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87802" y="899017"/>
            <a:ext cx="1419108" cy="1419108"/>
            <a:chOff x="293380" y="569450"/>
            <a:chExt cx="859642" cy="859642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293380" y="569450"/>
              <a:ext cx="859642" cy="859642"/>
            </a:xfrm>
            <a:custGeom>
              <a:avLst/>
              <a:gdLst>
                <a:gd name="connsiteX0" fmla="*/ 509989 w 804432"/>
                <a:gd name="connsiteY0" fmla="*/ 0 h 804432"/>
                <a:gd name="connsiteX1" fmla="*/ 545933 w 804432"/>
                <a:gd name="connsiteY1" fmla="*/ 113852 h 804432"/>
                <a:gd name="connsiteX2" fmla="*/ 621779 w 804432"/>
                <a:gd name="connsiteY2" fmla="*/ 81549 h 804432"/>
                <a:gd name="connsiteX3" fmla="*/ 620220 w 804432"/>
                <a:gd name="connsiteY3" fmla="*/ 124690 h 804432"/>
                <a:gd name="connsiteX4" fmla="*/ 696658 w 804432"/>
                <a:gd name="connsiteY4" fmla="*/ 107774 h 804432"/>
                <a:gd name="connsiteX5" fmla="*/ 670759 w 804432"/>
                <a:gd name="connsiteY5" fmla="*/ 224804 h 804432"/>
                <a:gd name="connsiteX6" fmla="*/ 751471 w 804432"/>
                <a:gd name="connsiteY6" fmla="*/ 234875 h 804432"/>
                <a:gd name="connsiteX7" fmla="*/ 729189 w 804432"/>
                <a:gd name="connsiteY7" fmla="*/ 270688 h 804432"/>
                <a:gd name="connsiteX8" fmla="*/ 804431 w 804432"/>
                <a:gd name="connsiteY8" fmla="*/ 294443 h 804432"/>
                <a:gd name="connsiteX9" fmla="*/ 722726 w 804432"/>
                <a:gd name="connsiteY9" fmla="*/ 383676 h 804432"/>
                <a:gd name="connsiteX10" fmla="*/ 787579 w 804432"/>
                <a:gd name="connsiteY10" fmla="*/ 433040 h 804432"/>
                <a:gd name="connsiteX11" fmla="*/ 751591 w 804432"/>
                <a:gd name="connsiteY11" fmla="*/ 452281 h 804432"/>
                <a:gd name="connsiteX12" fmla="*/ 804432 w 804432"/>
                <a:gd name="connsiteY12" fmla="*/ 509989 h 804432"/>
                <a:gd name="connsiteX13" fmla="*/ 688434 w 804432"/>
                <a:gd name="connsiteY13" fmla="*/ 546611 h 804432"/>
                <a:gd name="connsiteX14" fmla="*/ 720430 w 804432"/>
                <a:gd name="connsiteY14" fmla="*/ 622946 h 804432"/>
                <a:gd name="connsiteX15" fmla="*/ 680029 w 804432"/>
                <a:gd name="connsiteY15" fmla="*/ 621512 h 804432"/>
                <a:gd name="connsiteX16" fmla="*/ 696658 w 804432"/>
                <a:gd name="connsiteY16" fmla="*/ 696658 h 804432"/>
                <a:gd name="connsiteX17" fmla="*/ 578349 w 804432"/>
                <a:gd name="connsiteY17" fmla="*/ 670476 h 804432"/>
                <a:gd name="connsiteX18" fmla="*/ 568016 w 804432"/>
                <a:gd name="connsiteY18" fmla="*/ 753708 h 804432"/>
                <a:gd name="connsiteX19" fmla="*/ 532975 w 804432"/>
                <a:gd name="connsiteY19" fmla="*/ 731627 h 804432"/>
                <a:gd name="connsiteX20" fmla="*/ 509990 w 804432"/>
                <a:gd name="connsiteY20" fmla="*/ 804431 h 804432"/>
                <a:gd name="connsiteX21" fmla="*/ 421449 w 804432"/>
                <a:gd name="connsiteY21" fmla="*/ 723361 h 804432"/>
                <a:gd name="connsiteX22" fmla="*/ 371176 w 804432"/>
                <a:gd name="connsiteY22" fmla="*/ 790288 h 804432"/>
                <a:gd name="connsiteX23" fmla="*/ 351241 w 804432"/>
                <a:gd name="connsiteY23" fmla="*/ 752425 h 804432"/>
                <a:gd name="connsiteX24" fmla="*/ 294443 w 804432"/>
                <a:gd name="connsiteY24" fmla="*/ 804432 h 804432"/>
                <a:gd name="connsiteX25" fmla="*/ 258499 w 804432"/>
                <a:gd name="connsiteY25" fmla="*/ 690580 h 804432"/>
                <a:gd name="connsiteX26" fmla="*/ 182653 w 804432"/>
                <a:gd name="connsiteY26" fmla="*/ 722883 h 804432"/>
                <a:gd name="connsiteX27" fmla="*/ 184212 w 804432"/>
                <a:gd name="connsiteY27" fmla="*/ 679742 h 804432"/>
                <a:gd name="connsiteX28" fmla="*/ 107774 w 804432"/>
                <a:gd name="connsiteY28" fmla="*/ 696658 h 804432"/>
                <a:gd name="connsiteX29" fmla="*/ 133673 w 804432"/>
                <a:gd name="connsiteY29" fmla="*/ 579629 h 804432"/>
                <a:gd name="connsiteX30" fmla="*/ 52962 w 804432"/>
                <a:gd name="connsiteY30" fmla="*/ 569559 h 804432"/>
                <a:gd name="connsiteX31" fmla="*/ 75243 w 804432"/>
                <a:gd name="connsiteY31" fmla="*/ 533744 h 804432"/>
                <a:gd name="connsiteX32" fmla="*/ 1 w 804432"/>
                <a:gd name="connsiteY32" fmla="*/ 509990 h 804432"/>
                <a:gd name="connsiteX33" fmla="*/ 81706 w 804432"/>
                <a:gd name="connsiteY33" fmla="*/ 420756 h 804432"/>
                <a:gd name="connsiteX34" fmla="*/ 16853 w 804432"/>
                <a:gd name="connsiteY34" fmla="*/ 371393 h 804432"/>
                <a:gd name="connsiteX35" fmla="*/ 52841 w 804432"/>
                <a:gd name="connsiteY35" fmla="*/ 352151 h 804432"/>
                <a:gd name="connsiteX36" fmla="*/ 0 w 804432"/>
                <a:gd name="connsiteY36" fmla="*/ 294443 h 804432"/>
                <a:gd name="connsiteX37" fmla="*/ 115998 w 804432"/>
                <a:gd name="connsiteY37" fmla="*/ 257821 h 804432"/>
                <a:gd name="connsiteX38" fmla="*/ 84002 w 804432"/>
                <a:gd name="connsiteY38" fmla="*/ 181487 h 804432"/>
                <a:gd name="connsiteX39" fmla="*/ 124404 w 804432"/>
                <a:gd name="connsiteY39" fmla="*/ 182922 h 804432"/>
                <a:gd name="connsiteX40" fmla="*/ 107774 w 804432"/>
                <a:gd name="connsiteY40" fmla="*/ 107774 h 804432"/>
                <a:gd name="connsiteX41" fmla="*/ 226083 w 804432"/>
                <a:gd name="connsiteY41" fmla="*/ 133956 h 804432"/>
                <a:gd name="connsiteX42" fmla="*/ 236416 w 804432"/>
                <a:gd name="connsiteY42" fmla="*/ 50724 h 804432"/>
                <a:gd name="connsiteX43" fmla="*/ 271458 w 804432"/>
                <a:gd name="connsiteY43" fmla="*/ 72805 h 804432"/>
                <a:gd name="connsiteX44" fmla="*/ 294443 w 804432"/>
                <a:gd name="connsiteY44" fmla="*/ 1 h 804432"/>
                <a:gd name="connsiteX45" fmla="*/ 382983 w 804432"/>
                <a:gd name="connsiteY45" fmla="*/ 81071 h 804432"/>
                <a:gd name="connsiteX46" fmla="*/ 433256 w 804432"/>
                <a:gd name="connsiteY46" fmla="*/ 14144 h 804432"/>
                <a:gd name="connsiteX47" fmla="*/ 453192 w 804432"/>
                <a:gd name="connsiteY47" fmla="*/ 52007 h 80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04432" h="804432">
                  <a:moveTo>
                    <a:pt x="509989" y="0"/>
                  </a:moveTo>
                  <a:lnTo>
                    <a:pt x="545933" y="113852"/>
                  </a:lnTo>
                  <a:lnTo>
                    <a:pt x="621779" y="81549"/>
                  </a:lnTo>
                  <a:lnTo>
                    <a:pt x="620220" y="124690"/>
                  </a:lnTo>
                  <a:lnTo>
                    <a:pt x="696658" y="107774"/>
                  </a:lnTo>
                  <a:lnTo>
                    <a:pt x="670759" y="224804"/>
                  </a:lnTo>
                  <a:lnTo>
                    <a:pt x="751471" y="234875"/>
                  </a:lnTo>
                  <a:lnTo>
                    <a:pt x="729189" y="270688"/>
                  </a:lnTo>
                  <a:lnTo>
                    <a:pt x="804431" y="294443"/>
                  </a:lnTo>
                  <a:lnTo>
                    <a:pt x="722726" y="383676"/>
                  </a:lnTo>
                  <a:lnTo>
                    <a:pt x="787579" y="433040"/>
                  </a:lnTo>
                  <a:lnTo>
                    <a:pt x="751591" y="452281"/>
                  </a:lnTo>
                  <a:lnTo>
                    <a:pt x="804432" y="509989"/>
                  </a:lnTo>
                  <a:lnTo>
                    <a:pt x="688434" y="546611"/>
                  </a:lnTo>
                  <a:lnTo>
                    <a:pt x="720430" y="622946"/>
                  </a:lnTo>
                  <a:lnTo>
                    <a:pt x="680029" y="621512"/>
                  </a:lnTo>
                  <a:lnTo>
                    <a:pt x="696658" y="696658"/>
                  </a:lnTo>
                  <a:lnTo>
                    <a:pt x="578349" y="670476"/>
                  </a:lnTo>
                  <a:lnTo>
                    <a:pt x="568016" y="753708"/>
                  </a:lnTo>
                  <a:lnTo>
                    <a:pt x="532975" y="731627"/>
                  </a:lnTo>
                  <a:lnTo>
                    <a:pt x="509990" y="804431"/>
                  </a:lnTo>
                  <a:lnTo>
                    <a:pt x="421449" y="723361"/>
                  </a:lnTo>
                  <a:lnTo>
                    <a:pt x="371176" y="790288"/>
                  </a:lnTo>
                  <a:lnTo>
                    <a:pt x="351241" y="752425"/>
                  </a:lnTo>
                  <a:lnTo>
                    <a:pt x="294443" y="804432"/>
                  </a:lnTo>
                  <a:lnTo>
                    <a:pt x="258499" y="690580"/>
                  </a:lnTo>
                  <a:lnTo>
                    <a:pt x="182653" y="722883"/>
                  </a:lnTo>
                  <a:lnTo>
                    <a:pt x="184212" y="679742"/>
                  </a:lnTo>
                  <a:lnTo>
                    <a:pt x="107774" y="696658"/>
                  </a:lnTo>
                  <a:lnTo>
                    <a:pt x="133673" y="579629"/>
                  </a:lnTo>
                  <a:lnTo>
                    <a:pt x="52962" y="569559"/>
                  </a:lnTo>
                  <a:lnTo>
                    <a:pt x="75243" y="533744"/>
                  </a:lnTo>
                  <a:lnTo>
                    <a:pt x="1" y="509990"/>
                  </a:lnTo>
                  <a:lnTo>
                    <a:pt x="81706" y="420756"/>
                  </a:lnTo>
                  <a:lnTo>
                    <a:pt x="16853" y="371393"/>
                  </a:lnTo>
                  <a:lnTo>
                    <a:pt x="52841" y="352151"/>
                  </a:lnTo>
                  <a:lnTo>
                    <a:pt x="0" y="294443"/>
                  </a:lnTo>
                  <a:lnTo>
                    <a:pt x="115998" y="257821"/>
                  </a:lnTo>
                  <a:lnTo>
                    <a:pt x="84002" y="181487"/>
                  </a:lnTo>
                  <a:lnTo>
                    <a:pt x="124404" y="182922"/>
                  </a:lnTo>
                  <a:lnTo>
                    <a:pt x="107774" y="107774"/>
                  </a:lnTo>
                  <a:lnTo>
                    <a:pt x="226083" y="133956"/>
                  </a:lnTo>
                  <a:lnTo>
                    <a:pt x="236416" y="50724"/>
                  </a:lnTo>
                  <a:lnTo>
                    <a:pt x="271458" y="72805"/>
                  </a:lnTo>
                  <a:lnTo>
                    <a:pt x="294443" y="1"/>
                  </a:lnTo>
                  <a:lnTo>
                    <a:pt x="382983" y="81071"/>
                  </a:lnTo>
                  <a:lnTo>
                    <a:pt x="433256" y="14144"/>
                  </a:lnTo>
                  <a:lnTo>
                    <a:pt x="453192" y="5200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星: 24 pt 3"/>
            <p:cNvSpPr/>
            <p:nvPr/>
          </p:nvSpPr>
          <p:spPr bwMode="auto">
            <a:xfrm>
              <a:off x="402530" y="678600"/>
              <a:ext cx="641342" cy="64134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90392" y="855845"/>
            <a:ext cx="1505456" cy="1505452"/>
            <a:chOff x="1977302" y="543298"/>
            <a:chExt cx="911948" cy="911946"/>
          </a:xfrm>
        </p:grpSpPr>
        <p:sp>
          <p:nvSpPr>
            <p:cNvPr id="6" name="フリーフォーム: 図形 5"/>
            <p:cNvSpPr/>
            <p:nvPr/>
          </p:nvSpPr>
          <p:spPr bwMode="auto">
            <a:xfrm>
              <a:off x="1977302" y="543298"/>
              <a:ext cx="911948" cy="911946"/>
            </a:xfrm>
            <a:custGeom>
              <a:avLst/>
              <a:gdLst>
                <a:gd name="connsiteX0" fmla="*/ 554107 w 874020"/>
                <a:gd name="connsiteY0" fmla="*/ 0 h 874019"/>
                <a:gd name="connsiteX1" fmla="*/ 559003 w 874020"/>
                <a:gd name="connsiteY1" fmla="*/ 120809 h 874019"/>
                <a:gd name="connsiteX2" fmla="*/ 623145 w 874020"/>
                <a:gd name="connsiteY2" fmla="*/ 66489 h 874019"/>
                <a:gd name="connsiteX3" fmla="*/ 619836 w 874020"/>
                <a:gd name="connsiteY3" fmla="*/ 189005 h 874019"/>
                <a:gd name="connsiteX4" fmla="*/ 756923 w 874020"/>
                <a:gd name="connsiteY4" fmla="*/ 117097 h 874019"/>
                <a:gd name="connsiteX5" fmla="*/ 703551 w 874020"/>
                <a:gd name="connsiteY5" fmla="*/ 218845 h 874019"/>
                <a:gd name="connsiteX6" fmla="*/ 790574 w 874020"/>
                <a:gd name="connsiteY6" fmla="*/ 201864 h 874019"/>
                <a:gd name="connsiteX7" fmla="*/ 719811 w 874020"/>
                <a:gd name="connsiteY7" fmla="*/ 313664 h 874019"/>
                <a:gd name="connsiteX8" fmla="*/ 874020 w 874020"/>
                <a:gd name="connsiteY8" fmla="*/ 319913 h 874019"/>
                <a:gd name="connsiteX9" fmla="*/ 786943 w 874020"/>
                <a:gd name="connsiteY9" fmla="*/ 375005 h 874019"/>
                <a:gd name="connsiteX10" fmla="*/ 864824 w 874020"/>
                <a:gd name="connsiteY10" fmla="*/ 400245 h 874019"/>
                <a:gd name="connsiteX11" fmla="*/ 737474 w 874020"/>
                <a:gd name="connsiteY11" fmla="*/ 467717 h 874019"/>
                <a:gd name="connsiteX12" fmla="*/ 874020 w 874020"/>
                <a:gd name="connsiteY12" fmla="*/ 554106 h 874019"/>
                <a:gd name="connsiteX13" fmla="*/ 780007 w 874020"/>
                <a:gd name="connsiteY13" fmla="*/ 557916 h 874019"/>
                <a:gd name="connsiteX14" fmla="*/ 825999 w 874020"/>
                <a:gd name="connsiteY14" fmla="*/ 608479 h 874019"/>
                <a:gd name="connsiteX15" fmla="*/ 677585 w 874020"/>
                <a:gd name="connsiteY15" fmla="*/ 605672 h 874019"/>
                <a:gd name="connsiteX16" fmla="*/ 756923 w 874020"/>
                <a:gd name="connsiteY16" fmla="*/ 756923 h 874019"/>
                <a:gd name="connsiteX17" fmla="*/ 672691 w 874020"/>
                <a:gd name="connsiteY17" fmla="*/ 712739 h 874019"/>
                <a:gd name="connsiteX18" fmla="*/ 684503 w 874020"/>
                <a:gd name="connsiteY18" fmla="*/ 770767 h 874019"/>
                <a:gd name="connsiteX19" fmla="*/ 561211 w 874020"/>
                <a:gd name="connsiteY19" fmla="*/ 698716 h 874019"/>
                <a:gd name="connsiteX20" fmla="*/ 554107 w 874020"/>
                <a:gd name="connsiteY20" fmla="*/ 874019 h 874019"/>
                <a:gd name="connsiteX21" fmla="*/ 498587 w 874020"/>
                <a:gd name="connsiteY21" fmla="*/ 786267 h 874019"/>
                <a:gd name="connsiteX22" fmla="*/ 478249 w 874020"/>
                <a:gd name="connsiteY22" fmla="*/ 843625 h 874019"/>
                <a:gd name="connsiteX23" fmla="*/ 412605 w 874020"/>
                <a:gd name="connsiteY23" fmla="*/ 727514 h 874019"/>
                <a:gd name="connsiteX24" fmla="*/ 319913 w 874020"/>
                <a:gd name="connsiteY24" fmla="*/ 874019 h 874019"/>
                <a:gd name="connsiteX25" fmla="*/ 315404 w 874020"/>
                <a:gd name="connsiteY25" fmla="*/ 762733 h 874019"/>
                <a:gd name="connsiteX26" fmla="*/ 262503 w 874020"/>
                <a:gd name="connsiteY26" fmla="*/ 807532 h 874019"/>
                <a:gd name="connsiteX27" fmla="*/ 265980 w 874020"/>
                <a:gd name="connsiteY27" fmla="*/ 678826 h 874019"/>
                <a:gd name="connsiteX28" fmla="*/ 117097 w 874020"/>
                <a:gd name="connsiteY28" fmla="*/ 756922 h 874019"/>
                <a:gd name="connsiteX29" fmla="*/ 169142 w 874020"/>
                <a:gd name="connsiteY29" fmla="*/ 657705 h 874019"/>
                <a:gd name="connsiteX30" fmla="*/ 95074 w 874020"/>
                <a:gd name="connsiteY30" fmla="*/ 672158 h 874019"/>
                <a:gd name="connsiteX31" fmla="*/ 165548 w 874020"/>
                <a:gd name="connsiteY31" fmla="*/ 560815 h 874019"/>
                <a:gd name="connsiteX32" fmla="*/ 1 w 874020"/>
                <a:gd name="connsiteY32" fmla="*/ 554106 h 874019"/>
                <a:gd name="connsiteX33" fmla="*/ 91014 w 874020"/>
                <a:gd name="connsiteY33" fmla="*/ 496524 h 874019"/>
                <a:gd name="connsiteX34" fmla="*/ 20824 w 874020"/>
                <a:gd name="connsiteY34" fmla="*/ 473776 h 874019"/>
                <a:gd name="connsiteX35" fmla="*/ 141847 w 874020"/>
                <a:gd name="connsiteY35" fmla="*/ 409657 h 874019"/>
                <a:gd name="connsiteX36" fmla="*/ 0 w 874020"/>
                <a:gd name="connsiteY36" fmla="*/ 319914 h 874019"/>
                <a:gd name="connsiteX37" fmla="*/ 105226 w 874020"/>
                <a:gd name="connsiteY37" fmla="*/ 315649 h 874019"/>
                <a:gd name="connsiteX38" fmla="*/ 59649 w 874020"/>
                <a:gd name="connsiteY38" fmla="*/ 265543 h 874019"/>
                <a:gd name="connsiteX39" fmla="*/ 196320 w 874020"/>
                <a:gd name="connsiteY39" fmla="*/ 268128 h 874019"/>
                <a:gd name="connsiteX40" fmla="*/ 117097 w 874020"/>
                <a:gd name="connsiteY40" fmla="*/ 117096 h 874019"/>
                <a:gd name="connsiteX41" fmla="*/ 214346 w 874020"/>
                <a:gd name="connsiteY41" fmla="*/ 168109 h 874019"/>
                <a:gd name="connsiteX42" fmla="*/ 201145 w 874020"/>
                <a:gd name="connsiteY42" fmla="*/ 103254 h 874019"/>
                <a:gd name="connsiteX43" fmla="*/ 313078 w 874020"/>
                <a:gd name="connsiteY43" fmla="*/ 168667 h 874019"/>
                <a:gd name="connsiteX44" fmla="*/ 319913 w 874020"/>
                <a:gd name="connsiteY44" fmla="*/ 0 h 874019"/>
                <a:gd name="connsiteX45" fmla="*/ 382885 w 874020"/>
                <a:gd name="connsiteY45" fmla="*/ 99531 h 874019"/>
                <a:gd name="connsiteX46" fmla="*/ 407399 w 874020"/>
                <a:gd name="connsiteY46" fmla="*/ 30396 h 874019"/>
                <a:gd name="connsiteX47" fmla="*/ 467556 w 874020"/>
                <a:gd name="connsiteY47" fmla="*/ 136800 h 874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74020" h="874019">
                  <a:moveTo>
                    <a:pt x="554107" y="0"/>
                  </a:moveTo>
                  <a:lnTo>
                    <a:pt x="559003" y="120809"/>
                  </a:lnTo>
                  <a:lnTo>
                    <a:pt x="623145" y="66489"/>
                  </a:lnTo>
                  <a:lnTo>
                    <a:pt x="619836" y="189005"/>
                  </a:lnTo>
                  <a:lnTo>
                    <a:pt x="756923" y="117097"/>
                  </a:lnTo>
                  <a:lnTo>
                    <a:pt x="703551" y="218845"/>
                  </a:lnTo>
                  <a:lnTo>
                    <a:pt x="790574" y="201864"/>
                  </a:lnTo>
                  <a:lnTo>
                    <a:pt x="719811" y="313664"/>
                  </a:lnTo>
                  <a:lnTo>
                    <a:pt x="874020" y="319913"/>
                  </a:lnTo>
                  <a:lnTo>
                    <a:pt x="786943" y="375005"/>
                  </a:lnTo>
                  <a:lnTo>
                    <a:pt x="864824" y="400245"/>
                  </a:lnTo>
                  <a:lnTo>
                    <a:pt x="737474" y="467717"/>
                  </a:lnTo>
                  <a:lnTo>
                    <a:pt x="874020" y="554106"/>
                  </a:lnTo>
                  <a:lnTo>
                    <a:pt x="780007" y="557916"/>
                  </a:lnTo>
                  <a:lnTo>
                    <a:pt x="825999" y="608479"/>
                  </a:lnTo>
                  <a:lnTo>
                    <a:pt x="677585" y="605672"/>
                  </a:lnTo>
                  <a:lnTo>
                    <a:pt x="756923" y="756923"/>
                  </a:lnTo>
                  <a:lnTo>
                    <a:pt x="672691" y="712739"/>
                  </a:lnTo>
                  <a:lnTo>
                    <a:pt x="684503" y="770767"/>
                  </a:lnTo>
                  <a:lnTo>
                    <a:pt x="561211" y="698716"/>
                  </a:lnTo>
                  <a:lnTo>
                    <a:pt x="554107" y="874019"/>
                  </a:lnTo>
                  <a:lnTo>
                    <a:pt x="498587" y="786267"/>
                  </a:lnTo>
                  <a:lnTo>
                    <a:pt x="478249" y="843625"/>
                  </a:lnTo>
                  <a:lnTo>
                    <a:pt x="412605" y="727514"/>
                  </a:lnTo>
                  <a:lnTo>
                    <a:pt x="319913" y="874019"/>
                  </a:lnTo>
                  <a:lnTo>
                    <a:pt x="315404" y="762733"/>
                  </a:lnTo>
                  <a:lnTo>
                    <a:pt x="262503" y="807532"/>
                  </a:lnTo>
                  <a:lnTo>
                    <a:pt x="265980" y="678826"/>
                  </a:lnTo>
                  <a:lnTo>
                    <a:pt x="117097" y="756922"/>
                  </a:lnTo>
                  <a:lnTo>
                    <a:pt x="169142" y="657705"/>
                  </a:lnTo>
                  <a:lnTo>
                    <a:pt x="95074" y="672158"/>
                  </a:lnTo>
                  <a:lnTo>
                    <a:pt x="165548" y="560815"/>
                  </a:lnTo>
                  <a:lnTo>
                    <a:pt x="1" y="554106"/>
                  </a:lnTo>
                  <a:lnTo>
                    <a:pt x="91014" y="496524"/>
                  </a:lnTo>
                  <a:lnTo>
                    <a:pt x="20824" y="473776"/>
                  </a:lnTo>
                  <a:lnTo>
                    <a:pt x="141847" y="409657"/>
                  </a:lnTo>
                  <a:lnTo>
                    <a:pt x="0" y="319914"/>
                  </a:lnTo>
                  <a:lnTo>
                    <a:pt x="105226" y="315649"/>
                  </a:lnTo>
                  <a:lnTo>
                    <a:pt x="59649" y="265543"/>
                  </a:lnTo>
                  <a:lnTo>
                    <a:pt x="196320" y="268128"/>
                  </a:lnTo>
                  <a:lnTo>
                    <a:pt x="117097" y="117096"/>
                  </a:lnTo>
                  <a:lnTo>
                    <a:pt x="214346" y="168109"/>
                  </a:lnTo>
                  <a:lnTo>
                    <a:pt x="201145" y="103254"/>
                  </a:lnTo>
                  <a:lnTo>
                    <a:pt x="313078" y="168667"/>
                  </a:lnTo>
                  <a:lnTo>
                    <a:pt x="319913" y="0"/>
                  </a:lnTo>
                  <a:lnTo>
                    <a:pt x="382885" y="99531"/>
                  </a:lnTo>
                  <a:lnTo>
                    <a:pt x="407399" y="30396"/>
                  </a:lnTo>
                  <a:lnTo>
                    <a:pt x="467556" y="13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" name="星: 24 pt 6"/>
            <p:cNvSpPr/>
            <p:nvPr/>
          </p:nvSpPr>
          <p:spPr bwMode="auto">
            <a:xfrm>
              <a:off x="2112605" y="678600"/>
              <a:ext cx="641342" cy="64134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79331" y="843492"/>
            <a:ext cx="1530162" cy="1530158"/>
            <a:chOff x="3896468" y="535815"/>
            <a:chExt cx="926914" cy="926912"/>
          </a:xfrm>
        </p:grpSpPr>
        <p:sp>
          <p:nvSpPr>
            <p:cNvPr id="9" name="フリーフォーム: 図形 8"/>
            <p:cNvSpPr/>
            <p:nvPr/>
          </p:nvSpPr>
          <p:spPr bwMode="auto">
            <a:xfrm>
              <a:off x="3896468" y="535815"/>
              <a:ext cx="926914" cy="926912"/>
            </a:xfrm>
            <a:custGeom>
              <a:avLst/>
              <a:gdLst>
                <a:gd name="connsiteX0" fmla="*/ 463457 w 926914"/>
                <a:gd name="connsiteY0" fmla="*/ 0 h 926912"/>
                <a:gd name="connsiteX1" fmla="*/ 508025 w 926914"/>
                <a:gd name="connsiteY1" fmla="*/ 185987 h 926912"/>
                <a:gd name="connsiteX2" fmla="*/ 560561 w 926914"/>
                <a:gd name="connsiteY2" fmla="*/ 93641 h 926912"/>
                <a:gd name="connsiteX3" fmla="*/ 559212 w 926914"/>
                <a:gd name="connsiteY3" fmla="*/ 168531 h 926912"/>
                <a:gd name="connsiteX4" fmla="*/ 625540 w 926914"/>
                <a:gd name="connsiteY4" fmla="*/ 109146 h 926912"/>
                <a:gd name="connsiteX5" fmla="*/ 625493 w 926914"/>
                <a:gd name="connsiteY5" fmla="*/ 135594 h 926912"/>
                <a:gd name="connsiteX6" fmla="*/ 695186 w 926914"/>
                <a:gd name="connsiteY6" fmla="*/ 62092 h 926912"/>
                <a:gd name="connsiteX7" fmla="*/ 639414 w 926914"/>
                <a:gd name="connsiteY7" fmla="*/ 250085 h 926912"/>
                <a:gd name="connsiteX8" fmla="*/ 741878 w 926914"/>
                <a:gd name="connsiteY8" fmla="*/ 188226 h 926912"/>
                <a:gd name="connsiteX9" fmla="*/ 702940 w 926914"/>
                <a:gd name="connsiteY9" fmla="*/ 251163 h 926912"/>
                <a:gd name="connsiteX10" fmla="*/ 789653 w 926914"/>
                <a:gd name="connsiteY10" fmla="*/ 231168 h 926912"/>
                <a:gd name="connsiteX11" fmla="*/ 772734 w 926914"/>
                <a:gd name="connsiteY11" fmla="*/ 259048 h 926912"/>
                <a:gd name="connsiteX12" fmla="*/ 864822 w 926914"/>
                <a:gd name="connsiteY12" fmla="*/ 231728 h 926912"/>
                <a:gd name="connsiteX13" fmla="*/ 725655 w 926914"/>
                <a:gd name="connsiteY13" fmla="*/ 363681 h 926912"/>
                <a:gd name="connsiteX14" fmla="*/ 846713 w 926914"/>
                <a:gd name="connsiteY14" fmla="*/ 358070 h 926912"/>
                <a:gd name="connsiteX15" fmla="*/ 784551 w 926914"/>
                <a:gd name="connsiteY15" fmla="*/ 392677 h 926912"/>
                <a:gd name="connsiteX16" fmla="*/ 866361 w 926914"/>
                <a:gd name="connsiteY16" fmla="*/ 415432 h 926912"/>
                <a:gd name="connsiteX17" fmla="*/ 824315 w 926914"/>
                <a:gd name="connsiteY17" fmla="*/ 438870 h 926912"/>
                <a:gd name="connsiteX18" fmla="*/ 926914 w 926914"/>
                <a:gd name="connsiteY18" fmla="*/ 463456 h 926912"/>
                <a:gd name="connsiteX19" fmla="*/ 745296 w 926914"/>
                <a:gd name="connsiteY19" fmla="*/ 506977 h 926912"/>
                <a:gd name="connsiteX20" fmla="*/ 846975 w 926914"/>
                <a:gd name="connsiteY20" fmla="*/ 557663 h 926912"/>
                <a:gd name="connsiteX21" fmla="*/ 781239 w 926914"/>
                <a:gd name="connsiteY21" fmla="*/ 558397 h 926912"/>
                <a:gd name="connsiteX22" fmla="*/ 835113 w 926914"/>
                <a:gd name="connsiteY22" fmla="*/ 612563 h 926912"/>
                <a:gd name="connsiteX23" fmla="*/ 778322 w 926914"/>
                <a:gd name="connsiteY23" fmla="*/ 613168 h 926912"/>
                <a:gd name="connsiteX24" fmla="*/ 864822 w 926914"/>
                <a:gd name="connsiteY24" fmla="*/ 695184 h 926912"/>
                <a:gd name="connsiteX25" fmla="*/ 683176 w 926914"/>
                <a:gd name="connsiteY25" fmla="*/ 641295 h 926912"/>
                <a:gd name="connsiteX26" fmla="*/ 742593 w 926914"/>
                <a:gd name="connsiteY26" fmla="*/ 733523 h 926912"/>
                <a:gd name="connsiteX27" fmla="*/ 688229 w 926914"/>
                <a:gd name="connsiteY27" fmla="*/ 703877 h 926912"/>
                <a:gd name="connsiteX28" fmla="*/ 704279 w 926914"/>
                <a:gd name="connsiteY28" fmla="*/ 769741 h 926912"/>
                <a:gd name="connsiteX29" fmla="*/ 659907 w 926914"/>
                <a:gd name="connsiteY29" fmla="*/ 745903 h 926912"/>
                <a:gd name="connsiteX30" fmla="*/ 695186 w 926914"/>
                <a:gd name="connsiteY30" fmla="*/ 864821 h 926912"/>
                <a:gd name="connsiteX31" fmla="*/ 559117 w 926914"/>
                <a:gd name="connsiteY31" fmla="*/ 721314 h 926912"/>
                <a:gd name="connsiteX32" fmla="*/ 561537 w 926914"/>
                <a:gd name="connsiteY32" fmla="*/ 838530 h 926912"/>
                <a:gd name="connsiteX33" fmla="*/ 528789 w 926914"/>
                <a:gd name="connsiteY33" fmla="*/ 783106 h 926912"/>
                <a:gd name="connsiteX34" fmla="*/ 508918 w 926914"/>
                <a:gd name="connsiteY34" fmla="*/ 844852 h 926912"/>
                <a:gd name="connsiteX35" fmla="*/ 490387 w 926914"/>
                <a:gd name="connsiteY35" fmla="*/ 814533 h 926912"/>
                <a:gd name="connsiteX36" fmla="*/ 463457 w 926914"/>
                <a:gd name="connsiteY36" fmla="*/ 926912 h 926912"/>
                <a:gd name="connsiteX37" fmla="*/ 416631 w 926914"/>
                <a:gd name="connsiteY37" fmla="*/ 731503 h 926912"/>
                <a:gd name="connsiteX38" fmla="*/ 352321 w 926914"/>
                <a:gd name="connsiteY38" fmla="*/ 844547 h 926912"/>
                <a:gd name="connsiteX39" fmla="*/ 353646 w 926914"/>
                <a:gd name="connsiteY39" fmla="*/ 770966 h 926912"/>
                <a:gd name="connsiteX40" fmla="*/ 301375 w 926914"/>
                <a:gd name="connsiteY40" fmla="*/ 817766 h 926912"/>
                <a:gd name="connsiteX41" fmla="*/ 301421 w 926914"/>
                <a:gd name="connsiteY41" fmla="*/ 791318 h 926912"/>
                <a:gd name="connsiteX42" fmla="*/ 231729 w 926914"/>
                <a:gd name="connsiteY42" fmla="*/ 864821 h 926912"/>
                <a:gd name="connsiteX43" fmla="*/ 286488 w 926914"/>
                <a:gd name="connsiteY43" fmla="*/ 680242 h 926912"/>
                <a:gd name="connsiteX44" fmla="*/ 171003 w 926914"/>
                <a:gd name="connsiteY44" fmla="*/ 749961 h 926912"/>
                <a:gd name="connsiteX45" fmla="*/ 215743 w 926914"/>
                <a:gd name="connsiteY45" fmla="*/ 677647 h 926912"/>
                <a:gd name="connsiteX46" fmla="*/ 137262 w 926914"/>
                <a:gd name="connsiteY46" fmla="*/ 695744 h 926912"/>
                <a:gd name="connsiteX47" fmla="*/ 154180 w 926914"/>
                <a:gd name="connsiteY47" fmla="*/ 667865 h 926912"/>
                <a:gd name="connsiteX48" fmla="*/ 62093 w 926914"/>
                <a:gd name="connsiteY48" fmla="*/ 695185 h 926912"/>
                <a:gd name="connsiteX49" fmla="*/ 189478 w 926914"/>
                <a:gd name="connsiteY49" fmla="*/ 574402 h 926912"/>
                <a:gd name="connsiteX50" fmla="*/ 66169 w 926914"/>
                <a:gd name="connsiteY50" fmla="*/ 580117 h 926912"/>
                <a:gd name="connsiteX51" fmla="*/ 146511 w 926914"/>
                <a:gd name="connsiteY51" fmla="*/ 535388 h 926912"/>
                <a:gd name="connsiteX52" fmla="*/ 60552 w 926914"/>
                <a:gd name="connsiteY52" fmla="*/ 511482 h 926912"/>
                <a:gd name="connsiteX53" fmla="*/ 102599 w 926914"/>
                <a:gd name="connsiteY53" fmla="*/ 488043 h 926912"/>
                <a:gd name="connsiteX54" fmla="*/ 0 w 926914"/>
                <a:gd name="connsiteY54" fmla="*/ 463457 h 926912"/>
                <a:gd name="connsiteX55" fmla="*/ 156867 w 926914"/>
                <a:gd name="connsiteY55" fmla="*/ 425867 h 926912"/>
                <a:gd name="connsiteX56" fmla="*/ 65907 w 926914"/>
                <a:gd name="connsiteY56" fmla="*/ 380525 h 926912"/>
                <a:gd name="connsiteX57" fmla="*/ 156612 w 926914"/>
                <a:gd name="connsiteY57" fmla="*/ 379512 h 926912"/>
                <a:gd name="connsiteX58" fmla="*/ 91801 w 926914"/>
                <a:gd name="connsiteY58" fmla="*/ 314349 h 926912"/>
                <a:gd name="connsiteX59" fmla="*/ 148593 w 926914"/>
                <a:gd name="connsiteY59" fmla="*/ 313744 h 926912"/>
                <a:gd name="connsiteX60" fmla="*/ 62093 w 926914"/>
                <a:gd name="connsiteY60" fmla="*/ 231729 h 926912"/>
                <a:gd name="connsiteX61" fmla="*/ 217410 w 926914"/>
                <a:gd name="connsiteY61" fmla="*/ 277806 h 926912"/>
                <a:gd name="connsiteX62" fmla="*/ 170289 w 926914"/>
                <a:gd name="connsiteY62" fmla="*/ 204664 h 926912"/>
                <a:gd name="connsiteX63" fmla="*/ 244004 w 926914"/>
                <a:gd name="connsiteY63" fmla="*/ 244863 h 926912"/>
                <a:gd name="connsiteX64" fmla="*/ 222634 w 926914"/>
                <a:gd name="connsiteY64" fmla="*/ 157171 h 926912"/>
                <a:gd name="connsiteX65" fmla="*/ 267008 w 926914"/>
                <a:gd name="connsiteY65" fmla="*/ 181009 h 926912"/>
                <a:gd name="connsiteX66" fmla="*/ 231729 w 926914"/>
                <a:gd name="connsiteY66" fmla="*/ 62093 h 926912"/>
                <a:gd name="connsiteX67" fmla="*/ 353214 w 926914"/>
                <a:gd name="connsiteY67" fmla="*/ 190218 h 926912"/>
                <a:gd name="connsiteX68" fmla="*/ 351345 w 926914"/>
                <a:gd name="connsiteY68" fmla="*/ 99657 h 926912"/>
                <a:gd name="connsiteX69" fmla="*/ 390828 w 926914"/>
                <a:gd name="connsiteY69" fmla="*/ 166481 h 926912"/>
                <a:gd name="connsiteX70" fmla="*/ 417996 w 926914"/>
                <a:gd name="connsiteY70" fmla="*/ 82061 h 926912"/>
                <a:gd name="connsiteX71" fmla="*/ 436528 w 926914"/>
                <a:gd name="connsiteY71" fmla="*/ 112380 h 92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26914" h="926912">
                  <a:moveTo>
                    <a:pt x="463457" y="0"/>
                  </a:moveTo>
                  <a:lnTo>
                    <a:pt x="508025" y="185987"/>
                  </a:lnTo>
                  <a:lnTo>
                    <a:pt x="560561" y="93641"/>
                  </a:lnTo>
                  <a:lnTo>
                    <a:pt x="559212" y="168531"/>
                  </a:lnTo>
                  <a:lnTo>
                    <a:pt x="625540" y="109146"/>
                  </a:lnTo>
                  <a:lnTo>
                    <a:pt x="625493" y="135594"/>
                  </a:lnTo>
                  <a:lnTo>
                    <a:pt x="695186" y="62092"/>
                  </a:lnTo>
                  <a:lnTo>
                    <a:pt x="639414" y="250085"/>
                  </a:lnTo>
                  <a:lnTo>
                    <a:pt x="741878" y="188226"/>
                  </a:lnTo>
                  <a:lnTo>
                    <a:pt x="702940" y="251163"/>
                  </a:lnTo>
                  <a:lnTo>
                    <a:pt x="789653" y="231168"/>
                  </a:lnTo>
                  <a:lnTo>
                    <a:pt x="772734" y="259048"/>
                  </a:lnTo>
                  <a:lnTo>
                    <a:pt x="864822" y="231728"/>
                  </a:lnTo>
                  <a:lnTo>
                    <a:pt x="725655" y="363681"/>
                  </a:lnTo>
                  <a:lnTo>
                    <a:pt x="846713" y="358070"/>
                  </a:lnTo>
                  <a:lnTo>
                    <a:pt x="784551" y="392677"/>
                  </a:lnTo>
                  <a:lnTo>
                    <a:pt x="866361" y="415432"/>
                  </a:lnTo>
                  <a:lnTo>
                    <a:pt x="824315" y="438870"/>
                  </a:lnTo>
                  <a:lnTo>
                    <a:pt x="926914" y="463456"/>
                  </a:lnTo>
                  <a:lnTo>
                    <a:pt x="745296" y="506977"/>
                  </a:lnTo>
                  <a:lnTo>
                    <a:pt x="846975" y="557663"/>
                  </a:lnTo>
                  <a:lnTo>
                    <a:pt x="781239" y="558397"/>
                  </a:lnTo>
                  <a:lnTo>
                    <a:pt x="835113" y="612563"/>
                  </a:lnTo>
                  <a:lnTo>
                    <a:pt x="778322" y="613168"/>
                  </a:lnTo>
                  <a:lnTo>
                    <a:pt x="864822" y="695184"/>
                  </a:lnTo>
                  <a:lnTo>
                    <a:pt x="683176" y="641295"/>
                  </a:lnTo>
                  <a:lnTo>
                    <a:pt x="742593" y="733523"/>
                  </a:lnTo>
                  <a:lnTo>
                    <a:pt x="688229" y="703877"/>
                  </a:lnTo>
                  <a:lnTo>
                    <a:pt x="704279" y="769741"/>
                  </a:lnTo>
                  <a:lnTo>
                    <a:pt x="659907" y="745903"/>
                  </a:lnTo>
                  <a:lnTo>
                    <a:pt x="695186" y="864821"/>
                  </a:lnTo>
                  <a:lnTo>
                    <a:pt x="559117" y="721314"/>
                  </a:lnTo>
                  <a:lnTo>
                    <a:pt x="561537" y="838530"/>
                  </a:lnTo>
                  <a:lnTo>
                    <a:pt x="528789" y="783106"/>
                  </a:lnTo>
                  <a:lnTo>
                    <a:pt x="508918" y="844852"/>
                  </a:lnTo>
                  <a:lnTo>
                    <a:pt x="490387" y="814533"/>
                  </a:lnTo>
                  <a:lnTo>
                    <a:pt x="463457" y="926912"/>
                  </a:lnTo>
                  <a:lnTo>
                    <a:pt x="416631" y="731503"/>
                  </a:lnTo>
                  <a:lnTo>
                    <a:pt x="352321" y="844547"/>
                  </a:lnTo>
                  <a:lnTo>
                    <a:pt x="353646" y="770966"/>
                  </a:lnTo>
                  <a:lnTo>
                    <a:pt x="301375" y="817766"/>
                  </a:lnTo>
                  <a:lnTo>
                    <a:pt x="301421" y="791318"/>
                  </a:lnTo>
                  <a:lnTo>
                    <a:pt x="231729" y="864821"/>
                  </a:lnTo>
                  <a:lnTo>
                    <a:pt x="286488" y="680242"/>
                  </a:lnTo>
                  <a:lnTo>
                    <a:pt x="171003" y="749961"/>
                  </a:lnTo>
                  <a:lnTo>
                    <a:pt x="215743" y="677647"/>
                  </a:lnTo>
                  <a:lnTo>
                    <a:pt x="137262" y="695744"/>
                  </a:lnTo>
                  <a:lnTo>
                    <a:pt x="154180" y="667865"/>
                  </a:lnTo>
                  <a:lnTo>
                    <a:pt x="62093" y="695185"/>
                  </a:lnTo>
                  <a:lnTo>
                    <a:pt x="189478" y="574402"/>
                  </a:lnTo>
                  <a:lnTo>
                    <a:pt x="66169" y="580117"/>
                  </a:lnTo>
                  <a:lnTo>
                    <a:pt x="146511" y="535388"/>
                  </a:lnTo>
                  <a:lnTo>
                    <a:pt x="60552" y="511482"/>
                  </a:lnTo>
                  <a:lnTo>
                    <a:pt x="102599" y="488043"/>
                  </a:lnTo>
                  <a:lnTo>
                    <a:pt x="0" y="463457"/>
                  </a:lnTo>
                  <a:lnTo>
                    <a:pt x="156867" y="425867"/>
                  </a:lnTo>
                  <a:lnTo>
                    <a:pt x="65907" y="380525"/>
                  </a:lnTo>
                  <a:lnTo>
                    <a:pt x="156612" y="379512"/>
                  </a:lnTo>
                  <a:lnTo>
                    <a:pt x="91801" y="314349"/>
                  </a:lnTo>
                  <a:lnTo>
                    <a:pt x="148593" y="313744"/>
                  </a:lnTo>
                  <a:lnTo>
                    <a:pt x="62093" y="231729"/>
                  </a:lnTo>
                  <a:lnTo>
                    <a:pt x="217410" y="277806"/>
                  </a:lnTo>
                  <a:lnTo>
                    <a:pt x="170289" y="204664"/>
                  </a:lnTo>
                  <a:lnTo>
                    <a:pt x="244004" y="244863"/>
                  </a:lnTo>
                  <a:lnTo>
                    <a:pt x="222634" y="157171"/>
                  </a:lnTo>
                  <a:lnTo>
                    <a:pt x="267008" y="181009"/>
                  </a:lnTo>
                  <a:lnTo>
                    <a:pt x="231729" y="62093"/>
                  </a:lnTo>
                  <a:lnTo>
                    <a:pt x="353214" y="190218"/>
                  </a:lnTo>
                  <a:lnTo>
                    <a:pt x="351345" y="99657"/>
                  </a:lnTo>
                  <a:lnTo>
                    <a:pt x="390828" y="166481"/>
                  </a:lnTo>
                  <a:lnTo>
                    <a:pt x="417996" y="82061"/>
                  </a:lnTo>
                  <a:lnTo>
                    <a:pt x="436528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星: 24 pt 9"/>
            <p:cNvSpPr/>
            <p:nvPr/>
          </p:nvSpPr>
          <p:spPr bwMode="auto">
            <a:xfrm>
              <a:off x="4071852" y="711198"/>
              <a:ext cx="576146" cy="57614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60739" y="855575"/>
            <a:ext cx="1505666" cy="1505992"/>
            <a:chOff x="6049159" y="543134"/>
            <a:chExt cx="912076" cy="912274"/>
          </a:xfrm>
        </p:grpSpPr>
        <p:sp>
          <p:nvSpPr>
            <p:cNvPr id="12" name="フリーフォーム: 図形 11"/>
            <p:cNvSpPr/>
            <p:nvPr/>
          </p:nvSpPr>
          <p:spPr bwMode="auto">
            <a:xfrm>
              <a:off x="6049159" y="543134"/>
              <a:ext cx="912076" cy="912274"/>
            </a:xfrm>
            <a:custGeom>
              <a:avLst/>
              <a:gdLst>
                <a:gd name="connsiteX0" fmla="*/ 484225 w 824020"/>
                <a:gd name="connsiteY0" fmla="*/ 0 h 824199"/>
                <a:gd name="connsiteX1" fmla="*/ 492037 w 824020"/>
                <a:gd name="connsiteY1" fmla="*/ 69060 h 824199"/>
                <a:gd name="connsiteX2" fmla="*/ 495710 w 824020"/>
                <a:gd name="connsiteY2" fmla="*/ 60563 h 824199"/>
                <a:gd name="connsiteX3" fmla="*/ 495790 w 824020"/>
                <a:gd name="connsiteY3" fmla="*/ 91052 h 824199"/>
                <a:gd name="connsiteX4" fmla="*/ 500875 w 824020"/>
                <a:gd name="connsiteY4" fmla="*/ 107157 h 824199"/>
                <a:gd name="connsiteX5" fmla="*/ 526153 w 824020"/>
                <a:gd name="connsiteY5" fmla="*/ 87010 h 824199"/>
                <a:gd name="connsiteX6" fmla="*/ 529388 w 824020"/>
                <a:gd name="connsiteY6" fmla="*/ 107771 h 824199"/>
                <a:gd name="connsiteX7" fmla="*/ 555538 w 824020"/>
                <a:gd name="connsiteY7" fmla="*/ 68223 h 824199"/>
                <a:gd name="connsiteX8" fmla="*/ 547779 w 824020"/>
                <a:gd name="connsiteY8" fmla="*/ 112483 h 824199"/>
                <a:gd name="connsiteX9" fmla="*/ 561414 w 824020"/>
                <a:gd name="connsiteY9" fmla="*/ 103835 h 824199"/>
                <a:gd name="connsiteX10" fmla="*/ 562013 w 824020"/>
                <a:gd name="connsiteY10" fmla="*/ 108433 h 824199"/>
                <a:gd name="connsiteX11" fmla="*/ 618016 w 824020"/>
                <a:gd name="connsiteY11" fmla="*/ 55380 h 824199"/>
                <a:gd name="connsiteX12" fmla="*/ 596970 w 824020"/>
                <a:gd name="connsiteY12" fmla="*/ 143373 h 824199"/>
                <a:gd name="connsiteX13" fmla="*/ 677366 w 824020"/>
                <a:gd name="connsiteY13" fmla="*/ 90451 h 824199"/>
                <a:gd name="connsiteX14" fmla="*/ 650414 w 824020"/>
                <a:gd name="connsiteY14" fmla="*/ 152300 h 824199"/>
                <a:gd name="connsiteX15" fmla="*/ 661841 w 824020"/>
                <a:gd name="connsiteY15" fmla="*/ 143807 h 824199"/>
                <a:gd name="connsiteX16" fmla="*/ 639476 w 824020"/>
                <a:gd name="connsiteY16" fmla="*/ 182781 h 824199"/>
                <a:gd name="connsiteX17" fmla="*/ 655241 w 824020"/>
                <a:gd name="connsiteY17" fmla="*/ 179292 h 824199"/>
                <a:gd name="connsiteX18" fmla="*/ 650474 w 824020"/>
                <a:gd name="connsiteY18" fmla="*/ 200829 h 824199"/>
                <a:gd name="connsiteX19" fmla="*/ 666065 w 824020"/>
                <a:gd name="connsiteY19" fmla="*/ 198484 h 824199"/>
                <a:gd name="connsiteX20" fmla="*/ 704507 w 824020"/>
                <a:gd name="connsiteY20" fmla="*/ 179295 h 824199"/>
                <a:gd name="connsiteX21" fmla="*/ 666174 w 824020"/>
                <a:gd name="connsiteY21" fmla="*/ 225069 h 824199"/>
                <a:gd name="connsiteX22" fmla="*/ 694861 w 824020"/>
                <a:gd name="connsiteY22" fmla="*/ 223875 h 824199"/>
                <a:gd name="connsiteX23" fmla="*/ 768822 w 824020"/>
                <a:gd name="connsiteY23" fmla="*/ 206186 h 824199"/>
                <a:gd name="connsiteX24" fmla="*/ 707672 w 824020"/>
                <a:gd name="connsiteY24" fmla="*/ 270734 h 824199"/>
                <a:gd name="connsiteX25" fmla="*/ 799404 w 824020"/>
                <a:gd name="connsiteY25" fmla="*/ 265355 h 824199"/>
                <a:gd name="connsiteX26" fmla="*/ 752011 w 824020"/>
                <a:gd name="connsiteY26" fmla="*/ 300365 h 824199"/>
                <a:gd name="connsiteX27" fmla="*/ 764093 w 824020"/>
                <a:gd name="connsiteY27" fmla="*/ 298963 h 824199"/>
                <a:gd name="connsiteX28" fmla="*/ 716439 w 824020"/>
                <a:gd name="connsiteY28" fmla="*/ 326644 h 824199"/>
                <a:gd name="connsiteX29" fmla="*/ 713061 w 824020"/>
                <a:gd name="connsiteY29" fmla="*/ 329139 h 824199"/>
                <a:gd name="connsiteX30" fmla="*/ 748150 w 824020"/>
                <a:gd name="connsiteY30" fmla="*/ 340217 h 824199"/>
                <a:gd name="connsiteX31" fmla="*/ 741259 w 824020"/>
                <a:gd name="connsiteY31" fmla="*/ 347743 h 824199"/>
                <a:gd name="connsiteX32" fmla="*/ 777982 w 824020"/>
                <a:gd name="connsiteY32" fmla="*/ 349972 h 824199"/>
                <a:gd name="connsiteX33" fmla="*/ 741152 w 824020"/>
                <a:gd name="connsiteY33" fmla="*/ 363418 h 824199"/>
                <a:gd name="connsiteX34" fmla="*/ 750631 w 824020"/>
                <a:gd name="connsiteY34" fmla="*/ 367141 h 824199"/>
                <a:gd name="connsiteX35" fmla="*/ 733611 w 824020"/>
                <a:gd name="connsiteY35" fmla="*/ 380853 h 824199"/>
                <a:gd name="connsiteX36" fmla="*/ 753402 w 824020"/>
                <a:gd name="connsiteY36" fmla="*/ 391206 h 824199"/>
                <a:gd name="connsiteX37" fmla="*/ 824020 w 824020"/>
                <a:gd name="connsiteY37" fmla="*/ 412191 h 824199"/>
                <a:gd name="connsiteX38" fmla="*/ 746922 w 824020"/>
                <a:gd name="connsiteY38" fmla="*/ 435100 h 824199"/>
                <a:gd name="connsiteX39" fmla="*/ 740008 w 824020"/>
                <a:gd name="connsiteY39" fmla="*/ 438895 h 824199"/>
                <a:gd name="connsiteX40" fmla="*/ 817642 w 824020"/>
                <a:gd name="connsiteY40" fmla="*/ 477845 h 824199"/>
                <a:gd name="connsiteX41" fmla="*/ 771772 w 824020"/>
                <a:gd name="connsiteY41" fmla="*/ 483034 h 824199"/>
                <a:gd name="connsiteX42" fmla="*/ 775068 w 824020"/>
                <a:gd name="connsiteY42" fmla="*/ 484459 h 824199"/>
                <a:gd name="connsiteX43" fmla="*/ 758797 w 824020"/>
                <a:gd name="connsiteY43" fmla="*/ 484502 h 824199"/>
                <a:gd name="connsiteX44" fmla="*/ 714688 w 824020"/>
                <a:gd name="connsiteY44" fmla="*/ 489491 h 824199"/>
                <a:gd name="connsiteX45" fmla="*/ 748151 w 824020"/>
                <a:gd name="connsiteY45" fmla="*/ 526037 h 824199"/>
                <a:gd name="connsiteX46" fmla="*/ 744965 w 824020"/>
                <a:gd name="connsiteY46" fmla="*/ 527043 h 824199"/>
                <a:gd name="connsiteX47" fmla="*/ 756273 w 824020"/>
                <a:gd name="connsiteY47" fmla="*/ 534520 h 824199"/>
                <a:gd name="connsiteX48" fmla="*/ 733775 w 824020"/>
                <a:gd name="connsiteY48" fmla="*/ 530575 h 824199"/>
                <a:gd name="connsiteX49" fmla="*/ 717425 w 824020"/>
                <a:gd name="connsiteY49" fmla="*/ 535737 h 824199"/>
                <a:gd name="connsiteX50" fmla="*/ 730261 w 824020"/>
                <a:gd name="connsiteY50" fmla="*/ 551841 h 824199"/>
                <a:gd name="connsiteX51" fmla="*/ 716969 w 824020"/>
                <a:gd name="connsiteY51" fmla="*/ 553912 h 824199"/>
                <a:gd name="connsiteX52" fmla="*/ 734259 w 824020"/>
                <a:gd name="connsiteY52" fmla="*/ 581174 h 824199"/>
                <a:gd name="connsiteX53" fmla="*/ 733806 w 824020"/>
                <a:gd name="connsiteY53" fmla="*/ 581233 h 824199"/>
                <a:gd name="connsiteX54" fmla="*/ 768822 w 824020"/>
                <a:gd name="connsiteY54" fmla="*/ 618195 h 824199"/>
                <a:gd name="connsiteX55" fmla="*/ 704124 w 824020"/>
                <a:gd name="connsiteY55" fmla="*/ 602721 h 824199"/>
                <a:gd name="connsiteX56" fmla="*/ 706364 w 824020"/>
                <a:gd name="connsiteY56" fmla="*/ 606853 h 824199"/>
                <a:gd name="connsiteX57" fmla="*/ 684663 w 824020"/>
                <a:gd name="connsiteY57" fmla="*/ 606385 h 824199"/>
                <a:gd name="connsiteX58" fmla="*/ 727191 w 824020"/>
                <a:gd name="connsiteY58" fmla="*/ 670986 h 824199"/>
                <a:gd name="connsiteX59" fmla="*/ 643649 w 824020"/>
                <a:gd name="connsiteY59" fmla="*/ 634583 h 824199"/>
                <a:gd name="connsiteX60" fmla="*/ 655240 w 824020"/>
                <a:gd name="connsiteY60" fmla="*/ 686961 h 824199"/>
                <a:gd name="connsiteX61" fmla="*/ 616785 w 824020"/>
                <a:gd name="connsiteY61" fmla="*/ 678451 h 824199"/>
                <a:gd name="connsiteX62" fmla="*/ 620269 w 824020"/>
                <a:gd name="connsiteY62" fmla="*/ 701609 h 824199"/>
                <a:gd name="connsiteX63" fmla="*/ 613571 w 824020"/>
                <a:gd name="connsiteY63" fmla="*/ 699019 h 824199"/>
                <a:gd name="connsiteX64" fmla="*/ 614582 w 824020"/>
                <a:gd name="connsiteY64" fmla="*/ 723322 h 824199"/>
                <a:gd name="connsiteX65" fmla="*/ 606263 w 824020"/>
                <a:gd name="connsiteY65" fmla="*/ 719864 h 824199"/>
                <a:gd name="connsiteX66" fmla="*/ 618016 w 824020"/>
                <a:gd name="connsiteY66" fmla="*/ 769001 h 824199"/>
                <a:gd name="connsiteX67" fmla="*/ 572083 w 824020"/>
                <a:gd name="connsiteY67" fmla="*/ 725487 h 824199"/>
                <a:gd name="connsiteX68" fmla="*/ 571827 w 824020"/>
                <a:gd name="connsiteY68" fmla="*/ 735027 h 824199"/>
                <a:gd name="connsiteX69" fmla="*/ 548039 w 824020"/>
                <a:gd name="connsiteY69" fmla="*/ 720599 h 824199"/>
                <a:gd name="connsiteX70" fmla="*/ 552286 w 824020"/>
                <a:gd name="connsiteY70" fmla="*/ 793025 h 824199"/>
                <a:gd name="connsiteX71" fmla="*/ 508764 w 824020"/>
                <a:gd name="connsiteY71" fmla="*/ 734110 h 824199"/>
                <a:gd name="connsiteX72" fmla="*/ 494316 w 824020"/>
                <a:gd name="connsiteY72" fmla="*/ 779871 h 824199"/>
                <a:gd name="connsiteX73" fmla="*/ 460791 w 824020"/>
                <a:gd name="connsiteY73" fmla="*/ 749174 h 824199"/>
                <a:gd name="connsiteX74" fmla="*/ 450130 w 824020"/>
                <a:gd name="connsiteY74" fmla="*/ 776319 h 824199"/>
                <a:gd name="connsiteX75" fmla="*/ 447163 w 824020"/>
                <a:gd name="connsiteY75" fmla="*/ 772636 h 824199"/>
                <a:gd name="connsiteX76" fmla="*/ 439864 w 824020"/>
                <a:gd name="connsiteY76" fmla="*/ 786589 h 824199"/>
                <a:gd name="connsiteX77" fmla="*/ 427851 w 824020"/>
                <a:gd name="connsiteY77" fmla="*/ 770892 h 824199"/>
                <a:gd name="connsiteX78" fmla="*/ 412010 w 824020"/>
                <a:gd name="connsiteY78" fmla="*/ 824199 h 824199"/>
                <a:gd name="connsiteX79" fmla="*/ 396132 w 824020"/>
                <a:gd name="connsiteY79" fmla="*/ 770762 h 824199"/>
                <a:gd name="connsiteX80" fmla="*/ 391225 w 824020"/>
                <a:gd name="connsiteY80" fmla="*/ 778758 h 824199"/>
                <a:gd name="connsiteX81" fmla="*/ 372876 w 824020"/>
                <a:gd name="connsiteY81" fmla="*/ 745329 h 824199"/>
                <a:gd name="connsiteX82" fmla="*/ 339796 w 824020"/>
                <a:gd name="connsiteY82" fmla="*/ 811263 h 824199"/>
                <a:gd name="connsiteX83" fmla="*/ 333640 w 824020"/>
                <a:gd name="connsiteY83" fmla="*/ 756848 h 824199"/>
                <a:gd name="connsiteX84" fmla="*/ 308496 w 824020"/>
                <a:gd name="connsiteY84" fmla="*/ 779871 h 824199"/>
                <a:gd name="connsiteX85" fmla="*/ 293804 w 824020"/>
                <a:gd name="connsiteY85" fmla="*/ 733333 h 824199"/>
                <a:gd name="connsiteX86" fmla="*/ 265429 w 824020"/>
                <a:gd name="connsiteY86" fmla="*/ 755948 h 824199"/>
                <a:gd name="connsiteX87" fmla="*/ 264390 w 824020"/>
                <a:gd name="connsiteY87" fmla="*/ 749281 h 824199"/>
                <a:gd name="connsiteX88" fmla="*/ 256920 w 824020"/>
                <a:gd name="connsiteY88" fmla="*/ 754019 h 824199"/>
                <a:gd name="connsiteX89" fmla="*/ 253062 w 824020"/>
                <a:gd name="connsiteY89" fmla="*/ 724423 h 824199"/>
                <a:gd name="connsiteX90" fmla="*/ 206006 w 824020"/>
                <a:gd name="connsiteY90" fmla="*/ 769001 h 824199"/>
                <a:gd name="connsiteX91" fmla="*/ 216697 w 824020"/>
                <a:gd name="connsiteY91" fmla="*/ 724301 h 824199"/>
                <a:gd name="connsiteX92" fmla="*/ 212954 w 824020"/>
                <a:gd name="connsiteY92" fmla="*/ 726330 h 824199"/>
                <a:gd name="connsiteX93" fmla="*/ 214032 w 824020"/>
                <a:gd name="connsiteY93" fmla="*/ 676457 h 824199"/>
                <a:gd name="connsiteX94" fmla="*/ 146654 w 824020"/>
                <a:gd name="connsiteY94" fmla="*/ 720812 h 824199"/>
                <a:gd name="connsiteX95" fmla="*/ 162881 w 824020"/>
                <a:gd name="connsiteY95" fmla="*/ 683573 h 824199"/>
                <a:gd name="connsiteX96" fmla="*/ 147571 w 824020"/>
                <a:gd name="connsiteY96" fmla="*/ 686961 h 824199"/>
                <a:gd name="connsiteX97" fmla="*/ 158057 w 824020"/>
                <a:gd name="connsiteY97" fmla="*/ 639578 h 824199"/>
                <a:gd name="connsiteX98" fmla="*/ 115659 w 824020"/>
                <a:gd name="connsiteY98" fmla="*/ 645957 h 824199"/>
                <a:gd name="connsiteX99" fmla="*/ 120239 w 824020"/>
                <a:gd name="connsiteY99" fmla="*/ 634115 h 824199"/>
                <a:gd name="connsiteX100" fmla="*/ 114771 w 824020"/>
                <a:gd name="connsiteY100" fmla="*/ 634343 h 824199"/>
                <a:gd name="connsiteX101" fmla="*/ 128802 w 824020"/>
                <a:gd name="connsiteY101" fmla="*/ 600590 h 824199"/>
                <a:gd name="connsiteX102" fmla="*/ 55199 w 824020"/>
                <a:gd name="connsiteY102" fmla="*/ 618195 h 824199"/>
                <a:gd name="connsiteX103" fmla="*/ 92911 w 824020"/>
                <a:gd name="connsiteY103" fmla="*/ 578387 h 824199"/>
                <a:gd name="connsiteX104" fmla="*/ 113412 w 824020"/>
                <a:gd name="connsiteY104" fmla="*/ 544585 h 824199"/>
                <a:gd name="connsiteX105" fmla="*/ 103032 w 824020"/>
                <a:gd name="connsiteY105" fmla="*/ 541308 h 824199"/>
                <a:gd name="connsiteX106" fmla="*/ 24614 w 824020"/>
                <a:gd name="connsiteY106" fmla="*/ 545908 h 824199"/>
                <a:gd name="connsiteX107" fmla="*/ 61241 w 824020"/>
                <a:gd name="connsiteY107" fmla="*/ 518850 h 824199"/>
                <a:gd name="connsiteX108" fmla="*/ 84854 w 824020"/>
                <a:gd name="connsiteY108" fmla="*/ 493062 h 824199"/>
                <a:gd name="connsiteX109" fmla="*/ 40950 w 824020"/>
                <a:gd name="connsiteY109" fmla="*/ 475817 h 824199"/>
                <a:gd name="connsiteX110" fmla="*/ 57292 w 824020"/>
                <a:gd name="connsiteY110" fmla="*/ 462651 h 824199"/>
                <a:gd name="connsiteX111" fmla="*/ 51505 w 824020"/>
                <a:gd name="connsiteY111" fmla="*/ 459624 h 824199"/>
                <a:gd name="connsiteX112" fmla="*/ 81746 w 824020"/>
                <a:gd name="connsiteY112" fmla="*/ 436480 h 824199"/>
                <a:gd name="connsiteX113" fmla="*/ 0 w 824020"/>
                <a:gd name="connsiteY113" fmla="*/ 412190 h 824199"/>
                <a:gd name="connsiteX114" fmla="*/ 85533 w 824020"/>
                <a:gd name="connsiteY114" fmla="*/ 386775 h 824199"/>
                <a:gd name="connsiteX115" fmla="*/ 93358 w 824020"/>
                <a:gd name="connsiteY115" fmla="*/ 382479 h 824199"/>
                <a:gd name="connsiteX116" fmla="*/ 84174 w 824020"/>
                <a:gd name="connsiteY116" fmla="*/ 372449 h 824199"/>
                <a:gd name="connsiteX117" fmla="*/ 6376 w 824020"/>
                <a:gd name="connsiteY117" fmla="*/ 333417 h 824199"/>
                <a:gd name="connsiteX118" fmla="*/ 87703 w 824020"/>
                <a:gd name="connsiteY118" fmla="*/ 324217 h 824199"/>
                <a:gd name="connsiteX119" fmla="*/ 61321 w 824020"/>
                <a:gd name="connsiteY119" fmla="*/ 291117 h 824199"/>
                <a:gd name="connsiteX120" fmla="*/ 90360 w 824020"/>
                <a:gd name="connsiteY120" fmla="*/ 286592 h 824199"/>
                <a:gd name="connsiteX121" fmla="*/ 84074 w 824020"/>
                <a:gd name="connsiteY121" fmla="*/ 276680 h 824199"/>
                <a:gd name="connsiteX122" fmla="*/ 98147 w 824020"/>
                <a:gd name="connsiteY122" fmla="*/ 274846 h 824199"/>
                <a:gd name="connsiteX123" fmla="*/ 89240 w 824020"/>
                <a:gd name="connsiteY123" fmla="*/ 268957 h 824199"/>
                <a:gd name="connsiteX124" fmla="*/ 112304 w 824020"/>
                <a:gd name="connsiteY124" fmla="*/ 273002 h 824199"/>
                <a:gd name="connsiteX125" fmla="*/ 115014 w 824020"/>
                <a:gd name="connsiteY125" fmla="*/ 272648 h 824199"/>
                <a:gd name="connsiteX126" fmla="*/ 110802 w 824020"/>
                <a:gd name="connsiteY126" fmla="*/ 264879 h 824199"/>
                <a:gd name="connsiteX127" fmla="*/ 55198 w 824020"/>
                <a:gd name="connsiteY127" fmla="*/ 206185 h 824199"/>
                <a:gd name="connsiteX128" fmla="*/ 156104 w 824020"/>
                <a:gd name="connsiteY128" fmla="*/ 230319 h 824199"/>
                <a:gd name="connsiteX129" fmla="*/ 96829 w 824020"/>
                <a:gd name="connsiteY129" fmla="*/ 140276 h 824199"/>
                <a:gd name="connsiteX130" fmla="*/ 176365 w 824020"/>
                <a:gd name="connsiteY130" fmla="*/ 174934 h 824199"/>
                <a:gd name="connsiteX131" fmla="*/ 171312 w 824020"/>
                <a:gd name="connsiteY131" fmla="*/ 141348 h 824199"/>
                <a:gd name="connsiteX132" fmla="*/ 204571 w 824020"/>
                <a:gd name="connsiteY132" fmla="*/ 154210 h 824199"/>
                <a:gd name="connsiteX133" fmla="*/ 203752 w 824020"/>
                <a:gd name="connsiteY133" fmla="*/ 134532 h 824199"/>
                <a:gd name="connsiteX134" fmla="*/ 208574 w 824020"/>
                <a:gd name="connsiteY134" fmla="*/ 136537 h 824199"/>
                <a:gd name="connsiteX135" fmla="*/ 200313 w 824020"/>
                <a:gd name="connsiteY135" fmla="*/ 119989 h 824199"/>
                <a:gd name="connsiteX136" fmla="*/ 226754 w 824020"/>
                <a:gd name="connsiteY136" fmla="*/ 142131 h 824199"/>
                <a:gd name="connsiteX137" fmla="*/ 206005 w 824020"/>
                <a:gd name="connsiteY137" fmla="*/ 55379 h 824199"/>
                <a:gd name="connsiteX138" fmla="*/ 277906 w 824020"/>
                <a:gd name="connsiteY138" fmla="*/ 123493 h 824199"/>
                <a:gd name="connsiteX139" fmla="*/ 271733 w 824020"/>
                <a:gd name="connsiteY139" fmla="*/ 18237 h 824199"/>
                <a:gd name="connsiteX140" fmla="*/ 329663 w 824020"/>
                <a:gd name="connsiteY140" fmla="*/ 96656 h 824199"/>
                <a:gd name="connsiteX141" fmla="*/ 341453 w 824020"/>
                <a:gd name="connsiteY141" fmla="*/ 66639 h 824199"/>
                <a:gd name="connsiteX142" fmla="*/ 365364 w 824020"/>
                <a:gd name="connsiteY142" fmla="*/ 96318 h 824199"/>
                <a:gd name="connsiteX143" fmla="*/ 368310 w 824020"/>
                <a:gd name="connsiteY143" fmla="*/ 90687 h 824199"/>
                <a:gd name="connsiteX144" fmla="*/ 370990 w 824020"/>
                <a:gd name="connsiteY144" fmla="*/ 46514 h 824199"/>
                <a:gd name="connsiteX145" fmla="*/ 381446 w 824020"/>
                <a:gd name="connsiteY145" fmla="*/ 75155 h 824199"/>
                <a:gd name="connsiteX146" fmla="*/ 387415 w 824020"/>
                <a:gd name="connsiteY146" fmla="*/ 82953 h 824199"/>
                <a:gd name="connsiteX147" fmla="*/ 412010 w 824020"/>
                <a:gd name="connsiteY147" fmla="*/ 181 h 824199"/>
                <a:gd name="connsiteX148" fmla="*/ 438837 w 824020"/>
                <a:gd name="connsiteY148" fmla="*/ 90463 h 82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824020" h="824199">
                  <a:moveTo>
                    <a:pt x="484225" y="0"/>
                  </a:moveTo>
                  <a:lnTo>
                    <a:pt x="492037" y="69060"/>
                  </a:lnTo>
                  <a:lnTo>
                    <a:pt x="495710" y="60563"/>
                  </a:lnTo>
                  <a:lnTo>
                    <a:pt x="495790" y="91052"/>
                  </a:lnTo>
                  <a:lnTo>
                    <a:pt x="500875" y="107157"/>
                  </a:lnTo>
                  <a:lnTo>
                    <a:pt x="526153" y="87010"/>
                  </a:lnTo>
                  <a:lnTo>
                    <a:pt x="529388" y="107771"/>
                  </a:lnTo>
                  <a:lnTo>
                    <a:pt x="555538" y="68223"/>
                  </a:lnTo>
                  <a:lnTo>
                    <a:pt x="547779" y="112483"/>
                  </a:lnTo>
                  <a:lnTo>
                    <a:pt x="561414" y="103835"/>
                  </a:lnTo>
                  <a:lnTo>
                    <a:pt x="562013" y="108433"/>
                  </a:lnTo>
                  <a:lnTo>
                    <a:pt x="618016" y="55380"/>
                  </a:lnTo>
                  <a:lnTo>
                    <a:pt x="596970" y="143373"/>
                  </a:lnTo>
                  <a:lnTo>
                    <a:pt x="677366" y="90451"/>
                  </a:lnTo>
                  <a:lnTo>
                    <a:pt x="650414" y="152300"/>
                  </a:lnTo>
                  <a:lnTo>
                    <a:pt x="661841" y="143807"/>
                  </a:lnTo>
                  <a:lnTo>
                    <a:pt x="639476" y="182781"/>
                  </a:lnTo>
                  <a:lnTo>
                    <a:pt x="655241" y="179292"/>
                  </a:lnTo>
                  <a:lnTo>
                    <a:pt x="650474" y="200829"/>
                  </a:lnTo>
                  <a:lnTo>
                    <a:pt x="666065" y="198484"/>
                  </a:lnTo>
                  <a:lnTo>
                    <a:pt x="704507" y="179295"/>
                  </a:lnTo>
                  <a:lnTo>
                    <a:pt x="666174" y="225069"/>
                  </a:lnTo>
                  <a:lnTo>
                    <a:pt x="694861" y="223875"/>
                  </a:lnTo>
                  <a:lnTo>
                    <a:pt x="768822" y="206186"/>
                  </a:lnTo>
                  <a:lnTo>
                    <a:pt x="707672" y="270734"/>
                  </a:lnTo>
                  <a:lnTo>
                    <a:pt x="799404" y="265355"/>
                  </a:lnTo>
                  <a:lnTo>
                    <a:pt x="752011" y="300365"/>
                  </a:lnTo>
                  <a:lnTo>
                    <a:pt x="764093" y="298963"/>
                  </a:lnTo>
                  <a:lnTo>
                    <a:pt x="716439" y="326644"/>
                  </a:lnTo>
                  <a:lnTo>
                    <a:pt x="713061" y="329139"/>
                  </a:lnTo>
                  <a:lnTo>
                    <a:pt x="748150" y="340217"/>
                  </a:lnTo>
                  <a:lnTo>
                    <a:pt x="741259" y="347743"/>
                  </a:lnTo>
                  <a:lnTo>
                    <a:pt x="777982" y="349972"/>
                  </a:lnTo>
                  <a:lnTo>
                    <a:pt x="741152" y="363418"/>
                  </a:lnTo>
                  <a:lnTo>
                    <a:pt x="750631" y="367141"/>
                  </a:lnTo>
                  <a:lnTo>
                    <a:pt x="733611" y="380853"/>
                  </a:lnTo>
                  <a:lnTo>
                    <a:pt x="753402" y="391206"/>
                  </a:lnTo>
                  <a:lnTo>
                    <a:pt x="824020" y="412191"/>
                  </a:lnTo>
                  <a:lnTo>
                    <a:pt x="746922" y="435100"/>
                  </a:lnTo>
                  <a:lnTo>
                    <a:pt x="740008" y="438895"/>
                  </a:lnTo>
                  <a:lnTo>
                    <a:pt x="817642" y="477845"/>
                  </a:lnTo>
                  <a:lnTo>
                    <a:pt x="771772" y="483034"/>
                  </a:lnTo>
                  <a:lnTo>
                    <a:pt x="775068" y="484459"/>
                  </a:lnTo>
                  <a:lnTo>
                    <a:pt x="758797" y="484502"/>
                  </a:lnTo>
                  <a:lnTo>
                    <a:pt x="714688" y="489491"/>
                  </a:lnTo>
                  <a:lnTo>
                    <a:pt x="748151" y="526037"/>
                  </a:lnTo>
                  <a:lnTo>
                    <a:pt x="744965" y="527043"/>
                  </a:lnTo>
                  <a:lnTo>
                    <a:pt x="756273" y="534520"/>
                  </a:lnTo>
                  <a:lnTo>
                    <a:pt x="733775" y="530575"/>
                  </a:lnTo>
                  <a:lnTo>
                    <a:pt x="717425" y="535737"/>
                  </a:lnTo>
                  <a:lnTo>
                    <a:pt x="730261" y="551841"/>
                  </a:lnTo>
                  <a:lnTo>
                    <a:pt x="716969" y="553912"/>
                  </a:lnTo>
                  <a:lnTo>
                    <a:pt x="734259" y="581174"/>
                  </a:lnTo>
                  <a:lnTo>
                    <a:pt x="733806" y="581233"/>
                  </a:lnTo>
                  <a:lnTo>
                    <a:pt x="768822" y="618195"/>
                  </a:lnTo>
                  <a:lnTo>
                    <a:pt x="704124" y="602721"/>
                  </a:lnTo>
                  <a:lnTo>
                    <a:pt x="706364" y="606853"/>
                  </a:lnTo>
                  <a:lnTo>
                    <a:pt x="684663" y="606385"/>
                  </a:lnTo>
                  <a:lnTo>
                    <a:pt x="727191" y="670986"/>
                  </a:lnTo>
                  <a:lnTo>
                    <a:pt x="643649" y="634583"/>
                  </a:lnTo>
                  <a:lnTo>
                    <a:pt x="655240" y="686961"/>
                  </a:lnTo>
                  <a:lnTo>
                    <a:pt x="616785" y="678451"/>
                  </a:lnTo>
                  <a:lnTo>
                    <a:pt x="620269" y="701609"/>
                  </a:lnTo>
                  <a:lnTo>
                    <a:pt x="613571" y="699019"/>
                  </a:lnTo>
                  <a:lnTo>
                    <a:pt x="614582" y="723322"/>
                  </a:lnTo>
                  <a:lnTo>
                    <a:pt x="606263" y="719864"/>
                  </a:lnTo>
                  <a:lnTo>
                    <a:pt x="618016" y="769001"/>
                  </a:lnTo>
                  <a:lnTo>
                    <a:pt x="572083" y="725487"/>
                  </a:lnTo>
                  <a:lnTo>
                    <a:pt x="571827" y="735027"/>
                  </a:lnTo>
                  <a:lnTo>
                    <a:pt x="548039" y="720599"/>
                  </a:lnTo>
                  <a:lnTo>
                    <a:pt x="552286" y="793025"/>
                  </a:lnTo>
                  <a:lnTo>
                    <a:pt x="508764" y="734110"/>
                  </a:lnTo>
                  <a:lnTo>
                    <a:pt x="494316" y="779871"/>
                  </a:lnTo>
                  <a:lnTo>
                    <a:pt x="460791" y="749174"/>
                  </a:lnTo>
                  <a:lnTo>
                    <a:pt x="450130" y="776319"/>
                  </a:lnTo>
                  <a:lnTo>
                    <a:pt x="447163" y="772636"/>
                  </a:lnTo>
                  <a:lnTo>
                    <a:pt x="439864" y="786589"/>
                  </a:lnTo>
                  <a:lnTo>
                    <a:pt x="427851" y="770892"/>
                  </a:lnTo>
                  <a:lnTo>
                    <a:pt x="412010" y="824199"/>
                  </a:lnTo>
                  <a:lnTo>
                    <a:pt x="396132" y="770762"/>
                  </a:lnTo>
                  <a:lnTo>
                    <a:pt x="391225" y="778758"/>
                  </a:lnTo>
                  <a:lnTo>
                    <a:pt x="372876" y="745329"/>
                  </a:lnTo>
                  <a:lnTo>
                    <a:pt x="339796" y="811263"/>
                  </a:lnTo>
                  <a:lnTo>
                    <a:pt x="333640" y="756848"/>
                  </a:lnTo>
                  <a:lnTo>
                    <a:pt x="308496" y="779871"/>
                  </a:lnTo>
                  <a:lnTo>
                    <a:pt x="293804" y="733333"/>
                  </a:lnTo>
                  <a:lnTo>
                    <a:pt x="265429" y="755948"/>
                  </a:lnTo>
                  <a:lnTo>
                    <a:pt x="264390" y="749281"/>
                  </a:lnTo>
                  <a:lnTo>
                    <a:pt x="256920" y="754019"/>
                  </a:lnTo>
                  <a:lnTo>
                    <a:pt x="253062" y="724423"/>
                  </a:lnTo>
                  <a:lnTo>
                    <a:pt x="206006" y="769001"/>
                  </a:lnTo>
                  <a:lnTo>
                    <a:pt x="216697" y="724301"/>
                  </a:lnTo>
                  <a:lnTo>
                    <a:pt x="212954" y="726330"/>
                  </a:lnTo>
                  <a:lnTo>
                    <a:pt x="214032" y="676457"/>
                  </a:lnTo>
                  <a:lnTo>
                    <a:pt x="146654" y="720812"/>
                  </a:lnTo>
                  <a:lnTo>
                    <a:pt x="162881" y="683573"/>
                  </a:lnTo>
                  <a:lnTo>
                    <a:pt x="147571" y="686961"/>
                  </a:lnTo>
                  <a:lnTo>
                    <a:pt x="158057" y="639578"/>
                  </a:lnTo>
                  <a:lnTo>
                    <a:pt x="115659" y="645957"/>
                  </a:lnTo>
                  <a:lnTo>
                    <a:pt x="120239" y="634115"/>
                  </a:lnTo>
                  <a:lnTo>
                    <a:pt x="114771" y="634343"/>
                  </a:lnTo>
                  <a:lnTo>
                    <a:pt x="128802" y="600590"/>
                  </a:lnTo>
                  <a:lnTo>
                    <a:pt x="55199" y="618195"/>
                  </a:lnTo>
                  <a:lnTo>
                    <a:pt x="92911" y="578387"/>
                  </a:lnTo>
                  <a:lnTo>
                    <a:pt x="113412" y="544585"/>
                  </a:lnTo>
                  <a:lnTo>
                    <a:pt x="103032" y="541308"/>
                  </a:lnTo>
                  <a:lnTo>
                    <a:pt x="24614" y="545908"/>
                  </a:lnTo>
                  <a:lnTo>
                    <a:pt x="61241" y="518850"/>
                  </a:lnTo>
                  <a:lnTo>
                    <a:pt x="84854" y="493062"/>
                  </a:lnTo>
                  <a:lnTo>
                    <a:pt x="40950" y="475817"/>
                  </a:lnTo>
                  <a:lnTo>
                    <a:pt x="57292" y="462651"/>
                  </a:lnTo>
                  <a:lnTo>
                    <a:pt x="51505" y="459624"/>
                  </a:lnTo>
                  <a:lnTo>
                    <a:pt x="81746" y="436480"/>
                  </a:lnTo>
                  <a:lnTo>
                    <a:pt x="0" y="412190"/>
                  </a:lnTo>
                  <a:lnTo>
                    <a:pt x="85533" y="386775"/>
                  </a:lnTo>
                  <a:lnTo>
                    <a:pt x="93358" y="382479"/>
                  </a:lnTo>
                  <a:lnTo>
                    <a:pt x="84174" y="372449"/>
                  </a:lnTo>
                  <a:lnTo>
                    <a:pt x="6376" y="333417"/>
                  </a:lnTo>
                  <a:lnTo>
                    <a:pt x="87703" y="324217"/>
                  </a:lnTo>
                  <a:lnTo>
                    <a:pt x="61321" y="291117"/>
                  </a:lnTo>
                  <a:lnTo>
                    <a:pt x="90360" y="286592"/>
                  </a:lnTo>
                  <a:lnTo>
                    <a:pt x="84074" y="276680"/>
                  </a:lnTo>
                  <a:lnTo>
                    <a:pt x="98147" y="274846"/>
                  </a:lnTo>
                  <a:lnTo>
                    <a:pt x="89240" y="268957"/>
                  </a:lnTo>
                  <a:lnTo>
                    <a:pt x="112304" y="273002"/>
                  </a:lnTo>
                  <a:lnTo>
                    <a:pt x="115014" y="272648"/>
                  </a:lnTo>
                  <a:lnTo>
                    <a:pt x="110802" y="264879"/>
                  </a:lnTo>
                  <a:lnTo>
                    <a:pt x="55198" y="206185"/>
                  </a:lnTo>
                  <a:lnTo>
                    <a:pt x="156104" y="230319"/>
                  </a:lnTo>
                  <a:lnTo>
                    <a:pt x="96829" y="140276"/>
                  </a:lnTo>
                  <a:lnTo>
                    <a:pt x="176365" y="174934"/>
                  </a:lnTo>
                  <a:lnTo>
                    <a:pt x="171312" y="141348"/>
                  </a:lnTo>
                  <a:lnTo>
                    <a:pt x="204571" y="154210"/>
                  </a:lnTo>
                  <a:lnTo>
                    <a:pt x="203752" y="134532"/>
                  </a:lnTo>
                  <a:lnTo>
                    <a:pt x="208574" y="136537"/>
                  </a:lnTo>
                  <a:lnTo>
                    <a:pt x="200313" y="119989"/>
                  </a:lnTo>
                  <a:lnTo>
                    <a:pt x="226754" y="142131"/>
                  </a:lnTo>
                  <a:lnTo>
                    <a:pt x="206005" y="55379"/>
                  </a:lnTo>
                  <a:lnTo>
                    <a:pt x="277906" y="123493"/>
                  </a:lnTo>
                  <a:lnTo>
                    <a:pt x="271733" y="18237"/>
                  </a:lnTo>
                  <a:lnTo>
                    <a:pt x="329663" y="96656"/>
                  </a:lnTo>
                  <a:lnTo>
                    <a:pt x="341453" y="66639"/>
                  </a:lnTo>
                  <a:lnTo>
                    <a:pt x="365364" y="96318"/>
                  </a:lnTo>
                  <a:lnTo>
                    <a:pt x="368310" y="90687"/>
                  </a:lnTo>
                  <a:lnTo>
                    <a:pt x="370990" y="46514"/>
                  </a:lnTo>
                  <a:lnTo>
                    <a:pt x="381446" y="75155"/>
                  </a:lnTo>
                  <a:lnTo>
                    <a:pt x="387415" y="82953"/>
                  </a:lnTo>
                  <a:lnTo>
                    <a:pt x="412010" y="181"/>
                  </a:lnTo>
                  <a:lnTo>
                    <a:pt x="438837" y="90463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星: 24 pt 12"/>
            <p:cNvSpPr/>
            <p:nvPr/>
          </p:nvSpPr>
          <p:spPr bwMode="auto">
            <a:xfrm>
              <a:off x="6174261" y="668335"/>
              <a:ext cx="661872" cy="66187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987357" y="881690"/>
            <a:ext cx="1455746" cy="1453762"/>
            <a:chOff x="8458183" y="558954"/>
            <a:chExt cx="881836" cy="880634"/>
          </a:xfrm>
        </p:grpSpPr>
        <p:sp>
          <p:nvSpPr>
            <p:cNvPr id="15" name="フリーフォーム: 図形 14"/>
            <p:cNvSpPr/>
            <p:nvPr/>
          </p:nvSpPr>
          <p:spPr bwMode="auto">
            <a:xfrm>
              <a:off x="8458183" y="558954"/>
              <a:ext cx="881836" cy="880634"/>
            </a:xfrm>
            <a:custGeom>
              <a:avLst/>
              <a:gdLst>
                <a:gd name="connsiteX0" fmla="*/ 487166 w 926358"/>
                <a:gd name="connsiteY0" fmla="*/ 0 h 925096"/>
                <a:gd name="connsiteX1" fmla="*/ 491369 w 926358"/>
                <a:gd name="connsiteY1" fmla="*/ 30136 h 925096"/>
                <a:gd name="connsiteX2" fmla="*/ 495991 w 926358"/>
                <a:gd name="connsiteY2" fmla="*/ 13769 h 925096"/>
                <a:gd name="connsiteX3" fmla="*/ 497383 w 926358"/>
                <a:gd name="connsiteY3" fmla="*/ 30873 h 925096"/>
                <a:gd name="connsiteX4" fmla="*/ 500033 w 926358"/>
                <a:gd name="connsiteY4" fmla="*/ 19834 h 925096"/>
                <a:gd name="connsiteX5" fmla="*/ 506199 w 926358"/>
                <a:gd name="connsiteY5" fmla="*/ 70575 h 925096"/>
                <a:gd name="connsiteX6" fmla="*/ 513200 w 926358"/>
                <a:gd name="connsiteY6" fmla="*/ 58688 h 925096"/>
                <a:gd name="connsiteX7" fmla="*/ 516877 w 926358"/>
                <a:gd name="connsiteY7" fmla="*/ 69559 h 925096"/>
                <a:gd name="connsiteX8" fmla="*/ 518096 w 926358"/>
                <a:gd name="connsiteY8" fmla="*/ 68366 h 925096"/>
                <a:gd name="connsiteX9" fmla="*/ 519281 w 926358"/>
                <a:gd name="connsiteY9" fmla="*/ 70596 h 925096"/>
                <a:gd name="connsiteX10" fmla="*/ 520775 w 926358"/>
                <a:gd name="connsiteY10" fmla="*/ 68161 h 925096"/>
                <a:gd name="connsiteX11" fmla="*/ 523774 w 926358"/>
                <a:gd name="connsiteY11" fmla="*/ 77567 h 925096"/>
                <a:gd name="connsiteX12" fmla="*/ 547009 w 926358"/>
                <a:gd name="connsiteY12" fmla="*/ 18464 h 925096"/>
                <a:gd name="connsiteX13" fmla="*/ 546267 w 926358"/>
                <a:gd name="connsiteY13" fmla="*/ 59424 h 925096"/>
                <a:gd name="connsiteX14" fmla="*/ 548387 w 926358"/>
                <a:gd name="connsiteY14" fmla="*/ 57507 h 925096"/>
                <a:gd name="connsiteX15" fmla="*/ 552459 w 926358"/>
                <a:gd name="connsiteY15" fmla="*/ 65963 h 925096"/>
                <a:gd name="connsiteX16" fmla="*/ 576042 w 926358"/>
                <a:gd name="connsiteY16" fmla="*/ 12334 h 925096"/>
                <a:gd name="connsiteX17" fmla="*/ 574048 w 926358"/>
                <a:gd name="connsiteY17" fmla="*/ 46802 h 925096"/>
                <a:gd name="connsiteX18" fmla="*/ 582201 w 926358"/>
                <a:gd name="connsiteY18" fmla="*/ 30816 h 925096"/>
                <a:gd name="connsiteX19" fmla="*/ 580238 w 926358"/>
                <a:gd name="connsiteY19" fmla="*/ 47792 h 925096"/>
                <a:gd name="connsiteX20" fmla="*/ 586853 w 926358"/>
                <a:gd name="connsiteY20" fmla="*/ 33441 h 925096"/>
                <a:gd name="connsiteX21" fmla="*/ 583064 w 926358"/>
                <a:gd name="connsiteY21" fmla="*/ 83564 h 925096"/>
                <a:gd name="connsiteX22" fmla="*/ 591083 w 926358"/>
                <a:gd name="connsiteY22" fmla="*/ 74580 h 925096"/>
                <a:gd name="connsiteX23" fmla="*/ 592987 w 926358"/>
                <a:gd name="connsiteY23" fmla="*/ 89154 h 925096"/>
                <a:gd name="connsiteX24" fmla="*/ 596770 w 926358"/>
                <a:gd name="connsiteY24" fmla="*/ 85063 h 925096"/>
                <a:gd name="connsiteX25" fmla="*/ 598025 w 926358"/>
                <a:gd name="connsiteY25" fmla="*/ 96200 h 925096"/>
                <a:gd name="connsiteX26" fmla="*/ 600701 w 926358"/>
                <a:gd name="connsiteY26" fmla="*/ 94600 h 925096"/>
                <a:gd name="connsiteX27" fmla="*/ 632872 w 926358"/>
                <a:gd name="connsiteY27" fmla="*/ 44513 h 925096"/>
                <a:gd name="connsiteX28" fmla="*/ 624815 w 926358"/>
                <a:gd name="connsiteY28" fmla="*/ 81507 h 925096"/>
                <a:gd name="connsiteX29" fmla="*/ 627017 w 926358"/>
                <a:gd name="connsiteY29" fmla="*/ 90047 h 925096"/>
                <a:gd name="connsiteX30" fmla="*/ 660806 w 926358"/>
                <a:gd name="connsiteY30" fmla="*/ 41767 h 925096"/>
                <a:gd name="connsiteX31" fmla="*/ 650770 w 926358"/>
                <a:gd name="connsiteY31" fmla="*/ 80401 h 925096"/>
                <a:gd name="connsiteX32" fmla="*/ 663431 w 926358"/>
                <a:gd name="connsiteY32" fmla="*/ 64352 h 925096"/>
                <a:gd name="connsiteX33" fmla="*/ 659081 w 926358"/>
                <a:gd name="connsiteY33" fmla="*/ 77861 h 925096"/>
                <a:gd name="connsiteX34" fmla="*/ 669347 w 926358"/>
                <a:gd name="connsiteY34" fmla="*/ 63730 h 925096"/>
                <a:gd name="connsiteX35" fmla="*/ 655985 w 926358"/>
                <a:gd name="connsiteY35" fmla="*/ 111680 h 925096"/>
                <a:gd name="connsiteX36" fmla="*/ 664373 w 926358"/>
                <a:gd name="connsiteY36" fmla="*/ 105360 h 925096"/>
                <a:gd name="connsiteX37" fmla="*/ 663410 w 926358"/>
                <a:gd name="connsiteY37" fmla="*/ 119805 h 925096"/>
                <a:gd name="connsiteX38" fmla="*/ 668003 w 926358"/>
                <a:gd name="connsiteY38" fmla="*/ 116469 h 925096"/>
                <a:gd name="connsiteX39" fmla="*/ 667123 w 926358"/>
                <a:gd name="connsiteY39" fmla="*/ 126916 h 925096"/>
                <a:gd name="connsiteX40" fmla="*/ 667175 w 926358"/>
                <a:gd name="connsiteY40" fmla="*/ 127453 h 925096"/>
                <a:gd name="connsiteX41" fmla="*/ 675763 w 926358"/>
                <a:gd name="connsiteY41" fmla="*/ 124391 h 925096"/>
                <a:gd name="connsiteX42" fmla="*/ 712006 w 926358"/>
                <a:gd name="connsiteY42" fmla="*/ 86810 h 925096"/>
                <a:gd name="connsiteX43" fmla="*/ 695171 w 926358"/>
                <a:gd name="connsiteY43" fmla="*/ 125458 h 925096"/>
                <a:gd name="connsiteX44" fmla="*/ 695327 w 926358"/>
                <a:gd name="connsiteY44" fmla="*/ 128231 h 925096"/>
                <a:gd name="connsiteX45" fmla="*/ 738197 w 926358"/>
                <a:gd name="connsiteY45" fmla="*/ 87173 h 925096"/>
                <a:gd name="connsiteX46" fmla="*/ 718001 w 926358"/>
                <a:gd name="connsiteY46" fmla="*/ 128927 h 925096"/>
                <a:gd name="connsiteX47" fmla="*/ 736557 w 926358"/>
                <a:gd name="connsiteY47" fmla="*/ 113091 h 925096"/>
                <a:gd name="connsiteX48" fmla="*/ 732383 w 926358"/>
                <a:gd name="connsiteY48" fmla="*/ 120592 h 925096"/>
                <a:gd name="connsiteX49" fmla="*/ 744351 w 926358"/>
                <a:gd name="connsiteY49" fmla="*/ 109528 h 925096"/>
                <a:gd name="connsiteX50" fmla="*/ 721940 w 926358"/>
                <a:gd name="connsiteY50" fmla="*/ 153851 h 925096"/>
                <a:gd name="connsiteX51" fmla="*/ 730247 w 926358"/>
                <a:gd name="connsiteY51" fmla="*/ 149845 h 925096"/>
                <a:gd name="connsiteX52" fmla="*/ 726556 w 926358"/>
                <a:gd name="connsiteY52" fmla="*/ 163560 h 925096"/>
                <a:gd name="connsiteX53" fmla="*/ 731746 w 926358"/>
                <a:gd name="connsiteY53" fmla="*/ 161169 h 925096"/>
                <a:gd name="connsiteX54" fmla="*/ 729022 w 926358"/>
                <a:gd name="connsiteY54" fmla="*/ 170626 h 925096"/>
                <a:gd name="connsiteX55" fmla="*/ 730249 w 926358"/>
                <a:gd name="connsiteY55" fmla="*/ 170396 h 925096"/>
                <a:gd name="connsiteX56" fmla="*/ 730114 w 926358"/>
                <a:gd name="connsiteY56" fmla="*/ 171733 h 925096"/>
                <a:gd name="connsiteX57" fmla="*/ 744000 w 926358"/>
                <a:gd name="connsiteY57" fmla="*/ 169691 h 925096"/>
                <a:gd name="connsiteX58" fmla="*/ 781364 w 926358"/>
                <a:gd name="connsiteY58" fmla="*/ 143732 h 925096"/>
                <a:gd name="connsiteX59" fmla="*/ 758560 w 926358"/>
                <a:gd name="connsiteY59" fmla="*/ 176559 h 925096"/>
                <a:gd name="connsiteX60" fmla="*/ 805245 w 926358"/>
                <a:gd name="connsiteY60" fmla="*/ 146801 h 925096"/>
                <a:gd name="connsiteX61" fmla="*/ 772890 w 926358"/>
                <a:gd name="connsiteY61" fmla="*/ 189639 h 925096"/>
                <a:gd name="connsiteX62" fmla="*/ 798770 w 926358"/>
                <a:gd name="connsiteY62" fmla="*/ 175158 h 925096"/>
                <a:gd name="connsiteX63" fmla="*/ 798458 w 926358"/>
                <a:gd name="connsiteY63" fmla="*/ 175525 h 925096"/>
                <a:gd name="connsiteX64" fmla="*/ 808977 w 926358"/>
                <a:gd name="connsiteY64" fmla="*/ 169079 h 925096"/>
                <a:gd name="connsiteX65" fmla="*/ 778179 w 926358"/>
                <a:gd name="connsiteY65" fmla="*/ 208395 h 925096"/>
                <a:gd name="connsiteX66" fmla="*/ 786178 w 926358"/>
                <a:gd name="connsiteY66" fmla="*/ 206327 h 925096"/>
                <a:gd name="connsiteX67" fmla="*/ 780026 w 926358"/>
                <a:gd name="connsiteY67" fmla="*/ 218768 h 925096"/>
                <a:gd name="connsiteX68" fmla="*/ 785542 w 926358"/>
                <a:gd name="connsiteY68" fmla="*/ 217445 h 925096"/>
                <a:gd name="connsiteX69" fmla="*/ 780177 w 926358"/>
                <a:gd name="connsiteY69" fmla="*/ 227830 h 925096"/>
                <a:gd name="connsiteX70" fmla="*/ 801944 w 926358"/>
                <a:gd name="connsiteY70" fmla="*/ 228925 h 925096"/>
                <a:gd name="connsiteX71" fmla="*/ 838288 w 926358"/>
                <a:gd name="connsiteY71" fmla="*/ 213093 h 925096"/>
                <a:gd name="connsiteX72" fmla="*/ 814859 w 926358"/>
                <a:gd name="connsiteY72" fmla="*/ 235688 h 925096"/>
                <a:gd name="connsiteX73" fmla="*/ 859369 w 926358"/>
                <a:gd name="connsiteY73" fmla="*/ 218367 h 925096"/>
                <a:gd name="connsiteX74" fmla="*/ 816747 w 926358"/>
                <a:gd name="connsiteY74" fmla="*/ 256327 h 925096"/>
                <a:gd name="connsiteX75" fmla="*/ 860744 w 926358"/>
                <a:gd name="connsiteY75" fmla="*/ 240092 h 925096"/>
                <a:gd name="connsiteX76" fmla="*/ 822375 w 926358"/>
                <a:gd name="connsiteY76" fmla="*/ 273070 h 925096"/>
                <a:gd name="connsiteX77" fmla="*/ 830015 w 926358"/>
                <a:gd name="connsiteY77" fmla="*/ 272636 h 925096"/>
                <a:gd name="connsiteX78" fmla="*/ 821775 w 926358"/>
                <a:gd name="connsiteY78" fmla="*/ 283351 h 925096"/>
                <a:gd name="connsiteX79" fmla="*/ 827324 w 926358"/>
                <a:gd name="connsiteY79" fmla="*/ 283134 h 925096"/>
                <a:gd name="connsiteX80" fmla="*/ 819563 w 926358"/>
                <a:gd name="connsiteY80" fmla="*/ 292867 h 925096"/>
                <a:gd name="connsiteX81" fmla="*/ 844601 w 926358"/>
                <a:gd name="connsiteY81" fmla="*/ 299170 h 925096"/>
                <a:gd name="connsiteX82" fmla="*/ 843996 w 926358"/>
                <a:gd name="connsiteY82" fmla="*/ 300196 h 925096"/>
                <a:gd name="connsiteX83" fmla="*/ 880586 w 926358"/>
                <a:gd name="connsiteY83" fmla="*/ 292227 h 925096"/>
                <a:gd name="connsiteX84" fmla="*/ 859007 w 926358"/>
                <a:gd name="connsiteY84" fmla="*/ 306087 h 925096"/>
                <a:gd name="connsiteX85" fmla="*/ 898495 w 926358"/>
                <a:gd name="connsiteY85" fmla="*/ 299114 h 925096"/>
                <a:gd name="connsiteX86" fmla="*/ 850504 w 926358"/>
                <a:gd name="connsiteY86" fmla="*/ 327313 h 925096"/>
                <a:gd name="connsiteX87" fmla="*/ 897662 w 926358"/>
                <a:gd name="connsiteY87" fmla="*/ 319842 h 925096"/>
                <a:gd name="connsiteX88" fmla="*/ 880713 w 926358"/>
                <a:gd name="connsiteY88" fmla="*/ 329403 h 925096"/>
                <a:gd name="connsiteX89" fmla="*/ 881403 w 926358"/>
                <a:gd name="connsiteY89" fmla="*/ 329322 h 925096"/>
                <a:gd name="connsiteX90" fmla="*/ 875394 w 926358"/>
                <a:gd name="connsiteY90" fmla="*/ 332404 h 925096"/>
                <a:gd name="connsiteX91" fmla="*/ 852731 w 926358"/>
                <a:gd name="connsiteY91" fmla="*/ 345188 h 925096"/>
                <a:gd name="connsiteX92" fmla="*/ 860074 w 926358"/>
                <a:gd name="connsiteY92" fmla="*/ 346220 h 925096"/>
                <a:gd name="connsiteX93" fmla="*/ 850187 w 926358"/>
                <a:gd name="connsiteY93" fmla="*/ 354873 h 925096"/>
                <a:gd name="connsiteX94" fmla="*/ 855489 w 926358"/>
                <a:gd name="connsiteY94" fmla="*/ 355714 h 925096"/>
                <a:gd name="connsiteX95" fmla="*/ 845201 w 926358"/>
                <a:gd name="connsiteY95" fmla="*/ 364402 h 925096"/>
                <a:gd name="connsiteX96" fmla="*/ 867898 w 926358"/>
                <a:gd name="connsiteY96" fmla="*/ 375168 h 925096"/>
                <a:gd name="connsiteX97" fmla="*/ 864605 w 926358"/>
                <a:gd name="connsiteY97" fmla="*/ 378851 h 925096"/>
                <a:gd name="connsiteX98" fmla="*/ 906634 w 926358"/>
                <a:gd name="connsiteY98" fmla="*/ 378090 h 925096"/>
                <a:gd name="connsiteX99" fmla="*/ 888448 w 926358"/>
                <a:gd name="connsiteY99" fmla="*/ 385239 h 925096"/>
                <a:gd name="connsiteX100" fmla="*/ 921111 w 926358"/>
                <a:gd name="connsiteY100" fmla="*/ 385945 h 925096"/>
                <a:gd name="connsiteX101" fmla="*/ 870947 w 926358"/>
                <a:gd name="connsiteY101" fmla="*/ 403402 h 925096"/>
                <a:gd name="connsiteX102" fmla="*/ 918314 w 926358"/>
                <a:gd name="connsiteY102" fmla="*/ 405259 h 925096"/>
                <a:gd name="connsiteX103" fmla="*/ 889380 w 926358"/>
                <a:gd name="connsiteY103" fmla="*/ 414760 h 925096"/>
                <a:gd name="connsiteX104" fmla="*/ 898646 w 926358"/>
                <a:gd name="connsiteY104" fmla="*/ 415493 h 925096"/>
                <a:gd name="connsiteX105" fmla="*/ 871913 w 926358"/>
                <a:gd name="connsiteY105" fmla="*/ 423109 h 925096"/>
                <a:gd name="connsiteX106" fmla="*/ 875198 w 926358"/>
                <a:gd name="connsiteY106" fmla="*/ 424257 h 925096"/>
                <a:gd name="connsiteX107" fmla="*/ 864153 w 926358"/>
                <a:gd name="connsiteY107" fmla="*/ 430619 h 925096"/>
                <a:gd name="connsiteX108" fmla="*/ 868954 w 926358"/>
                <a:gd name="connsiteY108" fmla="*/ 432391 h 925096"/>
                <a:gd name="connsiteX109" fmla="*/ 856083 w 926358"/>
                <a:gd name="connsiteY109" fmla="*/ 439505 h 925096"/>
                <a:gd name="connsiteX110" fmla="*/ 875916 w 926358"/>
                <a:gd name="connsiteY110" fmla="*/ 454249 h 925096"/>
                <a:gd name="connsiteX111" fmla="*/ 869465 w 926358"/>
                <a:gd name="connsiteY111" fmla="*/ 459104 h 925096"/>
                <a:gd name="connsiteX112" fmla="*/ 915426 w 926358"/>
                <a:gd name="connsiteY112" fmla="*/ 467384 h 925096"/>
                <a:gd name="connsiteX113" fmla="*/ 901198 w 926358"/>
                <a:gd name="connsiteY113" fmla="*/ 469947 h 925096"/>
                <a:gd name="connsiteX114" fmla="*/ 926358 w 926358"/>
                <a:gd name="connsiteY114" fmla="*/ 475519 h 925096"/>
                <a:gd name="connsiteX115" fmla="*/ 877294 w 926358"/>
                <a:gd name="connsiteY115" fmla="*/ 482359 h 925096"/>
                <a:gd name="connsiteX116" fmla="*/ 921902 w 926358"/>
                <a:gd name="connsiteY116" fmla="*/ 493066 h 925096"/>
                <a:gd name="connsiteX117" fmla="*/ 880198 w 926358"/>
                <a:gd name="connsiteY117" fmla="*/ 498133 h 925096"/>
                <a:gd name="connsiteX118" fmla="*/ 898750 w 926358"/>
                <a:gd name="connsiteY118" fmla="*/ 503372 h 925096"/>
                <a:gd name="connsiteX119" fmla="*/ 868674 w 926358"/>
                <a:gd name="connsiteY119" fmla="*/ 505820 h 925096"/>
                <a:gd name="connsiteX120" fmla="*/ 863095 w 926358"/>
                <a:gd name="connsiteY120" fmla="*/ 507708 h 925096"/>
                <a:gd name="connsiteX121" fmla="*/ 867198 w 926358"/>
                <a:gd name="connsiteY121" fmla="*/ 510224 h 925096"/>
                <a:gd name="connsiteX122" fmla="*/ 851842 w 926358"/>
                <a:gd name="connsiteY122" fmla="*/ 515118 h 925096"/>
                <a:gd name="connsiteX123" fmla="*/ 868355 w 926358"/>
                <a:gd name="connsiteY123" fmla="*/ 533379 h 925096"/>
                <a:gd name="connsiteX124" fmla="*/ 858920 w 926358"/>
                <a:gd name="connsiteY124" fmla="*/ 537922 h 925096"/>
                <a:gd name="connsiteX125" fmla="*/ 906634 w 926358"/>
                <a:gd name="connsiteY125" fmla="*/ 556680 h 925096"/>
                <a:gd name="connsiteX126" fmla="*/ 896045 w 926358"/>
                <a:gd name="connsiteY126" fmla="*/ 556488 h 925096"/>
                <a:gd name="connsiteX127" fmla="*/ 914022 w 926358"/>
                <a:gd name="connsiteY127" fmla="*/ 564393 h 925096"/>
                <a:gd name="connsiteX128" fmla="*/ 869035 w 926358"/>
                <a:gd name="connsiteY128" fmla="*/ 561790 h 925096"/>
                <a:gd name="connsiteX129" fmla="*/ 908295 w 926358"/>
                <a:gd name="connsiteY129" fmla="*/ 579885 h 925096"/>
                <a:gd name="connsiteX130" fmla="*/ 854754 w 926358"/>
                <a:gd name="connsiteY130" fmla="*/ 575838 h 925096"/>
                <a:gd name="connsiteX131" fmla="*/ 881703 w 926358"/>
                <a:gd name="connsiteY131" fmla="*/ 589581 h 925096"/>
                <a:gd name="connsiteX132" fmla="*/ 849965 w 926358"/>
                <a:gd name="connsiteY132" fmla="*/ 585912 h 925096"/>
                <a:gd name="connsiteX133" fmla="*/ 850296 w 926358"/>
                <a:gd name="connsiteY133" fmla="*/ 586218 h 925096"/>
                <a:gd name="connsiteX134" fmla="*/ 832757 w 926358"/>
                <a:gd name="connsiteY134" fmla="*/ 588194 h 925096"/>
                <a:gd name="connsiteX135" fmla="*/ 845500 w 926358"/>
                <a:gd name="connsiteY135" fmla="*/ 609512 h 925096"/>
                <a:gd name="connsiteX136" fmla="*/ 833841 w 926358"/>
                <a:gd name="connsiteY136" fmla="*/ 612518 h 925096"/>
                <a:gd name="connsiteX137" fmla="*/ 880586 w 926358"/>
                <a:gd name="connsiteY137" fmla="*/ 642542 h 925096"/>
                <a:gd name="connsiteX138" fmla="*/ 872679 w 926358"/>
                <a:gd name="connsiteY138" fmla="*/ 640820 h 925096"/>
                <a:gd name="connsiteX139" fmla="*/ 884590 w 926358"/>
                <a:gd name="connsiteY139" fmla="*/ 649156 h 925096"/>
                <a:gd name="connsiteX140" fmla="*/ 846008 w 926358"/>
                <a:gd name="connsiteY140" fmla="*/ 639134 h 925096"/>
                <a:gd name="connsiteX141" fmla="*/ 878007 w 926358"/>
                <a:gd name="connsiteY141" fmla="*/ 662380 h 925096"/>
                <a:gd name="connsiteX142" fmla="*/ 822003 w 926358"/>
                <a:gd name="connsiteY142" fmla="*/ 646774 h 925096"/>
                <a:gd name="connsiteX143" fmla="*/ 828138 w 926358"/>
                <a:gd name="connsiteY143" fmla="*/ 654916 h 925096"/>
                <a:gd name="connsiteX144" fmla="*/ 828008 w 926358"/>
                <a:gd name="connsiteY144" fmla="*/ 654907 h 925096"/>
                <a:gd name="connsiteX145" fmla="*/ 848167 w 926358"/>
                <a:gd name="connsiteY145" fmla="*/ 670811 h 925096"/>
                <a:gd name="connsiteX146" fmla="*/ 802337 w 926358"/>
                <a:gd name="connsiteY146" fmla="*/ 656057 h 925096"/>
                <a:gd name="connsiteX147" fmla="*/ 799717 w 926358"/>
                <a:gd name="connsiteY147" fmla="*/ 655836 h 925096"/>
                <a:gd name="connsiteX148" fmla="*/ 808234 w 926358"/>
                <a:gd name="connsiteY148" fmla="*/ 679723 h 925096"/>
                <a:gd name="connsiteX149" fmla="*/ 795691 w 926358"/>
                <a:gd name="connsiteY149" fmla="*/ 680425 h 925096"/>
                <a:gd name="connsiteX150" fmla="*/ 795531 w 926358"/>
                <a:gd name="connsiteY150" fmla="*/ 680441 h 925096"/>
                <a:gd name="connsiteX151" fmla="*/ 838288 w 926358"/>
                <a:gd name="connsiteY151" fmla="*/ 721675 h 925096"/>
                <a:gd name="connsiteX152" fmla="*/ 831819 w 926358"/>
                <a:gd name="connsiteY152" fmla="*/ 718857 h 925096"/>
                <a:gd name="connsiteX153" fmla="*/ 839184 w 926358"/>
                <a:gd name="connsiteY153" fmla="*/ 726547 h 925096"/>
                <a:gd name="connsiteX154" fmla="*/ 808445 w 926358"/>
                <a:gd name="connsiteY154" fmla="*/ 711679 h 925096"/>
                <a:gd name="connsiteX155" fmla="*/ 832208 w 926358"/>
                <a:gd name="connsiteY155" fmla="*/ 737383 h 925096"/>
                <a:gd name="connsiteX156" fmla="*/ 778576 w 926358"/>
                <a:gd name="connsiteY156" fmla="*/ 710265 h 925096"/>
                <a:gd name="connsiteX157" fmla="*/ 783652 w 926358"/>
                <a:gd name="connsiteY157" fmla="*/ 720791 h 925096"/>
                <a:gd name="connsiteX158" fmla="*/ 778489 w 926358"/>
                <a:gd name="connsiteY158" fmla="*/ 719402 h 925096"/>
                <a:gd name="connsiteX159" fmla="*/ 799428 w 926358"/>
                <a:gd name="connsiteY159" fmla="*/ 743938 h 925096"/>
                <a:gd name="connsiteX160" fmla="*/ 754708 w 926358"/>
                <a:gd name="connsiteY160" fmla="*/ 719051 h 925096"/>
                <a:gd name="connsiteX161" fmla="*/ 757983 w 926358"/>
                <a:gd name="connsiteY161" fmla="*/ 741315 h 925096"/>
                <a:gd name="connsiteX162" fmla="*/ 754191 w 926358"/>
                <a:gd name="connsiteY162" fmla="*/ 740779 h 925096"/>
                <a:gd name="connsiteX163" fmla="*/ 754667 w 926358"/>
                <a:gd name="connsiteY163" fmla="*/ 743315 h 925096"/>
                <a:gd name="connsiteX164" fmla="*/ 747779 w 926358"/>
                <a:gd name="connsiteY164" fmla="*/ 742619 h 925096"/>
                <a:gd name="connsiteX165" fmla="*/ 747790 w 926358"/>
                <a:gd name="connsiteY165" fmla="*/ 742704 h 925096"/>
                <a:gd name="connsiteX166" fmla="*/ 781364 w 926358"/>
                <a:gd name="connsiteY166" fmla="*/ 791035 h 925096"/>
                <a:gd name="connsiteX167" fmla="*/ 775188 w 926358"/>
                <a:gd name="connsiteY167" fmla="*/ 786744 h 925096"/>
                <a:gd name="connsiteX168" fmla="*/ 779555 w 926358"/>
                <a:gd name="connsiteY168" fmla="*/ 793595 h 925096"/>
                <a:gd name="connsiteX169" fmla="*/ 757113 w 926358"/>
                <a:gd name="connsiteY169" fmla="*/ 776646 h 925096"/>
                <a:gd name="connsiteX170" fmla="*/ 772657 w 926358"/>
                <a:gd name="connsiteY170" fmla="*/ 802009 h 925096"/>
                <a:gd name="connsiteX171" fmla="*/ 723816 w 926358"/>
                <a:gd name="connsiteY171" fmla="*/ 763751 h 925096"/>
                <a:gd name="connsiteX172" fmla="*/ 727170 w 926358"/>
                <a:gd name="connsiteY172" fmla="*/ 776722 h 925096"/>
                <a:gd name="connsiteX173" fmla="*/ 718493 w 926358"/>
                <a:gd name="connsiteY173" fmla="*/ 772431 h 925096"/>
                <a:gd name="connsiteX174" fmla="*/ 737360 w 926358"/>
                <a:gd name="connsiteY174" fmla="*/ 806150 h 925096"/>
                <a:gd name="connsiteX175" fmla="*/ 697666 w 926358"/>
                <a:gd name="connsiteY175" fmla="*/ 772431 h 925096"/>
                <a:gd name="connsiteX176" fmla="*/ 696686 w 926358"/>
                <a:gd name="connsiteY176" fmla="*/ 791921 h 925096"/>
                <a:gd name="connsiteX177" fmla="*/ 695475 w 926358"/>
                <a:gd name="connsiteY177" fmla="*/ 791497 h 925096"/>
                <a:gd name="connsiteX178" fmla="*/ 695424 w 926358"/>
                <a:gd name="connsiteY178" fmla="*/ 796313 h 925096"/>
                <a:gd name="connsiteX179" fmla="*/ 688874 w 926358"/>
                <a:gd name="connsiteY179" fmla="*/ 794309 h 925096"/>
                <a:gd name="connsiteX180" fmla="*/ 688843 w 926358"/>
                <a:gd name="connsiteY180" fmla="*/ 794783 h 925096"/>
                <a:gd name="connsiteX181" fmla="*/ 712006 w 926358"/>
                <a:gd name="connsiteY181" fmla="*/ 847958 h 925096"/>
                <a:gd name="connsiteX182" fmla="*/ 705426 w 926358"/>
                <a:gd name="connsiteY182" fmla="*/ 841136 h 925096"/>
                <a:gd name="connsiteX183" fmla="*/ 707988 w 926358"/>
                <a:gd name="connsiteY183" fmla="*/ 847720 h 925096"/>
                <a:gd name="connsiteX184" fmla="*/ 693339 w 926358"/>
                <a:gd name="connsiteY184" fmla="*/ 831272 h 925096"/>
                <a:gd name="connsiteX185" fmla="*/ 701644 w 926358"/>
                <a:gd name="connsiteY185" fmla="*/ 853776 h 925096"/>
                <a:gd name="connsiteX186" fmla="*/ 659996 w 926358"/>
                <a:gd name="connsiteY186" fmla="*/ 805319 h 925096"/>
                <a:gd name="connsiteX187" fmla="*/ 660860 w 926358"/>
                <a:gd name="connsiteY187" fmla="*/ 820559 h 925096"/>
                <a:gd name="connsiteX188" fmla="*/ 652108 w 926358"/>
                <a:gd name="connsiteY188" fmla="*/ 813829 h 925096"/>
                <a:gd name="connsiteX189" fmla="*/ 652223 w 926358"/>
                <a:gd name="connsiteY189" fmla="*/ 816771 h 925096"/>
                <a:gd name="connsiteX190" fmla="*/ 651817 w 926358"/>
                <a:gd name="connsiteY190" fmla="*/ 816447 h 925096"/>
                <a:gd name="connsiteX191" fmla="*/ 664346 w 926358"/>
                <a:gd name="connsiteY191" fmla="*/ 855058 h 925096"/>
                <a:gd name="connsiteX192" fmla="*/ 631763 w 926358"/>
                <a:gd name="connsiteY192" fmla="*/ 813954 h 925096"/>
                <a:gd name="connsiteX193" fmla="*/ 626981 w 926358"/>
                <a:gd name="connsiteY193" fmla="*/ 836737 h 925096"/>
                <a:gd name="connsiteX194" fmla="*/ 620451 w 926358"/>
                <a:gd name="connsiteY194" fmla="*/ 833225 h 925096"/>
                <a:gd name="connsiteX195" fmla="*/ 632872 w 926358"/>
                <a:gd name="connsiteY195" fmla="*/ 890254 h 925096"/>
                <a:gd name="connsiteX196" fmla="*/ 625937 w 926358"/>
                <a:gd name="connsiteY196" fmla="*/ 879457 h 925096"/>
                <a:gd name="connsiteX197" fmla="*/ 627241 w 926358"/>
                <a:gd name="connsiteY197" fmla="*/ 886846 h 925096"/>
                <a:gd name="connsiteX198" fmla="*/ 619085 w 926358"/>
                <a:gd name="connsiteY198" fmla="*/ 872964 h 925096"/>
                <a:gd name="connsiteX199" fmla="*/ 621894 w 926358"/>
                <a:gd name="connsiteY199" fmla="*/ 890695 h 925096"/>
                <a:gd name="connsiteX200" fmla="*/ 589671 w 926358"/>
                <a:gd name="connsiteY200" fmla="*/ 833574 h 925096"/>
                <a:gd name="connsiteX201" fmla="*/ 587276 w 926358"/>
                <a:gd name="connsiteY201" fmla="*/ 850618 h 925096"/>
                <a:gd name="connsiteX202" fmla="*/ 580052 w 926358"/>
                <a:gd name="connsiteY202" fmla="*/ 842364 h 925096"/>
                <a:gd name="connsiteX203" fmla="*/ 579644 w 926358"/>
                <a:gd name="connsiteY203" fmla="*/ 844936 h 925096"/>
                <a:gd name="connsiteX204" fmla="*/ 577759 w 926358"/>
                <a:gd name="connsiteY204" fmla="*/ 842704 h 925096"/>
                <a:gd name="connsiteX205" fmla="*/ 583195 w 926358"/>
                <a:gd name="connsiteY205" fmla="*/ 888785 h 925096"/>
                <a:gd name="connsiteX206" fmla="*/ 560149 w 926358"/>
                <a:gd name="connsiteY206" fmla="*/ 843849 h 925096"/>
                <a:gd name="connsiteX207" fmla="*/ 551966 w 926358"/>
                <a:gd name="connsiteY207" fmla="*/ 863026 h 925096"/>
                <a:gd name="connsiteX208" fmla="*/ 545954 w 926358"/>
                <a:gd name="connsiteY208" fmla="*/ 858067 h 925096"/>
                <a:gd name="connsiteX209" fmla="*/ 547009 w 926358"/>
                <a:gd name="connsiteY209" fmla="*/ 916304 h 925096"/>
                <a:gd name="connsiteX210" fmla="*/ 540615 w 926358"/>
                <a:gd name="connsiteY210" fmla="*/ 900040 h 925096"/>
                <a:gd name="connsiteX211" fmla="*/ 540412 w 926358"/>
                <a:gd name="connsiteY211" fmla="*/ 909461 h 925096"/>
                <a:gd name="connsiteX212" fmla="*/ 536941 w 926358"/>
                <a:gd name="connsiteY212" fmla="*/ 899488 h 925096"/>
                <a:gd name="connsiteX213" fmla="*/ 536476 w 926358"/>
                <a:gd name="connsiteY213" fmla="*/ 911346 h 925096"/>
                <a:gd name="connsiteX214" fmla="*/ 515560 w 926358"/>
                <a:gd name="connsiteY214" fmla="*/ 847643 h 925096"/>
                <a:gd name="connsiteX215" fmla="*/ 509821 w 926358"/>
                <a:gd name="connsiteY215" fmla="*/ 864075 h 925096"/>
                <a:gd name="connsiteX216" fmla="*/ 509754 w 926358"/>
                <a:gd name="connsiteY216" fmla="*/ 864294 h 925096"/>
                <a:gd name="connsiteX217" fmla="*/ 509748 w 926358"/>
                <a:gd name="connsiteY217" fmla="*/ 864285 h 925096"/>
                <a:gd name="connsiteX218" fmla="*/ 509239 w 926358"/>
                <a:gd name="connsiteY218" fmla="*/ 865742 h 925096"/>
                <a:gd name="connsiteX219" fmla="*/ 503765 w 926358"/>
                <a:gd name="connsiteY219" fmla="*/ 856238 h 925096"/>
                <a:gd name="connsiteX220" fmla="*/ 502966 w 926358"/>
                <a:gd name="connsiteY220" fmla="*/ 858402 h 925096"/>
                <a:gd name="connsiteX221" fmla="*/ 501064 w 926358"/>
                <a:gd name="connsiteY221" fmla="*/ 854959 h 925096"/>
                <a:gd name="connsiteX222" fmla="*/ 497025 w 926358"/>
                <a:gd name="connsiteY222" fmla="*/ 906026 h 925096"/>
                <a:gd name="connsiteX223" fmla="*/ 483630 w 926358"/>
                <a:gd name="connsiteY223" fmla="*/ 859016 h 925096"/>
                <a:gd name="connsiteX224" fmla="*/ 473264 w 926358"/>
                <a:gd name="connsiteY224" fmla="*/ 874181 h 925096"/>
                <a:gd name="connsiteX225" fmla="*/ 468039 w 926358"/>
                <a:gd name="connsiteY225" fmla="*/ 867781 h 925096"/>
                <a:gd name="connsiteX226" fmla="*/ 457713 w 926358"/>
                <a:gd name="connsiteY226" fmla="*/ 925096 h 925096"/>
                <a:gd name="connsiteX227" fmla="*/ 453597 w 926358"/>
                <a:gd name="connsiteY227" fmla="*/ 902247 h 925096"/>
                <a:gd name="connsiteX228" fmla="*/ 450838 w 926358"/>
                <a:gd name="connsiteY228" fmla="*/ 914708 h 925096"/>
                <a:gd name="connsiteX229" fmla="*/ 450061 w 926358"/>
                <a:gd name="connsiteY229" fmla="*/ 909136 h 925096"/>
                <a:gd name="connsiteX230" fmla="*/ 448669 w 926358"/>
                <a:gd name="connsiteY230" fmla="*/ 914934 h 925096"/>
                <a:gd name="connsiteX231" fmla="*/ 440537 w 926358"/>
                <a:gd name="connsiteY231" fmla="*/ 848012 h 925096"/>
                <a:gd name="connsiteX232" fmla="*/ 430314 w 926358"/>
                <a:gd name="connsiteY232" fmla="*/ 867057 h 925096"/>
                <a:gd name="connsiteX233" fmla="*/ 425867 w 926358"/>
                <a:gd name="connsiteY233" fmla="*/ 855451 h 925096"/>
                <a:gd name="connsiteX234" fmla="*/ 425134 w 926358"/>
                <a:gd name="connsiteY234" fmla="*/ 856646 h 925096"/>
                <a:gd name="connsiteX235" fmla="*/ 424066 w 926358"/>
                <a:gd name="connsiteY235" fmla="*/ 853296 h 925096"/>
                <a:gd name="connsiteX236" fmla="*/ 409145 w 926358"/>
                <a:gd name="connsiteY236" fmla="*/ 906130 h 925096"/>
                <a:gd name="connsiteX237" fmla="*/ 405279 w 926358"/>
                <a:gd name="connsiteY237" fmla="*/ 858623 h 925096"/>
                <a:gd name="connsiteX238" fmla="*/ 393900 w 926358"/>
                <a:gd name="connsiteY238" fmla="*/ 869763 h 925096"/>
                <a:gd name="connsiteX239" fmla="*/ 389769 w 926358"/>
                <a:gd name="connsiteY239" fmla="*/ 861992 h 925096"/>
                <a:gd name="connsiteX240" fmla="*/ 368419 w 926358"/>
                <a:gd name="connsiteY240" fmla="*/ 916304 h 925096"/>
                <a:gd name="connsiteX241" fmla="*/ 368959 w 926358"/>
                <a:gd name="connsiteY241" fmla="*/ 886463 h 925096"/>
                <a:gd name="connsiteX242" fmla="*/ 361962 w 926358"/>
                <a:gd name="connsiteY242" fmla="*/ 902374 h 925096"/>
                <a:gd name="connsiteX243" fmla="*/ 362048 w 926358"/>
                <a:gd name="connsiteY243" fmla="*/ 900900 h 925096"/>
                <a:gd name="connsiteX244" fmla="*/ 361851 w 926358"/>
                <a:gd name="connsiteY244" fmla="*/ 901327 h 925096"/>
                <a:gd name="connsiteX245" fmla="*/ 362585 w 926358"/>
                <a:gd name="connsiteY245" fmla="*/ 891612 h 925096"/>
                <a:gd name="connsiteX246" fmla="*/ 365719 w 926358"/>
                <a:gd name="connsiteY246" fmla="*/ 837446 h 925096"/>
                <a:gd name="connsiteX247" fmla="*/ 351860 w 926358"/>
                <a:gd name="connsiteY247" fmla="*/ 854272 h 925096"/>
                <a:gd name="connsiteX248" fmla="*/ 349337 w 926358"/>
                <a:gd name="connsiteY248" fmla="*/ 839531 h 925096"/>
                <a:gd name="connsiteX249" fmla="*/ 349140 w 926358"/>
                <a:gd name="connsiteY249" fmla="*/ 839744 h 925096"/>
                <a:gd name="connsiteX250" fmla="*/ 348951 w 926358"/>
                <a:gd name="connsiteY250" fmla="*/ 838071 h 925096"/>
                <a:gd name="connsiteX251" fmla="*/ 322935 w 926358"/>
                <a:gd name="connsiteY251" fmla="*/ 889083 h 925096"/>
                <a:gd name="connsiteX252" fmla="*/ 328322 w 926358"/>
                <a:gd name="connsiteY252" fmla="*/ 842503 h 925096"/>
                <a:gd name="connsiteX253" fmla="*/ 316919 w 926358"/>
                <a:gd name="connsiteY253" fmla="*/ 849950 h 925096"/>
                <a:gd name="connsiteX254" fmla="*/ 314216 w 926358"/>
                <a:gd name="connsiteY254" fmla="*/ 840962 h 925096"/>
                <a:gd name="connsiteX255" fmla="*/ 282556 w 926358"/>
                <a:gd name="connsiteY255" fmla="*/ 890255 h 925096"/>
                <a:gd name="connsiteX256" fmla="*/ 289903 w 926358"/>
                <a:gd name="connsiteY256" fmla="*/ 856520 h 925096"/>
                <a:gd name="connsiteX257" fmla="*/ 279356 w 926358"/>
                <a:gd name="connsiteY257" fmla="*/ 871038 h 925096"/>
                <a:gd name="connsiteX258" fmla="*/ 279902 w 926358"/>
                <a:gd name="connsiteY258" fmla="*/ 869078 h 925096"/>
                <a:gd name="connsiteX259" fmla="*/ 277199 w 926358"/>
                <a:gd name="connsiteY259" fmla="*/ 872941 h 925096"/>
                <a:gd name="connsiteX260" fmla="*/ 292484 w 926358"/>
                <a:gd name="connsiteY260" fmla="*/ 814099 h 925096"/>
                <a:gd name="connsiteX261" fmla="*/ 277410 w 926358"/>
                <a:gd name="connsiteY261" fmla="*/ 826425 h 925096"/>
                <a:gd name="connsiteX262" fmla="*/ 277857 w 926358"/>
                <a:gd name="connsiteY262" fmla="*/ 809723 h 925096"/>
                <a:gd name="connsiteX263" fmla="*/ 241705 w 926358"/>
                <a:gd name="connsiteY263" fmla="*/ 855548 h 925096"/>
                <a:gd name="connsiteX264" fmla="*/ 255984 w 926358"/>
                <a:gd name="connsiteY264" fmla="*/ 811198 h 925096"/>
                <a:gd name="connsiteX265" fmla="*/ 245285 w 926358"/>
                <a:gd name="connsiteY265" fmla="*/ 815498 h 925096"/>
                <a:gd name="connsiteX266" fmla="*/ 244329 w 926358"/>
                <a:gd name="connsiteY266" fmla="*/ 805541 h 925096"/>
                <a:gd name="connsiteX267" fmla="*/ 203422 w 926358"/>
                <a:gd name="connsiteY267" fmla="*/ 847958 h 925096"/>
                <a:gd name="connsiteX268" fmla="*/ 219362 w 926358"/>
                <a:gd name="connsiteY268" fmla="*/ 811363 h 925096"/>
                <a:gd name="connsiteX269" fmla="*/ 204352 w 926358"/>
                <a:gd name="connsiteY269" fmla="*/ 825241 h 925096"/>
                <a:gd name="connsiteX270" fmla="*/ 206368 w 926358"/>
                <a:gd name="connsiteY270" fmla="*/ 821253 h 925096"/>
                <a:gd name="connsiteX271" fmla="*/ 199808 w 926358"/>
                <a:gd name="connsiteY271" fmla="*/ 827536 h 925096"/>
                <a:gd name="connsiteX272" fmla="*/ 224312 w 926358"/>
                <a:gd name="connsiteY272" fmla="*/ 776875 h 925096"/>
                <a:gd name="connsiteX273" fmla="*/ 209820 w 926358"/>
                <a:gd name="connsiteY273" fmla="*/ 784588 h 925096"/>
                <a:gd name="connsiteX274" fmla="*/ 213472 w 926358"/>
                <a:gd name="connsiteY274" fmla="*/ 768496 h 925096"/>
                <a:gd name="connsiteX275" fmla="*/ 168580 w 926358"/>
                <a:gd name="connsiteY275" fmla="*/ 806808 h 925096"/>
                <a:gd name="connsiteX276" fmla="*/ 191328 w 926358"/>
                <a:gd name="connsiteY276" fmla="*/ 765932 h 925096"/>
                <a:gd name="connsiteX277" fmla="*/ 181746 w 926358"/>
                <a:gd name="connsiteY277" fmla="*/ 767733 h 925096"/>
                <a:gd name="connsiteX278" fmla="*/ 182813 w 926358"/>
                <a:gd name="connsiteY278" fmla="*/ 757168 h 925096"/>
                <a:gd name="connsiteX279" fmla="*/ 134062 w 926358"/>
                <a:gd name="connsiteY279" fmla="*/ 791035 h 925096"/>
                <a:gd name="connsiteX280" fmla="*/ 160525 w 926358"/>
                <a:gd name="connsiteY280" fmla="*/ 752943 h 925096"/>
                <a:gd name="connsiteX281" fmla="*/ 139725 w 926358"/>
                <a:gd name="connsiteY281" fmla="*/ 765690 h 925096"/>
                <a:gd name="connsiteX282" fmla="*/ 143204 w 926358"/>
                <a:gd name="connsiteY282" fmla="*/ 761249 h 925096"/>
                <a:gd name="connsiteX283" fmla="*/ 132760 w 926358"/>
                <a:gd name="connsiteY283" fmla="*/ 767905 h 925096"/>
                <a:gd name="connsiteX284" fmla="*/ 163886 w 926358"/>
                <a:gd name="connsiteY284" fmla="*/ 726695 h 925096"/>
                <a:gd name="connsiteX285" fmla="*/ 151692 w 926358"/>
                <a:gd name="connsiteY285" fmla="*/ 730370 h 925096"/>
                <a:gd name="connsiteX286" fmla="*/ 157410 w 926358"/>
                <a:gd name="connsiteY286" fmla="*/ 717551 h 925096"/>
                <a:gd name="connsiteX287" fmla="*/ 156774 w 926358"/>
                <a:gd name="connsiteY287" fmla="*/ 717715 h 925096"/>
                <a:gd name="connsiteX288" fmla="*/ 157580 w 926358"/>
                <a:gd name="connsiteY288" fmla="*/ 716085 h 925096"/>
                <a:gd name="connsiteX289" fmla="*/ 106367 w 926358"/>
                <a:gd name="connsiteY289" fmla="*/ 744741 h 925096"/>
                <a:gd name="connsiteX290" fmla="*/ 137086 w 926358"/>
                <a:gd name="connsiteY290" fmla="*/ 708578 h 925096"/>
                <a:gd name="connsiteX291" fmla="*/ 128748 w 926358"/>
                <a:gd name="connsiteY291" fmla="*/ 708490 h 925096"/>
                <a:gd name="connsiteX292" fmla="*/ 132030 w 926358"/>
                <a:gd name="connsiteY292" fmla="*/ 697764 h 925096"/>
                <a:gd name="connsiteX293" fmla="*/ 77138 w 926358"/>
                <a:gd name="connsiteY293" fmla="*/ 721676 h 925096"/>
                <a:gd name="connsiteX294" fmla="*/ 115780 w 926358"/>
                <a:gd name="connsiteY294" fmla="*/ 684411 h 925096"/>
                <a:gd name="connsiteX295" fmla="*/ 87958 w 926358"/>
                <a:gd name="connsiteY295" fmla="*/ 694676 h 925096"/>
                <a:gd name="connsiteX296" fmla="*/ 92133 w 926358"/>
                <a:gd name="connsiteY296" fmla="*/ 691087 h 925096"/>
                <a:gd name="connsiteX297" fmla="*/ 78635 w 926358"/>
                <a:gd name="connsiteY297" fmla="*/ 696340 h 925096"/>
                <a:gd name="connsiteX298" fmla="*/ 113793 w 926358"/>
                <a:gd name="connsiteY298" fmla="*/ 665028 h 925096"/>
                <a:gd name="connsiteX299" fmla="*/ 105258 w 926358"/>
                <a:gd name="connsiteY299" fmla="*/ 665854 h 925096"/>
                <a:gd name="connsiteX300" fmla="*/ 114112 w 926358"/>
                <a:gd name="connsiteY300" fmla="*/ 653344 h 925096"/>
                <a:gd name="connsiteX301" fmla="*/ 57459 w 926358"/>
                <a:gd name="connsiteY301" fmla="*/ 671727 h 925096"/>
                <a:gd name="connsiteX302" fmla="*/ 95519 w 926358"/>
                <a:gd name="connsiteY302" fmla="*/ 641557 h 925096"/>
                <a:gd name="connsiteX303" fmla="*/ 88326 w 926358"/>
                <a:gd name="connsiteY303" fmla="*/ 640048 h 925096"/>
                <a:gd name="connsiteX304" fmla="*/ 93881 w 926358"/>
                <a:gd name="connsiteY304" fmla="*/ 629715 h 925096"/>
                <a:gd name="connsiteX305" fmla="*/ 93735 w 926358"/>
                <a:gd name="connsiteY305" fmla="*/ 629715 h 925096"/>
                <a:gd name="connsiteX306" fmla="*/ 34842 w 926358"/>
                <a:gd name="connsiteY306" fmla="*/ 642542 h 925096"/>
                <a:gd name="connsiteX307" fmla="*/ 86612 w 926358"/>
                <a:gd name="connsiteY307" fmla="*/ 609290 h 925096"/>
                <a:gd name="connsiteX308" fmla="*/ 51040 w 926358"/>
                <a:gd name="connsiteY308" fmla="*/ 614926 h 925096"/>
                <a:gd name="connsiteX309" fmla="*/ 54574 w 926358"/>
                <a:gd name="connsiteY309" fmla="*/ 612932 h 925096"/>
                <a:gd name="connsiteX310" fmla="*/ 39510 w 926358"/>
                <a:gd name="connsiteY310" fmla="*/ 615592 h 925096"/>
                <a:gd name="connsiteX311" fmla="*/ 76384 w 926358"/>
                <a:gd name="connsiteY311" fmla="*/ 593927 h 925096"/>
                <a:gd name="connsiteX312" fmla="*/ 72303 w 926358"/>
                <a:gd name="connsiteY312" fmla="*/ 593517 h 925096"/>
                <a:gd name="connsiteX313" fmla="*/ 82753 w 926358"/>
                <a:gd name="connsiteY313" fmla="*/ 583613 h 925096"/>
                <a:gd name="connsiteX314" fmla="*/ 23734 w 926358"/>
                <a:gd name="connsiteY314" fmla="*/ 590577 h 925096"/>
                <a:gd name="connsiteX315" fmla="*/ 68314 w 926358"/>
                <a:gd name="connsiteY315" fmla="*/ 567712 h 925096"/>
                <a:gd name="connsiteX316" fmla="*/ 62035 w 926358"/>
                <a:gd name="connsiteY316" fmla="*/ 565033 h 925096"/>
                <a:gd name="connsiteX317" fmla="*/ 69257 w 926358"/>
                <a:gd name="connsiteY317" fmla="*/ 556277 h 925096"/>
                <a:gd name="connsiteX318" fmla="*/ 68257 w 926358"/>
                <a:gd name="connsiteY318" fmla="*/ 556077 h 925096"/>
                <a:gd name="connsiteX319" fmla="*/ 68882 w 926358"/>
                <a:gd name="connsiteY319" fmla="*/ 555591 h 925096"/>
                <a:gd name="connsiteX320" fmla="*/ 8793 w 926358"/>
                <a:gd name="connsiteY320" fmla="*/ 556680 h 925096"/>
                <a:gd name="connsiteX321" fmla="*/ 73594 w 926358"/>
                <a:gd name="connsiteY321" fmla="*/ 531203 h 925096"/>
                <a:gd name="connsiteX322" fmla="*/ 30388 w 926358"/>
                <a:gd name="connsiteY322" fmla="*/ 529509 h 925096"/>
                <a:gd name="connsiteX323" fmla="*/ 31686 w 926358"/>
                <a:gd name="connsiteY323" fmla="*/ 529082 h 925096"/>
                <a:gd name="connsiteX324" fmla="*/ 16894 w 926358"/>
                <a:gd name="connsiteY324" fmla="*/ 528763 h 925096"/>
                <a:gd name="connsiteX325" fmla="*/ 55247 w 926358"/>
                <a:gd name="connsiteY325" fmla="*/ 515416 h 925096"/>
                <a:gd name="connsiteX326" fmla="*/ 65337 w 926358"/>
                <a:gd name="connsiteY326" fmla="*/ 509059 h 925096"/>
                <a:gd name="connsiteX327" fmla="*/ 6491 w 926358"/>
                <a:gd name="connsiteY327" fmla="*/ 504406 h 925096"/>
                <a:gd name="connsiteX328" fmla="*/ 56485 w 926358"/>
                <a:gd name="connsiteY328" fmla="*/ 490162 h 925096"/>
                <a:gd name="connsiteX329" fmla="*/ 50880 w 926358"/>
                <a:gd name="connsiteY329" fmla="*/ 486331 h 925096"/>
                <a:gd name="connsiteX330" fmla="*/ 59244 w 926358"/>
                <a:gd name="connsiteY330" fmla="*/ 479503 h 925096"/>
                <a:gd name="connsiteX331" fmla="*/ 57848 w 926358"/>
                <a:gd name="connsiteY331" fmla="*/ 478924 h 925096"/>
                <a:gd name="connsiteX332" fmla="*/ 59486 w 926358"/>
                <a:gd name="connsiteY332" fmla="*/ 478101 h 925096"/>
                <a:gd name="connsiteX333" fmla="*/ 0 w 926358"/>
                <a:gd name="connsiteY333" fmla="*/ 467384 h 925096"/>
                <a:gd name="connsiteX334" fmla="*/ 66563 w 926358"/>
                <a:gd name="connsiteY334" fmla="*/ 455392 h 925096"/>
                <a:gd name="connsiteX335" fmla="*/ 70713 w 926358"/>
                <a:gd name="connsiteY335" fmla="*/ 452269 h 925096"/>
                <a:gd name="connsiteX336" fmla="*/ 11648 w 926358"/>
                <a:gd name="connsiteY336" fmla="*/ 439189 h 925096"/>
                <a:gd name="connsiteX337" fmla="*/ 61850 w 926358"/>
                <a:gd name="connsiteY337" fmla="*/ 432190 h 925096"/>
                <a:gd name="connsiteX338" fmla="*/ 6387 w 926358"/>
                <a:gd name="connsiteY338" fmla="*/ 416527 h 925096"/>
                <a:gd name="connsiteX339" fmla="*/ 60358 w 926358"/>
                <a:gd name="connsiteY339" fmla="*/ 412134 h 925096"/>
                <a:gd name="connsiteX340" fmla="*/ 55298 w 926358"/>
                <a:gd name="connsiteY340" fmla="*/ 406967 h 925096"/>
                <a:gd name="connsiteX341" fmla="*/ 64200 w 926358"/>
                <a:gd name="connsiteY341" fmla="*/ 402235 h 925096"/>
                <a:gd name="connsiteX342" fmla="*/ 62688 w 926358"/>
                <a:gd name="connsiteY342" fmla="*/ 401223 h 925096"/>
                <a:gd name="connsiteX343" fmla="*/ 65599 w 926358"/>
                <a:gd name="connsiteY343" fmla="*/ 400421 h 925096"/>
                <a:gd name="connsiteX344" fmla="*/ 8793 w 926358"/>
                <a:gd name="connsiteY344" fmla="*/ 378089 h 925096"/>
                <a:gd name="connsiteX345" fmla="*/ 74142 w 926358"/>
                <a:gd name="connsiteY345" fmla="*/ 379273 h 925096"/>
                <a:gd name="connsiteX346" fmla="*/ 72515 w 926358"/>
                <a:gd name="connsiteY346" fmla="*/ 377474 h 925096"/>
                <a:gd name="connsiteX347" fmla="*/ 78830 w 926358"/>
                <a:gd name="connsiteY347" fmla="*/ 374434 h 925096"/>
                <a:gd name="connsiteX348" fmla="*/ 23981 w 926358"/>
                <a:gd name="connsiteY348" fmla="*/ 350314 h 925096"/>
                <a:gd name="connsiteX349" fmla="*/ 67592 w 926358"/>
                <a:gd name="connsiteY349" fmla="*/ 352838 h 925096"/>
                <a:gd name="connsiteX350" fmla="*/ 23433 w 926358"/>
                <a:gd name="connsiteY350" fmla="*/ 330317 h 925096"/>
                <a:gd name="connsiteX351" fmla="*/ 79567 w 926358"/>
                <a:gd name="connsiteY351" fmla="*/ 336807 h 925096"/>
                <a:gd name="connsiteX352" fmla="*/ 75112 w 926358"/>
                <a:gd name="connsiteY352" fmla="*/ 329986 h 925096"/>
                <a:gd name="connsiteX353" fmla="*/ 83959 w 926358"/>
                <a:gd name="connsiteY353" fmla="*/ 327326 h 925096"/>
                <a:gd name="connsiteX354" fmla="*/ 82596 w 926358"/>
                <a:gd name="connsiteY354" fmla="*/ 325962 h 925096"/>
                <a:gd name="connsiteX355" fmla="*/ 86880 w 926358"/>
                <a:gd name="connsiteY355" fmla="*/ 325650 h 925096"/>
                <a:gd name="connsiteX356" fmla="*/ 34842 w 926358"/>
                <a:gd name="connsiteY356" fmla="*/ 292227 h 925096"/>
                <a:gd name="connsiteX357" fmla="*/ 98165 w 926358"/>
                <a:gd name="connsiteY357" fmla="*/ 306018 h 925096"/>
                <a:gd name="connsiteX358" fmla="*/ 95369 w 926358"/>
                <a:gd name="connsiteY358" fmla="*/ 301341 h 925096"/>
                <a:gd name="connsiteX359" fmla="*/ 102082 w 926358"/>
                <a:gd name="connsiteY359" fmla="*/ 299610 h 925096"/>
                <a:gd name="connsiteX360" fmla="*/ 53415 w 926358"/>
                <a:gd name="connsiteY360" fmla="*/ 265552 h 925096"/>
                <a:gd name="connsiteX361" fmla="*/ 89830 w 926358"/>
                <a:gd name="connsiteY361" fmla="*/ 275011 h 925096"/>
                <a:gd name="connsiteX362" fmla="*/ 56970 w 926358"/>
                <a:gd name="connsiteY362" fmla="*/ 249087 h 925096"/>
                <a:gd name="connsiteX363" fmla="*/ 113105 w 926358"/>
                <a:gd name="connsiteY363" fmla="*/ 267161 h 925096"/>
                <a:gd name="connsiteX364" fmla="*/ 109565 w 926358"/>
                <a:gd name="connsiteY364" fmla="*/ 258351 h 925096"/>
                <a:gd name="connsiteX365" fmla="*/ 117827 w 926358"/>
                <a:gd name="connsiteY365" fmla="*/ 257558 h 925096"/>
                <a:gd name="connsiteX366" fmla="*/ 116805 w 926358"/>
                <a:gd name="connsiteY366" fmla="*/ 256026 h 925096"/>
                <a:gd name="connsiteX367" fmla="*/ 122376 w 926358"/>
                <a:gd name="connsiteY367" fmla="*/ 256720 h 925096"/>
                <a:gd name="connsiteX368" fmla="*/ 77138 w 926358"/>
                <a:gd name="connsiteY368" fmla="*/ 213093 h 925096"/>
                <a:gd name="connsiteX369" fmla="*/ 135226 w 926358"/>
                <a:gd name="connsiteY369" fmla="*/ 238395 h 925096"/>
                <a:gd name="connsiteX370" fmla="*/ 132636 w 926358"/>
                <a:gd name="connsiteY370" fmla="*/ 231130 h 925096"/>
                <a:gd name="connsiteX371" fmla="*/ 139548 w 926358"/>
                <a:gd name="connsiteY371" fmla="*/ 230743 h 925096"/>
                <a:gd name="connsiteX372" fmla="*/ 139525 w 926358"/>
                <a:gd name="connsiteY372" fmla="*/ 230661 h 925096"/>
                <a:gd name="connsiteX373" fmla="*/ 98821 w 926358"/>
                <a:gd name="connsiteY373" fmla="*/ 188160 h 925096"/>
                <a:gd name="connsiteX374" fmla="*/ 128280 w 926358"/>
                <a:gd name="connsiteY374" fmla="*/ 202409 h 925096"/>
                <a:gd name="connsiteX375" fmla="*/ 105709 w 926358"/>
                <a:gd name="connsiteY375" fmla="*/ 175962 h 925096"/>
                <a:gd name="connsiteX376" fmla="*/ 159402 w 926358"/>
                <a:gd name="connsiteY376" fmla="*/ 205842 h 925096"/>
                <a:gd name="connsiteX377" fmla="*/ 157328 w 926358"/>
                <a:gd name="connsiteY377" fmla="*/ 194814 h 925096"/>
                <a:gd name="connsiteX378" fmla="*/ 164592 w 926358"/>
                <a:gd name="connsiteY378" fmla="*/ 195548 h 925096"/>
                <a:gd name="connsiteX379" fmla="*/ 163998 w 926358"/>
                <a:gd name="connsiteY379" fmla="*/ 194111 h 925096"/>
                <a:gd name="connsiteX380" fmla="*/ 169970 w 926358"/>
                <a:gd name="connsiteY380" fmla="*/ 196091 h 925096"/>
                <a:gd name="connsiteX381" fmla="*/ 170469 w 926358"/>
                <a:gd name="connsiteY381" fmla="*/ 196141 h 925096"/>
                <a:gd name="connsiteX382" fmla="*/ 134062 w 926358"/>
                <a:gd name="connsiteY382" fmla="*/ 143734 h 925096"/>
                <a:gd name="connsiteX383" fmla="*/ 184215 w 926358"/>
                <a:gd name="connsiteY383" fmla="*/ 178574 h 925096"/>
                <a:gd name="connsiteX384" fmla="*/ 182886 w 926358"/>
                <a:gd name="connsiteY384" fmla="*/ 169538 h 925096"/>
                <a:gd name="connsiteX385" fmla="*/ 189667 w 926358"/>
                <a:gd name="connsiteY385" fmla="*/ 170496 h 925096"/>
                <a:gd name="connsiteX386" fmla="*/ 189625 w 926358"/>
                <a:gd name="connsiteY386" fmla="*/ 170023 h 925096"/>
                <a:gd name="connsiteX387" fmla="*/ 158450 w 926358"/>
                <a:gd name="connsiteY387" fmla="*/ 121113 h 925096"/>
                <a:gd name="connsiteX388" fmla="*/ 177919 w 926358"/>
                <a:gd name="connsiteY388" fmla="*/ 135817 h 925096"/>
                <a:gd name="connsiteX389" fmla="*/ 176045 w 926358"/>
                <a:gd name="connsiteY389" fmla="*/ 132759 h 925096"/>
                <a:gd name="connsiteX390" fmla="*/ 180263 w 926358"/>
                <a:gd name="connsiteY390" fmla="*/ 136063 h 925096"/>
                <a:gd name="connsiteX391" fmla="*/ 167777 w 926358"/>
                <a:gd name="connsiteY391" fmla="*/ 113749 h 925096"/>
                <a:gd name="connsiteX392" fmla="*/ 216432 w 926358"/>
                <a:gd name="connsiteY392" fmla="*/ 155080 h 925096"/>
                <a:gd name="connsiteX393" fmla="*/ 216486 w 926358"/>
                <a:gd name="connsiteY393" fmla="*/ 150043 h 925096"/>
                <a:gd name="connsiteX394" fmla="*/ 215782 w 926358"/>
                <a:gd name="connsiteY394" fmla="*/ 147320 h 925096"/>
                <a:gd name="connsiteX395" fmla="*/ 216511 w 926358"/>
                <a:gd name="connsiteY395" fmla="*/ 147681 h 925096"/>
                <a:gd name="connsiteX396" fmla="*/ 216573 w 926358"/>
                <a:gd name="connsiteY396" fmla="*/ 141816 h 925096"/>
                <a:gd name="connsiteX397" fmla="*/ 222576 w 926358"/>
                <a:gd name="connsiteY397" fmla="*/ 143652 h 925096"/>
                <a:gd name="connsiteX398" fmla="*/ 222366 w 926358"/>
                <a:gd name="connsiteY398" fmla="*/ 142591 h 925096"/>
                <a:gd name="connsiteX399" fmla="*/ 226171 w 926358"/>
                <a:gd name="connsiteY399" fmla="*/ 144752 h 925096"/>
                <a:gd name="connsiteX400" fmla="*/ 229044 w 926358"/>
                <a:gd name="connsiteY400" fmla="*/ 145632 h 925096"/>
                <a:gd name="connsiteX401" fmla="*/ 203422 w 926358"/>
                <a:gd name="connsiteY401" fmla="*/ 86810 h 925096"/>
                <a:gd name="connsiteX402" fmla="*/ 243699 w 926358"/>
                <a:gd name="connsiteY402" fmla="*/ 128573 h 925096"/>
                <a:gd name="connsiteX403" fmla="*/ 244183 w 926358"/>
                <a:gd name="connsiteY403" fmla="*/ 118932 h 925096"/>
                <a:gd name="connsiteX404" fmla="*/ 251182 w 926358"/>
                <a:gd name="connsiteY404" fmla="*/ 121382 h 925096"/>
                <a:gd name="connsiteX405" fmla="*/ 230016 w 926358"/>
                <a:gd name="connsiteY405" fmla="*/ 66989 h 925096"/>
                <a:gd name="connsiteX406" fmla="*/ 248063 w 926358"/>
                <a:gd name="connsiteY406" fmla="*/ 87253 h 925096"/>
                <a:gd name="connsiteX407" fmla="*/ 240791 w 926358"/>
                <a:gd name="connsiteY407" fmla="*/ 64841 h 925096"/>
                <a:gd name="connsiteX408" fmla="*/ 281822 w 926358"/>
                <a:gd name="connsiteY408" fmla="*/ 116603 h 925096"/>
                <a:gd name="connsiteX409" fmla="*/ 282620 w 926358"/>
                <a:gd name="connsiteY409" fmla="*/ 112802 h 925096"/>
                <a:gd name="connsiteX410" fmla="*/ 282091 w 926358"/>
                <a:gd name="connsiteY410" fmla="*/ 103483 h 925096"/>
                <a:gd name="connsiteX411" fmla="*/ 284230 w 926358"/>
                <a:gd name="connsiteY411" fmla="*/ 105128 h 925096"/>
                <a:gd name="connsiteX412" fmla="*/ 285014 w 926358"/>
                <a:gd name="connsiteY412" fmla="*/ 101392 h 925096"/>
                <a:gd name="connsiteX413" fmla="*/ 289662 w 926358"/>
                <a:gd name="connsiteY413" fmla="*/ 103891 h 925096"/>
                <a:gd name="connsiteX414" fmla="*/ 289662 w 926358"/>
                <a:gd name="connsiteY414" fmla="*/ 103448 h 925096"/>
                <a:gd name="connsiteX415" fmla="*/ 291020 w 926358"/>
                <a:gd name="connsiteY415" fmla="*/ 104622 h 925096"/>
                <a:gd name="connsiteX416" fmla="*/ 296260 w 926358"/>
                <a:gd name="connsiteY416" fmla="*/ 107440 h 925096"/>
                <a:gd name="connsiteX417" fmla="*/ 282556 w 926358"/>
                <a:gd name="connsiteY417" fmla="*/ 44513 h 925096"/>
                <a:gd name="connsiteX418" fmla="*/ 311920 w 926358"/>
                <a:gd name="connsiteY418" fmla="*/ 90231 h 925096"/>
                <a:gd name="connsiteX419" fmla="*/ 314178 w 926358"/>
                <a:gd name="connsiteY419" fmla="*/ 81261 h 925096"/>
                <a:gd name="connsiteX420" fmla="*/ 320891 w 926358"/>
                <a:gd name="connsiteY420" fmla="*/ 85222 h 925096"/>
                <a:gd name="connsiteX421" fmla="*/ 310763 w 926358"/>
                <a:gd name="connsiteY421" fmla="*/ 27862 h 925096"/>
                <a:gd name="connsiteX422" fmla="*/ 324269 w 926358"/>
                <a:gd name="connsiteY422" fmla="*/ 50848 h 925096"/>
                <a:gd name="connsiteX423" fmla="*/ 321941 w 926358"/>
                <a:gd name="connsiteY423" fmla="*/ 31116 h 925096"/>
                <a:gd name="connsiteX424" fmla="*/ 346379 w 926358"/>
                <a:gd name="connsiteY424" fmla="*/ 78766 h 925096"/>
                <a:gd name="connsiteX425" fmla="*/ 353220 w 926358"/>
                <a:gd name="connsiteY425" fmla="*/ 90892 h 925096"/>
                <a:gd name="connsiteX426" fmla="*/ 355676 w 926358"/>
                <a:gd name="connsiteY426" fmla="*/ 73423 h 925096"/>
                <a:gd name="connsiteX427" fmla="*/ 359084 w 926358"/>
                <a:gd name="connsiteY427" fmla="*/ 77318 h 925096"/>
                <a:gd name="connsiteX428" fmla="*/ 360029 w 926358"/>
                <a:gd name="connsiteY428" fmla="*/ 75103 h 925096"/>
                <a:gd name="connsiteX429" fmla="*/ 366213 w 926358"/>
                <a:gd name="connsiteY429" fmla="*/ 80202 h 925096"/>
                <a:gd name="connsiteX430" fmla="*/ 366265 w 926358"/>
                <a:gd name="connsiteY430" fmla="*/ 79870 h 925096"/>
                <a:gd name="connsiteX431" fmla="*/ 367309 w 926358"/>
                <a:gd name="connsiteY431" fmla="*/ 81106 h 925096"/>
                <a:gd name="connsiteX432" fmla="*/ 369588 w 926358"/>
                <a:gd name="connsiteY432" fmla="*/ 82985 h 925096"/>
                <a:gd name="connsiteX433" fmla="*/ 368419 w 926358"/>
                <a:gd name="connsiteY433" fmla="*/ 18464 h 925096"/>
                <a:gd name="connsiteX434" fmla="*/ 386770 w 926358"/>
                <a:gd name="connsiteY434" fmla="*/ 65144 h 925096"/>
                <a:gd name="connsiteX435" fmla="*/ 390176 w 926358"/>
                <a:gd name="connsiteY435" fmla="*/ 57964 h 925096"/>
                <a:gd name="connsiteX436" fmla="*/ 396336 w 926358"/>
                <a:gd name="connsiteY436" fmla="*/ 63471 h 925096"/>
                <a:gd name="connsiteX437" fmla="*/ 397594 w 926358"/>
                <a:gd name="connsiteY437" fmla="*/ 5246 h 925096"/>
                <a:gd name="connsiteX438" fmla="*/ 406721 w 926358"/>
                <a:gd name="connsiteY438" fmla="*/ 31473 h 925096"/>
                <a:gd name="connsiteX439" fmla="*/ 408112 w 926358"/>
                <a:gd name="connsiteY439" fmla="*/ 13873 h 925096"/>
                <a:gd name="connsiteX440" fmla="*/ 412058 w 926358"/>
                <a:gd name="connsiteY440" fmla="*/ 27723 h 925096"/>
                <a:gd name="connsiteX441" fmla="*/ 412227 w 926358"/>
                <a:gd name="connsiteY441" fmla="*/ 23421 h 925096"/>
                <a:gd name="connsiteX442" fmla="*/ 428541 w 926358"/>
                <a:gd name="connsiteY442" fmla="*/ 73106 h 925096"/>
                <a:gd name="connsiteX443" fmla="*/ 433712 w 926358"/>
                <a:gd name="connsiteY443" fmla="*/ 58301 h 925096"/>
                <a:gd name="connsiteX444" fmla="*/ 437773 w 926358"/>
                <a:gd name="connsiteY444" fmla="*/ 65350 h 925096"/>
                <a:gd name="connsiteX445" fmla="*/ 438731 w 926358"/>
                <a:gd name="connsiteY445" fmla="*/ 63948 h 925096"/>
                <a:gd name="connsiteX446" fmla="*/ 442256 w 926358"/>
                <a:gd name="connsiteY446" fmla="*/ 68265 h 925096"/>
                <a:gd name="connsiteX447" fmla="*/ 442943 w 926358"/>
                <a:gd name="connsiteY447" fmla="*/ 66405 h 925096"/>
                <a:gd name="connsiteX448" fmla="*/ 446374 w 926358"/>
                <a:gd name="connsiteY448" fmla="*/ 72612 h 925096"/>
                <a:gd name="connsiteX449" fmla="*/ 457713 w 926358"/>
                <a:gd name="connsiteY449" fmla="*/ 9672 h 925096"/>
                <a:gd name="connsiteX450" fmla="*/ 465806 w 926358"/>
                <a:gd name="connsiteY450" fmla="*/ 54589 h 925096"/>
                <a:gd name="connsiteX451" fmla="*/ 469258 w 926358"/>
                <a:gd name="connsiteY451" fmla="*/ 49946 h 925096"/>
                <a:gd name="connsiteX452" fmla="*/ 474551 w 926358"/>
                <a:gd name="connsiteY452" fmla="*/ 56978 h 92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</a:cxnLst>
              <a:rect l="l" t="t" r="r" b="b"/>
              <a:pathLst>
                <a:path w="926358" h="925096">
                  <a:moveTo>
                    <a:pt x="487166" y="0"/>
                  </a:moveTo>
                  <a:lnTo>
                    <a:pt x="491369" y="30136"/>
                  </a:lnTo>
                  <a:lnTo>
                    <a:pt x="495991" y="13769"/>
                  </a:lnTo>
                  <a:lnTo>
                    <a:pt x="497383" y="30873"/>
                  </a:lnTo>
                  <a:lnTo>
                    <a:pt x="500033" y="19834"/>
                  </a:lnTo>
                  <a:lnTo>
                    <a:pt x="506199" y="70575"/>
                  </a:lnTo>
                  <a:lnTo>
                    <a:pt x="513200" y="58688"/>
                  </a:lnTo>
                  <a:lnTo>
                    <a:pt x="516877" y="69559"/>
                  </a:lnTo>
                  <a:lnTo>
                    <a:pt x="518096" y="68366"/>
                  </a:lnTo>
                  <a:lnTo>
                    <a:pt x="519281" y="70596"/>
                  </a:lnTo>
                  <a:lnTo>
                    <a:pt x="520775" y="68161"/>
                  </a:lnTo>
                  <a:lnTo>
                    <a:pt x="523774" y="77567"/>
                  </a:lnTo>
                  <a:lnTo>
                    <a:pt x="547009" y="18464"/>
                  </a:lnTo>
                  <a:lnTo>
                    <a:pt x="546267" y="59424"/>
                  </a:lnTo>
                  <a:lnTo>
                    <a:pt x="548387" y="57507"/>
                  </a:lnTo>
                  <a:lnTo>
                    <a:pt x="552459" y="65963"/>
                  </a:lnTo>
                  <a:lnTo>
                    <a:pt x="576042" y="12334"/>
                  </a:lnTo>
                  <a:lnTo>
                    <a:pt x="574048" y="46802"/>
                  </a:lnTo>
                  <a:lnTo>
                    <a:pt x="582201" y="30816"/>
                  </a:lnTo>
                  <a:lnTo>
                    <a:pt x="580238" y="47792"/>
                  </a:lnTo>
                  <a:lnTo>
                    <a:pt x="586853" y="33441"/>
                  </a:lnTo>
                  <a:lnTo>
                    <a:pt x="583064" y="83564"/>
                  </a:lnTo>
                  <a:lnTo>
                    <a:pt x="591083" y="74580"/>
                  </a:lnTo>
                  <a:lnTo>
                    <a:pt x="592987" y="89154"/>
                  </a:lnTo>
                  <a:lnTo>
                    <a:pt x="596770" y="85063"/>
                  </a:lnTo>
                  <a:lnTo>
                    <a:pt x="598025" y="96200"/>
                  </a:lnTo>
                  <a:lnTo>
                    <a:pt x="600701" y="94600"/>
                  </a:lnTo>
                  <a:lnTo>
                    <a:pt x="632872" y="44513"/>
                  </a:lnTo>
                  <a:lnTo>
                    <a:pt x="624815" y="81507"/>
                  </a:lnTo>
                  <a:lnTo>
                    <a:pt x="627017" y="90047"/>
                  </a:lnTo>
                  <a:lnTo>
                    <a:pt x="660806" y="41767"/>
                  </a:lnTo>
                  <a:lnTo>
                    <a:pt x="650770" y="80401"/>
                  </a:lnTo>
                  <a:lnTo>
                    <a:pt x="663431" y="64352"/>
                  </a:lnTo>
                  <a:lnTo>
                    <a:pt x="659081" y="77861"/>
                  </a:lnTo>
                  <a:lnTo>
                    <a:pt x="669347" y="63730"/>
                  </a:lnTo>
                  <a:lnTo>
                    <a:pt x="655985" y="111680"/>
                  </a:lnTo>
                  <a:lnTo>
                    <a:pt x="664373" y="105360"/>
                  </a:lnTo>
                  <a:lnTo>
                    <a:pt x="663410" y="119805"/>
                  </a:lnTo>
                  <a:lnTo>
                    <a:pt x="668003" y="116469"/>
                  </a:lnTo>
                  <a:lnTo>
                    <a:pt x="667123" y="126916"/>
                  </a:lnTo>
                  <a:lnTo>
                    <a:pt x="667175" y="127453"/>
                  </a:lnTo>
                  <a:lnTo>
                    <a:pt x="675763" y="124391"/>
                  </a:lnTo>
                  <a:lnTo>
                    <a:pt x="712006" y="86810"/>
                  </a:lnTo>
                  <a:lnTo>
                    <a:pt x="695171" y="125458"/>
                  </a:lnTo>
                  <a:lnTo>
                    <a:pt x="695327" y="128231"/>
                  </a:lnTo>
                  <a:lnTo>
                    <a:pt x="738197" y="87173"/>
                  </a:lnTo>
                  <a:lnTo>
                    <a:pt x="718001" y="128927"/>
                  </a:lnTo>
                  <a:lnTo>
                    <a:pt x="736557" y="113091"/>
                  </a:lnTo>
                  <a:lnTo>
                    <a:pt x="732383" y="120592"/>
                  </a:lnTo>
                  <a:lnTo>
                    <a:pt x="744351" y="109528"/>
                  </a:lnTo>
                  <a:lnTo>
                    <a:pt x="721940" y="153851"/>
                  </a:lnTo>
                  <a:lnTo>
                    <a:pt x="730247" y="149845"/>
                  </a:lnTo>
                  <a:lnTo>
                    <a:pt x="726556" y="163560"/>
                  </a:lnTo>
                  <a:lnTo>
                    <a:pt x="731746" y="161169"/>
                  </a:lnTo>
                  <a:lnTo>
                    <a:pt x="729022" y="170626"/>
                  </a:lnTo>
                  <a:lnTo>
                    <a:pt x="730249" y="170396"/>
                  </a:lnTo>
                  <a:lnTo>
                    <a:pt x="730114" y="171733"/>
                  </a:lnTo>
                  <a:lnTo>
                    <a:pt x="744000" y="169691"/>
                  </a:lnTo>
                  <a:lnTo>
                    <a:pt x="781364" y="143732"/>
                  </a:lnTo>
                  <a:lnTo>
                    <a:pt x="758560" y="176559"/>
                  </a:lnTo>
                  <a:lnTo>
                    <a:pt x="805245" y="146801"/>
                  </a:lnTo>
                  <a:lnTo>
                    <a:pt x="772890" y="189639"/>
                  </a:lnTo>
                  <a:lnTo>
                    <a:pt x="798770" y="175158"/>
                  </a:lnTo>
                  <a:lnTo>
                    <a:pt x="798458" y="175525"/>
                  </a:lnTo>
                  <a:lnTo>
                    <a:pt x="808977" y="169079"/>
                  </a:lnTo>
                  <a:lnTo>
                    <a:pt x="778179" y="208395"/>
                  </a:lnTo>
                  <a:lnTo>
                    <a:pt x="786178" y="206327"/>
                  </a:lnTo>
                  <a:lnTo>
                    <a:pt x="780026" y="218768"/>
                  </a:lnTo>
                  <a:lnTo>
                    <a:pt x="785542" y="217445"/>
                  </a:lnTo>
                  <a:lnTo>
                    <a:pt x="780177" y="227830"/>
                  </a:lnTo>
                  <a:lnTo>
                    <a:pt x="801944" y="228925"/>
                  </a:lnTo>
                  <a:lnTo>
                    <a:pt x="838288" y="213093"/>
                  </a:lnTo>
                  <a:lnTo>
                    <a:pt x="814859" y="235688"/>
                  </a:lnTo>
                  <a:lnTo>
                    <a:pt x="859369" y="218367"/>
                  </a:lnTo>
                  <a:lnTo>
                    <a:pt x="816747" y="256327"/>
                  </a:lnTo>
                  <a:lnTo>
                    <a:pt x="860744" y="240092"/>
                  </a:lnTo>
                  <a:lnTo>
                    <a:pt x="822375" y="273070"/>
                  </a:lnTo>
                  <a:lnTo>
                    <a:pt x="830015" y="272636"/>
                  </a:lnTo>
                  <a:lnTo>
                    <a:pt x="821775" y="283351"/>
                  </a:lnTo>
                  <a:lnTo>
                    <a:pt x="827324" y="283134"/>
                  </a:lnTo>
                  <a:lnTo>
                    <a:pt x="819563" y="292867"/>
                  </a:lnTo>
                  <a:lnTo>
                    <a:pt x="844601" y="299170"/>
                  </a:lnTo>
                  <a:lnTo>
                    <a:pt x="843996" y="300196"/>
                  </a:lnTo>
                  <a:lnTo>
                    <a:pt x="880586" y="292227"/>
                  </a:lnTo>
                  <a:lnTo>
                    <a:pt x="859007" y="306087"/>
                  </a:lnTo>
                  <a:lnTo>
                    <a:pt x="898495" y="299114"/>
                  </a:lnTo>
                  <a:lnTo>
                    <a:pt x="850504" y="327313"/>
                  </a:lnTo>
                  <a:lnTo>
                    <a:pt x="897662" y="319842"/>
                  </a:lnTo>
                  <a:lnTo>
                    <a:pt x="880713" y="329403"/>
                  </a:lnTo>
                  <a:lnTo>
                    <a:pt x="881403" y="329322"/>
                  </a:lnTo>
                  <a:lnTo>
                    <a:pt x="875394" y="332404"/>
                  </a:lnTo>
                  <a:lnTo>
                    <a:pt x="852731" y="345188"/>
                  </a:lnTo>
                  <a:lnTo>
                    <a:pt x="860074" y="346220"/>
                  </a:lnTo>
                  <a:lnTo>
                    <a:pt x="850187" y="354873"/>
                  </a:lnTo>
                  <a:lnTo>
                    <a:pt x="855489" y="355714"/>
                  </a:lnTo>
                  <a:lnTo>
                    <a:pt x="845201" y="364402"/>
                  </a:lnTo>
                  <a:lnTo>
                    <a:pt x="867898" y="375168"/>
                  </a:lnTo>
                  <a:lnTo>
                    <a:pt x="864605" y="378851"/>
                  </a:lnTo>
                  <a:lnTo>
                    <a:pt x="906634" y="378090"/>
                  </a:lnTo>
                  <a:lnTo>
                    <a:pt x="888448" y="385239"/>
                  </a:lnTo>
                  <a:lnTo>
                    <a:pt x="921111" y="385945"/>
                  </a:lnTo>
                  <a:lnTo>
                    <a:pt x="870947" y="403402"/>
                  </a:lnTo>
                  <a:lnTo>
                    <a:pt x="918314" y="405259"/>
                  </a:lnTo>
                  <a:lnTo>
                    <a:pt x="889380" y="414760"/>
                  </a:lnTo>
                  <a:lnTo>
                    <a:pt x="898646" y="415493"/>
                  </a:lnTo>
                  <a:lnTo>
                    <a:pt x="871913" y="423109"/>
                  </a:lnTo>
                  <a:lnTo>
                    <a:pt x="875198" y="424257"/>
                  </a:lnTo>
                  <a:lnTo>
                    <a:pt x="864153" y="430619"/>
                  </a:lnTo>
                  <a:lnTo>
                    <a:pt x="868954" y="432391"/>
                  </a:lnTo>
                  <a:lnTo>
                    <a:pt x="856083" y="439505"/>
                  </a:lnTo>
                  <a:lnTo>
                    <a:pt x="875916" y="454249"/>
                  </a:lnTo>
                  <a:lnTo>
                    <a:pt x="869465" y="459104"/>
                  </a:lnTo>
                  <a:lnTo>
                    <a:pt x="915426" y="467384"/>
                  </a:lnTo>
                  <a:lnTo>
                    <a:pt x="901198" y="469947"/>
                  </a:lnTo>
                  <a:lnTo>
                    <a:pt x="926358" y="475519"/>
                  </a:lnTo>
                  <a:lnTo>
                    <a:pt x="877294" y="482359"/>
                  </a:lnTo>
                  <a:lnTo>
                    <a:pt x="921902" y="493066"/>
                  </a:lnTo>
                  <a:lnTo>
                    <a:pt x="880198" y="498133"/>
                  </a:lnTo>
                  <a:lnTo>
                    <a:pt x="898750" y="503372"/>
                  </a:lnTo>
                  <a:lnTo>
                    <a:pt x="868674" y="505820"/>
                  </a:lnTo>
                  <a:lnTo>
                    <a:pt x="863095" y="507708"/>
                  </a:lnTo>
                  <a:lnTo>
                    <a:pt x="867198" y="510224"/>
                  </a:lnTo>
                  <a:lnTo>
                    <a:pt x="851842" y="515118"/>
                  </a:lnTo>
                  <a:lnTo>
                    <a:pt x="868355" y="533379"/>
                  </a:lnTo>
                  <a:lnTo>
                    <a:pt x="858920" y="537922"/>
                  </a:lnTo>
                  <a:lnTo>
                    <a:pt x="906634" y="556680"/>
                  </a:lnTo>
                  <a:lnTo>
                    <a:pt x="896045" y="556488"/>
                  </a:lnTo>
                  <a:lnTo>
                    <a:pt x="914022" y="564393"/>
                  </a:lnTo>
                  <a:lnTo>
                    <a:pt x="869035" y="561790"/>
                  </a:lnTo>
                  <a:lnTo>
                    <a:pt x="908295" y="579885"/>
                  </a:lnTo>
                  <a:lnTo>
                    <a:pt x="854754" y="575838"/>
                  </a:lnTo>
                  <a:lnTo>
                    <a:pt x="881703" y="589581"/>
                  </a:lnTo>
                  <a:lnTo>
                    <a:pt x="849965" y="585912"/>
                  </a:lnTo>
                  <a:lnTo>
                    <a:pt x="850296" y="586218"/>
                  </a:lnTo>
                  <a:lnTo>
                    <a:pt x="832757" y="588194"/>
                  </a:lnTo>
                  <a:lnTo>
                    <a:pt x="845500" y="609512"/>
                  </a:lnTo>
                  <a:lnTo>
                    <a:pt x="833841" y="612518"/>
                  </a:lnTo>
                  <a:lnTo>
                    <a:pt x="880586" y="642542"/>
                  </a:lnTo>
                  <a:lnTo>
                    <a:pt x="872679" y="640820"/>
                  </a:lnTo>
                  <a:lnTo>
                    <a:pt x="884590" y="649156"/>
                  </a:lnTo>
                  <a:lnTo>
                    <a:pt x="846008" y="639134"/>
                  </a:lnTo>
                  <a:lnTo>
                    <a:pt x="878007" y="662380"/>
                  </a:lnTo>
                  <a:lnTo>
                    <a:pt x="822003" y="646774"/>
                  </a:lnTo>
                  <a:lnTo>
                    <a:pt x="828138" y="654916"/>
                  </a:lnTo>
                  <a:lnTo>
                    <a:pt x="828008" y="654907"/>
                  </a:lnTo>
                  <a:lnTo>
                    <a:pt x="848167" y="670811"/>
                  </a:lnTo>
                  <a:lnTo>
                    <a:pt x="802337" y="656057"/>
                  </a:lnTo>
                  <a:lnTo>
                    <a:pt x="799717" y="655836"/>
                  </a:lnTo>
                  <a:lnTo>
                    <a:pt x="808234" y="679723"/>
                  </a:lnTo>
                  <a:lnTo>
                    <a:pt x="795691" y="680425"/>
                  </a:lnTo>
                  <a:lnTo>
                    <a:pt x="795531" y="680441"/>
                  </a:lnTo>
                  <a:lnTo>
                    <a:pt x="838288" y="721675"/>
                  </a:lnTo>
                  <a:lnTo>
                    <a:pt x="831819" y="718857"/>
                  </a:lnTo>
                  <a:lnTo>
                    <a:pt x="839184" y="726547"/>
                  </a:lnTo>
                  <a:lnTo>
                    <a:pt x="808445" y="711679"/>
                  </a:lnTo>
                  <a:lnTo>
                    <a:pt x="832208" y="737383"/>
                  </a:lnTo>
                  <a:lnTo>
                    <a:pt x="778576" y="710265"/>
                  </a:lnTo>
                  <a:lnTo>
                    <a:pt x="783652" y="720791"/>
                  </a:lnTo>
                  <a:lnTo>
                    <a:pt x="778489" y="719402"/>
                  </a:lnTo>
                  <a:lnTo>
                    <a:pt x="799428" y="743938"/>
                  </a:lnTo>
                  <a:lnTo>
                    <a:pt x="754708" y="719051"/>
                  </a:lnTo>
                  <a:lnTo>
                    <a:pt x="757983" y="741315"/>
                  </a:lnTo>
                  <a:lnTo>
                    <a:pt x="754191" y="740779"/>
                  </a:lnTo>
                  <a:lnTo>
                    <a:pt x="754667" y="743315"/>
                  </a:lnTo>
                  <a:lnTo>
                    <a:pt x="747779" y="742619"/>
                  </a:lnTo>
                  <a:lnTo>
                    <a:pt x="747790" y="742704"/>
                  </a:lnTo>
                  <a:lnTo>
                    <a:pt x="781364" y="791035"/>
                  </a:lnTo>
                  <a:lnTo>
                    <a:pt x="775188" y="786744"/>
                  </a:lnTo>
                  <a:lnTo>
                    <a:pt x="779555" y="793595"/>
                  </a:lnTo>
                  <a:lnTo>
                    <a:pt x="757113" y="776646"/>
                  </a:lnTo>
                  <a:lnTo>
                    <a:pt x="772657" y="802009"/>
                  </a:lnTo>
                  <a:lnTo>
                    <a:pt x="723816" y="763751"/>
                  </a:lnTo>
                  <a:lnTo>
                    <a:pt x="727170" y="776722"/>
                  </a:lnTo>
                  <a:lnTo>
                    <a:pt x="718493" y="772431"/>
                  </a:lnTo>
                  <a:lnTo>
                    <a:pt x="737360" y="806150"/>
                  </a:lnTo>
                  <a:lnTo>
                    <a:pt x="697666" y="772431"/>
                  </a:lnTo>
                  <a:lnTo>
                    <a:pt x="696686" y="791921"/>
                  </a:lnTo>
                  <a:lnTo>
                    <a:pt x="695475" y="791497"/>
                  </a:lnTo>
                  <a:lnTo>
                    <a:pt x="695424" y="796313"/>
                  </a:lnTo>
                  <a:lnTo>
                    <a:pt x="688874" y="794309"/>
                  </a:lnTo>
                  <a:lnTo>
                    <a:pt x="688843" y="794783"/>
                  </a:lnTo>
                  <a:lnTo>
                    <a:pt x="712006" y="847958"/>
                  </a:lnTo>
                  <a:lnTo>
                    <a:pt x="705426" y="841136"/>
                  </a:lnTo>
                  <a:lnTo>
                    <a:pt x="707988" y="847720"/>
                  </a:lnTo>
                  <a:lnTo>
                    <a:pt x="693339" y="831272"/>
                  </a:lnTo>
                  <a:lnTo>
                    <a:pt x="701644" y="853776"/>
                  </a:lnTo>
                  <a:lnTo>
                    <a:pt x="659996" y="805319"/>
                  </a:lnTo>
                  <a:lnTo>
                    <a:pt x="660860" y="820559"/>
                  </a:lnTo>
                  <a:lnTo>
                    <a:pt x="652108" y="813829"/>
                  </a:lnTo>
                  <a:lnTo>
                    <a:pt x="652223" y="816771"/>
                  </a:lnTo>
                  <a:lnTo>
                    <a:pt x="651817" y="816447"/>
                  </a:lnTo>
                  <a:lnTo>
                    <a:pt x="664346" y="855058"/>
                  </a:lnTo>
                  <a:lnTo>
                    <a:pt x="631763" y="813954"/>
                  </a:lnTo>
                  <a:lnTo>
                    <a:pt x="626981" y="836737"/>
                  </a:lnTo>
                  <a:lnTo>
                    <a:pt x="620451" y="833225"/>
                  </a:lnTo>
                  <a:lnTo>
                    <a:pt x="632872" y="890254"/>
                  </a:lnTo>
                  <a:lnTo>
                    <a:pt x="625937" y="879457"/>
                  </a:lnTo>
                  <a:lnTo>
                    <a:pt x="627241" y="886846"/>
                  </a:lnTo>
                  <a:lnTo>
                    <a:pt x="619085" y="872964"/>
                  </a:lnTo>
                  <a:lnTo>
                    <a:pt x="621894" y="890695"/>
                  </a:lnTo>
                  <a:lnTo>
                    <a:pt x="589671" y="833574"/>
                  </a:lnTo>
                  <a:lnTo>
                    <a:pt x="587276" y="850618"/>
                  </a:lnTo>
                  <a:lnTo>
                    <a:pt x="580052" y="842364"/>
                  </a:lnTo>
                  <a:lnTo>
                    <a:pt x="579644" y="844936"/>
                  </a:lnTo>
                  <a:lnTo>
                    <a:pt x="577759" y="842704"/>
                  </a:lnTo>
                  <a:lnTo>
                    <a:pt x="583195" y="888785"/>
                  </a:lnTo>
                  <a:lnTo>
                    <a:pt x="560149" y="843849"/>
                  </a:lnTo>
                  <a:lnTo>
                    <a:pt x="551966" y="863026"/>
                  </a:lnTo>
                  <a:lnTo>
                    <a:pt x="545954" y="858067"/>
                  </a:lnTo>
                  <a:lnTo>
                    <a:pt x="547009" y="916304"/>
                  </a:lnTo>
                  <a:lnTo>
                    <a:pt x="540615" y="900040"/>
                  </a:lnTo>
                  <a:lnTo>
                    <a:pt x="540412" y="909461"/>
                  </a:lnTo>
                  <a:lnTo>
                    <a:pt x="536941" y="899488"/>
                  </a:lnTo>
                  <a:lnTo>
                    <a:pt x="536476" y="911346"/>
                  </a:lnTo>
                  <a:lnTo>
                    <a:pt x="515560" y="847643"/>
                  </a:lnTo>
                  <a:lnTo>
                    <a:pt x="509821" y="864075"/>
                  </a:lnTo>
                  <a:lnTo>
                    <a:pt x="509754" y="864294"/>
                  </a:lnTo>
                  <a:lnTo>
                    <a:pt x="509748" y="864285"/>
                  </a:lnTo>
                  <a:lnTo>
                    <a:pt x="509239" y="865742"/>
                  </a:lnTo>
                  <a:lnTo>
                    <a:pt x="503765" y="856238"/>
                  </a:lnTo>
                  <a:lnTo>
                    <a:pt x="502966" y="858402"/>
                  </a:lnTo>
                  <a:lnTo>
                    <a:pt x="501064" y="854959"/>
                  </a:lnTo>
                  <a:lnTo>
                    <a:pt x="497025" y="906026"/>
                  </a:lnTo>
                  <a:lnTo>
                    <a:pt x="483630" y="859016"/>
                  </a:lnTo>
                  <a:lnTo>
                    <a:pt x="473264" y="874181"/>
                  </a:lnTo>
                  <a:lnTo>
                    <a:pt x="468039" y="867781"/>
                  </a:lnTo>
                  <a:lnTo>
                    <a:pt x="457713" y="925096"/>
                  </a:lnTo>
                  <a:lnTo>
                    <a:pt x="453597" y="902247"/>
                  </a:lnTo>
                  <a:lnTo>
                    <a:pt x="450838" y="914708"/>
                  </a:lnTo>
                  <a:lnTo>
                    <a:pt x="450061" y="909136"/>
                  </a:lnTo>
                  <a:lnTo>
                    <a:pt x="448669" y="914934"/>
                  </a:lnTo>
                  <a:lnTo>
                    <a:pt x="440537" y="848012"/>
                  </a:lnTo>
                  <a:lnTo>
                    <a:pt x="430314" y="867057"/>
                  </a:lnTo>
                  <a:lnTo>
                    <a:pt x="425867" y="855451"/>
                  </a:lnTo>
                  <a:lnTo>
                    <a:pt x="425134" y="856646"/>
                  </a:lnTo>
                  <a:lnTo>
                    <a:pt x="424066" y="853296"/>
                  </a:lnTo>
                  <a:lnTo>
                    <a:pt x="409145" y="906130"/>
                  </a:lnTo>
                  <a:lnTo>
                    <a:pt x="405279" y="858623"/>
                  </a:lnTo>
                  <a:lnTo>
                    <a:pt x="393900" y="869763"/>
                  </a:lnTo>
                  <a:lnTo>
                    <a:pt x="389769" y="861992"/>
                  </a:lnTo>
                  <a:lnTo>
                    <a:pt x="368419" y="916304"/>
                  </a:lnTo>
                  <a:lnTo>
                    <a:pt x="368959" y="886463"/>
                  </a:lnTo>
                  <a:lnTo>
                    <a:pt x="361962" y="902374"/>
                  </a:lnTo>
                  <a:lnTo>
                    <a:pt x="362048" y="900900"/>
                  </a:lnTo>
                  <a:lnTo>
                    <a:pt x="361851" y="901327"/>
                  </a:lnTo>
                  <a:lnTo>
                    <a:pt x="362585" y="891612"/>
                  </a:lnTo>
                  <a:lnTo>
                    <a:pt x="365719" y="837446"/>
                  </a:lnTo>
                  <a:lnTo>
                    <a:pt x="351860" y="854272"/>
                  </a:lnTo>
                  <a:lnTo>
                    <a:pt x="349337" y="839531"/>
                  </a:lnTo>
                  <a:lnTo>
                    <a:pt x="349140" y="839744"/>
                  </a:lnTo>
                  <a:lnTo>
                    <a:pt x="348951" y="838071"/>
                  </a:lnTo>
                  <a:lnTo>
                    <a:pt x="322935" y="889083"/>
                  </a:lnTo>
                  <a:lnTo>
                    <a:pt x="328322" y="842503"/>
                  </a:lnTo>
                  <a:lnTo>
                    <a:pt x="316919" y="849950"/>
                  </a:lnTo>
                  <a:lnTo>
                    <a:pt x="314216" y="840962"/>
                  </a:lnTo>
                  <a:lnTo>
                    <a:pt x="282556" y="890255"/>
                  </a:lnTo>
                  <a:lnTo>
                    <a:pt x="289903" y="856520"/>
                  </a:lnTo>
                  <a:lnTo>
                    <a:pt x="279356" y="871038"/>
                  </a:lnTo>
                  <a:lnTo>
                    <a:pt x="279902" y="869078"/>
                  </a:lnTo>
                  <a:lnTo>
                    <a:pt x="277199" y="872941"/>
                  </a:lnTo>
                  <a:lnTo>
                    <a:pt x="292484" y="814099"/>
                  </a:lnTo>
                  <a:lnTo>
                    <a:pt x="277410" y="826425"/>
                  </a:lnTo>
                  <a:lnTo>
                    <a:pt x="277857" y="809723"/>
                  </a:lnTo>
                  <a:lnTo>
                    <a:pt x="241705" y="855548"/>
                  </a:lnTo>
                  <a:lnTo>
                    <a:pt x="255984" y="811198"/>
                  </a:lnTo>
                  <a:lnTo>
                    <a:pt x="245285" y="815498"/>
                  </a:lnTo>
                  <a:lnTo>
                    <a:pt x="244329" y="805541"/>
                  </a:lnTo>
                  <a:lnTo>
                    <a:pt x="203422" y="847958"/>
                  </a:lnTo>
                  <a:lnTo>
                    <a:pt x="219362" y="811363"/>
                  </a:lnTo>
                  <a:lnTo>
                    <a:pt x="204352" y="825241"/>
                  </a:lnTo>
                  <a:lnTo>
                    <a:pt x="206368" y="821253"/>
                  </a:lnTo>
                  <a:lnTo>
                    <a:pt x="199808" y="827536"/>
                  </a:lnTo>
                  <a:lnTo>
                    <a:pt x="224312" y="776875"/>
                  </a:lnTo>
                  <a:lnTo>
                    <a:pt x="209820" y="784588"/>
                  </a:lnTo>
                  <a:lnTo>
                    <a:pt x="213472" y="768496"/>
                  </a:lnTo>
                  <a:lnTo>
                    <a:pt x="168580" y="806808"/>
                  </a:lnTo>
                  <a:lnTo>
                    <a:pt x="191328" y="765932"/>
                  </a:lnTo>
                  <a:lnTo>
                    <a:pt x="181746" y="767733"/>
                  </a:lnTo>
                  <a:lnTo>
                    <a:pt x="182813" y="757168"/>
                  </a:lnTo>
                  <a:lnTo>
                    <a:pt x="134062" y="791035"/>
                  </a:lnTo>
                  <a:lnTo>
                    <a:pt x="160525" y="752943"/>
                  </a:lnTo>
                  <a:lnTo>
                    <a:pt x="139725" y="765690"/>
                  </a:lnTo>
                  <a:lnTo>
                    <a:pt x="143204" y="761249"/>
                  </a:lnTo>
                  <a:lnTo>
                    <a:pt x="132760" y="767905"/>
                  </a:lnTo>
                  <a:lnTo>
                    <a:pt x="163886" y="726695"/>
                  </a:lnTo>
                  <a:lnTo>
                    <a:pt x="151692" y="730370"/>
                  </a:lnTo>
                  <a:lnTo>
                    <a:pt x="157410" y="717551"/>
                  </a:lnTo>
                  <a:lnTo>
                    <a:pt x="156774" y="717715"/>
                  </a:lnTo>
                  <a:lnTo>
                    <a:pt x="157580" y="716085"/>
                  </a:lnTo>
                  <a:lnTo>
                    <a:pt x="106367" y="744741"/>
                  </a:lnTo>
                  <a:lnTo>
                    <a:pt x="137086" y="708578"/>
                  </a:lnTo>
                  <a:lnTo>
                    <a:pt x="128748" y="708490"/>
                  </a:lnTo>
                  <a:lnTo>
                    <a:pt x="132030" y="697764"/>
                  </a:lnTo>
                  <a:lnTo>
                    <a:pt x="77138" y="721676"/>
                  </a:lnTo>
                  <a:lnTo>
                    <a:pt x="115780" y="684411"/>
                  </a:lnTo>
                  <a:lnTo>
                    <a:pt x="87958" y="694676"/>
                  </a:lnTo>
                  <a:lnTo>
                    <a:pt x="92133" y="691087"/>
                  </a:lnTo>
                  <a:lnTo>
                    <a:pt x="78635" y="696340"/>
                  </a:lnTo>
                  <a:lnTo>
                    <a:pt x="113793" y="665028"/>
                  </a:lnTo>
                  <a:lnTo>
                    <a:pt x="105258" y="665854"/>
                  </a:lnTo>
                  <a:lnTo>
                    <a:pt x="114112" y="653344"/>
                  </a:lnTo>
                  <a:lnTo>
                    <a:pt x="57459" y="671727"/>
                  </a:lnTo>
                  <a:lnTo>
                    <a:pt x="95519" y="641557"/>
                  </a:lnTo>
                  <a:lnTo>
                    <a:pt x="88326" y="640048"/>
                  </a:lnTo>
                  <a:lnTo>
                    <a:pt x="93881" y="629715"/>
                  </a:lnTo>
                  <a:lnTo>
                    <a:pt x="93735" y="629715"/>
                  </a:lnTo>
                  <a:lnTo>
                    <a:pt x="34842" y="642542"/>
                  </a:lnTo>
                  <a:lnTo>
                    <a:pt x="86612" y="609290"/>
                  </a:lnTo>
                  <a:lnTo>
                    <a:pt x="51040" y="614926"/>
                  </a:lnTo>
                  <a:lnTo>
                    <a:pt x="54574" y="612932"/>
                  </a:lnTo>
                  <a:lnTo>
                    <a:pt x="39510" y="615592"/>
                  </a:lnTo>
                  <a:lnTo>
                    <a:pt x="76384" y="593927"/>
                  </a:lnTo>
                  <a:lnTo>
                    <a:pt x="72303" y="593517"/>
                  </a:lnTo>
                  <a:lnTo>
                    <a:pt x="82753" y="583613"/>
                  </a:lnTo>
                  <a:lnTo>
                    <a:pt x="23734" y="590577"/>
                  </a:lnTo>
                  <a:lnTo>
                    <a:pt x="68314" y="567712"/>
                  </a:lnTo>
                  <a:lnTo>
                    <a:pt x="62035" y="565033"/>
                  </a:lnTo>
                  <a:lnTo>
                    <a:pt x="69257" y="556277"/>
                  </a:lnTo>
                  <a:lnTo>
                    <a:pt x="68257" y="556077"/>
                  </a:lnTo>
                  <a:lnTo>
                    <a:pt x="68882" y="555591"/>
                  </a:lnTo>
                  <a:lnTo>
                    <a:pt x="8793" y="556680"/>
                  </a:lnTo>
                  <a:lnTo>
                    <a:pt x="73594" y="531203"/>
                  </a:lnTo>
                  <a:lnTo>
                    <a:pt x="30388" y="529509"/>
                  </a:lnTo>
                  <a:lnTo>
                    <a:pt x="31686" y="529082"/>
                  </a:lnTo>
                  <a:lnTo>
                    <a:pt x="16894" y="528763"/>
                  </a:lnTo>
                  <a:lnTo>
                    <a:pt x="55247" y="515416"/>
                  </a:lnTo>
                  <a:lnTo>
                    <a:pt x="65337" y="509059"/>
                  </a:lnTo>
                  <a:lnTo>
                    <a:pt x="6491" y="504406"/>
                  </a:lnTo>
                  <a:lnTo>
                    <a:pt x="56485" y="490162"/>
                  </a:lnTo>
                  <a:lnTo>
                    <a:pt x="50880" y="486331"/>
                  </a:lnTo>
                  <a:lnTo>
                    <a:pt x="59244" y="479503"/>
                  </a:lnTo>
                  <a:lnTo>
                    <a:pt x="57848" y="478924"/>
                  </a:lnTo>
                  <a:lnTo>
                    <a:pt x="59486" y="478101"/>
                  </a:lnTo>
                  <a:lnTo>
                    <a:pt x="0" y="467384"/>
                  </a:lnTo>
                  <a:lnTo>
                    <a:pt x="66563" y="455392"/>
                  </a:lnTo>
                  <a:lnTo>
                    <a:pt x="70713" y="452269"/>
                  </a:lnTo>
                  <a:lnTo>
                    <a:pt x="11648" y="439189"/>
                  </a:lnTo>
                  <a:lnTo>
                    <a:pt x="61850" y="432190"/>
                  </a:lnTo>
                  <a:lnTo>
                    <a:pt x="6387" y="416527"/>
                  </a:lnTo>
                  <a:lnTo>
                    <a:pt x="60358" y="412134"/>
                  </a:lnTo>
                  <a:lnTo>
                    <a:pt x="55298" y="406967"/>
                  </a:lnTo>
                  <a:lnTo>
                    <a:pt x="64200" y="402235"/>
                  </a:lnTo>
                  <a:lnTo>
                    <a:pt x="62688" y="401223"/>
                  </a:lnTo>
                  <a:lnTo>
                    <a:pt x="65599" y="400421"/>
                  </a:lnTo>
                  <a:lnTo>
                    <a:pt x="8793" y="378089"/>
                  </a:lnTo>
                  <a:lnTo>
                    <a:pt x="74142" y="379273"/>
                  </a:lnTo>
                  <a:lnTo>
                    <a:pt x="72515" y="377474"/>
                  </a:lnTo>
                  <a:lnTo>
                    <a:pt x="78830" y="374434"/>
                  </a:lnTo>
                  <a:lnTo>
                    <a:pt x="23981" y="350314"/>
                  </a:lnTo>
                  <a:lnTo>
                    <a:pt x="67592" y="352838"/>
                  </a:lnTo>
                  <a:lnTo>
                    <a:pt x="23433" y="330317"/>
                  </a:lnTo>
                  <a:lnTo>
                    <a:pt x="79567" y="336807"/>
                  </a:lnTo>
                  <a:lnTo>
                    <a:pt x="75112" y="329986"/>
                  </a:lnTo>
                  <a:lnTo>
                    <a:pt x="83959" y="327326"/>
                  </a:lnTo>
                  <a:lnTo>
                    <a:pt x="82596" y="325962"/>
                  </a:lnTo>
                  <a:lnTo>
                    <a:pt x="86880" y="325650"/>
                  </a:lnTo>
                  <a:lnTo>
                    <a:pt x="34842" y="292227"/>
                  </a:lnTo>
                  <a:lnTo>
                    <a:pt x="98165" y="306018"/>
                  </a:lnTo>
                  <a:lnTo>
                    <a:pt x="95369" y="301341"/>
                  </a:lnTo>
                  <a:lnTo>
                    <a:pt x="102082" y="299610"/>
                  </a:lnTo>
                  <a:lnTo>
                    <a:pt x="53415" y="265552"/>
                  </a:lnTo>
                  <a:lnTo>
                    <a:pt x="89830" y="275011"/>
                  </a:lnTo>
                  <a:lnTo>
                    <a:pt x="56970" y="249087"/>
                  </a:lnTo>
                  <a:lnTo>
                    <a:pt x="113105" y="267161"/>
                  </a:lnTo>
                  <a:lnTo>
                    <a:pt x="109565" y="258351"/>
                  </a:lnTo>
                  <a:lnTo>
                    <a:pt x="117827" y="257558"/>
                  </a:lnTo>
                  <a:lnTo>
                    <a:pt x="116805" y="256026"/>
                  </a:lnTo>
                  <a:lnTo>
                    <a:pt x="122376" y="256720"/>
                  </a:lnTo>
                  <a:lnTo>
                    <a:pt x="77138" y="213093"/>
                  </a:lnTo>
                  <a:lnTo>
                    <a:pt x="135226" y="238395"/>
                  </a:lnTo>
                  <a:lnTo>
                    <a:pt x="132636" y="231130"/>
                  </a:lnTo>
                  <a:lnTo>
                    <a:pt x="139548" y="230743"/>
                  </a:lnTo>
                  <a:lnTo>
                    <a:pt x="139525" y="230661"/>
                  </a:lnTo>
                  <a:lnTo>
                    <a:pt x="98821" y="188160"/>
                  </a:lnTo>
                  <a:lnTo>
                    <a:pt x="128280" y="202409"/>
                  </a:lnTo>
                  <a:lnTo>
                    <a:pt x="105709" y="175962"/>
                  </a:lnTo>
                  <a:lnTo>
                    <a:pt x="159402" y="205842"/>
                  </a:lnTo>
                  <a:lnTo>
                    <a:pt x="157328" y="194814"/>
                  </a:lnTo>
                  <a:lnTo>
                    <a:pt x="164592" y="195548"/>
                  </a:lnTo>
                  <a:lnTo>
                    <a:pt x="163998" y="194111"/>
                  </a:lnTo>
                  <a:lnTo>
                    <a:pt x="169970" y="196091"/>
                  </a:lnTo>
                  <a:lnTo>
                    <a:pt x="170469" y="196141"/>
                  </a:lnTo>
                  <a:lnTo>
                    <a:pt x="134062" y="143734"/>
                  </a:lnTo>
                  <a:lnTo>
                    <a:pt x="184215" y="178574"/>
                  </a:lnTo>
                  <a:lnTo>
                    <a:pt x="182886" y="169538"/>
                  </a:lnTo>
                  <a:lnTo>
                    <a:pt x="189667" y="170496"/>
                  </a:lnTo>
                  <a:lnTo>
                    <a:pt x="189625" y="170023"/>
                  </a:lnTo>
                  <a:lnTo>
                    <a:pt x="158450" y="121113"/>
                  </a:lnTo>
                  <a:lnTo>
                    <a:pt x="177919" y="135817"/>
                  </a:lnTo>
                  <a:lnTo>
                    <a:pt x="176045" y="132759"/>
                  </a:lnTo>
                  <a:lnTo>
                    <a:pt x="180263" y="136063"/>
                  </a:lnTo>
                  <a:lnTo>
                    <a:pt x="167777" y="113749"/>
                  </a:lnTo>
                  <a:lnTo>
                    <a:pt x="216432" y="155080"/>
                  </a:lnTo>
                  <a:lnTo>
                    <a:pt x="216486" y="150043"/>
                  </a:lnTo>
                  <a:lnTo>
                    <a:pt x="215782" y="147320"/>
                  </a:lnTo>
                  <a:lnTo>
                    <a:pt x="216511" y="147681"/>
                  </a:lnTo>
                  <a:lnTo>
                    <a:pt x="216573" y="141816"/>
                  </a:lnTo>
                  <a:lnTo>
                    <a:pt x="222576" y="143652"/>
                  </a:lnTo>
                  <a:lnTo>
                    <a:pt x="222366" y="142591"/>
                  </a:lnTo>
                  <a:lnTo>
                    <a:pt x="226171" y="144752"/>
                  </a:lnTo>
                  <a:lnTo>
                    <a:pt x="229044" y="145632"/>
                  </a:lnTo>
                  <a:lnTo>
                    <a:pt x="203422" y="86810"/>
                  </a:lnTo>
                  <a:lnTo>
                    <a:pt x="243699" y="128573"/>
                  </a:lnTo>
                  <a:lnTo>
                    <a:pt x="244183" y="118932"/>
                  </a:lnTo>
                  <a:lnTo>
                    <a:pt x="251182" y="121382"/>
                  </a:lnTo>
                  <a:lnTo>
                    <a:pt x="230016" y="66989"/>
                  </a:lnTo>
                  <a:lnTo>
                    <a:pt x="248063" y="87253"/>
                  </a:lnTo>
                  <a:lnTo>
                    <a:pt x="240791" y="64841"/>
                  </a:lnTo>
                  <a:lnTo>
                    <a:pt x="281822" y="116603"/>
                  </a:lnTo>
                  <a:lnTo>
                    <a:pt x="282620" y="112802"/>
                  </a:lnTo>
                  <a:lnTo>
                    <a:pt x="282091" y="103483"/>
                  </a:lnTo>
                  <a:lnTo>
                    <a:pt x="284230" y="105128"/>
                  </a:lnTo>
                  <a:lnTo>
                    <a:pt x="285014" y="101392"/>
                  </a:lnTo>
                  <a:lnTo>
                    <a:pt x="289662" y="103891"/>
                  </a:lnTo>
                  <a:lnTo>
                    <a:pt x="289662" y="103448"/>
                  </a:lnTo>
                  <a:lnTo>
                    <a:pt x="291020" y="104622"/>
                  </a:lnTo>
                  <a:lnTo>
                    <a:pt x="296260" y="107440"/>
                  </a:lnTo>
                  <a:lnTo>
                    <a:pt x="282556" y="44513"/>
                  </a:lnTo>
                  <a:lnTo>
                    <a:pt x="311920" y="90231"/>
                  </a:lnTo>
                  <a:lnTo>
                    <a:pt x="314178" y="81261"/>
                  </a:lnTo>
                  <a:lnTo>
                    <a:pt x="320891" y="85222"/>
                  </a:lnTo>
                  <a:lnTo>
                    <a:pt x="310763" y="27862"/>
                  </a:lnTo>
                  <a:lnTo>
                    <a:pt x="324269" y="50848"/>
                  </a:lnTo>
                  <a:lnTo>
                    <a:pt x="321941" y="31116"/>
                  </a:lnTo>
                  <a:lnTo>
                    <a:pt x="346379" y="78766"/>
                  </a:lnTo>
                  <a:lnTo>
                    <a:pt x="353220" y="90892"/>
                  </a:lnTo>
                  <a:lnTo>
                    <a:pt x="355676" y="73423"/>
                  </a:lnTo>
                  <a:lnTo>
                    <a:pt x="359084" y="77318"/>
                  </a:lnTo>
                  <a:lnTo>
                    <a:pt x="360029" y="75103"/>
                  </a:lnTo>
                  <a:lnTo>
                    <a:pt x="366213" y="80202"/>
                  </a:lnTo>
                  <a:lnTo>
                    <a:pt x="366265" y="79870"/>
                  </a:lnTo>
                  <a:lnTo>
                    <a:pt x="367309" y="81106"/>
                  </a:lnTo>
                  <a:lnTo>
                    <a:pt x="369588" y="82985"/>
                  </a:lnTo>
                  <a:lnTo>
                    <a:pt x="368419" y="18464"/>
                  </a:lnTo>
                  <a:lnTo>
                    <a:pt x="386770" y="65144"/>
                  </a:lnTo>
                  <a:lnTo>
                    <a:pt x="390176" y="57964"/>
                  </a:lnTo>
                  <a:lnTo>
                    <a:pt x="396336" y="63471"/>
                  </a:lnTo>
                  <a:lnTo>
                    <a:pt x="397594" y="5246"/>
                  </a:lnTo>
                  <a:lnTo>
                    <a:pt x="406721" y="31473"/>
                  </a:lnTo>
                  <a:lnTo>
                    <a:pt x="408112" y="13873"/>
                  </a:lnTo>
                  <a:lnTo>
                    <a:pt x="412058" y="27723"/>
                  </a:lnTo>
                  <a:lnTo>
                    <a:pt x="412227" y="23421"/>
                  </a:lnTo>
                  <a:lnTo>
                    <a:pt x="428541" y="73106"/>
                  </a:lnTo>
                  <a:lnTo>
                    <a:pt x="433712" y="58301"/>
                  </a:lnTo>
                  <a:lnTo>
                    <a:pt x="437773" y="65350"/>
                  </a:lnTo>
                  <a:lnTo>
                    <a:pt x="438731" y="63948"/>
                  </a:lnTo>
                  <a:lnTo>
                    <a:pt x="442256" y="68265"/>
                  </a:lnTo>
                  <a:lnTo>
                    <a:pt x="442943" y="66405"/>
                  </a:lnTo>
                  <a:lnTo>
                    <a:pt x="446374" y="72612"/>
                  </a:lnTo>
                  <a:lnTo>
                    <a:pt x="457713" y="9672"/>
                  </a:lnTo>
                  <a:lnTo>
                    <a:pt x="465806" y="54589"/>
                  </a:lnTo>
                  <a:lnTo>
                    <a:pt x="469258" y="49946"/>
                  </a:lnTo>
                  <a:lnTo>
                    <a:pt x="474551" y="56978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星: 24 pt 15"/>
            <p:cNvSpPr/>
            <p:nvPr/>
          </p:nvSpPr>
          <p:spPr bwMode="auto">
            <a:xfrm>
              <a:off x="8553400" y="653570"/>
              <a:ext cx="691402" cy="69140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87802" y="2882975"/>
            <a:ext cx="1419108" cy="1419108"/>
            <a:chOff x="293380" y="2451590"/>
            <a:chExt cx="859642" cy="859642"/>
          </a:xfrm>
        </p:grpSpPr>
        <p:sp>
          <p:nvSpPr>
            <p:cNvPr id="18" name="フリーフォーム: 図形 17"/>
            <p:cNvSpPr/>
            <p:nvPr/>
          </p:nvSpPr>
          <p:spPr bwMode="auto">
            <a:xfrm>
              <a:off x="293380" y="2451590"/>
              <a:ext cx="859642" cy="859642"/>
            </a:xfrm>
            <a:custGeom>
              <a:avLst/>
              <a:gdLst>
                <a:gd name="connsiteX0" fmla="*/ 509989 w 804432"/>
                <a:gd name="connsiteY0" fmla="*/ 0 h 804432"/>
                <a:gd name="connsiteX1" fmla="*/ 545933 w 804432"/>
                <a:gd name="connsiteY1" fmla="*/ 113852 h 804432"/>
                <a:gd name="connsiteX2" fmla="*/ 621779 w 804432"/>
                <a:gd name="connsiteY2" fmla="*/ 81549 h 804432"/>
                <a:gd name="connsiteX3" fmla="*/ 620220 w 804432"/>
                <a:gd name="connsiteY3" fmla="*/ 124690 h 804432"/>
                <a:gd name="connsiteX4" fmla="*/ 696658 w 804432"/>
                <a:gd name="connsiteY4" fmla="*/ 107774 h 804432"/>
                <a:gd name="connsiteX5" fmla="*/ 670759 w 804432"/>
                <a:gd name="connsiteY5" fmla="*/ 224804 h 804432"/>
                <a:gd name="connsiteX6" fmla="*/ 751471 w 804432"/>
                <a:gd name="connsiteY6" fmla="*/ 234875 h 804432"/>
                <a:gd name="connsiteX7" fmla="*/ 729189 w 804432"/>
                <a:gd name="connsiteY7" fmla="*/ 270688 h 804432"/>
                <a:gd name="connsiteX8" fmla="*/ 804431 w 804432"/>
                <a:gd name="connsiteY8" fmla="*/ 294443 h 804432"/>
                <a:gd name="connsiteX9" fmla="*/ 722726 w 804432"/>
                <a:gd name="connsiteY9" fmla="*/ 383676 h 804432"/>
                <a:gd name="connsiteX10" fmla="*/ 787579 w 804432"/>
                <a:gd name="connsiteY10" fmla="*/ 433040 h 804432"/>
                <a:gd name="connsiteX11" fmla="*/ 751591 w 804432"/>
                <a:gd name="connsiteY11" fmla="*/ 452281 h 804432"/>
                <a:gd name="connsiteX12" fmla="*/ 804432 w 804432"/>
                <a:gd name="connsiteY12" fmla="*/ 509989 h 804432"/>
                <a:gd name="connsiteX13" fmla="*/ 688434 w 804432"/>
                <a:gd name="connsiteY13" fmla="*/ 546611 h 804432"/>
                <a:gd name="connsiteX14" fmla="*/ 720430 w 804432"/>
                <a:gd name="connsiteY14" fmla="*/ 622946 h 804432"/>
                <a:gd name="connsiteX15" fmla="*/ 680029 w 804432"/>
                <a:gd name="connsiteY15" fmla="*/ 621512 h 804432"/>
                <a:gd name="connsiteX16" fmla="*/ 696658 w 804432"/>
                <a:gd name="connsiteY16" fmla="*/ 696658 h 804432"/>
                <a:gd name="connsiteX17" fmla="*/ 578349 w 804432"/>
                <a:gd name="connsiteY17" fmla="*/ 670476 h 804432"/>
                <a:gd name="connsiteX18" fmla="*/ 568016 w 804432"/>
                <a:gd name="connsiteY18" fmla="*/ 753708 h 804432"/>
                <a:gd name="connsiteX19" fmla="*/ 532975 w 804432"/>
                <a:gd name="connsiteY19" fmla="*/ 731627 h 804432"/>
                <a:gd name="connsiteX20" fmla="*/ 509990 w 804432"/>
                <a:gd name="connsiteY20" fmla="*/ 804431 h 804432"/>
                <a:gd name="connsiteX21" fmla="*/ 421449 w 804432"/>
                <a:gd name="connsiteY21" fmla="*/ 723361 h 804432"/>
                <a:gd name="connsiteX22" fmla="*/ 371176 w 804432"/>
                <a:gd name="connsiteY22" fmla="*/ 790288 h 804432"/>
                <a:gd name="connsiteX23" fmla="*/ 351241 w 804432"/>
                <a:gd name="connsiteY23" fmla="*/ 752425 h 804432"/>
                <a:gd name="connsiteX24" fmla="*/ 294443 w 804432"/>
                <a:gd name="connsiteY24" fmla="*/ 804432 h 804432"/>
                <a:gd name="connsiteX25" fmla="*/ 258499 w 804432"/>
                <a:gd name="connsiteY25" fmla="*/ 690580 h 804432"/>
                <a:gd name="connsiteX26" fmla="*/ 182653 w 804432"/>
                <a:gd name="connsiteY26" fmla="*/ 722883 h 804432"/>
                <a:gd name="connsiteX27" fmla="*/ 184212 w 804432"/>
                <a:gd name="connsiteY27" fmla="*/ 679742 h 804432"/>
                <a:gd name="connsiteX28" fmla="*/ 107774 w 804432"/>
                <a:gd name="connsiteY28" fmla="*/ 696658 h 804432"/>
                <a:gd name="connsiteX29" fmla="*/ 133673 w 804432"/>
                <a:gd name="connsiteY29" fmla="*/ 579629 h 804432"/>
                <a:gd name="connsiteX30" fmla="*/ 52962 w 804432"/>
                <a:gd name="connsiteY30" fmla="*/ 569559 h 804432"/>
                <a:gd name="connsiteX31" fmla="*/ 75243 w 804432"/>
                <a:gd name="connsiteY31" fmla="*/ 533744 h 804432"/>
                <a:gd name="connsiteX32" fmla="*/ 1 w 804432"/>
                <a:gd name="connsiteY32" fmla="*/ 509990 h 804432"/>
                <a:gd name="connsiteX33" fmla="*/ 81706 w 804432"/>
                <a:gd name="connsiteY33" fmla="*/ 420756 h 804432"/>
                <a:gd name="connsiteX34" fmla="*/ 16853 w 804432"/>
                <a:gd name="connsiteY34" fmla="*/ 371393 h 804432"/>
                <a:gd name="connsiteX35" fmla="*/ 52841 w 804432"/>
                <a:gd name="connsiteY35" fmla="*/ 352151 h 804432"/>
                <a:gd name="connsiteX36" fmla="*/ 0 w 804432"/>
                <a:gd name="connsiteY36" fmla="*/ 294443 h 804432"/>
                <a:gd name="connsiteX37" fmla="*/ 115998 w 804432"/>
                <a:gd name="connsiteY37" fmla="*/ 257821 h 804432"/>
                <a:gd name="connsiteX38" fmla="*/ 84002 w 804432"/>
                <a:gd name="connsiteY38" fmla="*/ 181487 h 804432"/>
                <a:gd name="connsiteX39" fmla="*/ 124404 w 804432"/>
                <a:gd name="connsiteY39" fmla="*/ 182922 h 804432"/>
                <a:gd name="connsiteX40" fmla="*/ 107774 w 804432"/>
                <a:gd name="connsiteY40" fmla="*/ 107774 h 804432"/>
                <a:gd name="connsiteX41" fmla="*/ 226083 w 804432"/>
                <a:gd name="connsiteY41" fmla="*/ 133956 h 804432"/>
                <a:gd name="connsiteX42" fmla="*/ 236416 w 804432"/>
                <a:gd name="connsiteY42" fmla="*/ 50724 h 804432"/>
                <a:gd name="connsiteX43" fmla="*/ 271458 w 804432"/>
                <a:gd name="connsiteY43" fmla="*/ 72805 h 804432"/>
                <a:gd name="connsiteX44" fmla="*/ 294443 w 804432"/>
                <a:gd name="connsiteY44" fmla="*/ 1 h 804432"/>
                <a:gd name="connsiteX45" fmla="*/ 382983 w 804432"/>
                <a:gd name="connsiteY45" fmla="*/ 81071 h 804432"/>
                <a:gd name="connsiteX46" fmla="*/ 433256 w 804432"/>
                <a:gd name="connsiteY46" fmla="*/ 14144 h 804432"/>
                <a:gd name="connsiteX47" fmla="*/ 453192 w 804432"/>
                <a:gd name="connsiteY47" fmla="*/ 52007 h 80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04432" h="804432">
                  <a:moveTo>
                    <a:pt x="509989" y="0"/>
                  </a:moveTo>
                  <a:lnTo>
                    <a:pt x="545933" y="113852"/>
                  </a:lnTo>
                  <a:lnTo>
                    <a:pt x="621779" y="81549"/>
                  </a:lnTo>
                  <a:lnTo>
                    <a:pt x="620220" y="124690"/>
                  </a:lnTo>
                  <a:lnTo>
                    <a:pt x="696658" y="107774"/>
                  </a:lnTo>
                  <a:lnTo>
                    <a:pt x="670759" y="224804"/>
                  </a:lnTo>
                  <a:lnTo>
                    <a:pt x="751471" y="234875"/>
                  </a:lnTo>
                  <a:lnTo>
                    <a:pt x="729189" y="270688"/>
                  </a:lnTo>
                  <a:lnTo>
                    <a:pt x="804431" y="294443"/>
                  </a:lnTo>
                  <a:lnTo>
                    <a:pt x="722726" y="383676"/>
                  </a:lnTo>
                  <a:lnTo>
                    <a:pt x="787579" y="433040"/>
                  </a:lnTo>
                  <a:lnTo>
                    <a:pt x="751591" y="452281"/>
                  </a:lnTo>
                  <a:lnTo>
                    <a:pt x="804432" y="509989"/>
                  </a:lnTo>
                  <a:lnTo>
                    <a:pt x="688434" y="546611"/>
                  </a:lnTo>
                  <a:lnTo>
                    <a:pt x="720430" y="622946"/>
                  </a:lnTo>
                  <a:lnTo>
                    <a:pt x="680029" y="621512"/>
                  </a:lnTo>
                  <a:lnTo>
                    <a:pt x="696658" y="696658"/>
                  </a:lnTo>
                  <a:lnTo>
                    <a:pt x="578349" y="670476"/>
                  </a:lnTo>
                  <a:lnTo>
                    <a:pt x="568016" y="753708"/>
                  </a:lnTo>
                  <a:lnTo>
                    <a:pt x="532975" y="731627"/>
                  </a:lnTo>
                  <a:lnTo>
                    <a:pt x="509990" y="804431"/>
                  </a:lnTo>
                  <a:lnTo>
                    <a:pt x="421449" y="723361"/>
                  </a:lnTo>
                  <a:lnTo>
                    <a:pt x="371176" y="790288"/>
                  </a:lnTo>
                  <a:lnTo>
                    <a:pt x="351241" y="752425"/>
                  </a:lnTo>
                  <a:lnTo>
                    <a:pt x="294443" y="804432"/>
                  </a:lnTo>
                  <a:lnTo>
                    <a:pt x="258499" y="690580"/>
                  </a:lnTo>
                  <a:lnTo>
                    <a:pt x="182653" y="722883"/>
                  </a:lnTo>
                  <a:lnTo>
                    <a:pt x="184212" y="679742"/>
                  </a:lnTo>
                  <a:lnTo>
                    <a:pt x="107774" y="696658"/>
                  </a:lnTo>
                  <a:lnTo>
                    <a:pt x="133673" y="579629"/>
                  </a:lnTo>
                  <a:lnTo>
                    <a:pt x="52962" y="569559"/>
                  </a:lnTo>
                  <a:lnTo>
                    <a:pt x="75243" y="533744"/>
                  </a:lnTo>
                  <a:lnTo>
                    <a:pt x="1" y="509990"/>
                  </a:lnTo>
                  <a:lnTo>
                    <a:pt x="81706" y="420756"/>
                  </a:lnTo>
                  <a:lnTo>
                    <a:pt x="16853" y="371393"/>
                  </a:lnTo>
                  <a:lnTo>
                    <a:pt x="52841" y="352151"/>
                  </a:lnTo>
                  <a:lnTo>
                    <a:pt x="0" y="294443"/>
                  </a:lnTo>
                  <a:lnTo>
                    <a:pt x="115998" y="257821"/>
                  </a:lnTo>
                  <a:lnTo>
                    <a:pt x="84002" y="181487"/>
                  </a:lnTo>
                  <a:lnTo>
                    <a:pt x="124404" y="182922"/>
                  </a:lnTo>
                  <a:lnTo>
                    <a:pt x="107774" y="107774"/>
                  </a:lnTo>
                  <a:lnTo>
                    <a:pt x="226083" y="133956"/>
                  </a:lnTo>
                  <a:lnTo>
                    <a:pt x="236416" y="50724"/>
                  </a:lnTo>
                  <a:lnTo>
                    <a:pt x="271458" y="72805"/>
                  </a:lnTo>
                  <a:lnTo>
                    <a:pt x="294443" y="1"/>
                  </a:lnTo>
                  <a:lnTo>
                    <a:pt x="382983" y="81071"/>
                  </a:lnTo>
                  <a:lnTo>
                    <a:pt x="433256" y="14144"/>
                  </a:lnTo>
                  <a:lnTo>
                    <a:pt x="453192" y="5200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星: 24 pt 18"/>
            <p:cNvSpPr/>
            <p:nvPr/>
          </p:nvSpPr>
          <p:spPr bwMode="auto">
            <a:xfrm>
              <a:off x="487481" y="26456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290392" y="2839803"/>
            <a:ext cx="1505456" cy="1505452"/>
            <a:chOff x="1977302" y="2425438"/>
            <a:chExt cx="911948" cy="911946"/>
          </a:xfrm>
        </p:grpSpPr>
        <p:sp>
          <p:nvSpPr>
            <p:cNvPr id="21" name="フリーフォーム: 図形 20"/>
            <p:cNvSpPr/>
            <p:nvPr/>
          </p:nvSpPr>
          <p:spPr bwMode="auto">
            <a:xfrm>
              <a:off x="1977302" y="2425438"/>
              <a:ext cx="911948" cy="911946"/>
            </a:xfrm>
            <a:custGeom>
              <a:avLst/>
              <a:gdLst>
                <a:gd name="connsiteX0" fmla="*/ 554107 w 874020"/>
                <a:gd name="connsiteY0" fmla="*/ 0 h 874019"/>
                <a:gd name="connsiteX1" fmla="*/ 559003 w 874020"/>
                <a:gd name="connsiteY1" fmla="*/ 120809 h 874019"/>
                <a:gd name="connsiteX2" fmla="*/ 623145 w 874020"/>
                <a:gd name="connsiteY2" fmla="*/ 66489 h 874019"/>
                <a:gd name="connsiteX3" fmla="*/ 619836 w 874020"/>
                <a:gd name="connsiteY3" fmla="*/ 189005 h 874019"/>
                <a:gd name="connsiteX4" fmla="*/ 756923 w 874020"/>
                <a:gd name="connsiteY4" fmla="*/ 117097 h 874019"/>
                <a:gd name="connsiteX5" fmla="*/ 703551 w 874020"/>
                <a:gd name="connsiteY5" fmla="*/ 218845 h 874019"/>
                <a:gd name="connsiteX6" fmla="*/ 790574 w 874020"/>
                <a:gd name="connsiteY6" fmla="*/ 201864 h 874019"/>
                <a:gd name="connsiteX7" fmla="*/ 719811 w 874020"/>
                <a:gd name="connsiteY7" fmla="*/ 313664 h 874019"/>
                <a:gd name="connsiteX8" fmla="*/ 874020 w 874020"/>
                <a:gd name="connsiteY8" fmla="*/ 319913 h 874019"/>
                <a:gd name="connsiteX9" fmla="*/ 786943 w 874020"/>
                <a:gd name="connsiteY9" fmla="*/ 375005 h 874019"/>
                <a:gd name="connsiteX10" fmla="*/ 864824 w 874020"/>
                <a:gd name="connsiteY10" fmla="*/ 400245 h 874019"/>
                <a:gd name="connsiteX11" fmla="*/ 737474 w 874020"/>
                <a:gd name="connsiteY11" fmla="*/ 467717 h 874019"/>
                <a:gd name="connsiteX12" fmla="*/ 874020 w 874020"/>
                <a:gd name="connsiteY12" fmla="*/ 554106 h 874019"/>
                <a:gd name="connsiteX13" fmla="*/ 780007 w 874020"/>
                <a:gd name="connsiteY13" fmla="*/ 557916 h 874019"/>
                <a:gd name="connsiteX14" fmla="*/ 825999 w 874020"/>
                <a:gd name="connsiteY14" fmla="*/ 608479 h 874019"/>
                <a:gd name="connsiteX15" fmla="*/ 677585 w 874020"/>
                <a:gd name="connsiteY15" fmla="*/ 605672 h 874019"/>
                <a:gd name="connsiteX16" fmla="*/ 756923 w 874020"/>
                <a:gd name="connsiteY16" fmla="*/ 756923 h 874019"/>
                <a:gd name="connsiteX17" fmla="*/ 672691 w 874020"/>
                <a:gd name="connsiteY17" fmla="*/ 712739 h 874019"/>
                <a:gd name="connsiteX18" fmla="*/ 684503 w 874020"/>
                <a:gd name="connsiteY18" fmla="*/ 770767 h 874019"/>
                <a:gd name="connsiteX19" fmla="*/ 561211 w 874020"/>
                <a:gd name="connsiteY19" fmla="*/ 698716 h 874019"/>
                <a:gd name="connsiteX20" fmla="*/ 554107 w 874020"/>
                <a:gd name="connsiteY20" fmla="*/ 874019 h 874019"/>
                <a:gd name="connsiteX21" fmla="*/ 498587 w 874020"/>
                <a:gd name="connsiteY21" fmla="*/ 786267 h 874019"/>
                <a:gd name="connsiteX22" fmla="*/ 478249 w 874020"/>
                <a:gd name="connsiteY22" fmla="*/ 843625 h 874019"/>
                <a:gd name="connsiteX23" fmla="*/ 412605 w 874020"/>
                <a:gd name="connsiteY23" fmla="*/ 727514 h 874019"/>
                <a:gd name="connsiteX24" fmla="*/ 319913 w 874020"/>
                <a:gd name="connsiteY24" fmla="*/ 874019 h 874019"/>
                <a:gd name="connsiteX25" fmla="*/ 315404 w 874020"/>
                <a:gd name="connsiteY25" fmla="*/ 762733 h 874019"/>
                <a:gd name="connsiteX26" fmla="*/ 262503 w 874020"/>
                <a:gd name="connsiteY26" fmla="*/ 807532 h 874019"/>
                <a:gd name="connsiteX27" fmla="*/ 265980 w 874020"/>
                <a:gd name="connsiteY27" fmla="*/ 678826 h 874019"/>
                <a:gd name="connsiteX28" fmla="*/ 117097 w 874020"/>
                <a:gd name="connsiteY28" fmla="*/ 756922 h 874019"/>
                <a:gd name="connsiteX29" fmla="*/ 169142 w 874020"/>
                <a:gd name="connsiteY29" fmla="*/ 657705 h 874019"/>
                <a:gd name="connsiteX30" fmla="*/ 95074 w 874020"/>
                <a:gd name="connsiteY30" fmla="*/ 672158 h 874019"/>
                <a:gd name="connsiteX31" fmla="*/ 165548 w 874020"/>
                <a:gd name="connsiteY31" fmla="*/ 560815 h 874019"/>
                <a:gd name="connsiteX32" fmla="*/ 1 w 874020"/>
                <a:gd name="connsiteY32" fmla="*/ 554106 h 874019"/>
                <a:gd name="connsiteX33" fmla="*/ 91014 w 874020"/>
                <a:gd name="connsiteY33" fmla="*/ 496524 h 874019"/>
                <a:gd name="connsiteX34" fmla="*/ 20824 w 874020"/>
                <a:gd name="connsiteY34" fmla="*/ 473776 h 874019"/>
                <a:gd name="connsiteX35" fmla="*/ 141847 w 874020"/>
                <a:gd name="connsiteY35" fmla="*/ 409657 h 874019"/>
                <a:gd name="connsiteX36" fmla="*/ 0 w 874020"/>
                <a:gd name="connsiteY36" fmla="*/ 319914 h 874019"/>
                <a:gd name="connsiteX37" fmla="*/ 105226 w 874020"/>
                <a:gd name="connsiteY37" fmla="*/ 315649 h 874019"/>
                <a:gd name="connsiteX38" fmla="*/ 59649 w 874020"/>
                <a:gd name="connsiteY38" fmla="*/ 265543 h 874019"/>
                <a:gd name="connsiteX39" fmla="*/ 196320 w 874020"/>
                <a:gd name="connsiteY39" fmla="*/ 268128 h 874019"/>
                <a:gd name="connsiteX40" fmla="*/ 117097 w 874020"/>
                <a:gd name="connsiteY40" fmla="*/ 117096 h 874019"/>
                <a:gd name="connsiteX41" fmla="*/ 214346 w 874020"/>
                <a:gd name="connsiteY41" fmla="*/ 168109 h 874019"/>
                <a:gd name="connsiteX42" fmla="*/ 201145 w 874020"/>
                <a:gd name="connsiteY42" fmla="*/ 103254 h 874019"/>
                <a:gd name="connsiteX43" fmla="*/ 313078 w 874020"/>
                <a:gd name="connsiteY43" fmla="*/ 168667 h 874019"/>
                <a:gd name="connsiteX44" fmla="*/ 319913 w 874020"/>
                <a:gd name="connsiteY44" fmla="*/ 0 h 874019"/>
                <a:gd name="connsiteX45" fmla="*/ 382885 w 874020"/>
                <a:gd name="connsiteY45" fmla="*/ 99531 h 874019"/>
                <a:gd name="connsiteX46" fmla="*/ 407399 w 874020"/>
                <a:gd name="connsiteY46" fmla="*/ 30396 h 874019"/>
                <a:gd name="connsiteX47" fmla="*/ 467556 w 874020"/>
                <a:gd name="connsiteY47" fmla="*/ 136800 h 874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74020" h="874019">
                  <a:moveTo>
                    <a:pt x="554107" y="0"/>
                  </a:moveTo>
                  <a:lnTo>
                    <a:pt x="559003" y="120809"/>
                  </a:lnTo>
                  <a:lnTo>
                    <a:pt x="623145" y="66489"/>
                  </a:lnTo>
                  <a:lnTo>
                    <a:pt x="619836" y="189005"/>
                  </a:lnTo>
                  <a:lnTo>
                    <a:pt x="756923" y="117097"/>
                  </a:lnTo>
                  <a:lnTo>
                    <a:pt x="703551" y="218845"/>
                  </a:lnTo>
                  <a:lnTo>
                    <a:pt x="790574" y="201864"/>
                  </a:lnTo>
                  <a:lnTo>
                    <a:pt x="719811" y="313664"/>
                  </a:lnTo>
                  <a:lnTo>
                    <a:pt x="874020" y="319913"/>
                  </a:lnTo>
                  <a:lnTo>
                    <a:pt x="786943" y="375005"/>
                  </a:lnTo>
                  <a:lnTo>
                    <a:pt x="864824" y="400245"/>
                  </a:lnTo>
                  <a:lnTo>
                    <a:pt x="737474" y="467717"/>
                  </a:lnTo>
                  <a:lnTo>
                    <a:pt x="874020" y="554106"/>
                  </a:lnTo>
                  <a:lnTo>
                    <a:pt x="780007" y="557916"/>
                  </a:lnTo>
                  <a:lnTo>
                    <a:pt x="825999" y="608479"/>
                  </a:lnTo>
                  <a:lnTo>
                    <a:pt x="677585" y="605672"/>
                  </a:lnTo>
                  <a:lnTo>
                    <a:pt x="756923" y="756923"/>
                  </a:lnTo>
                  <a:lnTo>
                    <a:pt x="672691" y="712739"/>
                  </a:lnTo>
                  <a:lnTo>
                    <a:pt x="684503" y="770767"/>
                  </a:lnTo>
                  <a:lnTo>
                    <a:pt x="561211" y="698716"/>
                  </a:lnTo>
                  <a:lnTo>
                    <a:pt x="554107" y="874019"/>
                  </a:lnTo>
                  <a:lnTo>
                    <a:pt x="498587" y="786267"/>
                  </a:lnTo>
                  <a:lnTo>
                    <a:pt x="478249" y="843625"/>
                  </a:lnTo>
                  <a:lnTo>
                    <a:pt x="412605" y="727514"/>
                  </a:lnTo>
                  <a:lnTo>
                    <a:pt x="319913" y="874019"/>
                  </a:lnTo>
                  <a:lnTo>
                    <a:pt x="315404" y="762733"/>
                  </a:lnTo>
                  <a:lnTo>
                    <a:pt x="262503" y="807532"/>
                  </a:lnTo>
                  <a:lnTo>
                    <a:pt x="265980" y="678826"/>
                  </a:lnTo>
                  <a:lnTo>
                    <a:pt x="117097" y="756922"/>
                  </a:lnTo>
                  <a:lnTo>
                    <a:pt x="169142" y="657705"/>
                  </a:lnTo>
                  <a:lnTo>
                    <a:pt x="95074" y="672158"/>
                  </a:lnTo>
                  <a:lnTo>
                    <a:pt x="165548" y="560815"/>
                  </a:lnTo>
                  <a:lnTo>
                    <a:pt x="1" y="554106"/>
                  </a:lnTo>
                  <a:lnTo>
                    <a:pt x="91014" y="496524"/>
                  </a:lnTo>
                  <a:lnTo>
                    <a:pt x="20824" y="473776"/>
                  </a:lnTo>
                  <a:lnTo>
                    <a:pt x="141847" y="409657"/>
                  </a:lnTo>
                  <a:lnTo>
                    <a:pt x="0" y="319914"/>
                  </a:lnTo>
                  <a:lnTo>
                    <a:pt x="105226" y="315649"/>
                  </a:lnTo>
                  <a:lnTo>
                    <a:pt x="59649" y="265543"/>
                  </a:lnTo>
                  <a:lnTo>
                    <a:pt x="196320" y="268128"/>
                  </a:lnTo>
                  <a:lnTo>
                    <a:pt x="117097" y="117096"/>
                  </a:lnTo>
                  <a:lnTo>
                    <a:pt x="214346" y="168109"/>
                  </a:lnTo>
                  <a:lnTo>
                    <a:pt x="201145" y="103254"/>
                  </a:lnTo>
                  <a:lnTo>
                    <a:pt x="313078" y="168667"/>
                  </a:lnTo>
                  <a:lnTo>
                    <a:pt x="319913" y="0"/>
                  </a:lnTo>
                  <a:lnTo>
                    <a:pt x="382885" y="99531"/>
                  </a:lnTo>
                  <a:lnTo>
                    <a:pt x="407399" y="30396"/>
                  </a:lnTo>
                  <a:lnTo>
                    <a:pt x="467556" y="13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" name="星: 24 pt 21"/>
            <p:cNvSpPr/>
            <p:nvPr/>
          </p:nvSpPr>
          <p:spPr bwMode="auto">
            <a:xfrm>
              <a:off x="2197556" y="26456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179331" y="2827450"/>
            <a:ext cx="1530162" cy="1530158"/>
            <a:chOff x="3896468" y="2417955"/>
            <a:chExt cx="926914" cy="926912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3896468" y="2417955"/>
              <a:ext cx="926914" cy="926912"/>
            </a:xfrm>
            <a:custGeom>
              <a:avLst/>
              <a:gdLst>
                <a:gd name="connsiteX0" fmla="*/ 463457 w 926914"/>
                <a:gd name="connsiteY0" fmla="*/ 0 h 926912"/>
                <a:gd name="connsiteX1" fmla="*/ 508025 w 926914"/>
                <a:gd name="connsiteY1" fmla="*/ 185987 h 926912"/>
                <a:gd name="connsiteX2" fmla="*/ 560561 w 926914"/>
                <a:gd name="connsiteY2" fmla="*/ 93641 h 926912"/>
                <a:gd name="connsiteX3" fmla="*/ 559212 w 926914"/>
                <a:gd name="connsiteY3" fmla="*/ 168531 h 926912"/>
                <a:gd name="connsiteX4" fmla="*/ 625540 w 926914"/>
                <a:gd name="connsiteY4" fmla="*/ 109146 h 926912"/>
                <a:gd name="connsiteX5" fmla="*/ 625493 w 926914"/>
                <a:gd name="connsiteY5" fmla="*/ 135594 h 926912"/>
                <a:gd name="connsiteX6" fmla="*/ 695186 w 926914"/>
                <a:gd name="connsiteY6" fmla="*/ 62092 h 926912"/>
                <a:gd name="connsiteX7" fmla="*/ 639414 w 926914"/>
                <a:gd name="connsiteY7" fmla="*/ 250085 h 926912"/>
                <a:gd name="connsiteX8" fmla="*/ 741878 w 926914"/>
                <a:gd name="connsiteY8" fmla="*/ 188226 h 926912"/>
                <a:gd name="connsiteX9" fmla="*/ 702940 w 926914"/>
                <a:gd name="connsiteY9" fmla="*/ 251163 h 926912"/>
                <a:gd name="connsiteX10" fmla="*/ 789653 w 926914"/>
                <a:gd name="connsiteY10" fmla="*/ 231168 h 926912"/>
                <a:gd name="connsiteX11" fmla="*/ 772734 w 926914"/>
                <a:gd name="connsiteY11" fmla="*/ 259048 h 926912"/>
                <a:gd name="connsiteX12" fmla="*/ 864822 w 926914"/>
                <a:gd name="connsiteY12" fmla="*/ 231728 h 926912"/>
                <a:gd name="connsiteX13" fmla="*/ 725655 w 926914"/>
                <a:gd name="connsiteY13" fmla="*/ 363681 h 926912"/>
                <a:gd name="connsiteX14" fmla="*/ 846713 w 926914"/>
                <a:gd name="connsiteY14" fmla="*/ 358070 h 926912"/>
                <a:gd name="connsiteX15" fmla="*/ 784551 w 926914"/>
                <a:gd name="connsiteY15" fmla="*/ 392677 h 926912"/>
                <a:gd name="connsiteX16" fmla="*/ 866361 w 926914"/>
                <a:gd name="connsiteY16" fmla="*/ 415432 h 926912"/>
                <a:gd name="connsiteX17" fmla="*/ 824315 w 926914"/>
                <a:gd name="connsiteY17" fmla="*/ 438870 h 926912"/>
                <a:gd name="connsiteX18" fmla="*/ 926914 w 926914"/>
                <a:gd name="connsiteY18" fmla="*/ 463456 h 926912"/>
                <a:gd name="connsiteX19" fmla="*/ 745296 w 926914"/>
                <a:gd name="connsiteY19" fmla="*/ 506977 h 926912"/>
                <a:gd name="connsiteX20" fmla="*/ 846975 w 926914"/>
                <a:gd name="connsiteY20" fmla="*/ 557663 h 926912"/>
                <a:gd name="connsiteX21" fmla="*/ 781239 w 926914"/>
                <a:gd name="connsiteY21" fmla="*/ 558397 h 926912"/>
                <a:gd name="connsiteX22" fmla="*/ 835113 w 926914"/>
                <a:gd name="connsiteY22" fmla="*/ 612563 h 926912"/>
                <a:gd name="connsiteX23" fmla="*/ 778322 w 926914"/>
                <a:gd name="connsiteY23" fmla="*/ 613168 h 926912"/>
                <a:gd name="connsiteX24" fmla="*/ 864822 w 926914"/>
                <a:gd name="connsiteY24" fmla="*/ 695184 h 926912"/>
                <a:gd name="connsiteX25" fmla="*/ 683176 w 926914"/>
                <a:gd name="connsiteY25" fmla="*/ 641295 h 926912"/>
                <a:gd name="connsiteX26" fmla="*/ 742593 w 926914"/>
                <a:gd name="connsiteY26" fmla="*/ 733523 h 926912"/>
                <a:gd name="connsiteX27" fmla="*/ 688229 w 926914"/>
                <a:gd name="connsiteY27" fmla="*/ 703877 h 926912"/>
                <a:gd name="connsiteX28" fmla="*/ 704279 w 926914"/>
                <a:gd name="connsiteY28" fmla="*/ 769741 h 926912"/>
                <a:gd name="connsiteX29" fmla="*/ 659907 w 926914"/>
                <a:gd name="connsiteY29" fmla="*/ 745903 h 926912"/>
                <a:gd name="connsiteX30" fmla="*/ 695186 w 926914"/>
                <a:gd name="connsiteY30" fmla="*/ 864821 h 926912"/>
                <a:gd name="connsiteX31" fmla="*/ 559117 w 926914"/>
                <a:gd name="connsiteY31" fmla="*/ 721314 h 926912"/>
                <a:gd name="connsiteX32" fmla="*/ 561537 w 926914"/>
                <a:gd name="connsiteY32" fmla="*/ 838530 h 926912"/>
                <a:gd name="connsiteX33" fmla="*/ 528789 w 926914"/>
                <a:gd name="connsiteY33" fmla="*/ 783106 h 926912"/>
                <a:gd name="connsiteX34" fmla="*/ 508918 w 926914"/>
                <a:gd name="connsiteY34" fmla="*/ 844852 h 926912"/>
                <a:gd name="connsiteX35" fmla="*/ 490387 w 926914"/>
                <a:gd name="connsiteY35" fmla="*/ 814533 h 926912"/>
                <a:gd name="connsiteX36" fmla="*/ 463457 w 926914"/>
                <a:gd name="connsiteY36" fmla="*/ 926912 h 926912"/>
                <a:gd name="connsiteX37" fmla="*/ 416631 w 926914"/>
                <a:gd name="connsiteY37" fmla="*/ 731503 h 926912"/>
                <a:gd name="connsiteX38" fmla="*/ 352321 w 926914"/>
                <a:gd name="connsiteY38" fmla="*/ 844547 h 926912"/>
                <a:gd name="connsiteX39" fmla="*/ 353646 w 926914"/>
                <a:gd name="connsiteY39" fmla="*/ 770966 h 926912"/>
                <a:gd name="connsiteX40" fmla="*/ 301375 w 926914"/>
                <a:gd name="connsiteY40" fmla="*/ 817766 h 926912"/>
                <a:gd name="connsiteX41" fmla="*/ 301421 w 926914"/>
                <a:gd name="connsiteY41" fmla="*/ 791318 h 926912"/>
                <a:gd name="connsiteX42" fmla="*/ 231729 w 926914"/>
                <a:gd name="connsiteY42" fmla="*/ 864821 h 926912"/>
                <a:gd name="connsiteX43" fmla="*/ 286488 w 926914"/>
                <a:gd name="connsiteY43" fmla="*/ 680242 h 926912"/>
                <a:gd name="connsiteX44" fmla="*/ 171003 w 926914"/>
                <a:gd name="connsiteY44" fmla="*/ 749961 h 926912"/>
                <a:gd name="connsiteX45" fmla="*/ 215743 w 926914"/>
                <a:gd name="connsiteY45" fmla="*/ 677647 h 926912"/>
                <a:gd name="connsiteX46" fmla="*/ 137262 w 926914"/>
                <a:gd name="connsiteY46" fmla="*/ 695744 h 926912"/>
                <a:gd name="connsiteX47" fmla="*/ 154180 w 926914"/>
                <a:gd name="connsiteY47" fmla="*/ 667865 h 926912"/>
                <a:gd name="connsiteX48" fmla="*/ 62093 w 926914"/>
                <a:gd name="connsiteY48" fmla="*/ 695185 h 926912"/>
                <a:gd name="connsiteX49" fmla="*/ 189478 w 926914"/>
                <a:gd name="connsiteY49" fmla="*/ 574402 h 926912"/>
                <a:gd name="connsiteX50" fmla="*/ 66169 w 926914"/>
                <a:gd name="connsiteY50" fmla="*/ 580117 h 926912"/>
                <a:gd name="connsiteX51" fmla="*/ 146511 w 926914"/>
                <a:gd name="connsiteY51" fmla="*/ 535388 h 926912"/>
                <a:gd name="connsiteX52" fmla="*/ 60552 w 926914"/>
                <a:gd name="connsiteY52" fmla="*/ 511482 h 926912"/>
                <a:gd name="connsiteX53" fmla="*/ 102599 w 926914"/>
                <a:gd name="connsiteY53" fmla="*/ 488043 h 926912"/>
                <a:gd name="connsiteX54" fmla="*/ 0 w 926914"/>
                <a:gd name="connsiteY54" fmla="*/ 463457 h 926912"/>
                <a:gd name="connsiteX55" fmla="*/ 156867 w 926914"/>
                <a:gd name="connsiteY55" fmla="*/ 425867 h 926912"/>
                <a:gd name="connsiteX56" fmla="*/ 65907 w 926914"/>
                <a:gd name="connsiteY56" fmla="*/ 380525 h 926912"/>
                <a:gd name="connsiteX57" fmla="*/ 156612 w 926914"/>
                <a:gd name="connsiteY57" fmla="*/ 379512 h 926912"/>
                <a:gd name="connsiteX58" fmla="*/ 91801 w 926914"/>
                <a:gd name="connsiteY58" fmla="*/ 314349 h 926912"/>
                <a:gd name="connsiteX59" fmla="*/ 148593 w 926914"/>
                <a:gd name="connsiteY59" fmla="*/ 313744 h 926912"/>
                <a:gd name="connsiteX60" fmla="*/ 62093 w 926914"/>
                <a:gd name="connsiteY60" fmla="*/ 231729 h 926912"/>
                <a:gd name="connsiteX61" fmla="*/ 217410 w 926914"/>
                <a:gd name="connsiteY61" fmla="*/ 277806 h 926912"/>
                <a:gd name="connsiteX62" fmla="*/ 170289 w 926914"/>
                <a:gd name="connsiteY62" fmla="*/ 204664 h 926912"/>
                <a:gd name="connsiteX63" fmla="*/ 244004 w 926914"/>
                <a:gd name="connsiteY63" fmla="*/ 244863 h 926912"/>
                <a:gd name="connsiteX64" fmla="*/ 222634 w 926914"/>
                <a:gd name="connsiteY64" fmla="*/ 157171 h 926912"/>
                <a:gd name="connsiteX65" fmla="*/ 267008 w 926914"/>
                <a:gd name="connsiteY65" fmla="*/ 181009 h 926912"/>
                <a:gd name="connsiteX66" fmla="*/ 231729 w 926914"/>
                <a:gd name="connsiteY66" fmla="*/ 62093 h 926912"/>
                <a:gd name="connsiteX67" fmla="*/ 353214 w 926914"/>
                <a:gd name="connsiteY67" fmla="*/ 190218 h 926912"/>
                <a:gd name="connsiteX68" fmla="*/ 351345 w 926914"/>
                <a:gd name="connsiteY68" fmla="*/ 99657 h 926912"/>
                <a:gd name="connsiteX69" fmla="*/ 390828 w 926914"/>
                <a:gd name="connsiteY69" fmla="*/ 166481 h 926912"/>
                <a:gd name="connsiteX70" fmla="*/ 417996 w 926914"/>
                <a:gd name="connsiteY70" fmla="*/ 82061 h 926912"/>
                <a:gd name="connsiteX71" fmla="*/ 436528 w 926914"/>
                <a:gd name="connsiteY71" fmla="*/ 112380 h 92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26914" h="926912">
                  <a:moveTo>
                    <a:pt x="463457" y="0"/>
                  </a:moveTo>
                  <a:lnTo>
                    <a:pt x="508025" y="185987"/>
                  </a:lnTo>
                  <a:lnTo>
                    <a:pt x="560561" y="93641"/>
                  </a:lnTo>
                  <a:lnTo>
                    <a:pt x="559212" y="168531"/>
                  </a:lnTo>
                  <a:lnTo>
                    <a:pt x="625540" y="109146"/>
                  </a:lnTo>
                  <a:lnTo>
                    <a:pt x="625493" y="135594"/>
                  </a:lnTo>
                  <a:lnTo>
                    <a:pt x="695186" y="62092"/>
                  </a:lnTo>
                  <a:lnTo>
                    <a:pt x="639414" y="250085"/>
                  </a:lnTo>
                  <a:lnTo>
                    <a:pt x="741878" y="188226"/>
                  </a:lnTo>
                  <a:lnTo>
                    <a:pt x="702940" y="251163"/>
                  </a:lnTo>
                  <a:lnTo>
                    <a:pt x="789653" y="231168"/>
                  </a:lnTo>
                  <a:lnTo>
                    <a:pt x="772734" y="259048"/>
                  </a:lnTo>
                  <a:lnTo>
                    <a:pt x="864822" y="231728"/>
                  </a:lnTo>
                  <a:lnTo>
                    <a:pt x="725655" y="363681"/>
                  </a:lnTo>
                  <a:lnTo>
                    <a:pt x="846713" y="358070"/>
                  </a:lnTo>
                  <a:lnTo>
                    <a:pt x="784551" y="392677"/>
                  </a:lnTo>
                  <a:lnTo>
                    <a:pt x="866361" y="415432"/>
                  </a:lnTo>
                  <a:lnTo>
                    <a:pt x="824315" y="438870"/>
                  </a:lnTo>
                  <a:lnTo>
                    <a:pt x="926914" y="463456"/>
                  </a:lnTo>
                  <a:lnTo>
                    <a:pt x="745296" y="506977"/>
                  </a:lnTo>
                  <a:lnTo>
                    <a:pt x="846975" y="557663"/>
                  </a:lnTo>
                  <a:lnTo>
                    <a:pt x="781239" y="558397"/>
                  </a:lnTo>
                  <a:lnTo>
                    <a:pt x="835113" y="612563"/>
                  </a:lnTo>
                  <a:lnTo>
                    <a:pt x="778322" y="613168"/>
                  </a:lnTo>
                  <a:lnTo>
                    <a:pt x="864822" y="695184"/>
                  </a:lnTo>
                  <a:lnTo>
                    <a:pt x="683176" y="641295"/>
                  </a:lnTo>
                  <a:lnTo>
                    <a:pt x="742593" y="733523"/>
                  </a:lnTo>
                  <a:lnTo>
                    <a:pt x="688229" y="703877"/>
                  </a:lnTo>
                  <a:lnTo>
                    <a:pt x="704279" y="769741"/>
                  </a:lnTo>
                  <a:lnTo>
                    <a:pt x="659907" y="745903"/>
                  </a:lnTo>
                  <a:lnTo>
                    <a:pt x="695186" y="864821"/>
                  </a:lnTo>
                  <a:lnTo>
                    <a:pt x="559117" y="721314"/>
                  </a:lnTo>
                  <a:lnTo>
                    <a:pt x="561537" y="838530"/>
                  </a:lnTo>
                  <a:lnTo>
                    <a:pt x="528789" y="783106"/>
                  </a:lnTo>
                  <a:lnTo>
                    <a:pt x="508918" y="844852"/>
                  </a:lnTo>
                  <a:lnTo>
                    <a:pt x="490387" y="814533"/>
                  </a:lnTo>
                  <a:lnTo>
                    <a:pt x="463457" y="926912"/>
                  </a:lnTo>
                  <a:lnTo>
                    <a:pt x="416631" y="731503"/>
                  </a:lnTo>
                  <a:lnTo>
                    <a:pt x="352321" y="844547"/>
                  </a:lnTo>
                  <a:lnTo>
                    <a:pt x="353646" y="770966"/>
                  </a:lnTo>
                  <a:lnTo>
                    <a:pt x="301375" y="817766"/>
                  </a:lnTo>
                  <a:lnTo>
                    <a:pt x="301421" y="791318"/>
                  </a:lnTo>
                  <a:lnTo>
                    <a:pt x="231729" y="864821"/>
                  </a:lnTo>
                  <a:lnTo>
                    <a:pt x="286488" y="680242"/>
                  </a:lnTo>
                  <a:lnTo>
                    <a:pt x="171003" y="749961"/>
                  </a:lnTo>
                  <a:lnTo>
                    <a:pt x="215743" y="677647"/>
                  </a:lnTo>
                  <a:lnTo>
                    <a:pt x="137262" y="695744"/>
                  </a:lnTo>
                  <a:lnTo>
                    <a:pt x="154180" y="667865"/>
                  </a:lnTo>
                  <a:lnTo>
                    <a:pt x="62093" y="695185"/>
                  </a:lnTo>
                  <a:lnTo>
                    <a:pt x="189478" y="574402"/>
                  </a:lnTo>
                  <a:lnTo>
                    <a:pt x="66169" y="580117"/>
                  </a:lnTo>
                  <a:lnTo>
                    <a:pt x="146511" y="535388"/>
                  </a:lnTo>
                  <a:lnTo>
                    <a:pt x="60552" y="511482"/>
                  </a:lnTo>
                  <a:lnTo>
                    <a:pt x="102599" y="488043"/>
                  </a:lnTo>
                  <a:lnTo>
                    <a:pt x="0" y="463457"/>
                  </a:lnTo>
                  <a:lnTo>
                    <a:pt x="156867" y="425867"/>
                  </a:lnTo>
                  <a:lnTo>
                    <a:pt x="65907" y="380525"/>
                  </a:lnTo>
                  <a:lnTo>
                    <a:pt x="156612" y="379512"/>
                  </a:lnTo>
                  <a:lnTo>
                    <a:pt x="91801" y="314349"/>
                  </a:lnTo>
                  <a:lnTo>
                    <a:pt x="148593" y="313744"/>
                  </a:lnTo>
                  <a:lnTo>
                    <a:pt x="62093" y="231729"/>
                  </a:lnTo>
                  <a:lnTo>
                    <a:pt x="217410" y="277806"/>
                  </a:lnTo>
                  <a:lnTo>
                    <a:pt x="170289" y="204664"/>
                  </a:lnTo>
                  <a:lnTo>
                    <a:pt x="244004" y="244863"/>
                  </a:lnTo>
                  <a:lnTo>
                    <a:pt x="222634" y="157171"/>
                  </a:lnTo>
                  <a:lnTo>
                    <a:pt x="267008" y="181009"/>
                  </a:lnTo>
                  <a:lnTo>
                    <a:pt x="231729" y="62093"/>
                  </a:lnTo>
                  <a:lnTo>
                    <a:pt x="353214" y="190218"/>
                  </a:lnTo>
                  <a:lnTo>
                    <a:pt x="351345" y="99657"/>
                  </a:lnTo>
                  <a:lnTo>
                    <a:pt x="390828" y="166481"/>
                  </a:lnTo>
                  <a:lnTo>
                    <a:pt x="417996" y="82061"/>
                  </a:lnTo>
                  <a:lnTo>
                    <a:pt x="436528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星: 24 pt 24"/>
            <p:cNvSpPr/>
            <p:nvPr/>
          </p:nvSpPr>
          <p:spPr bwMode="auto">
            <a:xfrm>
              <a:off x="4148167" y="2669653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060739" y="2839533"/>
            <a:ext cx="1505666" cy="1505992"/>
            <a:chOff x="6049159" y="2425274"/>
            <a:chExt cx="912076" cy="912274"/>
          </a:xfrm>
        </p:grpSpPr>
        <p:sp>
          <p:nvSpPr>
            <p:cNvPr id="27" name="フリーフォーム: 図形 26"/>
            <p:cNvSpPr/>
            <p:nvPr/>
          </p:nvSpPr>
          <p:spPr bwMode="auto">
            <a:xfrm>
              <a:off x="6049159" y="2425274"/>
              <a:ext cx="912076" cy="912274"/>
            </a:xfrm>
            <a:custGeom>
              <a:avLst/>
              <a:gdLst>
                <a:gd name="connsiteX0" fmla="*/ 484225 w 824020"/>
                <a:gd name="connsiteY0" fmla="*/ 0 h 824199"/>
                <a:gd name="connsiteX1" fmla="*/ 492037 w 824020"/>
                <a:gd name="connsiteY1" fmla="*/ 69060 h 824199"/>
                <a:gd name="connsiteX2" fmla="*/ 495710 w 824020"/>
                <a:gd name="connsiteY2" fmla="*/ 60563 h 824199"/>
                <a:gd name="connsiteX3" fmla="*/ 495790 w 824020"/>
                <a:gd name="connsiteY3" fmla="*/ 91052 h 824199"/>
                <a:gd name="connsiteX4" fmla="*/ 500875 w 824020"/>
                <a:gd name="connsiteY4" fmla="*/ 107157 h 824199"/>
                <a:gd name="connsiteX5" fmla="*/ 526153 w 824020"/>
                <a:gd name="connsiteY5" fmla="*/ 87010 h 824199"/>
                <a:gd name="connsiteX6" fmla="*/ 529388 w 824020"/>
                <a:gd name="connsiteY6" fmla="*/ 107771 h 824199"/>
                <a:gd name="connsiteX7" fmla="*/ 555538 w 824020"/>
                <a:gd name="connsiteY7" fmla="*/ 68223 h 824199"/>
                <a:gd name="connsiteX8" fmla="*/ 547779 w 824020"/>
                <a:gd name="connsiteY8" fmla="*/ 112483 h 824199"/>
                <a:gd name="connsiteX9" fmla="*/ 561414 w 824020"/>
                <a:gd name="connsiteY9" fmla="*/ 103835 h 824199"/>
                <a:gd name="connsiteX10" fmla="*/ 562013 w 824020"/>
                <a:gd name="connsiteY10" fmla="*/ 108433 h 824199"/>
                <a:gd name="connsiteX11" fmla="*/ 618016 w 824020"/>
                <a:gd name="connsiteY11" fmla="*/ 55380 h 824199"/>
                <a:gd name="connsiteX12" fmla="*/ 596970 w 824020"/>
                <a:gd name="connsiteY12" fmla="*/ 143373 h 824199"/>
                <a:gd name="connsiteX13" fmla="*/ 677366 w 824020"/>
                <a:gd name="connsiteY13" fmla="*/ 90451 h 824199"/>
                <a:gd name="connsiteX14" fmla="*/ 650414 w 824020"/>
                <a:gd name="connsiteY14" fmla="*/ 152300 h 824199"/>
                <a:gd name="connsiteX15" fmla="*/ 661841 w 824020"/>
                <a:gd name="connsiteY15" fmla="*/ 143807 h 824199"/>
                <a:gd name="connsiteX16" fmla="*/ 639476 w 824020"/>
                <a:gd name="connsiteY16" fmla="*/ 182781 h 824199"/>
                <a:gd name="connsiteX17" fmla="*/ 655241 w 824020"/>
                <a:gd name="connsiteY17" fmla="*/ 179292 h 824199"/>
                <a:gd name="connsiteX18" fmla="*/ 650474 w 824020"/>
                <a:gd name="connsiteY18" fmla="*/ 200829 h 824199"/>
                <a:gd name="connsiteX19" fmla="*/ 666065 w 824020"/>
                <a:gd name="connsiteY19" fmla="*/ 198484 h 824199"/>
                <a:gd name="connsiteX20" fmla="*/ 704507 w 824020"/>
                <a:gd name="connsiteY20" fmla="*/ 179295 h 824199"/>
                <a:gd name="connsiteX21" fmla="*/ 666174 w 824020"/>
                <a:gd name="connsiteY21" fmla="*/ 225069 h 824199"/>
                <a:gd name="connsiteX22" fmla="*/ 694861 w 824020"/>
                <a:gd name="connsiteY22" fmla="*/ 223875 h 824199"/>
                <a:gd name="connsiteX23" fmla="*/ 768822 w 824020"/>
                <a:gd name="connsiteY23" fmla="*/ 206186 h 824199"/>
                <a:gd name="connsiteX24" fmla="*/ 707672 w 824020"/>
                <a:gd name="connsiteY24" fmla="*/ 270734 h 824199"/>
                <a:gd name="connsiteX25" fmla="*/ 799404 w 824020"/>
                <a:gd name="connsiteY25" fmla="*/ 265355 h 824199"/>
                <a:gd name="connsiteX26" fmla="*/ 752011 w 824020"/>
                <a:gd name="connsiteY26" fmla="*/ 300365 h 824199"/>
                <a:gd name="connsiteX27" fmla="*/ 764093 w 824020"/>
                <a:gd name="connsiteY27" fmla="*/ 298963 h 824199"/>
                <a:gd name="connsiteX28" fmla="*/ 716439 w 824020"/>
                <a:gd name="connsiteY28" fmla="*/ 326644 h 824199"/>
                <a:gd name="connsiteX29" fmla="*/ 713061 w 824020"/>
                <a:gd name="connsiteY29" fmla="*/ 329139 h 824199"/>
                <a:gd name="connsiteX30" fmla="*/ 748150 w 824020"/>
                <a:gd name="connsiteY30" fmla="*/ 340217 h 824199"/>
                <a:gd name="connsiteX31" fmla="*/ 741259 w 824020"/>
                <a:gd name="connsiteY31" fmla="*/ 347743 h 824199"/>
                <a:gd name="connsiteX32" fmla="*/ 777982 w 824020"/>
                <a:gd name="connsiteY32" fmla="*/ 349972 h 824199"/>
                <a:gd name="connsiteX33" fmla="*/ 741152 w 824020"/>
                <a:gd name="connsiteY33" fmla="*/ 363418 h 824199"/>
                <a:gd name="connsiteX34" fmla="*/ 750631 w 824020"/>
                <a:gd name="connsiteY34" fmla="*/ 367141 h 824199"/>
                <a:gd name="connsiteX35" fmla="*/ 733611 w 824020"/>
                <a:gd name="connsiteY35" fmla="*/ 380853 h 824199"/>
                <a:gd name="connsiteX36" fmla="*/ 753402 w 824020"/>
                <a:gd name="connsiteY36" fmla="*/ 391206 h 824199"/>
                <a:gd name="connsiteX37" fmla="*/ 824020 w 824020"/>
                <a:gd name="connsiteY37" fmla="*/ 412191 h 824199"/>
                <a:gd name="connsiteX38" fmla="*/ 746922 w 824020"/>
                <a:gd name="connsiteY38" fmla="*/ 435100 h 824199"/>
                <a:gd name="connsiteX39" fmla="*/ 740008 w 824020"/>
                <a:gd name="connsiteY39" fmla="*/ 438895 h 824199"/>
                <a:gd name="connsiteX40" fmla="*/ 817642 w 824020"/>
                <a:gd name="connsiteY40" fmla="*/ 477845 h 824199"/>
                <a:gd name="connsiteX41" fmla="*/ 771772 w 824020"/>
                <a:gd name="connsiteY41" fmla="*/ 483034 h 824199"/>
                <a:gd name="connsiteX42" fmla="*/ 775068 w 824020"/>
                <a:gd name="connsiteY42" fmla="*/ 484459 h 824199"/>
                <a:gd name="connsiteX43" fmla="*/ 758797 w 824020"/>
                <a:gd name="connsiteY43" fmla="*/ 484502 h 824199"/>
                <a:gd name="connsiteX44" fmla="*/ 714688 w 824020"/>
                <a:gd name="connsiteY44" fmla="*/ 489491 h 824199"/>
                <a:gd name="connsiteX45" fmla="*/ 748151 w 824020"/>
                <a:gd name="connsiteY45" fmla="*/ 526037 h 824199"/>
                <a:gd name="connsiteX46" fmla="*/ 744965 w 824020"/>
                <a:gd name="connsiteY46" fmla="*/ 527043 h 824199"/>
                <a:gd name="connsiteX47" fmla="*/ 756273 w 824020"/>
                <a:gd name="connsiteY47" fmla="*/ 534520 h 824199"/>
                <a:gd name="connsiteX48" fmla="*/ 733775 w 824020"/>
                <a:gd name="connsiteY48" fmla="*/ 530575 h 824199"/>
                <a:gd name="connsiteX49" fmla="*/ 717425 w 824020"/>
                <a:gd name="connsiteY49" fmla="*/ 535737 h 824199"/>
                <a:gd name="connsiteX50" fmla="*/ 730261 w 824020"/>
                <a:gd name="connsiteY50" fmla="*/ 551841 h 824199"/>
                <a:gd name="connsiteX51" fmla="*/ 716969 w 824020"/>
                <a:gd name="connsiteY51" fmla="*/ 553912 h 824199"/>
                <a:gd name="connsiteX52" fmla="*/ 734259 w 824020"/>
                <a:gd name="connsiteY52" fmla="*/ 581174 h 824199"/>
                <a:gd name="connsiteX53" fmla="*/ 733806 w 824020"/>
                <a:gd name="connsiteY53" fmla="*/ 581233 h 824199"/>
                <a:gd name="connsiteX54" fmla="*/ 768822 w 824020"/>
                <a:gd name="connsiteY54" fmla="*/ 618195 h 824199"/>
                <a:gd name="connsiteX55" fmla="*/ 704124 w 824020"/>
                <a:gd name="connsiteY55" fmla="*/ 602721 h 824199"/>
                <a:gd name="connsiteX56" fmla="*/ 706364 w 824020"/>
                <a:gd name="connsiteY56" fmla="*/ 606853 h 824199"/>
                <a:gd name="connsiteX57" fmla="*/ 684663 w 824020"/>
                <a:gd name="connsiteY57" fmla="*/ 606385 h 824199"/>
                <a:gd name="connsiteX58" fmla="*/ 727191 w 824020"/>
                <a:gd name="connsiteY58" fmla="*/ 670986 h 824199"/>
                <a:gd name="connsiteX59" fmla="*/ 643649 w 824020"/>
                <a:gd name="connsiteY59" fmla="*/ 634583 h 824199"/>
                <a:gd name="connsiteX60" fmla="*/ 655240 w 824020"/>
                <a:gd name="connsiteY60" fmla="*/ 686961 h 824199"/>
                <a:gd name="connsiteX61" fmla="*/ 616785 w 824020"/>
                <a:gd name="connsiteY61" fmla="*/ 678451 h 824199"/>
                <a:gd name="connsiteX62" fmla="*/ 620269 w 824020"/>
                <a:gd name="connsiteY62" fmla="*/ 701609 h 824199"/>
                <a:gd name="connsiteX63" fmla="*/ 613571 w 824020"/>
                <a:gd name="connsiteY63" fmla="*/ 699019 h 824199"/>
                <a:gd name="connsiteX64" fmla="*/ 614582 w 824020"/>
                <a:gd name="connsiteY64" fmla="*/ 723322 h 824199"/>
                <a:gd name="connsiteX65" fmla="*/ 606263 w 824020"/>
                <a:gd name="connsiteY65" fmla="*/ 719864 h 824199"/>
                <a:gd name="connsiteX66" fmla="*/ 618016 w 824020"/>
                <a:gd name="connsiteY66" fmla="*/ 769001 h 824199"/>
                <a:gd name="connsiteX67" fmla="*/ 572083 w 824020"/>
                <a:gd name="connsiteY67" fmla="*/ 725487 h 824199"/>
                <a:gd name="connsiteX68" fmla="*/ 571827 w 824020"/>
                <a:gd name="connsiteY68" fmla="*/ 735027 h 824199"/>
                <a:gd name="connsiteX69" fmla="*/ 548039 w 824020"/>
                <a:gd name="connsiteY69" fmla="*/ 720599 h 824199"/>
                <a:gd name="connsiteX70" fmla="*/ 552286 w 824020"/>
                <a:gd name="connsiteY70" fmla="*/ 793025 h 824199"/>
                <a:gd name="connsiteX71" fmla="*/ 508764 w 824020"/>
                <a:gd name="connsiteY71" fmla="*/ 734110 h 824199"/>
                <a:gd name="connsiteX72" fmla="*/ 494316 w 824020"/>
                <a:gd name="connsiteY72" fmla="*/ 779871 h 824199"/>
                <a:gd name="connsiteX73" fmla="*/ 460791 w 824020"/>
                <a:gd name="connsiteY73" fmla="*/ 749174 h 824199"/>
                <a:gd name="connsiteX74" fmla="*/ 450130 w 824020"/>
                <a:gd name="connsiteY74" fmla="*/ 776319 h 824199"/>
                <a:gd name="connsiteX75" fmla="*/ 447163 w 824020"/>
                <a:gd name="connsiteY75" fmla="*/ 772636 h 824199"/>
                <a:gd name="connsiteX76" fmla="*/ 439864 w 824020"/>
                <a:gd name="connsiteY76" fmla="*/ 786589 h 824199"/>
                <a:gd name="connsiteX77" fmla="*/ 427851 w 824020"/>
                <a:gd name="connsiteY77" fmla="*/ 770892 h 824199"/>
                <a:gd name="connsiteX78" fmla="*/ 412010 w 824020"/>
                <a:gd name="connsiteY78" fmla="*/ 824199 h 824199"/>
                <a:gd name="connsiteX79" fmla="*/ 396132 w 824020"/>
                <a:gd name="connsiteY79" fmla="*/ 770762 h 824199"/>
                <a:gd name="connsiteX80" fmla="*/ 391225 w 824020"/>
                <a:gd name="connsiteY80" fmla="*/ 778758 h 824199"/>
                <a:gd name="connsiteX81" fmla="*/ 372876 w 824020"/>
                <a:gd name="connsiteY81" fmla="*/ 745329 h 824199"/>
                <a:gd name="connsiteX82" fmla="*/ 339796 w 824020"/>
                <a:gd name="connsiteY82" fmla="*/ 811263 h 824199"/>
                <a:gd name="connsiteX83" fmla="*/ 333640 w 824020"/>
                <a:gd name="connsiteY83" fmla="*/ 756848 h 824199"/>
                <a:gd name="connsiteX84" fmla="*/ 308496 w 824020"/>
                <a:gd name="connsiteY84" fmla="*/ 779871 h 824199"/>
                <a:gd name="connsiteX85" fmla="*/ 293804 w 824020"/>
                <a:gd name="connsiteY85" fmla="*/ 733333 h 824199"/>
                <a:gd name="connsiteX86" fmla="*/ 265429 w 824020"/>
                <a:gd name="connsiteY86" fmla="*/ 755948 h 824199"/>
                <a:gd name="connsiteX87" fmla="*/ 264390 w 824020"/>
                <a:gd name="connsiteY87" fmla="*/ 749281 h 824199"/>
                <a:gd name="connsiteX88" fmla="*/ 256920 w 824020"/>
                <a:gd name="connsiteY88" fmla="*/ 754019 h 824199"/>
                <a:gd name="connsiteX89" fmla="*/ 253062 w 824020"/>
                <a:gd name="connsiteY89" fmla="*/ 724423 h 824199"/>
                <a:gd name="connsiteX90" fmla="*/ 206006 w 824020"/>
                <a:gd name="connsiteY90" fmla="*/ 769001 h 824199"/>
                <a:gd name="connsiteX91" fmla="*/ 216697 w 824020"/>
                <a:gd name="connsiteY91" fmla="*/ 724301 h 824199"/>
                <a:gd name="connsiteX92" fmla="*/ 212954 w 824020"/>
                <a:gd name="connsiteY92" fmla="*/ 726330 h 824199"/>
                <a:gd name="connsiteX93" fmla="*/ 214032 w 824020"/>
                <a:gd name="connsiteY93" fmla="*/ 676457 h 824199"/>
                <a:gd name="connsiteX94" fmla="*/ 146654 w 824020"/>
                <a:gd name="connsiteY94" fmla="*/ 720812 h 824199"/>
                <a:gd name="connsiteX95" fmla="*/ 162881 w 824020"/>
                <a:gd name="connsiteY95" fmla="*/ 683573 h 824199"/>
                <a:gd name="connsiteX96" fmla="*/ 147571 w 824020"/>
                <a:gd name="connsiteY96" fmla="*/ 686961 h 824199"/>
                <a:gd name="connsiteX97" fmla="*/ 158057 w 824020"/>
                <a:gd name="connsiteY97" fmla="*/ 639578 h 824199"/>
                <a:gd name="connsiteX98" fmla="*/ 115659 w 824020"/>
                <a:gd name="connsiteY98" fmla="*/ 645957 h 824199"/>
                <a:gd name="connsiteX99" fmla="*/ 120239 w 824020"/>
                <a:gd name="connsiteY99" fmla="*/ 634115 h 824199"/>
                <a:gd name="connsiteX100" fmla="*/ 114771 w 824020"/>
                <a:gd name="connsiteY100" fmla="*/ 634343 h 824199"/>
                <a:gd name="connsiteX101" fmla="*/ 128802 w 824020"/>
                <a:gd name="connsiteY101" fmla="*/ 600590 h 824199"/>
                <a:gd name="connsiteX102" fmla="*/ 55199 w 824020"/>
                <a:gd name="connsiteY102" fmla="*/ 618195 h 824199"/>
                <a:gd name="connsiteX103" fmla="*/ 92911 w 824020"/>
                <a:gd name="connsiteY103" fmla="*/ 578387 h 824199"/>
                <a:gd name="connsiteX104" fmla="*/ 113412 w 824020"/>
                <a:gd name="connsiteY104" fmla="*/ 544585 h 824199"/>
                <a:gd name="connsiteX105" fmla="*/ 103032 w 824020"/>
                <a:gd name="connsiteY105" fmla="*/ 541308 h 824199"/>
                <a:gd name="connsiteX106" fmla="*/ 24614 w 824020"/>
                <a:gd name="connsiteY106" fmla="*/ 545908 h 824199"/>
                <a:gd name="connsiteX107" fmla="*/ 61241 w 824020"/>
                <a:gd name="connsiteY107" fmla="*/ 518850 h 824199"/>
                <a:gd name="connsiteX108" fmla="*/ 84854 w 824020"/>
                <a:gd name="connsiteY108" fmla="*/ 493062 h 824199"/>
                <a:gd name="connsiteX109" fmla="*/ 40950 w 824020"/>
                <a:gd name="connsiteY109" fmla="*/ 475817 h 824199"/>
                <a:gd name="connsiteX110" fmla="*/ 57292 w 824020"/>
                <a:gd name="connsiteY110" fmla="*/ 462651 h 824199"/>
                <a:gd name="connsiteX111" fmla="*/ 51505 w 824020"/>
                <a:gd name="connsiteY111" fmla="*/ 459624 h 824199"/>
                <a:gd name="connsiteX112" fmla="*/ 81746 w 824020"/>
                <a:gd name="connsiteY112" fmla="*/ 436480 h 824199"/>
                <a:gd name="connsiteX113" fmla="*/ 0 w 824020"/>
                <a:gd name="connsiteY113" fmla="*/ 412190 h 824199"/>
                <a:gd name="connsiteX114" fmla="*/ 85533 w 824020"/>
                <a:gd name="connsiteY114" fmla="*/ 386775 h 824199"/>
                <a:gd name="connsiteX115" fmla="*/ 93358 w 824020"/>
                <a:gd name="connsiteY115" fmla="*/ 382479 h 824199"/>
                <a:gd name="connsiteX116" fmla="*/ 84174 w 824020"/>
                <a:gd name="connsiteY116" fmla="*/ 372449 h 824199"/>
                <a:gd name="connsiteX117" fmla="*/ 6376 w 824020"/>
                <a:gd name="connsiteY117" fmla="*/ 333417 h 824199"/>
                <a:gd name="connsiteX118" fmla="*/ 87703 w 824020"/>
                <a:gd name="connsiteY118" fmla="*/ 324217 h 824199"/>
                <a:gd name="connsiteX119" fmla="*/ 61321 w 824020"/>
                <a:gd name="connsiteY119" fmla="*/ 291117 h 824199"/>
                <a:gd name="connsiteX120" fmla="*/ 90360 w 824020"/>
                <a:gd name="connsiteY120" fmla="*/ 286592 h 824199"/>
                <a:gd name="connsiteX121" fmla="*/ 84074 w 824020"/>
                <a:gd name="connsiteY121" fmla="*/ 276680 h 824199"/>
                <a:gd name="connsiteX122" fmla="*/ 98147 w 824020"/>
                <a:gd name="connsiteY122" fmla="*/ 274846 h 824199"/>
                <a:gd name="connsiteX123" fmla="*/ 89240 w 824020"/>
                <a:gd name="connsiteY123" fmla="*/ 268957 h 824199"/>
                <a:gd name="connsiteX124" fmla="*/ 112304 w 824020"/>
                <a:gd name="connsiteY124" fmla="*/ 273002 h 824199"/>
                <a:gd name="connsiteX125" fmla="*/ 115014 w 824020"/>
                <a:gd name="connsiteY125" fmla="*/ 272648 h 824199"/>
                <a:gd name="connsiteX126" fmla="*/ 110802 w 824020"/>
                <a:gd name="connsiteY126" fmla="*/ 264879 h 824199"/>
                <a:gd name="connsiteX127" fmla="*/ 55198 w 824020"/>
                <a:gd name="connsiteY127" fmla="*/ 206185 h 824199"/>
                <a:gd name="connsiteX128" fmla="*/ 156104 w 824020"/>
                <a:gd name="connsiteY128" fmla="*/ 230319 h 824199"/>
                <a:gd name="connsiteX129" fmla="*/ 96829 w 824020"/>
                <a:gd name="connsiteY129" fmla="*/ 140276 h 824199"/>
                <a:gd name="connsiteX130" fmla="*/ 176365 w 824020"/>
                <a:gd name="connsiteY130" fmla="*/ 174934 h 824199"/>
                <a:gd name="connsiteX131" fmla="*/ 171312 w 824020"/>
                <a:gd name="connsiteY131" fmla="*/ 141348 h 824199"/>
                <a:gd name="connsiteX132" fmla="*/ 204571 w 824020"/>
                <a:gd name="connsiteY132" fmla="*/ 154210 h 824199"/>
                <a:gd name="connsiteX133" fmla="*/ 203752 w 824020"/>
                <a:gd name="connsiteY133" fmla="*/ 134532 h 824199"/>
                <a:gd name="connsiteX134" fmla="*/ 208574 w 824020"/>
                <a:gd name="connsiteY134" fmla="*/ 136537 h 824199"/>
                <a:gd name="connsiteX135" fmla="*/ 200313 w 824020"/>
                <a:gd name="connsiteY135" fmla="*/ 119989 h 824199"/>
                <a:gd name="connsiteX136" fmla="*/ 226754 w 824020"/>
                <a:gd name="connsiteY136" fmla="*/ 142131 h 824199"/>
                <a:gd name="connsiteX137" fmla="*/ 206005 w 824020"/>
                <a:gd name="connsiteY137" fmla="*/ 55379 h 824199"/>
                <a:gd name="connsiteX138" fmla="*/ 277906 w 824020"/>
                <a:gd name="connsiteY138" fmla="*/ 123493 h 824199"/>
                <a:gd name="connsiteX139" fmla="*/ 271733 w 824020"/>
                <a:gd name="connsiteY139" fmla="*/ 18237 h 824199"/>
                <a:gd name="connsiteX140" fmla="*/ 329663 w 824020"/>
                <a:gd name="connsiteY140" fmla="*/ 96656 h 824199"/>
                <a:gd name="connsiteX141" fmla="*/ 341453 w 824020"/>
                <a:gd name="connsiteY141" fmla="*/ 66639 h 824199"/>
                <a:gd name="connsiteX142" fmla="*/ 365364 w 824020"/>
                <a:gd name="connsiteY142" fmla="*/ 96318 h 824199"/>
                <a:gd name="connsiteX143" fmla="*/ 368310 w 824020"/>
                <a:gd name="connsiteY143" fmla="*/ 90687 h 824199"/>
                <a:gd name="connsiteX144" fmla="*/ 370990 w 824020"/>
                <a:gd name="connsiteY144" fmla="*/ 46514 h 824199"/>
                <a:gd name="connsiteX145" fmla="*/ 381446 w 824020"/>
                <a:gd name="connsiteY145" fmla="*/ 75155 h 824199"/>
                <a:gd name="connsiteX146" fmla="*/ 387415 w 824020"/>
                <a:gd name="connsiteY146" fmla="*/ 82953 h 824199"/>
                <a:gd name="connsiteX147" fmla="*/ 412010 w 824020"/>
                <a:gd name="connsiteY147" fmla="*/ 181 h 824199"/>
                <a:gd name="connsiteX148" fmla="*/ 438837 w 824020"/>
                <a:gd name="connsiteY148" fmla="*/ 90463 h 82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824020" h="824199">
                  <a:moveTo>
                    <a:pt x="484225" y="0"/>
                  </a:moveTo>
                  <a:lnTo>
                    <a:pt x="492037" y="69060"/>
                  </a:lnTo>
                  <a:lnTo>
                    <a:pt x="495710" y="60563"/>
                  </a:lnTo>
                  <a:lnTo>
                    <a:pt x="495790" y="91052"/>
                  </a:lnTo>
                  <a:lnTo>
                    <a:pt x="500875" y="107157"/>
                  </a:lnTo>
                  <a:lnTo>
                    <a:pt x="526153" y="87010"/>
                  </a:lnTo>
                  <a:lnTo>
                    <a:pt x="529388" y="107771"/>
                  </a:lnTo>
                  <a:lnTo>
                    <a:pt x="555538" y="68223"/>
                  </a:lnTo>
                  <a:lnTo>
                    <a:pt x="547779" y="112483"/>
                  </a:lnTo>
                  <a:lnTo>
                    <a:pt x="561414" y="103835"/>
                  </a:lnTo>
                  <a:lnTo>
                    <a:pt x="562013" y="108433"/>
                  </a:lnTo>
                  <a:lnTo>
                    <a:pt x="618016" y="55380"/>
                  </a:lnTo>
                  <a:lnTo>
                    <a:pt x="596970" y="143373"/>
                  </a:lnTo>
                  <a:lnTo>
                    <a:pt x="677366" y="90451"/>
                  </a:lnTo>
                  <a:lnTo>
                    <a:pt x="650414" y="152300"/>
                  </a:lnTo>
                  <a:lnTo>
                    <a:pt x="661841" y="143807"/>
                  </a:lnTo>
                  <a:lnTo>
                    <a:pt x="639476" y="182781"/>
                  </a:lnTo>
                  <a:lnTo>
                    <a:pt x="655241" y="179292"/>
                  </a:lnTo>
                  <a:lnTo>
                    <a:pt x="650474" y="200829"/>
                  </a:lnTo>
                  <a:lnTo>
                    <a:pt x="666065" y="198484"/>
                  </a:lnTo>
                  <a:lnTo>
                    <a:pt x="704507" y="179295"/>
                  </a:lnTo>
                  <a:lnTo>
                    <a:pt x="666174" y="225069"/>
                  </a:lnTo>
                  <a:lnTo>
                    <a:pt x="694861" y="223875"/>
                  </a:lnTo>
                  <a:lnTo>
                    <a:pt x="768822" y="206186"/>
                  </a:lnTo>
                  <a:lnTo>
                    <a:pt x="707672" y="270734"/>
                  </a:lnTo>
                  <a:lnTo>
                    <a:pt x="799404" y="265355"/>
                  </a:lnTo>
                  <a:lnTo>
                    <a:pt x="752011" y="300365"/>
                  </a:lnTo>
                  <a:lnTo>
                    <a:pt x="764093" y="298963"/>
                  </a:lnTo>
                  <a:lnTo>
                    <a:pt x="716439" y="326644"/>
                  </a:lnTo>
                  <a:lnTo>
                    <a:pt x="713061" y="329139"/>
                  </a:lnTo>
                  <a:lnTo>
                    <a:pt x="748150" y="340217"/>
                  </a:lnTo>
                  <a:lnTo>
                    <a:pt x="741259" y="347743"/>
                  </a:lnTo>
                  <a:lnTo>
                    <a:pt x="777982" y="349972"/>
                  </a:lnTo>
                  <a:lnTo>
                    <a:pt x="741152" y="363418"/>
                  </a:lnTo>
                  <a:lnTo>
                    <a:pt x="750631" y="367141"/>
                  </a:lnTo>
                  <a:lnTo>
                    <a:pt x="733611" y="380853"/>
                  </a:lnTo>
                  <a:lnTo>
                    <a:pt x="753402" y="391206"/>
                  </a:lnTo>
                  <a:lnTo>
                    <a:pt x="824020" y="412191"/>
                  </a:lnTo>
                  <a:lnTo>
                    <a:pt x="746922" y="435100"/>
                  </a:lnTo>
                  <a:lnTo>
                    <a:pt x="740008" y="438895"/>
                  </a:lnTo>
                  <a:lnTo>
                    <a:pt x="817642" y="477845"/>
                  </a:lnTo>
                  <a:lnTo>
                    <a:pt x="771772" y="483034"/>
                  </a:lnTo>
                  <a:lnTo>
                    <a:pt x="775068" y="484459"/>
                  </a:lnTo>
                  <a:lnTo>
                    <a:pt x="758797" y="484502"/>
                  </a:lnTo>
                  <a:lnTo>
                    <a:pt x="714688" y="489491"/>
                  </a:lnTo>
                  <a:lnTo>
                    <a:pt x="748151" y="526037"/>
                  </a:lnTo>
                  <a:lnTo>
                    <a:pt x="744965" y="527043"/>
                  </a:lnTo>
                  <a:lnTo>
                    <a:pt x="756273" y="534520"/>
                  </a:lnTo>
                  <a:lnTo>
                    <a:pt x="733775" y="530575"/>
                  </a:lnTo>
                  <a:lnTo>
                    <a:pt x="717425" y="535737"/>
                  </a:lnTo>
                  <a:lnTo>
                    <a:pt x="730261" y="551841"/>
                  </a:lnTo>
                  <a:lnTo>
                    <a:pt x="716969" y="553912"/>
                  </a:lnTo>
                  <a:lnTo>
                    <a:pt x="734259" y="581174"/>
                  </a:lnTo>
                  <a:lnTo>
                    <a:pt x="733806" y="581233"/>
                  </a:lnTo>
                  <a:lnTo>
                    <a:pt x="768822" y="618195"/>
                  </a:lnTo>
                  <a:lnTo>
                    <a:pt x="704124" y="602721"/>
                  </a:lnTo>
                  <a:lnTo>
                    <a:pt x="706364" y="606853"/>
                  </a:lnTo>
                  <a:lnTo>
                    <a:pt x="684663" y="606385"/>
                  </a:lnTo>
                  <a:lnTo>
                    <a:pt x="727191" y="670986"/>
                  </a:lnTo>
                  <a:lnTo>
                    <a:pt x="643649" y="634583"/>
                  </a:lnTo>
                  <a:lnTo>
                    <a:pt x="655240" y="686961"/>
                  </a:lnTo>
                  <a:lnTo>
                    <a:pt x="616785" y="678451"/>
                  </a:lnTo>
                  <a:lnTo>
                    <a:pt x="620269" y="701609"/>
                  </a:lnTo>
                  <a:lnTo>
                    <a:pt x="613571" y="699019"/>
                  </a:lnTo>
                  <a:lnTo>
                    <a:pt x="614582" y="723322"/>
                  </a:lnTo>
                  <a:lnTo>
                    <a:pt x="606263" y="719864"/>
                  </a:lnTo>
                  <a:lnTo>
                    <a:pt x="618016" y="769001"/>
                  </a:lnTo>
                  <a:lnTo>
                    <a:pt x="572083" y="725487"/>
                  </a:lnTo>
                  <a:lnTo>
                    <a:pt x="571827" y="735027"/>
                  </a:lnTo>
                  <a:lnTo>
                    <a:pt x="548039" y="720599"/>
                  </a:lnTo>
                  <a:lnTo>
                    <a:pt x="552286" y="793025"/>
                  </a:lnTo>
                  <a:lnTo>
                    <a:pt x="508764" y="734110"/>
                  </a:lnTo>
                  <a:lnTo>
                    <a:pt x="494316" y="779871"/>
                  </a:lnTo>
                  <a:lnTo>
                    <a:pt x="460791" y="749174"/>
                  </a:lnTo>
                  <a:lnTo>
                    <a:pt x="450130" y="776319"/>
                  </a:lnTo>
                  <a:lnTo>
                    <a:pt x="447163" y="772636"/>
                  </a:lnTo>
                  <a:lnTo>
                    <a:pt x="439864" y="786589"/>
                  </a:lnTo>
                  <a:lnTo>
                    <a:pt x="427851" y="770892"/>
                  </a:lnTo>
                  <a:lnTo>
                    <a:pt x="412010" y="824199"/>
                  </a:lnTo>
                  <a:lnTo>
                    <a:pt x="396132" y="770762"/>
                  </a:lnTo>
                  <a:lnTo>
                    <a:pt x="391225" y="778758"/>
                  </a:lnTo>
                  <a:lnTo>
                    <a:pt x="372876" y="745329"/>
                  </a:lnTo>
                  <a:lnTo>
                    <a:pt x="339796" y="811263"/>
                  </a:lnTo>
                  <a:lnTo>
                    <a:pt x="333640" y="756848"/>
                  </a:lnTo>
                  <a:lnTo>
                    <a:pt x="308496" y="779871"/>
                  </a:lnTo>
                  <a:lnTo>
                    <a:pt x="293804" y="733333"/>
                  </a:lnTo>
                  <a:lnTo>
                    <a:pt x="265429" y="755948"/>
                  </a:lnTo>
                  <a:lnTo>
                    <a:pt x="264390" y="749281"/>
                  </a:lnTo>
                  <a:lnTo>
                    <a:pt x="256920" y="754019"/>
                  </a:lnTo>
                  <a:lnTo>
                    <a:pt x="253062" y="724423"/>
                  </a:lnTo>
                  <a:lnTo>
                    <a:pt x="206006" y="769001"/>
                  </a:lnTo>
                  <a:lnTo>
                    <a:pt x="216697" y="724301"/>
                  </a:lnTo>
                  <a:lnTo>
                    <a:pt x="212954" y="726330"/>
                  </a:lnTo>
                  <a:lnTo>
                    <a:pt x="214032" y="676457"/>
                  </a:lnTo>
                  <a:lnTo>
                    <a:pt x="146654" y="720812"/>
                  </a:lnTo>
                  <a:lnTo>
                    <a:pt x="162881" y="683573"/>
                  </a:lnTo>
                  <a:lnTo>
                    <a:pt x="147571" y="686961"/>
                  </a:lnTo>
                  <a:lnTo>
                    <a:pt x="158057" y="639578"/>
                  </a:lnTo>
                  <a:lnTo>
                    <a:pt x="115659" y="645957"/>
                  </a:lnTo>
                  <a:lnTo>
                    <a:pt x="120239" y="634115"/>
                  </a:lnTo>
                  <a:lnTo>
                    <a:pt x="114771" y="634343"/>
                  </a:lnTo>
                  <a:lnTo>
                    <a:pt x="128802" y="600590"/>
                  </a:lnTo>
                  <a:lnTo>
                    <a:pt x="55199" y="618195"/>
                  </a:lnTo>
                  <a:lnTo>
                    <a:pt x="92911" y="578387"/>
                  </a:lnTo>
                  <a:lnTo>
                    <a:pt x="113412" y="544585"/>
                  </a:lnTo>
                  <a:lnTo>
                    <a:pt x="103032" y="541308"/>
                  </a:lnTo>
                  <a:lnTo>
                    <a:pt x="24614" y="545908"/>
                  </a:lnTo>
                  <a:lnTo>
                    <a:pt x="61241" y="518850"/>
                  </a:lnTo>
                  <a:lnTo>
                    <a:pt x="84854" y="493062"/>
                  </a:lnTo>
                  <a:lnTo>
                    <a:pt x="40950" y="475817"/>
                  </a:lnTo>
                  <a:lnTo>
                    <a:pt x="57292" y="462651"/>
                  </a:lnTo>
                  <a:lnTo>
                    <a:pt x="51505" y="459624"/>
                  </a:lnTo>
                  <a:lnTo>
                    <a:pt x="81746" y="436480"/>
                  </a:lnTo>
                  <a:lnTo>
                    <a:pt x="0" y="412190"/>
                  </a:lnTo>
                  <a:lnTo>
                    <a:pt x="85533" y="386775"/>
                  </a:lnTo>
                  <a:lnTo>
                    <a:pt x="93358" y="382479"/>
                  </a:lnTo>
                  <a:lnTo>
                    <a:pt x="84174" y="372449"/>
                  </a:lnTo>
                  <a:lnTo>
                    <a:pt x="6376" y="333417"/>
                  </a:lnTo>
                  <a:lnTo>
                    <a:pt x="87703" y="324217"/>
                  </a:lnTo>
                  <a:lnTo>
                    <a:pt x="61321" y="291117"/>
                  </a:lnTo>
                  <a:lnTo>
                    <a:pt x="90360" y="286592"/>
                  </a:lnTo>
                  <a:lnTo>
                    <a:pt x="84074" y="276680"/>
                  </a:lnTo>
                  <a:lnTo>
                    <a:pt x="98147" y="274846"/>
                  </a:lnTo>
                  <a:lnTo>
                    <a:pt x="89240" y="268957"/>
                  </a:lnTo>
                  <a:lnTo>
                    <a:pt x="112304" y="273002"/>
                  </a:lnTo>
                  <a:lnTo>
                    <a:pt x="115014" y="272648"/>
                  </a:lnTo>
                  <a:lnTo>
                    <a:pt x="110802" y="264879"/>
                  </a:lnTo>
                  <a:lnTo>
                    <a:pt x="55198" y="206185"/>
                  </a:lnTo>
                  <a:lnTo>
                    <a:pt x="156104" y="230319"/>
                  </a:lnTo>
                  <a:lnTo>
                    <a:pt x="96829" y="140276"/>
                  </a:lnTo>
                  <a:lnTo>
                    <a:pt x="176365" y="174934"/>
                  </a:lnTo>
                  <a:lnTo>
                    <a:pt x="171312" y="141348"/>
                  </a:lnTo>
                  <a:lnTo>
                    <a:pt x="204571" y="154210"/>
                  </a:lnTo>
                  <a:lnTo>
                    <a:pt x="203752" y="134532"/>
                  </a:lnTo>
                  <a:lnTo>
                    <a:pt x="208574" y="136537"/>
                  </a:lnTo>
                  <a:lnTo>
                    <a:pt x="200313" y="119989"/>
                  </a:lnTo>
                  <a:lnTo>
                    <a:pt x="226754" y="142131"/>
                  </a:lnTo>
                  <a:lnTo>
                    <a:pt x="206005" y="55379"/>
                  </a:lnTo>
                  <a:lnTo>
                    <a:pt x="277906" y="123493"/>
                  </a:lnTo>
                  <a:lnTo>
                    <a:pt x="271733" y="18237"/>
                  </a:lnTo>
                  <a:lnTo>
                    <a:pt x="329663" y="96656"/>
                  </a:lnTo>
                  <a:lnTo>
                    <a:pt x="341453" y="66639"/>
                  </a:lnTo>
                  <a:lnTo>
                    <a:pt x="365364" y="96318"/>
                  </a:lnTo>
                  <a:lnTo>
                    <a:pt x="368310" y="90687"/>
                  </a:lnTo>
                  <a:lnTo>
                    <a:pt x="370990" y="46514"/>
                  </a:lnTo>
                  <a:lnTo>
                    <a:pt x="381446" y="75155"/>
                  </a:lnTo>
                  <a:lnTo>
                    <a:pt x="387415" y="82953"/>
                  </a:lnTo>
                  <a:lnTo>
                    <a:pt x="412010" y="181"/>
                  </a:lnTo>
                  <a:lnTo>
                    <a:pt x="438837" y="90463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星: 24 pt 27"/>
            <p:cNvSpPr/>
            <p:nvPr/>
          </p:nvSpPr>
          <p:spPr bwMode="auto">
            <a:xfrm>
              <a:off x="6261931" y="2638145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987357" y="2865648"/>
            <a:ext cx="1455746" cy="1453762"/>
            <a:chOff x="8458183" y="2441094"/>
            <a:chExt cx="881836" cy="880634"/>
          </a:xfrm>
        </p:grpSpPr>
        <p:sp>
          <p:nvSpPr>
            <p:cNvPr id="30" name="フリーフォーム: 図形 29"/>
            <p:cNvSpPr/>
            <p:nvPr/>
          </p:nvSpPr>
          <p:spPr bwMode="auto">
            <a:xfrm>
              <a:off x="8458183" y="2441094"/>
              <a:ext cx="881836" cy="880634"/>
            </a:xfrm>
            <a:custGeom>
              <a:avLst/>
              <a:gdLst>
                <a:gd name="connsiteX0" fmla="*/ 487166 w 926358"/>
                <a:gd name="connsiteY0" fmla="*/ 0 h 925096"/>
                <a:gd name="connsiteX1" fmla="*/ 491369 w 926358"/>
                <a:gd name="connsiteY1" fmla="*/ 30136 h 925096"/>
                <a:gd name="connsiteX2" fmla="*/ 495991 w 926358"/>
                <a:gd name="connsiteY2" fmla="*/ 13769 h 925096"/>
                <a:gd name="connsiteX3" fmla="*/ 497383 w 926358"/>
                <a:gd name="connsiteY3" fmla="*/ 30873 h 925096"/>
                <a:gd name="connsiteX4" fmla="*/ 500033 w 926358"/>
                <a:gd name="connsiteY4" fmla="*/ 19834 h 925096"/>
                <a:gd name="connsiteX5" fmla="*/ 506199 w 926358"/>
                <a:gd name="connsiteY5" fmla="*/ 70575 h 925096"/>
                <a:gd name="connsiteX6" fmla="*/ 513200 w 926358"/>
                <a:gd name="connsiteY6" fmla="*/ 58688 h 925096"/>
                <a:gd name="connsiteX7" fmla="*/ 516877 w 926358"/>
                <a:gd name="connsiteY7" fmla="*/ 69559 h 925096"/>
                <a:gd name="connsiteX8" fmla="*/ 518096 w 926358"/>
                <a:gd name="connsiteY8" fmla="*/ 68366 h 925096"/>
                <a:gd name="connsiteX9" fmla="*/ 519281 w 926358"/>
                <a:gd name="connsiteY9" fmla="*/ 70596 h 925096"/>
                <a:gd name="connsiteX10" fmla="*/ 520775 w 926358"/>
                <a:gd name="connsiteY10" fmla="*/ 68161 h 925096"/>
                <a:gd name="connsiteX11" fmla="*/ 523774 w 926358"/>
                <a:gd name="connsiteY11" fmla="*/ 77567 h 925096"/>
                <a:gd name="connsiteX12" fmla="*/ 547009 w 926358"/>
                <a:gd name="connsiteY12" fmla="*/ 18464 h 925096"/>
                <a:gd name="connsiteX13" fmla="*/ 546267 w 926358"/>
                <a:gd name="connsiteY13" fmla="*/ 59424 h 925096"/>
                <a:gd name="connsiteX14" fmla="*/ 548387 w 926358"/>
                <a:gd name="connsiteY14" fmla="*/ 57507 h 925096"/>
                <a:gd name="connsiteX15" fmla="*/ 552459 w 926358"/>
                <a:gd name="connsiteY15" fmla="*/ 65963 h 925096"/>
                <a:gd name="connsiteX16" fmla="*/ 576042 w 926358"/>
                <a:gd name="connsiteY16" fmla="*/ 12334 h 925096"/>
                <a:gd name="connsiteX17" fmla="*/ 574048 w 926358"/>
                <a:gd name="connsiteY17" fmla="*/ 46802 h 925096"/>
                <a:gd name="connsiteX18" fmla="*/ 582201 w 926358"/>
                <a:gd name="connsiteY18" fmla="*/ 30816 h 925096"/>
                <a:gd name="connsiteX19" fmla="*/ 580238 w 926358"/>
                <a:gd name="connsiteY19" fmla="*/ 47792 h 925096"/>
                <a:gd name="connsiteX20" fmla="*/ 586853 w 926358"/>
                <a:gd name="connsiteY20" fmla="*/ 33441 h 925096"/>
                <a:gd name="connsiteX21" fmla="*/ 583064 w 926358"/>
                <a:gd name="connsiteY21" fmla="*/ 83564 h 925096"/>
                <a:gd name="connsiteX22" fmla="*/ 591083 w 926358"/>
                <a:gd name="connsiteY22" fmla="*/ 74580 h 925096"/>
                <a:gd name="connsiteX23" fmla="*/ 592987 w 926358"/>
                <a:gd name="connsiteY23" fmla="*/ 89154 h 925096"/>
                <a:gd name="connsiteX24" fmla="*/ 596770 w 926358"/>
                <a:gd name="connsiteY24" fmla="*/ 85063 h 925096"/>
                <a:gd name="connsiteX25" fmla="*/ 598025 w 926358"/>
                <a:gd name="connsiteY25" fmla="*/ 96200 h 925096"/>
                <a:gd name="connsiteX26" fmla="*/ 600701 w 926358"/>
                <a:gd name="connsiteY26" fmla="*/ 94600 h 925096"/>
                <a:gd name="connsiteX27" fmla="*/ 632872 w 926358"/>
                <a:gd name="connsiteY27" fmla="*/ 44513 h 925096"/>
                <a:gd name="connsiteX28" fmla="*/ 624815 w 926358"/>
                <a:gd name="connsiteY28" fmla="*/ 81507 h 925096"/>
                <a:gd name="connsiteX29" fmla="*/ 627017 w 926358"/>
                <a:gd name="connsiteY29" fmla="*/ 90047 h 925096"/>
                <a:gd name="connsiteX30" fmla="*/ 660806 w 926358"/>
                <a:gd name="connsiteY30" fmla="*/ 41767 h 925096"/>
                <a:gd name="connsiteX31" fmla="*/ 650770 w 926358"/>
                <a:gd name="connsiteY31" fmla="*/ 80401 h 925096"/>
                <a:gd name="connsiteX32" fmla="*/ 663431 w 926358"/>
                <a:gd name="connsiteY32" fmla="*/ 64352 h 925096"/>
                <a:gd name="connsiteX33" fmla="*/ 659081 w 926358"/>
                <a:gd name="connsiteY33" fmla="*/ 77861 h 925096"/>
                <a:gd name="connsiteX34" fmla="*/ 669347 w 926358"/>
                <a:gd name="connsiteY34" fmla="*/ 63730 h 925096"/>
                <a:gd name="connsiteX35" fmla="*/ 655985 w 926358"/>
                <a:gd name="connsiteY35" fmla="*/ 111680 h 925096"/>
                <a:gd name="connsiteX36" fmla="*/ 664373 w 926358"/>
                <a:gd name="connsiteY36" fmla="*/ 105360 h 925096"/>
                <a:gd name="connsiteX37" fmla="*/ 663410 w 926358"/>
                <a:gd name="connsiteY37" fmla="*/ 119805 h 925096"/>
                <a:gd name="connsiteX38" fmla="*/ 668003 w 926358"/>
                <a:gd name="connsiteY38" fmla="*/ 116469 h 925096"/>
                <a:gd name="connsiteX39" fmla="*/ 667123 w 926358"/>
                <a:gd name="connsiteY39" fmla="*/ 126916 h 925096"/>
                <a:gd name="connsiteX40" fmla="*/ 667175 w 926358"/>
                <a:gd name="connsiteY40" fmla="*/ 127453 h 925096"/>
                <a:gd name="connsiteX41" fmla="*/ 675763 w 926358"/>
                <a:gd name="connsiteY41" fmla="*/ 124391 h 925096"/>
                <a:gd name="connsiteX42" fmla="*/ 712006 w 926358"/>
                <a:gd name="connsiteY42" fmla="*/ 86810 h 925096"/>
                <a:gd name="connsiteX43" fmla="*/ 695171 w 926358"/>
                <a:gd name="connsiteY43" fmla="*/ 125458 h 925096"/>
                <a:gd name="connsiteX44" fmla="*/ 695327 w 926358"/>
                <a:gd name="connsiteY44" fmla="*/ 128231 h 925096"/>
                <a:gd name="connsiteX45" fmla="*/ 738197 w 926358"/>
                <a:gd name="connsiteY45" fmla="*/ 87173 h 925096"/>
                <a:gd name="connsiteX46" fmla="*/ 718001 w 926358"/>
                <a:gd name="connsiteY46" fmla="*/ 128927 h 925096"/>
                <a:gd name="connsiteX47" fmla="*/ 736557 w 926358"/>
                <a:gd name="connsiteY47" fmla="*/ 113091 h 925096"/>
                <a:gd name="connsiteX48" fmla="*/ 732383 w 926358"/>
                <a:gd name="connsiteY48" fmla="*/ 120592 h 925096"/>
                <a:gd name="connsiteX49" fmla="*/ 744351 w 926358"/>
                <a:gd name="connsiteY49" fmla="*/ 109528 h 925096"/>
                <a:gd name="connsiteX50" fmla="*/ 721940 w 926358"/>
                <a:gd name="connsiteY50" fmla="*/ 153851 h 925096"/>
                <a:gd name="connsiteX51" fmla="*/ 730247 w 926358"/>
                <a:gd name="connsiteY51" fmla="*/ 149845 h 925096"/>
                <a:gd name="connsiteX52" fmla="*/ 726556 w 926358"/>
                <a:gd name="connsiteY52" fmla="*/ 163560 h 925096"/>
                <a:gd name="connsiteX53" fmla="*/ 731746 w 926358"/>
                <a:gd name="connsiteY53" fmla="*/ 161169 h 925096"/>
                <a:gd name="connsiteX54" fmla="*/ 729022 w 926358"/>
                <a:gd name="connsiteY54" fmla="*/ 170626 h 925096"/>
                <a:gd name="connsiteX55" fmla="*/ 730249 w 926358"/>
                <a:gd name="connsiteY55" fmla="*/ 170396 h 925096"/>
                <a:gd name="connsiteX56" fmla="*/ 730114 w 926358"/>
                <a:gd name="connsiteY56" fmla="*/ 171733 h 925096"/>
                <a:gd name="connsiteX57" fmla="*/ 744000 w 926358"/>
                <a:gd name="connsiteY57" fmla="*/ 169691 h 925096"/>
                <a:gd name="connsiteX58" fmla="*/ 781364 w 926358"/>
                <a:gd name="connsiteY58" fmla="*/ 143732 h 925096"/>
                <a:gd name="connsiteX59" fmla="*/ 758560 w 926358"/>
                <a:gd name="connsiteY59" fmla="*/ 176559 h 925096"/>
                <a:gd name="connsiteX60" fmla="*/ 805245 w 926358"/>
                <a:gd name="connsiteY60" fmla="*/ 146801 h 925096"/>
                <a:gd name="connsiteX61" fmla="*/ 772890 w 926358"/>
                <a:gd name="connsiteY61" fmla="*/ 189639 h 925096"/>
                <a:gd name="connsiteX62" fmla="*/ 798770 w 926358"/>
                <a:gd name="connsiteY62" fmla="*/ 175158 h 925096"/>
                <a:gd name="connsiteX63" fmla="*/ 798458 w 926358"/>
                <a:gd name="connsiteY63" fmla="*/ 175525 h 925096"/>
                <a:gd name="connsiteX64" fmla="*/ 808977 w 926358"/>
                <a:gd name="connsiteY64" fmla="*/ 169079 h 925096"/>
                <a:gd name="connsiteX65" fmla="*/ 778179 w 926358"/>
                <a:gd name="connsiteY65" fmla="*/ 208395 h 925096"/>
                <a:gd name="connsiteX66" fmla="*/ 786178 w 926358"/>
                <a:gd name="connsiteY66" fmla="*/ 206327 h 925096"/>
                <a:gd name="connsiteX67" fmla="*/ 780026 w 926358"/>
                <a:gd name="connsiteY67" fmla="*/ 218768 h 925096"/>
                <a:gd name="connsiteX68" fmla="*/ 785542 w 926358"/>
                <a:gd name="connsiteY68" fmla="*/ 217445 h 925096"/>
                <a:gd name="connsiteX69" fmla="*/ 780177 w 926358"/>
                <a:gd name="connsiteY69" fmla="*/ 227830 h 925096"/>
                <a:gd name="connsiteX70" fmla="*/ 801944 w 926358"/>
                <a:gd name="connsiteY70" fmla="*/ 228925 h 925096"/>
                <a:gd name="connsiteX71" fmla="*/ 838288 w 926358"/>
                <a:gd name="connsiteY71" fmla="*/ 213093 h 925096"/>
                <a:gd name="connsiteX72" fmla="*/ 814859 w 926358"/>
                <a:gd name="connsiteY72" fmla="*/ 235688 h 925096"/>
                <a:gd name="connsiteX73" fmla="*/ 859369 w 926358"/>
                <a:gd name="connsiteY73" fmla="*/ 218367 h 925096"/>
                <a:gd name="connsiteX74" fmla="*/ 816747 w 926358"/>
                <a:gd name="connsiteY74" fmla="*/ 256327 h 925096"/>
                <a:gd name="connsiteX75" fmla="*/ 860744 w 926358"/>
                <a:gd name="connsiteY75" fmla="*/ 240092 h 925096"/>
                <a:gd name="connsiteX76" fmla="*/ 822375 w 926358"/>
                <a:gd name="connsiteY76" fmla="*/ 273070 h 925096"/>
                <a:gd name="connsiteX77" fmla="*/ 830015 w 926358"/>
                <a:gd name="connsiteY77" fmla="*/ 272636 h 925096"/>
                <a:gd name="connsiteX78" fmla="*/ 821775 w 926358"/>
                <a:gd name="connsiteY78" fmla="*/ 283351 h 925096"/>
                <a:gd name="connsiteX79" fmla="*/ 827324 w 926358"/>
                <a:gd name="connsiteY79" fmla="*/ 283134 h 925096"/>
                <a:gd name="connsiteX80" fmla="*/ 819563 w 926358"/>
                <a:gd name="connsiteY80" fmla="*/ 292867 h 925096"/>
                <a:gd name="connsiteX81" fmla="*/ 844601 w 926358"/>
                <a:gd name="connsiteY81" fmla="*/ 299170 h 925096"/>
                <a:gd name="connsiteX82" fmla="*/ 843996 w 926358"/>
                <a:gd name="connsiteY82" fmla="*/ 300196 h 925096"/>
                <a:gd name="connsiteX83" fmla="*/ 880586 w 926358"/>
                <a:gd name="connsiteY83" fmla="*/ 292227 h 925096"/>
                <a:gd name="connsiteX84" fmla="*/ 859007 w 926358"/>
                <a:gd name="connsiteY84" fmla="*/ 306087 h 925096"/>
                <a:gd name="connsiteX85" fmla="*/ 898495 w 926358"/>
                <a:gd name="connsiteY85" fmla="*/ 299114 h 925096"/>
                <a:gd name="connsiteX86" fmla="*/ 850504 w 926358"/>
                <a:gd name="connsiteY86" fmla="*/ 327313 h 925096"/>
                <a:gd name="connsiteX87" fmla="*/ 897662 w 926358"/>
                <a:gd name="connsiteY87" fmla="*/ 319842 h 925096"/>
                <a:gd name="connsiteX88" fmla="*/ 880713 w 926358"/>
                <a:gd name="connsiteY88" fmla="*/ 329403 h 925096"/>
                <a:gd name="connsiteX89" fmla="*/ 881403 w 926358"/>
                <a:gd name="connsiteY89" fmla="*/ 329322 h 925096"/>
                <a:gd name="connsiteX90" fmla="*/ 875394 w 926358"/>
                <a:gd name="connsiteY90" fmla="*/ 332404 h 925096"/>
                <a:gd name="connsiteX91" fmla="*/ 852731 w 926358"/>
                <a:gd name="connsiteY91" fmla="*/ 345188 h 925096"/>
                <a:gd name="connsiteX92" fmla="*/ 860074 w 926358"/>
                <a:gd name="connsiteY92" fmla="*/ 346220 h 925096"/>
                <a:gd name="connsiteX93" fmla="*/ 850187 w 926358"/>
                <a:gd name="connsiteY93" fmla="*/ 354873 h 925096"/>
                <a:gd name="connsiteX94" fmla="*/ 855489 w 926358"/>
                <a:gd name="connsiteY94" fmla="*/ 355714 h 925096"/>
                <a:gd name="connsiteX95" fmla="*/ 845201 w 926358"/>
                <a:gd name="connsiteY95" fmla="*/ 364402 h 925096"/>
                <a:gd name="connsiteX96" fmla="*/ 867898 w 926358"/>
                <a:gd name="connsiteY96" fmla="*/ 375168 h 925096"/>
                <a:gd name="connsiteX97" fmla="*/ 864605 w 926358"/>
                <a:gd name="connsiteY97" fmla="*/ 378851 h 925096"/>
                <a:gd name="connsiteX98" fmla="*/ 906634 w 926358"/>
                <a:gd name="connsiteY98" fmla="*/ 378090 h 925096"/>
                <a:gd name="connsiteX99" fmla="*/ 888448 w 926358"/>
                <a:gd name="connsiteY99" fmla="*/ 385239 h 925096"/>
                <a:gd name="connsiteX100" fmla="*/ 921111 w 926358"/>
                <a:gd name="connsiteY100" fmla="*/ 385945 h 925096"/>
                <a:gd name="connsiteX101" fmla="*/ 870947 w 926358"/>
                <a:gd name="connsiteY101" fmla="*/ 403402 h 925096"/>
                <a:gd name="connsiteX102" fmla="*/ 918314 w 926358"/>
                <a:gd name="connsiteY102" fmla="*/ 405259 h 925096"/>
                <a:gd name="connsiteX103" fmla="*/ 889380 w 926358"/>
                <a:gd name="connsiteY103" fmla="*/ 414760 h 925096"/>
                <a:gd name="connsiteX104" fmla="*/ 898646 w 926358"/>
                <a:gd name="connsiteY104" fmla="*/ 415493 h 925096"/>
                <a:gd name="connsiteX105" fmla="*/ 871913 w 926358"/>
                <a:gd name="connsiteY105" fmla="*/ 423109 h 925096"/>
                <a:gd name="connsiteX106" fmla="*/ 875198 w 926358"/>
                <a:gd name="connsiteY106" fmla="*/ 424257 h 925096"/>
                <a:gd name="connsiteX107" fmla="*/ 864153 w 926358"/>
                <a:gd name="connsiteY107" fmla="*/ 430619 h 925096"/>
                <a:gd name="connsiteX108" fmla="*/ 868954 w 926358"/>
                <a:gd name="connsiteY108" fmla="*/ 432391 h 925096"/>
                <a:gd name="connsiteX109" fmla="*/ 856083 w 926358"/>
                <a:gd name="connsiteY109" fmla="*/ 439505 h 925096"/>
                <a:gd name="connsiteX110" fmla="*/ 875916 w 926358"/>
                <a:gd name="connsiteY110" fmla="*/ 454249 h 925096"/>
                <a:gd name="connsiteX111" fmla="*/ 869465 w 926358"/>
                <a:gd name="connsiteY111" fmla="*/ 459104 h 925096"/>
                <a:gd name="connsiteX112" fmla="*/ 915426 w 926358"/>
                <a:gd name="connsiteY112" fmla="*/ 467384 h 925096"/>
                <a:gd name="connsiteX113" fmla="*/ 901198 w 926358"/>
                <a:gd name="connsiteY113" fmla="*/ 469947 h 925096"/>
                <a:gd name="connsiteX114" fmla="*/ 926358 w 926358"/>
                <a:gd name="connsiteY114" fmla="*/ 475519 h 925096"/>
                <a:gd name="connsiteX115" fmla="*/ 877294 w 926358"/>
                <a:gd name="connsiteY115" fmla="*/ 482359 h 925096"/>
                <a:gd name="connsiteX116" fmla="*/ 921902 w 926358"/>
                <a:gd name="connsiteY116" fmla="*/ 493066 h 925096"/>
                <a:gd name="connsiteX117" fmla="*/ 880198 w 926358"/>
                <a:gd name="connsiteY117" fmla="*/ 498133 h 925096"/>
                <a:gd name="connsiteX118" fmla="*/ 898750 w 926358"/>
                <a:gd name="connsiteY118" fmla="*/ 503372 h 925096"/>
                <a:gd name="connsiteX119" fmla="*/ 868674 w 926358"/>
                <a:gd name="connsiteY119" fmla="*/ 505820 h 925096"/>
                <a:gd name="connsiteX120" fmla="*/ 863095 w 926358"/>
                <a:gd name="connsiteY120" fmla="*/ 507708 h 925096"/>
                <a:gd name="connsiteX121" fmla="*/ 867198 w 926358"/>
                <a:gd name="connsiteY121" fmla="*/ 510224 h 925096"/>
                <a:gd name="connsiteX122" fmla="*/ 851842 w 926358"/>
                <a:gd name="connsiteY122" fmla="*/ 515118 h 925096"/>
                <a:gd name="connsiteX123" fmla="*/ 868355 w 926358"/>
                <a:gd name="connsiteY123" fmla="*/ 533379 h 925096"/>
                <a:gd name="connsiteX124" fmla="*/ 858920 w 926358"/>
                <a:gd name="connsiteY124" fmla="*/ 537922 h 925096"/>
                <a:gd name="connsiteX125" fmla="*/ 906634 w 926358"/>
                <a:gd name="connsiteY125" fmla="*/ 556680 h 925096"/>
                <a:gd name="connsiteX126" fmla="*/ 896045 w 926358"/>
                <a:gd name="connsiteY126" fmla="*/ 556488 h 925096"/>
                <a:gd name="connsiteX127" fmla="*/ 914022 w 926358"/>
                <a:gd name="connsiteY127" fmla="*/ 564393 h 925096"/>
                <a:gd name="connsiteX128" fmla="*/ 869035 w 926358"/>
                <a:gd name="connsiteY128" fmla="*/ 561790 h 925096"/>
                <a:gd name="connsiteX129" fmla="*/ 908295 w 926358"/>
                <a:gd name="connsiteY129" fmla="*/ 579885 h 925096"/>
                <a:gd name="connsiteX130" fmla="*/ 854754 w 926358"/>
                <a:gd name="connsiteY130" fmla="*/ 575838 h 925096"/>
                <a:gd name="connsiteX131" fmla="*/ 881703 w 926358"/>
                <a:gd name="connsiteY131" fmla="*/ 589581 h 925096"/>
                <a:gd name="connsiteX132" fmla="*/ 849965 w 926358"/>
                <a:gd name="connsiteY132" fmla="*/ 585912 h 925096"/>
                <a:gd name="connsiteX133" fmla="*/ 850296 w 926358"/>
                <a:gd name="connsiteY133" fmla="*/ 586218 h 925096"/>
                <a:gd name="connsiteX134" fmla="*/ 832757 w 926358"/>
                <a:gd name="connsiteY134" fmla="*/ 588194 h 925096"/>
                <a:gd name="connsiteX135" fmla="*/ 845500 w 926358"/>
                <a:gd name="connsiteY135" fmla="*/ 609512 h 925096"/>
                <a:gd name="connsiteX136" fmla="*/ 833841 w 926358"/>
                <a:gd name="connsiteY136" fmla="*/ 612518 h 925096"/>
                <a:gd name="connsiteX137" fmla="*/ 880586 w 926358"/>
                <a:gd name="connsiteY137" fmla="*/ 642542 h 925096"/>
                <a:gd name="connsiteX138" fmla="*/ 872679 w 926358"/>
                <a:gd name="connsiteY138" fmla="*/ 640820 h 925096"/>
                <a:gd name="connsiteX139" fmla="*/ 884590 w 926358"/>
                <a:gd name="connsiteY139" fmla="*/ 649156 h 925096"/>
                <a:gd name="connsiteX140" fmla="*/ 846008 w 926358"/>
                <a:gd name="connsiteY140" fmla="*/ 639134 h 925096"/>
                <a:gd name="connsiteX141" fmla="*/ 878007 w 926358"/>
                <a:gd name="connsiteY141" fmla="*/ 662380 h 925096"/>
                <a:gd name="connsiteX142" fmla="*/ 822003 w 926358"/>
                <a:gd name="connsiteY142" fmla="*/ 646774 h 925096"/>
                <a:gd name="connsiteX143" fmla="*/ 828138 w 926358"/>
                <a:gd name="connsiteY143" fmla="*/ 654916 h 925096"/>
                <a:gd name="connsiteX144" fmla="*/ 828008 w 926358"/>
                <a:gd name="connsiteY144" fmla="*/ 654907 h 925096"/>
                <a:gd name="connsiteX145" fmla="*/ 848167 w 926358"/>
                <a:gd name="connsiteY145" fmla="*/ 670811 h 925096"/>
                <a:gd name="connsiteX146" fmla="*/ 802337 w 926358"/>
                <a:gd name="connsiteY146" fmla="*/ 656057 h 925096"/>
                <a:gd name="connsiteX147" fmla="*/ 799717 w 926358"/>
                <a:gd name="connsiteY147" fmla="*/ 655836 h 925096"/>
                <a:gd name="connsiteX148" fmla="*/ 808234 w 926358"/>
                <a:gd name="connsiteY148" fmla="*/ 679723 h 925096"/>
                <a:gd name="connsiteX149" fmla="*/ 795691 w 926358"/>
                <a:gd name="connsiteY149" fmla="*/ 680425 h 925096"/>
                <a:gd name="connsiteX150" fmla="*/ 795531 w 926358"/>
                <a:gd name="connsiteY150" fmla="*/ 680441 h 925096"/>
                <a:gd name="connsiteX151" fmla="*/ 838288 w 926358"/>
                <a:gd name="connsiteY151" fmla="*/ 721675 h 925096"/>
                <a:gd name="connsiteX152" fmla="*/ 831819 w 926358"/>
                <a:gd name="connsiteY152" fmla="*/ 718857 h 925096"/>
                <a:gd name="connsiteX153" fmla="*/ 839184 w 926358"/>
                <a:gd name="connsiteY153" fmla="*/ 726547 h 925096"/>
                <a:gd name="connsiteX154" fmla="*/ 808445 w 926358"/>
                <a:gd name="connsiteY154" fmla="*/ 711679 h 925096"/>
                <a:gd name="connsiteX155" fmla="*/ 832208 w 926358"/>
                <a:gd name="connsiteY155" fmla="*/ 737383 h 925096"/>
                <a:gd name="connsiteX156" fmla="*/ 778576 w 926358"/>
                <a:gd name="connsiteY156" fmla="*/ 710265 h 925096"/>
                <a:gd name="connsiteX157" fmla="*/ 783652 w 926358"/>
                <a:gd name="connsiteY157" fmla="*/ 720791 h 925096"/>
                <a:gd name="connsiteX158" fmla="*/ 778489 w 926358"/>
                <a:gd name="connsiteY158" fmla="*/ 719402 h 925096"/>
                <a:gd name="connsiteX159" fmla="*/ 799428 w 926358"/>
                <a:gd name="connsiteY159" fmla="*/ 743938 h 925096"/>
                <a:gd name="connsiteX160" fmla="*/ 754708 w 926358"/>
                <a:gd name="connsiteY160" fmla="*/ 719051 h 925096"/>
                <a:gd name="connsiteX161" fmla="*/ 757983 w 926358"/>
                <a:gd name="connsiteY161" fmla="*/ 741315 h 925096"/>
                <a:gd name="connsiteX162" fmla="*/ 754191 w 926358"/>
                <a:gd name="connsiteY162" fmla="*/ 740779 h 925096"/>
                <a:gd name="connsiteX163" fmla="*/ 754667 w 926358"/>
                <a:gd name="connsiteY163" fmla="*/ 743315 h 925096"/>
                <a:gd name="connsiteX164" fmla="*/ 747779 w 926358"/>
                <a:gd name="connsiteY164" fmla="*/ 742619 h 925096"/>
                <a:gd name="connsiteX165" fmla="*/ 747790 w 926358"/>
                <a:gd name="connsiteY165" fmla="*/ 742704 h 925096"/>
                <a:gd name="connsiteX166" fmla="*/ 781364 w 926358"/>
                <a:gd name="connsiteY166" fmla="*/ 791035 h 925096"/>
                <a:gd name="connsiteX167" fmla="*/ 775188 w 926358"/>
                <a:gd name="connsiteY167" fmla="*/ 786744 h 925096"/>
                <a:gd name="connsiteX168" fmla="*/ 779555 w 926358"/>
                <a:gd name="connsiteY168" fmla="*/ 793595 h 925096"/>
                <a:gd name="connsiteX169" fmla="*/ 757113 w 926358"/>
                <a:gd name="connsiteY169" fmla="*/ 776646 h 925096"/>
                <a:gd name="connsiteX170" fmla="*/ 772657 w 926358"/>
                <a:gd name="connsiteY170" fmla="*/ 802009 h 925096"/>
                <a:gd name="connsiteX171" fmla="*/ 723816 w 926358"/>
                <a:gd name="connsiteY171" fmla="*/ 763751 h 925096"/>
                <a:gd name="connsiteX172" fmla="*/ 727170 w 926358"/>
                <a:gd name="connsiteY172" fmla="*/ 776722 h 925096"/>
                <a:gd name="connsiteX173" fmla="*/ 718493 w 926358"/>
                <a:gd name="connsiteY173" fmla="*/ 772431 h 925096"/>
                <a:gd name="connsiteX174" fmla="*/ 737360 w 926358"/>
                <a:gd name="connsiteY174" fmla="*/ 806150 h 925096"/>
                <a:gd name="connsiteX175" fmla="*/ 697666 w 926358"/>
                <a:gd name="connsiteY175" fmla="*/ 772431 h 925096"/>
                <a:gd name="connsiteX176" fmla="*/ 696686 w 926358"/>
                <a:gd name="connsiteY176" fmla="*/ 791921 h 925096"/>
                <a:gd name="connsiteX177" fmla="*/ 695475 w 926358"/>
                <a:gd name="connsiteY177" fmla="*/ 791497 h 925096"/>
                <a:gd name="connsiteX178" fmla="*/ 695424 w 926358"/>
                <a:gd name="connsiteY178" fmla="*/ 796313 h 925096"/>
                <a:gd name="connsiteX179" fmla="*/ 688874 w 926358"/>
                <a:gd name="connsiteY179" fmla="*/ 794309 h 925096"/>
                <a:gd name="connsiteX180" fmla="*/ 688843 w 926358"/>
                <a:gd name="connsiteY180" fmla="*/ 794783 h 925096"/>
                <a:gd name="connsiteX181" fmla="*/ 712006 w 926358"/>
                <a:gd name="connsiteY181" fmla="*/ 847958 h 925096"/>
                <a:gd name="connsiteX182" fmla="*/ 705426 w 926358"/>
                <a:gd name="connsiteY182" fmla="*/ 841136 h 925096"/>
                <a:gd name="connsiteX183" fmla="*/ 707988 w 926358"/>
                <a:gd name="connsiteY183" fmla="*/ 847720 h 925096"/>
                <a:gd name="connsiteX184" fmla="*/ 693339 w 926358"/>
                <a:gd name="connsiteY184" fmla="*/ 831272 h 925096"/>
                <a:gd name="connsiteX185" fmla="*/ 701644 w 926358"/>
                <a:gd name="connsiteY185" fmla="*/ 853776 h 925096"/>
                <a:gd name="connsiteX186" fmla="*/ 659996 w 926358"/>
                <a:gd name="connsiteY186" fmla="*/ 805319 h 925096"/>
                <a:gd name="connsiteX187" fmla="*/ 660860 w 926358"/>
                <a:gd name="connsiteY187" fmla="*/ 820559 h 925096"/>
                <a:gd name="connsiteX188" fmla="*/ 652108 w 926358"/>
                <a:gd name="connsiteY188" fmla="*/ 813829 h 925096"/>
                <a:gd name="connsiteX189" fmla="*/ 652223 w 926358"/>
                <a:gd name="connsiteY189" fmla="*/ 816771 h 925096"/>
                <a:gd name="connsiteX190" fmla="*/ 651817 w 926358"/>
                <a:gd name="connsiteY190" fmla="*/ 816447 h 925096"/>
                <a:gd name="connsiteX191" fmla="*/ 664346 w 926358"/>
                <a:gd name="connsiteY191" fmla="*/ 855058 h 925096"/>
                <a:gd name="connsiteX192" fmla="*/ 631763 w 926358"/>
                <a:gd name="connsiteY192" fmla="*/ 813954 h 925096"/>
                <a:gd name="connsiteX193" fmla="*/ 626981 w 926358"/>
                <a:gd name="connsiteY193" fmla="*/ 836737 h 925096"/>
                <a:gd name="connsiteX194" fmla="*/ 620451 w 926358"/>
                <a:gd name="connsiteY194" fmla="*/ 833225 h 925096"/>
                <a:gd name="connsiteX195" fmla="*/ 632872 w 926358"/>
                <a:gd name="connsiteY195" fmla="*/ 890254 h 925096"/>
                <a:gd name="connsiteX196" fmla="*/ 625937 w 926358"/>
                <a:gd name="connsiteY196" fmla="*/ 879457 h 925096"/>
                <a:gd name="connsiteX197" fmla="*/ 627241 w 926358"/>
                <a:gd name="connsiteY197" fmla="*/ 886846 h 925096"/>
                <a:gd name="connsiteX198" fmla="*/ 619085 w 926358"/>
                <a:gd name="connsiteY198" fmla="*/ 872964 h 925096"/>
                <a:gd name="connsiteX199" fmla="*/ 621894 w 926358"/>
                <a:gd name="connsiteY199" fmla="*/ 890695 h 925096"/>
                <a:gd name="connsiteX200" fmla="*/ 589671 w 926358"/>
                <a:gd name="connsiteY200" fmla="*/ 833574 h 925096"/>
                <a:gd name="connsiteX201" fmla="*/ 587276 w 926358"/>
                <a:gd name="connsiteY201" fmla="*/ 850618 h 925096"/>
                <a:gd name="connsiteX202" fmla="*/ 580052 w 926358"/>
                <a:gd name="connsiteY202" fmla="*/ 842364 h 925096"/>
                <a:gd name="connsiteX203" fmla="*/ 579644 w 926358"/>
                <a:gd name="connsiteY203" fmla="*/ 844936 h 925096"/>
                <a:gd name="connsiteX204" fmla="*/ 577759 w 926358"/>
                <a:gd name="connsiteY204" fmla="*/ 842704 h 925096"/>
                <a:gd name="connsiteX205" fmla="*/ 583195 w 926358"/>
                <a:gd name="connsiteY205" fmla="*/ 888785 h 925096"/>
                <a:gd name="connsiteX206" fmla="*/ 560149 w 926358"/>
                <a:gd name="connsiteY206" fmla="*/ 843849 h 925096"/>
                <a:gd name="connsiteX207" fmla="*/ 551966 w 926358"/>
                <a:gd name="connsiteY207" fmla="*/ 863026 h 925096"/>
                <a:gd name="connsiteX208" fmla="*/ 545954 w 926358"/>
                <a:gd name="connsiteY208" fmla="*/ 858067 h 925096"/>
                <a:gd name="connsiteX209" fmla="*/ 547009 w 926358"/>
                <a:gd name="connsiteY209" fmla="*/ 916304 h 925096"/>
                <a:gd name="connsiteX210" fmla="*/ 540615 w 926358"/>
                <a:gd name="connsiteY210" fmla="*/ 900040 h 925096"/>
                <a:gd name="connsiteX211" fmla="*/ 540412 w 926358"/>
                <a:gd name="connsiteY211" fmla="*/ 909461 h 925096"/>
                <a:gd name="connsiteX212" fmla="*/ 536941 w 926358"/>
                <a:gd name="connsiteY212" fmla="*/ 899488 h 925096"/>
                <a:gd name="connsiteX213" fmla="*/ 536476 w 926358"/>
                <a:gd name="connsiteY213" fmla="*/ 911346 h 925096"/>
                <a:gd name="connsiteX214" fmla="*/ 515560 w 926358"/>
                <a:gd name="connsiteY214" fmla="*/ 847643 h 925096"/>
                <a:gd name="connsiteX215" fmla="*/ 509821 w 926358"/>
                <a:gd name="connsiteY215" fmla="*/ 864075 h 925096"/>
                <a:gd name="connsiteX216" fmla="*/ 509754 w 926358"/>
                <a:gd name="connsiteY216" fmla="*/ 864294 h 925096"/>
                <a:gd name="connsiteX217" fmla="*/ 509748 w 926358"/>
                <a:gd name="connsiteY217" fmla="*/ 864285 h 925096"/>
                <a:gd name="connsiteX218" fmla="*/ 509239 w 926358"/>
                <a:gd name="connsiteY218" fmla="*/ 865742 h 925096"/>
                <a:gd name="connsiteX219" fmla="*/ 503765 w 926358"/>
                <a:gd name="connsiteY219" fmla="*/ 856238 h 925096"/>
                <a:gd name="connsiteX220" fmla="*/ 502966 w 926358"/>
                <a:gd name="connsiteY220" fmla="*/ 858402 h 925096"/>
                <a:gd name="connsiteX221" fmla="*/ 501064 w 926358"/>
                <a:gd name="connsiteY221" fmla="*/ 854959 h 925096"/>
                <a:gd name="connsiteX222" fmla="*/ 497025 w 926358"/>
                <a:gd name="connsiteY222" fmla="*/ 906026 h 925096"/>
                <a:gd name="connsiteX223" fmla="*/ 483630 w 926358"/>
                <a:gd name="connsiteY223" fmla="*/ 859016 h 925096"/>
                <a:gd name="connsiteX224" fmla="*/ 473264 w 926358"/>
                <a:gd name="connsiteY224" fmla="*/ 874181 h 925096"/>
                <a:gd name="connsiteX225" fmla="*/ 468039 w 926358"/>
                <a:gd name="connsiteY225" fmla="*/ 867781 h 925096"/>
                <a:gd name="connsiteX226" fmla="*/ 457713 w 926358"/>
                <a:gd name="connsiteY226" fmla="*/ 925096 h 925096"/>
                <a:gd name="connsiteX227" fmla="*/ 453597 w 926358"/>
                <a:gd name="connsiteY227" fmla="*/ 902247 h 925096"/>
                <a:gd name="connsiteX228" fmla="*/ 450838 w 926358"/>
                <a:gd name="connsiteY228" fmla="*/ 914708 h 925096"/>
                <a:gd name="connsiteX229" fmla="*/ 450061 w 926358"/>
                <a:gd name="connsiteY229" fmla="*/ 909136 h 925096"/>
                <a:gd name="connsiteX230" fmla="*/ 448669 w 926358"/>
                <a:gd name="connsiteY230" fmla="*/ 914934 h 925096"/>
                <a:gd name="connsiteX231" fmla="*/ 440537 w 926358"/>
                <a:gd name="connsiteY231" fmla="*/ 848012 h 925096"/>
                <a:gd name="connsiteX232" fmla="*/ 430314 w 926358"/>
                <a:gd name="connsiteY232" fmla="*/ 867057 h 925096"/>
                <a:gd name="connsiteX233" fmla="*/ 425867 w 926358"/>
                <a:gd name="connsiteY233" fmla="*/ 855451 h 925096"/>
                <a:gd name="connsiteX234" fmla="*/ 425134 w 926358"/>
                <a:gd name="connsiteY234" fmla="*/ 856646 h 925096"/>
                <a:gd name="connsiteX235" fmla="*/ 424066 w 926358"/>
                <a:gd name="connsiteY235" fmla="*/ 853296 h 925096"/>
                <a:gd name="connsiteX236" fmla="*/ 409145 w 926358"/>
                <a:gd name="connsiteY236" fmla="*/ 906130 h 925096"/>
                <a:gd name="connsiteX237" fmla="*/ 405279 w 926358"/>
                <a:gd name="connsiteY237" fmla="*/ 858623 h 925096"/>
                <a:gd name="connsiteX238" fmla="*/ 393900 w 926358"/>
                <a:gd name="connsiteY238" fmla="*/ 869763 h 925096"/>
                <a:gd name="connsiteX239" fmla="*/ 389769 w 926358"/>
                <a:gd name="connsiteY239" fmla="*/ 861992 h 925096"/>
                <a:gd name="connsiteX240" fmla="*/ 368419 w 926358"/>
                <a:gd name="connsiteY240" fmla="*/ 916304 h 925096"/>
                <a:gd name="connsiteX241" fmla="*/ 368959 w 926358"/>
                <a:gd name="connsiteY241" fmla="*/ 886463 h 925096"/>
                <a:gd name="connsiteX242" fmla="*/ 361962 w 926358"/>
                <a:gd name="connsiteY242" fmla="*/ 902374 h 925096"/>
                <a:gd name="connsiteX243" fmla="*/ 362048 w 926358"/>
                <a:gd name="connsiteY243" fmla="*/ 900900 h 925096"/>
                <a:gd name="connsiteX244" fmla="*/ 361851 w 926358"/>
                <a:gd name="connsiteY244" fmla="*/ 901327 h 925096"/>
                <a:gd name="connsiteX245" fmla="*/ 362585 w 926358"/>
                <a:gd name="connsiteY245" fmla="*/ 891612 h 925096"/>
                <a:gd name="connsiteX246" fmla="*/ 365719 w 926358"/>
                <a:gd name="connsiteY246" fmla="*/ 837446 h 925096"/>
                <a:gd name="connsiteX247" fmla="*/ 351860 w 926358"/>
                <a:gd name="connsiteY247" fmla="*/ 854272 h 925096"/>
                <a:gd name="connsiteX248" fmla="*/ 349337 w 926358"/>
                <a:gd name="connsiteY248" fmla="*/ 839531 h 925096"/>
                <a:gd name="connsiteX249" fmla="*/ 349140 w 926358"/>
                <a:gd name="connsiteY249" fmla="*/ 839744 h 925096"/>
                <a:gd name="connsiteX250" fmla="*/ 348951 w 926358"/>
                <a:gd name="connsiteY250" fmla="*/ 838071 h 925096"/>
                <a:gd name="connsiteX251" fmla="*/ 322935 w 926358"/>
                <a:gd name="connsiteY251" fmla="*/ 889083 h 925096"/>
                <a:gd name="connsiteX252" fmla="*/ 328322 w 926358"/>
                <a:gd name="connsiteY252" fmla="*/ 842503 h 925096"/>
                <a:gd name="connsiteX253" fmla="*/ 316919 w 926358"/>
                <a:gd name="connsiteY253" fmla="*/ 849950 h 925096"/>
                <a:gd name="connsiteX254" fmla="*/ 314216 w 926358"/>
                <a:gd name="connsiteY254" fmla="*/ 840962 h 925096"/>
                <a:gd name="connsiteX255" fmla="*/ 282556 w 926358"/>
                <a:gd name="connsiteY255" fmla="*/ 890255 h 925096"/>
                <a:gd name="connsiteX256" fmla="*/ 289903 w 926358"/>
                <a:gd name="connsiteY256" fmla="*/ 856520 h 925096"/>
                <a:gd name="connsiteX257" fmla="*/ 279356 w 926358"/>
                <a:gd name="connsiteY257" fmla="*/ 871038 h 925096"/>
                <a:gd name="connsiteX258" fmla="*/ 279902 w 926358"/>
                <a:gd name="connsiteY258" fmla="*/ 869078 h 925096"/>
                <a:gd name="connsiteX259" fmla="*/ 277199 w 926358"/>
                <a:gd name="connsiteY259" fmla="*/ 872941 h 925096"/>
                <a:gd name="connsiteX260" fmla="*/ 292484 w 926358"/>
                <a:gd name="connsiteY260" fmla="*/ 814099 h 925096"/>
                <a:gd name="connsiteX261" fmla="*/ 277410 w 926358"/>
                <a:gd name="connsiteY261" fmla="*/ 826425 h 925096"/>
                <a:gd name="connsiteX262" fmla="*/ 277857 w 926358"/>
                <a:gd name="connsiteY262" fmla="*/ 809723 h 925096"/>
                <a:gd name="connsiteX263" fmla="*/ 241705 w 926358"/>
                <a:gd name="connsiteY263" fmla="*/ 855548 h 925096"/>
                <a:gd name="connsiteX264" fmla="*/ 255984 w 926358"/>
                <a:gd name="connsiteY264" fmla="*/ 811198 h 925096"/>
                <a:gd name="connsiteX265" fmla="*/ 245285 w 926358"/>
                <a:gd name="connsiteY265" fmla="*/ 815498 h 925096"/>
                <a:gd name="connsiteX266" fmla="*/ 244329 w 926358"/>
                <a:gd name="connsiteY266" fmla="*/ 805541 h 925096"/>
                <a:gd name="connsiteX267" fmla="*/ 203422 w 926358"/>
                <a:gd name="connsiteY267" fmla="*/ 847958 h 925096"/>
                <a:gd name="connsiteX268" fmla="*/ 219362 w 926358"/>
                <a:gd name="connsiteY268" fmla="*/ 811363 h 925096"/>
                <a:gd name="connsiteX269" fmla="*/ 204352 w 926358"/>
                <a:gd name="connsiteY269" fmla="*/ 825241 h 925096"/>
                <a:gd name="connsiteX270" fmla="*/ 206368 w 926358"/>
                <a:gd name="connsiteY270" fmla="*/ 821253 h 925096"/>
                <a:gd name="connsiteX271" fmla="*/ 199808 w 926358"/>
                <a:gd name="connsiteY271" fmla="*/ 827536 h 925096"/>
                <a:gd name="connsiteX272" fmla="*/ 224312 w 926358"/>
                <a:gd name="connsiteY272" fmla="*/ 776875 h 925096"/>
                <a:gd name="connsiteX273" fmla="*/ 209820 w 926358"/>
                <a:gd name="connsiteY273" fmla="*/ 784588 h 925096"/>
                <a:gd name="connsiteX274" fmla="*/ 213472 w 926358"/>
                <a:gd name="connsiteY274" fmla="*/ 768496 h 925096"/>
                <a:gd name="connsiteX275" fmla="*/ 168580 w 926358"/>
                <a:gd name="connsiteY275" fmla="*/ 806808 h 925096"/>
                <a:gd name="connsiteX276" fmla="*/ 191328 w 926358"/>
                <a:gd name="connsiteY276" fmla="*/ 765932 h 925096"/>
                <a:gd name="connsiteX277" fmla="*/ 181746 w 926358"/>
                <a:gd name="connsiteY277" fmla="*/ 767733 h 925096"/>
                <a:gd name="connsiteX278" fmla="*/ 182813 w 926358"/>
                <a:gd name="connsiteY278" fmla="*/ 757168 h 925096"/>
                <a:gd name="connsiteX279" fmla="*/ 134062 w 926358"/>
                <a:gd name="connsiteY279" fmla="*/ 791035 h 925096"/>
                <a:gd name="connsiteX280" fmla="*/ 160525 w 926358"/>
                <a:gd name="connsiteY280" fmla="*/ 752943 h 925096"/>
                <a:gd name="connsiteX281" fmla="*/ 139725 w 926358"/>
                <a:gd name="connsiteY281" fmla="*/ 765690 h 925096"/>
                <a:gd name="connsiteX282" fmla="*/ 143204 w 926358"/>
                <a:gd name="connsiteY282" fmla="*/ 761249 h 925096"/>
                <a:gd name="connsiteX283" fmla="*/ 132760 w 926358"/>
                <a:gd name="connsiteY283" fmla="*/ 767905 h 925096"/>
                <a:gd name="connsiteX284" fmla="*/ 163886 w 926358"/>
                <a:gd name="connsiteY284" fmla="*/ 726695 h 925096"/>
                <a:gd name="connsiteX285" fmla="*/ 151692 w 926358"/>
                <a:gd name="connsiteY285" fmla="*/ 730370 h 925096"/>
                <a:gd name="connsiteX286" fmla="*/ 157410 w 926358"/>
                <a:gd name="connsiteY286" fmla="*/ 717551 h 925096"/>
                <a:gd name="connsiteX287" fmla="*/ 156774 w 926358"/>
                <a:gd name="connsiteY287" fmla="*/ 717715 h 925096"/>
                <a:gd name="connsiteX288" fmla="*/ 157580 w 926358"/>
                <a:gd name="connsiteY288" fmla="*/ 716085 h 925096"/>
                <a:gd name="connsiteX289" fmla="*/ 106367 w 926358"/>
                <a:gd name="connsiteY289" fmla="*/ 744741 h 925096"/>
                <a:gd name="connsiteX290" fmla="*/ 137086 w 926358"/>
                <a:gd name="connsiteY290" fmla="*/ 708578 h 925096"/>
                <a:gd name="connsiteX291" fmla="*/ 128748 w 926358"/>
                <a:gd name="connsiteY291" fmla="*/ 708490 h 925096"/>
                <a:gd name="connsiteX292" fmla="*/ 132030 w 926358"/>
                <a:gd name="connsiteY292" fmla="*/ 697764 h 925096"/>
                <a:gd name="connsiteX293" fmla="*/ 77138 w 926358"/>
                <a:gd name="connsiteY293" fmla="*/ 721676 h 925096"/>
                <a:gd name="connsiteX294" fmla="*/ 115780 w 926358"/>
                <a:gd name="connsiteY294" fmla="*/ 684411 h 925096"/>
                <a:gd name="connsiteX295" fmla="*/ 87958 w 926358"/>
                <a:gd name="connsiteY295" fmla="*/ 694676 h 925096"/>
                <a:gd name="connsiteX296" fmla="*/ 92133 w 926358"/>
                <a:gd name="connsiteY296" fmla="*/ 691087 h 925096"/>
                <a:gd name="connsiteX297" fmla="*/ 78635 w 926358"/>
                <a:gd name="connsiteY297" fmla="*/ 696340 h 925096"/>
                <a:gd name="connsiteX298" fmla="*/ 113793 w 926358"/>
                <a:gd name="connsiteY298" fmla="*/ 665028 h 925096"/>
                <a:gd name="connsiteX299" fmla="*/ 105258 w 926358"/>
                <a:gd name="connsiteY299" fmla="*/ 665854 h 925096"/>
                <a:gd name="connsiteX300" fmla="*/ 114112 w 926358"/>
                <a:gd name="connsiteY300" fmla="*/ 653344 h 925096"/>
                <a:gd name="connsiteX301" fmla="*/ 57459 w 926358"/>
                <a:gd name="connsiteY301" fmla="*/ 671727 h 925096"/>
                <a:gd name="connsiteX302" fmla="*/ 95519 w 926358"/>
                <a:gd name="connsiteY302" fmla="*/ 641557 h 925096"/>
                <a:gd name="connsiteX303" fmla="*/ 88326 w 926358"/>
                <a:gd name="connsiteY303" fmla="*/ 640048 h 925096"/>
                <a:gd name="connsiteX304" fmla="*/ 93881 w 926358"/>
                <a:gd name="connsiteY304" fmla="*/ 629715 h 925096"/>
                <a:gd name="connsiteX305" fmla="*/ 93735 w 926358"/>
                <a:gd name="connsiteY305" fmla="*/ 629715 h 925096"/>
                <a:gd name="connsiteX306" fmla="*/ 34842 w 926358"/>
                <a:gd name="connsiteY306" fmla="*/ 642542 h 925096"/>
                <a:gd name="connsiteX307" fmla="*/ 86612 w 926358"/>
                <a:gd name="connsiteY307" fmla="*/ 609290 h 925096"/>
                <a:gd name="connsiteX308" fmla="*/ 51040 w 926358"/>
                <a:gd name="connsiteY308" fmla="*/ 614926 h 925096"/>
                <a:gd name="connsiteX309" fmla="*/ 54574 w 926358"/>
                <a:gd name="connsiteY309" fmla="*/ 612932 h 925096"/>
                <a:gd name="connsiteX310" fmla="*/ 39510 w 926358"/>
                <a:gd name="connsiteY310" fmla="*/ 615592 h 925096"/>
                <a:gd name="connsiteX311" fmla="*/ 76384 w 926358"/>
                <a:gd name="connsiteY311" fmla="*/ 593927 h 925096"/>
                <a:gd name="connsiteX312" fmla="*/ 72303 w 926358"/>
                <a:gd name="connsiteY312" fmla="*/ 593517 h 925096"/>
                <a:gd name="connsiteX313" fmla="*/ 82753 w 926358"/>
                <a:gd name="connsiteY313" fmla="*/ 583613 h 925096"/>
                <a:gd name="connsiteX314" fmla="*/ 23734 w 926358"/>
                <a:gd name="connsiteY314" fmla="*/ 590577 h 925096"/>
                <a:gd name="connsiteX315" fmla="*/ 68314 w 926358"/>
                <a:gd name="connsiteY315" fmla="*/ 567712 h 925096"/>
                <a:gd name="connsiteX316" fmla="*/ 62035 w 926358"/>
                <a:gd name="connsiteY316" fmla="*/ 565033 h 925096"/>
                <a:gd name="connsiteX317" fmla="*/ 69257 w 926358"/>
                <a:gd name="connsiteY317" fmla="*/ 556277 h 925096"/>
                <a:gd name="connsiteX318" fmla="*/ 68257 w 926358"/>
                <a:gd name="connsiteY318" fmla="*/ 556077 h 925096"/>
                <a:gd name="connsiteX319" fmla="*/ 68882 w 926358"/>
                <a:gd name="connsiteY319" fmla="*/ 555591 h 925096"/>
                <a:gd name="connsiteX320" fmla="*/ 8793 w 926358"/>
                <a:gd name="connsiteY320" fmla="*/ 556680 h 925096"/>
                <a:gd name="connsiteX321" fmla="*/ 73594 w 926358"/>
                <a:gd name="connsiteY321" fmla="*/ 531203 h 925096"/>
                <a:gd name="connsiteX322" fmla="*/ 30388 w 926358"/>
                <a:gd name="connsiteY322" fmla="*/ 529509 h 925096"/>
                <a:gd name="connsiteX323" fmla="*/ 31686 w 926358"/>
                <a:gd name="connsiteY323" fmla="*/ 529082 h 925096"/>
                <a:gd name="connsiteX324" fmla="*/ 16894 w 926358"/>
                <a:gd name="connsiteY324" fmla="*/ 528763 h 925096"/>
                <a:gd name="connsiteX325" fmla="*/ 55247 w 926358"/>
                <a:gd name="connsiteY325" fmla="*/ 515416 h 925096"/>
                <a:gd name="connsiteX326" fmla="*/ 65337 w 926358"/>
                <a:gd name="connsiteY326" fmla="*/ 509059 h 925096"/>
                <a:gd name="connsiteX327" fmla="*/ 6491 w 926358"/>
                <a:gd name="connsiteY327" fmla="*/ 504406 h 925096"/>
                <a:gd name="connsiteX328" fmla="*/ 56485 w 926358"/>
                <a:gd name="connsiteY328" fmla="*/ 490162 h 925096"/>
                <a:gd name="connsiteX329" fmla="*/ 50880 w 926358"/>
                <a:gd name="connsiteY329" fmla="*/ 486331 h 925096"/>
                <a:gd name="connsiteX330" fmla="*/ 59244 w 926358"/>
                <a:gd name="connsiteY330" fmla="*/ 479503 h 925096"/>
                <a:gd name="connsiteX331" fmla="*/ 57848 w 926358"/>
                <a:gd name="connsiteY331" fmla="*/ 478924 h 925096"/>
                <a:gd name="connsiteX332" fmla="*/ 59486 w 926358"/>
                <a:gd name="connsiteY332" fmla="*/ 478101 h 925096"/>
                <a:gd name="connsiteX333" fmla="*/ 0 w 926358"/>
                <a:gd name="connsiteY333" fmla="*/ 467384 h 925096"/>
                <a:gd name="connsiteX334" fmla="*/ 66563 w 926358"/>
                <a:gd name="connsiteY334" fmla="*/ 455392 h 925096"/>
                <a:gd name="connsiteX335" fmla="*/ 70713 w 926358"/>
                <a:gd name="connsiteY335" fmla="*/ 452269 h 925096"/>
                <a:gd name="connsiteX336" fmla="*/ 11648 w 926358"/>
                <a:gd name="connsiteY336" fmla="*/ 439189 h 925096"/>
                <a:gd name="connsiteX337" fmla="*/ 61850 w 926358"/>
                <a:gd name="connsiteY337" fmla="*/ 432190 h 925096"/>
                <a:gd name="connsiteX338" fmla="*/ 6387 w 926358"/>
                <a:gd name="connsiteY338" fmla="*/ 416527 h 925096"/>
                <a:gd name="connsiteX339" fmla="*/ 60358 w 926358"/>
                <a:gd name="connsiteY339" fmla="*/ 412134 h 925096"/>
                <a:gd name="connsiteX340" fmla="*/ 55298 w 926358"/>
                <a:gd name="connsiteY340" fmla="*/ 406967 h 925096"/>
                <a:gd name="connsiteX341" fmla="*/ 64200 w 926358"/>
                <a:gd name="connsiteY341" fmla="*/ 402235 h 925096"/>
                <a:gd name="connsiteX342" fmla="*/ 62688 w 926358"/>
                <a:gd name="connsiteY342" fmla="*/ 401223 h 925096"/>
                <a:gd name="connsiteX343" fmla="*/ 65599 w 926358"/>
                <a:gd name="connsiteY343" fmla="*/ 400421 h 925096"/>
                <a:gd name="connsiteX344" fmla="*/ 8793 w 926358"/>
                <a:gd name="connsiteY344" fmla="*/ 378089 h 925096"/>
                <a:gd name="connsiteX345" fmla="*/ 74142 w 926358"/>
                <a:gd name="connsiteY345" fmla="*/ 379273 h 925096"/>
                <a:gd name="connsiteX346" fmla="*/ 72515 w 926358"/>
                <a:gd name="connsiteY346" fmla="*/ 377474 h 925096"/>
                <a:gd name="connsiteX347" fmla="*/ 78830 w 926358"/>
                <a:gd name="connsiteY347" fmla="*/ 374434 h 925096"/>
                <a:gd name="connsiteX348" fmla="*/ 23981 w 926358"/>
                <a:gd name="connsiteY348" fmla="*/ 350314 h 925096"/>
                <a:gd name="connsiteX349" fmla="*/ 67592 w 926358"/>
                <a:gd name="connsiteY349" fmla="*/ 352838 h 925096"/>
                <a:gd name="connsiteX350" fmla="*/ 23433 w 926358"/>
                <a:gd name="connsiteY350" fmla="*/ 330317 h 925096"/>
                <a:gd name="connsiteX351" fmla="*/ 79567 w 926358"/>
                <a:gd name="connsiteY351" fmla="*/ 336807 h 925096"/>
                <a:gd name="connsiteX352" fmla="*/ 75112 w 926358"/>
                <a:gd name="connsiteY352" fmla="*/ 329986 h 925096"/>
                <a:gd name="connsiteX353" fmla="*/ 83959 w 926358"/>
                <a:gd name="connsiteY353" fmla="*/ 327326 h 925096"/>
                <a:gd name="connsiteX354" fmla="*/ 82596 w 926358"/>
                <a:gd name="connsiteY354" fmla="*/ 325962 h 925096"/>
                <a:gd name="connsiteX355" fmla="*/ 86880 w 926358"/>
                <a:gd name="connsiteY355" fmla="*/ 325650 h 925096"/>
                <a:gd name="connsiteX356" fmla="*/ 34842 w 926358"/>
                <a:gd name="connsiteY356" fmla="*/ 292227 h 925096"/>
                <a:gd name="connsiteX357" fmla="*/ 98165 w 926358"/>
                <a:gd name="connsiteY357" fmla="*/ 306018 h 925096"/>
                <a:gd name="connsiteX358" fmla="*/ 95369 w 926358"/>
                <a:gd name="connsiteY358" fmla="*/ 301341 h 925096"/>
                <a:gd name="connsiteX359" fmla="*/ 102082 w 926358"/>
                <a:gd name="connsiteY359" fmla="*/ 299610 h 925096"/>
                <a:gd name="connsiteX360" fmla="*/ 53415 w 926358"/>
                <a:gd name="connsiteY360" fmla="*/ 265552 h 925096"/>
                <a:gd name="connsiteX361" fmla="*/ 89830 w 926358"/>
                <a:gd name="connsiteY361" fmla="*/ 275011 h 925096"/>
                <a:gd name="connsiteX362" fmla="*/ 56970 w 926358"/>
                <a:gd name="connsiteY362" fmla="*/ 249087 h 925096"/>
                <a:gd name="connsiteX363" fmla="*/ 113105 w 926358"/>
                <a:gd name="connsiteY363" fmla="*/ 267161 h 925096"/>
                <a:gd name="connsiteX364" fmla="*/ 109565 w 926358"/>
                <a:gd name="connsiteY364" fmla="*/ 258351 h 925096"/>
                <a:gd name="connsiteX365" fmla="*/ 117827 w 926358"/>
                <a:gd name="connsiteY365" fmla="*/ 257558 h 925096"/>
                <a:gd name="connsiteX366" fmla="*/ 116805 w 926358"/>
                <a:gd name="connsiteY366" fmla="*/ 256026 h 925096"/>
                <a:gd name="connsiteX367" fmla="*/ 122376 w 926358"/>
                <a:gd name="connsiteY367" fmla="*/ 256720 h 925096"/>
                <a:gd name="connsiteX368" fmla="*/ 77138 w 926358"/>
                <a:gd name="connsiteY368" fmla="*/ 213093 h 925096"/>
                <a:gd name="connsiteX369" fmla="*/ 135226 w 926358"/>
                <a:gd name="connsiteY369" fmla="*/ 238395 h 925096"/>
                <a:gd name="connsiteX370" fmla="*/ 132636 w 926358"/>
                <a:gd name="connsiteY370" fmla="*/ 231130 h 925096"/>
                <a:gd name="connsiteX371" fmla="*/ 139548 w 926358"/>
                <a:gd name="connsiteY371" fmla="*/ 230743 h 925096"/>
                <a:gd name="connsiteX372" fmla="*/ 139525 w 926358"/>
                <a:gd name="connsiteY372" fmla="*/ 230661 h 925096"/>
                <a:gd name="connsiteX373" fmla="*/ 98821 w 926358"/>
                <a:gd name="connsiteY373" fmla="*/ 188160 h 925096"/>
                <a:gd name="connsiteX374" fmla="*/ 128280 w 926358"/>
                <a:gd name="connsiteY374" fmla="*/ 202409 h 925096"/>
                <a:gd name="connsiteX375" fmla="*/ 105709 w 926358"/>
                <a:gd name="connsiteY375" fmla="*/ 175962 h 925096"/>
                <a:gd name="connsiteX376" fmla="*/ 159402 w 926358"/>
                <a:gd name="connsiteY376" fmla="*/ 205842 h 925096"/>
                <a:gd name="connsiteX377" fmla="*/ 157328 w 926358"/>
                <a:gd name="connsiteY377" fmla="*/ 194814 h 925096"/>
                <a:gd name="connsiteX378" fmla="*/ 164592 w 926358"/>
                <a:gd name="connsiteY378" fmla="*/ 195548 h 925096"/>
                <a:gd name="connsiteX379" fmla="*/ 163998 w 926358"/>
                <a:gd name="connsiteY379" fmla="*/ 194111 h 925096"/>
                <a:gd name="connsiteX380" fmla="*/ 169970 w 926358"/>
                <a:gd name="connsiteY380" fmla="*/ 196091 h 925096"/>
                <a:gd name="connsiteX381" fmla="*/ 170469 w 926358"/>
                <a:gd name="connsiteY381" fmla="*/ 196141 h 925096"/>
                <a:gd name="connsiteX382" fmla="*/ 134062 w 926358"/>
                <a:gd name="connsiteY382" fmla="*/ 143734 h 925096"/>
                <a:gd name="connsiteX383" fmla="*/ 184215 w 926358"/>
                <a:gd name="connsiteY383" fmla="*/ 178574 h 925096"/>
                <a:gd name="connsiteX384" fmla="*/ 182886 w 926358"/>
                <a:gd name="connsiteY384" fmla="*/ 169538 h 925096"/>
                <a:gd name="connsiteX385" fmla="*/ 189667 w 926358"/>
                <a:gd name="connsiteY385" fmla="*/ 170496 h 925096"/>
                <a:gd name="connsiteX386" fmla="*/ 189625 w 926358"/>
                <a:gd name="connsiteY386" fmla="*/ 170023 h 925096"/>
                <a:gd name="connsiteX387" fmla="*/ 158450 w 926358"/>
                <a:gd name="connsiteY387" fmla="*/ 121113 h 925096"/>
                <a:gd name="connsiteX388" fmla="*/ 177919 w 926358"/>
                <a:gd name="connsiteY388" fmla="*/ 135817 h 925096"/>
                <a:gd name="connsiteX389" fmla="*/ 176045 w 926358"/>
                <a:gd name="connsiteY389" fmla="*/ 132759 h 925096"/>
                <a:gd name="connsiteX390" fmla="*/ 180263 w 926358"/>
                <a:gd name="connsiteY390" fmla="*/ 136063 h 925096"/>
                <a:gd name="connsiteX391" fmla="*/ 167777 w 926358"/>
                <a:gd name="connsiteY391" fmla="*/ 113749 h 925096"/>
                <a:gd name="connsiteX392" fmla="*/ 216432 w 926358"/>
                <a:gd name="connsiteY392" fmla="*/ 155080 h 925096"/>
                <a:gd name="connsiteX393" fmla="*/ 216486 w 926358"/>
                <a:gd name="connsiteY393" fmla="*/ 150043 h 925096"/>
                <a:gd name="connsiteX394" fmla="*/ 215782 w 926358"/>
                <a:gd name="connsiteY394" fmla="*/ 147320 h 925096"/>
                <a:gd name="connsiteX395" fmla="*/ 216511 w 926358"/>
                <a:gd name="connsiteY395" fmla="*/ 147681 h 925096"/>
                <a:gd name="connsiteX396" fmla="*/ 216573 w 926358"/>
                <a:gd name="connsiteY396" fmla="*/ 141816 h 925096"/>
                <a:gd name="connsiteX397" fmla="*/ 222576 w 926358"/>
                <a:gd name="connsiteY397" fmla="*/ 143652 h 925096"/>
                <a:gd name="connsiteX398" fmla="*/ 222366 w 926358"/>
                <a:gd name="connsiteY398" fmla="*/ 142591 h 925096"/>
                <a:gd name="connsiteX399" fmla="*/ 226171 w 926358"/>
                <a:gd name="connsiteY399" fmla="*/ 144752 h 925096"/>
                <a:gd name="connsiteX400" fmla="*/ 229044 w 926358"/>
                <a:gd name="connsiteY400" fmla="*/ 145632 h 925096"/>
                <a:gd name="connsiteX401" fmla="*/ 203422 w 926358"/>
                <a:gd name="connsiteY401" fmla="*/ 86810 h 925096"/>
                <a:gd name="connsiteX402" fmla="*/ 243699 w 926358"/>
                <a:gd name="connsiteY402" fmla="*/ 128573 h 925096"/>
                <a:gd name="connsiteX403" fmla="*/ 244183 w 926358"/>
                <a:gd name="connsiteY403" fmla="*/ 118932 h 925096"/>
                <a:gd name="connsiteX404" fmla="*/ 251182 w 926358"/>
                <a:gd name="connsiteY404" fmla="*/ 121382 h 925096"/>
                <a:gd name="connsiteX405" fmla="*/ 230016 w 926358"/>
                <a:gd name="connsiteY405" fmla="*/ 66989 h 925096"/>
                <a:gd name="connsiteX406" fmla="*/ 248063 w 926358"/>
                <a:gd name="connsiteY406" fmla="*/ 87253 h 925096"/>
                <a:gd name="connsiteX407" fmla="*/ 240791 w 926358"/>
                <a:gd name="connsiteY407" fmla="*/ 64841 h 925096"/>
                <a:gd name="connsiteX408" fmla="*/ 281822 w 926358"/>
                <a:gd name="connsiteY408" fmla="*/ 116603 h 925096"/>
                <a:gd name="connsiteX409" fmla="*/ 282620 w 926358"/>
                <a:gd name="connsiteY409" fmla="*/ 112802 h 925096"/>
                <a:gd name="connsiteX410" fmla="*/ 282091 w 926358"/>
                <a:gd name="connsiteY410" fmla="*/ 103483 h 925096"/>
                <a:gd name="connsiteX411" fmla="*/ 284230 w 926358"/>
                <a:gd name="connsiteY411" fmla="*/ 105128 h 925096"/>
                <a:gd name="connsiteX412" fmla="*/ 285014 w 926358"/>
                <a:gd name="connsiteY412" fmla="*/ 101392 h 925096"/>
                <a:gd name="connsiteX413" fmla="*/ 289662 w 926358"/>
                <a:gd name="connsiteY413" fmla="*/ 103891 h 925096"/>
                <a:gd name="connsiteX414" fmla="*/ 289662 w 926358"/>
                <a:gd name="connsiteY414" fmla="*/ 103448 h 925096"/>
                <a:gd name="connsiteX415" fmla="*/ 291020 w 926358"/>
                <a:gd name="connsiteY415" fmla="*/ 104622 h 925096"/>
                <a:gd name="connsiteX416" fmla="*/ 296260 w 926358"/>
                <a:gd name="connsiteY416" fmla="*/ 107440 h 925096"/>
                <a:gd name="connsiteX417" fmla="*/ 282556 w 926358"/>
                <a:gd name="connsiteY417" fmla="*/ 44513 h 925096"/>
                <a:gd name="connsiteX418" fmla="*/ 311920 w 926358"/>
                <a:gd name="connsiteY418" fmla="*/ 90231 h 925096"/>
                <a:gd name="connsiteX419" fmla="*/ 314178 w 926358"/>
                <a:gd name="connsiteY419" fmla="*/ 81261 h 925096"/>
                <a:gd name="connsiteX420" fmla="*/ 320891 w 926358"/>
                <a:gd name="connsiteY420" fmla="*/ 85222 h 925096"/>
                <a:gd name="connsiteX421" fmla="*/ 310763 w 926358"/>
                <a:gd name="connsiteY421" fmla="*/ 27862 h 925096"/>
                <a:gd name="connsiteX422" fmla="*/ 324269 w 926358"/>
                <a:gd name="connsiteY422" fmla="*/ 50848 h 925096"/>
                <a:gd name="connsiteX423" fmla="*/ 321941 w 926358"/>
                <a:gd name="connsiteY423" fmla="*/ 31116 h 925096"/>
                <a:gd name="connsiteX424" fmla="*/ 346379 w 926358"/>
                <a:gd name="connsiteY424" fmla="*/ 78766 h 925096"/>
                <a:gd name="connsiteX425" fmla="*/ 353220 w 926358"/>
                <a:gd name="connsiteY425" fmla="*/ 90892 h 925096"/>
                <a:gd name="connsiteX426" fmla="*/ 355676 w 926358"/>
                <a:gd name="connsiteY426" fmla="*/ 73423 h 925096"/>
                <a:gd name="connsiteX427" fmla="*/ 359084 w 926358"/>
                <a:gd name="connsiteY427" fmla="*/ 77318 h 925096"/>
                <a:gd name="connsiteX428" fmla="*/ 360029 w 926358"/>
                <a:gd name="connsiteY428" fmla="*/ 75103 h 925096"/>
                <a:gd name="connsiteX429" fmla="*/ 366213 w 926358"/>
                <a:gd name="connsiteY429" fmla="*/ 80202 h 925096"/>
                <a:gd name="connsiteX430" fmla="*/ 366265 w 926358"/>
                <a:gd name="connsiteY430" fmla="*/ 79870 h 925096"/>
                <a:gd name="connsiteX431" fmla="*/ 367309 w 926358"/>
                <a:gd name="connsiteY431" fmla="*/ 81106 h 925096"/>
                <a:gd name="connsiteX432" fmla="*/ 369588 w 926358"/>
                <a:gd name="connsiteY432" fmla="*/ 82985 h 925096"/>
                <a:gd name="connsiteX433" fmla="*/ 368419 w 926358"/>
                <a:gd name="connsiteY433" fmla="*/ 18464 h 925096"/>
                <a:gd name="connsiteX434" fmla="*/ 386770 w 926358"/>
                <a:gd name="connsiteY434" fmla="*/ 65144 h 925096"/>
                <a:gd name="connsiteX435" fmla="*/ 390176 w 926358"/>
                <a:gd name="connsiteY435" fmla="*/ 57964 h 925096"/>
                <a:gd name="connsiteX436" fmla="*/ 396336 w 926358"/>
                <a:gd name="connsiteY436" fmla="*/ 63471 h 925096"/>
                <a:gd name="connsiteX437" fmla="*/ 397594 w 926358"/>
                <a:gd name="connsiteY437" fmla="*/ 5246 h 925096"/>
                <a:gd name="connsiteX438" fmla="*/ 406721 w 926358"/>
                <a:gd name="connsiteY438" fmla="*/ 31473 h 925096"/>
                <a:gd name="connsiteX439" fmla="*/ 408112 w 926358"/>
                <a:gd name="connsiteY439" fmla="*/ 13873 h 925096"/>
                <a:gd name="connsiteX440" fmla="*/ 412058 w 926358"/>
                <a:gd name="connsiteY440" fmla="*/ 27723 h 925096"/>
                <a:gd name="connsiteX441" fmla="*/ 412227 w 926358"/>
                <a:gd name="connsiteY441" fmla="*/ 23421 h 925096"/>
                <a:gd name="connsiteX442" fmla="*/ 428541 w 926358"/>
                <a:gd name="connsiteY442" fmla="*/ 73106 h 925096"/>
                <a:gd name="connsiteX443" fmla="*/ 433712 w 926358"/>
                <a:gd name="connsiteY443" fmla="*/ 58301 h 925096"/>
                <a:gd name="connsiteX444" fmla="*/ 437773 w 926358"/>
                <a:gd name="connsiteY444" fmla="*/ 65350 h 925096"/>
                <a:gd name="connsiteX445" fmla="*/ 438731 w 926358"/>
                <a:gd name="connsiteY445" fmla="*/ 63948 h 925096"/>
                <a:gd name="connsiteX446" fmla="*/ 442256 w 926358"/>
                <a:gd name="connsiteY446" fmla="*/ 68265 h 925096"/>
                <a:gd name="connsiteX447" fmla="*/ 442943 w 926358"/>
                <a:gd name="connsiteY447" fmla="*/ 66405 h 925096"/>
                <a:gd name="connsiteX448" fmla="*/ 446374 w 926358"/>
                <a:gd name="connsiteY448" fmla="*/ 72612 h 925096"/>
                <a:gd name="connsiteX449" fmla="*/ 457713 w 926358"/>
                <a:gd name="connsiteY449" fmla="*/ 9672 h 925096"/>
                <a:gd name="connsiteX450" fmla="*/ 465806 w 926358"/>
                <a:gd name="connsiteY450" fmla="*/ 54589 h 925096"/>
                <a:gd name="connsiteX451" fmla="*/ 469258 w 926358"/>
                <a:gd name="connsiteY451" fmla="*/ 49946 h 925096"/>
                <a:gd name="connsiteX452" fmla="*/ 474551 w 926358"/>
                <a:gd name="connsiteY452" fmla="*/ 56978 h 92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</a:cxnLst>
              <a:rect l="l" t="t" r="r" b="b"/>
              <a:pathLst>
                <a:path w="926358" h="925096">
                  <a:moveTo>
                    <a:pt x="487166" y="0"/>
                  </a:moveTo>
                  <a:lnTo>
                    <a:pt x="491369" y="30136"/>
                  </a:lnTo>
                  <a:lnTo>
                    <a:pt x="495991" y="13769"/>
                  </a:lnTo>
                  <a:lnTo>
                    <a:pt x="497383" y="30873"/>
                  </a:lnTo>
                  <a:lnTo>
                    <a:pt x="500033" y="19834"/>
                  </a:lnTo>
                  <a:lnTo>
                    <a:pt x="506199" y="70575"/>
                  </a:lnTo>
                  <a:lnTo>
                    <a:pt x="513200" y="58688"/>
                  </a:lnTo>
                  <a:lnTo>
                    <a:pt x="516877" y="69559"/>
                  </a:lnTo>
                  <a:lnTo>
                    <a:pt x="518096" y="68366"/>
                  </a:lnTo>
                  <a:lnTo>
                    <a:pt x="519281" y="70596"/>
                  </a:lnTo>
                  <a:lnTo>
                    <a:pt x="520775" y="68161"/>
                  </a:lnTo>
                  <a:lnTo>
                    <a:pt x="523774" y="77567"/>
                  </a:lnTo>
                  <a:lnTo>
                    <a:pt x="547009" y="18464"/>
                  </a:lnTo>
                  <a:lnTo>
                    <a:pt x="546267" y="59424"/>
                  </a:lnTo>
                  <a:lnTo>
                    <a:pt x="548387" y="57507"/>
                  </a:lnTo>
                  <a:lnTo>
                    <a:pt x="552459" y="65963"/>
                  </a:lnTo>
                  <a:lnTo>
                    <a:pt x="576042" y="12334"/>
                  </a:lnTo>
                  <a:lnTo>
                    <a:pt x="574048" y="46802"/>
                  </a:lnTo>
                  <a:lnTo>
                    <a:pt x="582201" y="30816"/>
                  </a:lnTo>
                  <a:lnTo>
                    <a:pt x="580238" y="47792"/>
                  </a:lnTo>
                  <a:lnTo>
                    <a:pt x="586853" y="33441"/>
                  </a:lnTo>
                  <a:lnTo>
                    <a:pt x="583064" y="83564"/>
                  </a:lnTo>
                  <a:lnTo>
                    <a:pt x="591083" y="74580"/>
                  </a:lnTo>
                  <a:lnTo>
                    <a:pt x="592987" y="89154"/>
                  </a:lnTo>
                  <a:lnTo>
                    <a:pt x="596770" y="85063"/>
                  </a:lnTo>
                  <a:lnTo>
                    <a:pt x="598025" y="96200"/>
                  </a:lnTo>
                  <a:lnTo>
                    <a:pt x="600701" y="94600"/>
                  </a:lnTo>
                  <a:lnTo>
                    <a:pt x="632872" y="44513"/>
                  </a:lnTo>
                  <a:lnTo>
                    <a:pt x="624815" y="81507"/>
                  </a:lnTo>
                  <a:lnTo>
                    <a:pt x="627017" y="90047"/>
                  </a:lnTo>
                  <a:lnTo>
                    <a:pt x="660806" y="41767"/>
                  </a:lnTo>
                  <a:lnTo>
                    <a:pt x="650770" y="80401"/>
                  </a:lnTo>
                  <a:lnTo>
                    <a:pt x="663431" y="64352"/>
                  </a:lnTo>
                  <a:lnTo>
                    <a:pt x="659081" y="77861"/>
                  </a:lnTo>
                  <a:lnTo>
                    <a:pt x="669347" y="63730"/>
                  </a:lnTo>
                  <a:lnTo>
                    <a:pt x="655985" y="111680"/>
                  </a:lnTo>
                  <a:lnTo>
                    <a:pt x="664373" y="105360"/>
                  </a:lnTo>
                  <a:lnTo>
                    <a:pt x="663410" y="119805"/>
                  </a:lnTo>
                  <a:lnTo>
                    <a:pt x="668003" y="116469"/>
                  </a:lnTo>
                  <a:lnTo>
                    <a:pt x="667123" y="126916"/>
                  </a:lnTo>
                  <a:lnTo>
                    <a:pt x="667175" y="127453"/>
                  </a:lnTo>
                  <a:lnTo>
                    <a:pt x="675763" y="124391"/>
                  </a:lnTo>
                  <a:lnTo>
                    <a:pt x="712006" y="86810"/>
                  </a:lnTo>
                  <a:lnTo>
                    <a:pt x="695171" y="125458"/>
                  </a:lnTo>
                  <a:lnTo>
                    <a:pt x="695327" y="128231"/>
                  </a:lnTo>
                  <a:lnTo>
                    <a:pt x="738197" y="87173"/>
                  </a:lnTo>
                  <a:lnTo>
                    <a:pt x="718001" y="128927"/>
                  </a:lnTo>
                  <a:lnTo>
                    <a:pt x="736557" y="113091"/>
                  </a:lnTo>
                  <a:lnTo>
                    <a:pt x="732383" y="120592"/>
                  </a:lnTo>
                  <a:lnTo>
                    <a:pt x="744351" y="109528"/>
                  </a:lnTo>
                  <a:lnTo>
                    <a:pt x="721940" y="153851"/>
                  </a:lnTo>
                  <a:lnTo>
                    <a:pt x="730247" y="149845"/>
                  </a:lnTo>
                  <a:lnTo>
                    <a:pt x="726556" y="163560"/>
                  </a:lnTo>
                  <a:lnTo>
                    <a:pt x="731746" y="161169"/>
                  </a:lnTo>
                  <a:lnTo>
                    <a:pt x="729022" y="170626"/>
                  </a:lnTo>
                  <a:lnTo>
                    <a:pt x="730249" y="170396"/>
                  </a:lnTo>
                  <a:lnTo>
                    <a:pt x="730114" y="171733"/>
                  </a:lnTo>
                  <a:lnTo>
                    <a:pt x="744000" y="169691"/>
                  </a:lnTo>
                  <a:lnTo>
                    <a:pt x="781364" y="143732"/>
                  </a:lnTo>
                  <a:lnTo>
                    <a:pt x="758560" y="176559"/>
                  </a:lnTo>
                  <a:lnTo>
                    <a:pt x="805245" y="146801"/>
                  </a:lnTo>
                  <a:lnTo>
                    <a:pt x="772890" y="189639"/>
                  </a:lnTo>
                  <a:lnTo>
                    <a:pt x="798770" y="175158"/>
                  </a:lnTo>
                  <a:lnTo>
                    <a:pt x="798458" y="175525"/>
                  </a:lnTo>
                  <a:lnTo>
                    <a:pt x="808977" y="169079"/>
                  </a:lnTo>
                  <a:lnTo>
                    <a:pt x="778179" y="208395"/>
                  </a:lnTo>
                  <a:lnTo>
                    <a:pt x="786178" y="206327"/>
                  </a:lnTo>
                  <a:lnTo>
                    <a:pt x="780026" y="218768"/>
                  </a:lnTo>
                  <a:lnTo>
                    <a:pt x="785542" y="217445"/>
                  </a:lnTo>
                  <a:lnTo>
                    <a:pt x="780177" y="227830"/>
                  </a:lnTo>
                  <a:lnTo>
                    <a:pt x="801944" y="228925"/>
                  </a:lnTo>
                  <a:lnTo>
                    <a:pt x="838288" y="213093"/>
                  </a:lnTo>
                  <a:lnTo>
                    <a:pt x="814859" y="235688"/>
                  </a:lnTo>
                  <a:lnTo>
                    <a:pt x="859369" y="218367"/>
                  </a:lnTo>
                  <a:lnTo>
                    <a:pt x="816747" y="256327"/>
                  </a:lnTo>
                  <a:lnTo>
                    <a:pt x="860744" y="240092"/>
                  </a:lnTo>
                  <a:lnTo>
                    <a:pt x="822375" y="273070"/>
                  </a:lnTo>
                  <a:lnTo>
                    <a:pt x="830015" y="272636"/>
                  </a:lnTo>
                  <a:lnTo>
                    <a:pt x="821775" y="283351"/>
                  </a:lnTo>
                  <a:lnTo>
                    <a:pt x="827324" y="283134"/>
                  </a:lnTo>
                  <a:lnTo>
                    <a:pt x="819563" y="292867"/>
                  </a:lnTo>
                  <a:lnTo>
                    <a:pt x="844601" y="299170"/>
                  </a:lnTo>
                  <a:lnTo>
                    <a:pt x="843996" y="300196"/>
                  </a:lnTo>
                  <a:lnTo>
                    <a:pt x="880586" y="292227"/>
                  </a:lnTo>
                  <a:lnTo>
                    <a:pt x="859007" y="306087"/>
                  </a:lnTo>
                  <a:lnTo>
                    <a:pt x="898495" y="299114"/>
                  </a:lnTo>
                  <a:lnTo>
                    <a:pt x="850504" y="327313"/>
                  </a:lnTo>
                  <a:lnTo>
                    <a:pt x="897662" y="319842"/>
                  </a:lnTo>
                  <a:lnTo>
                    <a:pt x="880713" y="329403"/>
                  </a:lnTo>
                  <a:lnTo>
                    <a:pt x="881403" y="329322"/>
                  </a:lnTo>
                  <a:lnTo>
                    <a:pt x="875394" y="332404"/>
                  </a:lnTo>
                  <a:lnTo>
                    <a:pt x="852731" y="345188"/>
                  </a:lnTo>
                  <a:lnTo>
                    <a:pt x="860074" y="346220"/>
                  </a:lnTo>
                  <a:lnTo>
                    <a:pt x="850187" y="354873"/>
                  </a:lnTo>
                  <a:lnTo>
                    <a:pt x="855489" y="355714"/>
                  </a:lnTo>
                  <a:lnTo>
                    <a:pt x="845201" y="364402"/>
                  </a:lnTo>
                  <a:lnTo>
                    <a:pt x="867898" y="375168"/>
                  </a:lnTo>
                  <a:lnTo>
                    <a:pt x="864605" y="378851"/>
                  </a:lnTo>
                  <a:lnTo>
                    <a:pt x="906634" y="378090"/>
                  </a:lnTo>
                  <a:lnTo>
                    <a:pt x="888448" y="385239"/>
                  </a:lnTo>
                  <a:lnTo>
                    <a:pt x="921111" y="385945"/>
                  </a:lnTo>
                  <a:lnTo>
                    <a:pt x="870947" y="403402"/>
                  </a:lnTo>
                  <a:lnTo>
                    <a:pt x="918314" y="405259"/>
                  </a:lnTo>
                  <a:lnTo>
                    <a:pt x="889380" y="414760"/>
                  </a:lnTo>
                  <a:lnTo>
                    <a:pt x="898646" y="415493"/>
                  </a:lnTo>
                  <a:lnTo>
                    <a:pt x="871913" y="423109"/>
                  </a:lnTo>
                  <a:lnTo>
                    <a:pt x="875198" y="424257"/>
                  </a:lnTo>
                  <a:lnTo>
                    <a:pt x="864153" y="430619"/>
                  </a:lnTo>
                  <a:lnTo>
                    <a:pt x="868954" y="432391"/>
                  </a:lnTo>
                  <a:lnTo>
                    <a:pt x="856083" y="439505"/>
                  </a:lnTo>
                  <a:lnTo>
                    <a:pt x="875916" y="454249"/>
                  </a:lnTo>
                  <a:lnTo>
                    <a:pt x="869465" y="459104"/>
                  </a:lnTo>
                  <a:lnTo>
                    <a:pt x="915426" y="467384"/>
                  </a:lnTo>
                  <a:lnTo>
                    <a:pt x="901198" y="469947"/>
                  </a:lnTo>
                  <a:lnTo>
                    <a:pt x="926358" y="475519"/>
                  </a:lnTo>
                  <a:lnTo>
                    <a:pt x="877294" y="482359"/>
                  </a:lnTo>
                  <a:lnTo>
                    <a:pt x="921902" y="493066"/>
                  </a:lnTo>
                  <a:lnTo>
                    <a:pt x="880198" y="498133"/>
                  </a:lnTo>
                  <a:lnTo>
                    <a:pt x="898750" y="503372"/>
                  </a:lnTo>
                  <a:lnTo>
                    <a:pt x="868674" y="505820"/>
                  </a:lnTo>
                  <a:lnTo>
                    <a:pt x="863095" y="507708"/>
                  </a:lnTo>
                  <a:lnTo>
                    <a:pt x="867198" y="510224"/>
                  </a:lnTo>
                  <a:lnTo>
                    <a:pt x="851842" y="515118"/>
                  </a:lnTo>
                  <a:lnTo>
                    <a:pt x="868355" y="533379"/>
                  </a:lnTo>
                  <a:lnTo>
                    <a:pt x="858920" y="537922"/>
                  </a:lnTo>
                  <a:lnTo>
                    <a:pt x="906634" y="556680"/>
                  </a:lnTo>
                  <a:lnTo>
                    <a:pt x="896045" y="556488"/>
                  </a:lnTo>
                  <a:lnTo>
                    <a:pt x="914022" y="564393"/>
                  </a:lnTo>
                  <a:lnTo>
                    <a:pt x="869035" y="561790"/>
                  </a:lnTo>
                  <a:lnTo>
                    <a:pt x="908295" y="579885"/>
                  </a:lnTo>
                  <a:lnTo>
                    <a:pt x="854754" y="575838"/>
                  </a:lnTo>
                  <a:lnTo>
                    <a:pt x="881703" y="589581"/>
                  </a:lnTo>
                  <a:lnTo>
                    <a:pt x="849965" y="585912"/>
                  </a:lnTo>
                  <a:lnTo>
                    <a:pt x="850296" y="586218"/>
                  </a:lnTo>
                  <a:lnTo>
                    <a:pt x="832757" y="588194"/>
                  </a:lnTo>
                  <a:lnTo>
                    <a:pt x="845500" y="609512"/>
                  </a:lnTo>
                  <a:lnTo>
                    <a:pt x="833841" y="612518"/>
                  </a:lnTo>
                  <a:lnTo>
                    <a:pt x="880586" y="642542"/>
                  </a:lnTo>
                  <a:lnTo>
                    <a:pt x="872679" y="640820"/>
                  </a:lnTo>
                  <a:lnTo>
                    <a:pt x="884590" y="649156"/>
                  </a:lnTo>
                  <a:lnTo>
                    <a:pt x="846008" y="639134"/>
                  </a:lnTo>
                  <a:lnTo>
                    <a:pt x="878007" y="662380"/>
                  </a:lnTo>
                  <a:lnTo>
                    <a:pt x="822003" y="646774"/>
                  </a:lnTo>
                  <a:lnTo>
                    <a:pt x="828138" y="654916"/>
                  </a:lnTo>
                  <a:lnTo>
                    <a:pt x="828008" y="654907"/>
                  </a:lnTo>
                  <a:lnTo>
                    <a:pt x="848167" y="670811"/>
                  </a:lnTo>
                  <a:lnTo>
                    <a:pt x="802337" y="656057"/>
                  </a:lnTo>
                  <a:lnTo>
                    <a:pt x="799717" y="655836"/>
                  </a:lnTo>
                  <a:lnTo>
                    <a:pt x="808234" y="679723"/>
                  </a:lnTo>
                  <a:lnTo>
                    <a:pt x="795691" y="680425"/>
                  </a:lnTo>
                  <a:lnTo>
                    <a:pt x="795531" y="680441"/>
                  </a:lnTo>
                  <a:lnTo>
                    <a:pt x="838288" y="721675"/>
                  </a:lnTo>
                  <a:lnTo>
                    <a:pt x="831819" y="718857"/>
                  </a:lnTo>
                  <a:lnTo>
                    <a:pt x="839184" y="726547"/>
                  </a:lnTo>
                  <a:lnTo>
                    <a:pt x="808445" y="711679"/>
                  </a:lnTo>
                  <a:lnTo>
                    <a:pt x="832208" y="737383"/>
                  </a:lnTo>
                  <a:lnTo>
                    <a:pt x="778576" y="710265"/>
                  </a:lnTo>
                  <a:lnTo>
                    <a:pt x="783652" y="720791"/>
                  </a:lnTo>
                  <a:lnTo>
                    <a:pt x="778489" y="719402"/>
                  </a:lnTo>
                  <a:lnTo>
                    <a:pt x="799428" y="743938"/>
                  </a:lnTo>
                  <a:lnTo>
                    <a:pt x="754708" y="719051"/>
                  </a:lnTo>
                  <a:lnTo>
                    <a:pt x="757983" y="741315"/>
                  </a:lnTo>
                  <a:lnTo>
                    <a:pt x="754191" y="740779"/>
                  </a:lnTo>
                  <a:lnTo>
                    <a:pt x="754667" y="743315"/>
                  </a:lnTo>
                  <a:lnTo>
                    <a:pt x="747779" y="742619"/>
                  </a:lnTo>
                  <a:lnTo>
                    <a:pt x="747790" y="742704"/>
                  </a:lnTo>
                  <a:lnTo>
                    <a:pt x="781364" y="791035"/>
                  </a:lnTo>
                  <a:lnTo>
                    <a:pt x="775188" y="786744"/>
                  </a:lnTo>
                  <a:lnTo>
                    <a:pt x="779555" y="793595"/>
                  </a:lnTo>
                  <a:lnTo>
                    <a:pt x="757113" y="776646"/>
                  </a:lnTo>
                  <a:lnTo>
                    <a:pt x="772657" y="802009"/>
                  </a:lnTo>
                  <a:lnTo>
                    <a:pt x="723816" y="763751"/>
                  </a:lnTo>
                  <a:lnTo>
                    <a:pt x="727170" y="776722"/>
                  </a:lnTo>
                  <a:lnTo>
                    <a:pt x="718493" y="772431"/>
                  </a:lnTo>
                  <a:lnTo>
                    <a:pt x="737360" y="806150"/>
                  </a:lnTo>
                  <a:lnTo>
                    <a:pt x="697666" y="772431"/>
                  </a:lnTo>
                  <a:lnTo>
                    <a:pt x="696686" y="791921"/>
                  </a:lnTo>
                  <a:lnTo>
                    <a:pt x="695475" y="791497"/>
                  </a:lnTo>
                  <a:lnTo>
                    <a:pt x="695424" y="796313"/>
                  </a:lnTo>
                  <a:lnTo>
                    <a:pt x="688874" y="794309"/>
                  </a:lnTo>
                  <a:lnTo>
                    <a:pt x="688843" y="794783"/>
                  </a:lnTo>
                  <a:lnTo>
                    <a:pt x="712006" y="847958"/>
                  </a:lnTo>
                  <a:lnTo>
                    <a:pt x="705426" y="841136"/>
                  </a:lnTo>
                  <a:lnTo>
                    <a:pt x="707988" y="847720"/>
                  </a:lnTo>
                  <a:lnTo>
                    <a:pt x="693339" y="831272"/>
                  </a:lnTo>
                  <a:lnTo>
                    <a:pt x="701644" y="853776"/>
                  </a:lnTo>
                  <a:lnTo>
                    <a:pt x="659996" y="805319"/>
                  </a:lnTo>
                  <a:lnTo>
                    <a:pt x="660860" y="820559"/>
                  </a:lnTo>
                  <a:lnTo>
                    <a:pt x="652108" y="813829"/>
                  </a:lnTo>
                  <a:lnTo>
                    <a:pt x="652223" y="816771"/>
                  </a:lnTo>
                  <a:lnTo>
                    <a:pt x="651817" y="816447"/>
                  </a:lnTo>
                  <a:lnTo>
                    <a:pt x="664346" y="855058"/>
                  </a:lnTo>
                  <a:lnTo>
                    <a:pt x="631763" y="813954"/>
                  </a:lnTo>
                  <a:lnTo>
                    <a:pt x="626981" y="836737"/>
                  </a:lnTo>
                  <a:lnTo>
                    <a:pt x="620451" y="833225"/>
                  </a:lnTo>
                  <a:lnTo>
                    <a:pt x="632872" y="890254"/>
                  </a:lnTo>
                  <a:lnTo>
                    <a:pt x="625937" y="879457"/>
                  </a:lnTo>
                  <a:lnTo>
                    <a:pt x="627241" y="886846"/>
                  </a:lnTo>
                  <a:lnTo>
                    <a:pt x="619085" y="872964"/>
                  </a:lnTo>
                  <a:lnTo>
                    <a:pt x="621894" y="890695"/>
                  </a:lnTo>
                  <a:lnTo>
                    <a:pt x="589671" y="833574"/>
                  </a:lnTo>
                  <a:lnTo>
                    <a:pt x="587276" y="850618"/>
                  </a:lnTo>
                  <a:lnTo>
                    <a:pt x="580052" y="842364"/>
                  </a:lnTo>
                  <a:lnTo>
                    <a:pt x="579644" y="844936"/>
                  </a:lnTo>
                  <a:lnTo>
                    <a:pt x="577759" y="842704"/>
                  </a:lnTo>
                  <a:lnTo>
                    <a:pt x="583195" y="888785"/>
                  </a:lnTo>
                  <a:lnTo>
                    <a:pt x="560149" y="843849"/>
                  </a:lnTo>
                  <a:lnTo>
                    <a:pt x="551966" y="863026"/>
                  </a:lnTo>
                  <a:lnTo>
                    <a:pt x="545954" y="858067"/>
                  </a:lnTo>
                  <a:lnTo>
                    <a:pt x="547009" y="916304"/>
                  </a:lnTo>
                  <a:lnTo>
                    <a:pt x="540615" y="900040"/>
                  </a:lnTo>
                  <a:lnTo>
                    <a:pt x="540412" y="909461"/>
                  </a:lnTo>
                  <a:lnTo>
                    <a:pt x="536941" y="899488"/>
                  </a:lnTo>
                  <a:lnTo>
                    <a:pt x="536476" y="911346"/>
                  </a:lnTo>
                  <a:lnTo>
                    <a:pt x="515560" y="847643"/>
                  </a:lnTo>
                  <a:lnTo>
                    <a:pt x="509821" y="864075"/>
                  </a:lnTo>
                  <a:lnTo>
                    <a:pt x="509754" y="864294"/>
                  </a:lnTo>
                  <a:lnTo>
                    <a:pt x="509748" y="864285"/>
                  </a:lnTo>
                  <a:lnTo>
                    <a:pt x="509239" y="865742"/>
                  </a:lnTo>
                  <a:lnTo>
                    <a:pt x="503765" y="856238"/>
                  </a:lnTo>
                  <a:lnTo>
                    <a:pt x="502966" y="858402"/>
                  </a:lnTo>
                  <a:lnTo>
                    <a:pt x="501064" y="854959"/>
                  </a:lnTo>
                  <a:lnTo>
                    <a:pt x="497025" y="906026"/>
                  </a:lnTo>
                  <a:lnTo>
                    <a:pt x="483630" y="859016"/>
                  </a:lnTo>
                  <a:lnTo>
                    <a:pt x="473264" y="874181"/>
                  </a:lnTo>
                  <a:lnTo>
                    <a:pt x="468039" y="867781"/>
                  </a:lnTo>
                  <a:lnTo>
                    <a:pt x="457713" y="925096"/>
                  </a:lnTo>
                  <a:lnTo>
                    <a:pt x="453597" y="902247"/>
                  </a:lnTo>
                  <a:lnTo>
                    <a:pt x="450838" y="914708"/>
                  </a:lnTo>
                  <a:lnTo>
                    <a:pt x="450061" y="909136"/>
                  </a:lnTo>
                  <a:lnTo>
                    <a:pt x="448669" y="914934"/>
                  </a:lnTo>
                  <a:lnTo>
                    <a:pt x="440537" y="848012"/>
                  </a:lnTo>
                  <a:lnTo>
                    <a:pt x="430314" y="867057"/>
                  </a:lnTo>
                  <a:lnTo>
                    <a:pt x="425867" y="855451"/>
                  </a:lnTo>
                  <a:lnTo>
                    <a:pt x="425134" y="856646"/>
                  </a:lnTo>
                  <a:lnTo>
                    <a:pt x="424066" y="853296"/>
                  </a:lnTo>
                  <a:lnTo>
                    <a:pt x="409145" y="906130"/>
                  </a:lnTo>
                  <a:lnTo>
                    <a:pt x="405279" y="858623"/>
                  </a:lnTo>
                  <a:lnTo>
                    <a:pt x="393900" y="869763"/>
                  </a:lnTo>
                  <a:lnTo>
                    <a:pt x="389769" y="861992"/>
                  </a:lnTo>
                  <a:lnTo>
                    <a:pt x="368419" y="916304"/>
                  </a:lnTo>
                  <a:lnTo>
                    <a:pt x="368959" y="886463"/>
                  </a:lnTo>
                  <a:lnTo>
                    <a:pt x="361962" y="902374"/>
                  </a:lnTo>
                  <a:lnTo>
                    <a:pt x="362048" y="900900"/>
                  </a:lnTo>
                  <a:lnTo>
                    <a:pt x="361851" y="901327"/>
                  </a:lnTo>
                  <a:lnTo>
                    <a:pt x="362585" y="891612"/>
                  </a:lnTo>
                  <a:lnTo>
                    <a:pt x="365719" y="837446"/>
                  </a:lnTo>
                  <a:lnTo>
                    <a:pt x="351860" y="854272"/>
                  </a:lnTo>
                  <a:lnTo>
                    <a:pt x="349337" y="839531"/>
                  </a:lnTo>
                  <a:lnTo>
                    <a:pt x="349140" y="839744"/>
                  </a:lnTo>
                  <a:lnTo>
                    <a:pt x="348951" y="838071"/>
                  </a:lnTo>
                  <a:lnTo>
                    <a:pt x="322935" y="889083"/>
                  </a:lnTo>
                  <a:lnTo>
                    <a:pt x="328322" y="842503"/>
                  </a:lnTo>
                  <a:lnTo>
                    <a:pt x="316919" y="849950"/>
                  </a:lnTo>
                  <a:lnTo>
                    <a:pt x="314216" y="840962"/>
                  </a:lnTo>
                  <a:lnTo>
                    <a:pt x="282556" y="890255"/>
                  </a:lnTo>
                  <a:lnTo>
                    <a:pt x="289903" y="856520"/>
                  </a:lnTo>
                  <a:lnTo>
                    <a:pt x="279356" y="871038"/>
                  </a:lnTo>
                  <a:lnTo>
                    <a:pt x="279902" y="869078"/>
                  </a:lnTo>
                  <a:lnTo>
                    <a:pt x="277199" y="872941"/>
                  </a:lnTo>
                  <a:lnTo>
                    <a:pt x="292484" y="814099"/>
                  </a:lnTo>
                  <a:lnTo>
                    <a:pt x="277410" y="826425"/>
                  </a:lnTo>
                  <a:lnTo>
                    <a:pt x="277857" y="809723"/>
                  </a:lnTo>
                  <a:lnTo>
                    <a:pt x="241705" y="855548"/>
                  </a:lnTo>
                  <a:lnTo>
                    <a:pt x="255984" y="811198"/>
                  </a:lnTo>
                  <a:lnTo>
                    <a:pt x="245285" y="815498"/>
                  </a:lnTo>
                  <a:lnTo>
                    <a:pt x="244329" y="805541"/>
                  </a:lnTo>
                  <a:lnTo>
                    <a:pt x="203422" y="847958"/>
                  </a:lnTo>
                  <a:lnTo>
                    <a:pt x="219362" y="811363"/>
                  </a:lnTo>
                  <a:lnTo>
                    <a:pt x="204352" y="825241"/>
                  </a:lnTo>
                  <a:lnTo>
                    <a:pt x="206368" y="821253"/>
                  </a:lnTo>
                  <a:lnTo>
                    <a:pt x="199808" y="827536"/>
                  </a:lnTo>
                  <a:lnTo>
                    <a:pt x="224312" y="776875"/>
                  </a:lnTo>
                  <a:lnTo>
                    <a:pt x="209820" y="784588"/>
                  </a:lnTo>
                  <a:lnTo>
                    <a:pt x="213472" y="768496"/>
                  </a:lnTo>
                  <a:lnTo>
                    <a:pt x="168580" y="806808"/>
                  </a:lnTo>
                  <a:lnTo>
                    <a:pt x="191328" y="765932"/>
                  </a:lnTo>
                  <a:lnTo>
                    <a:pt x="181746" y="767733"/>
                  </a:lnTo>
                  <a:lnTo>
                    <a:pt x="182813" y="757168"/>
                  </a:lnTo>
                  <a:lnTo>
                    <a:pt x="134062" y="791035"/>
                  </a:lnTo>
                  <a:lnTo>
                    <a:pt x="160525" y="752943"/>
                  </a:lnTo>
                  <a:lnTo>
                    <a:pt x="139725" y="765690"/>
                  </a:lnTo>
                  <a:lnTo>
                    <a:pt x="143204" y="761249"/>
                  </a:lnTo>
                  <a:lnTo>
                    <a:pt x="132760" y="767905"/>
                  </a:lnTo>
                  <a:lnTo>
                    <a:pt x="163886" y="726695"/>
                  </a:lnTo>
                  <a:lnTo>
                    <a:pt x="151692" y="730370"/>
                  </a:lnTo>
                  <a:lnTo>
                    <a:pt x="157410" y="717551"/>
                  </a:lnTo>
                  <a:lnTo>
                    <a:pt x="156774" y="717715"/>
                  </a:lnTo>
                  <a:lnTo>
                    <a:pt x="157580" y="716085"/>
                  </a:lnTo>
                  <a:lnTo>
                    <a:pt x="106367" y="744741"/>
                  </a:lnTo>
                  <a:lnTo>
                    <a:pt x="137086" y="708578"/>
                  </a:lnTo>
                  <a:lnTo>
                    <a:pt x="128748" y="708490"/>
                  </a:lnTo>
                  <a:lnTo>
                    <a:pt x="132030" y="697764"/>
                  </a:lnTo>
                  <a:lnTo>
                    <a:pt x="77138" y="721676"/>
                  </a:lnTo>
                  <a:lnTo>
                    <a:pt x="115780" y="684411"/>
                  </a:lnTo>
                  <a:lnTo>
                    <a:pt x="87958" y="694676"/>
                  </a:lnTo>
                  <a:lnTo>
                    <a:pt x="92133" y="691087"/>
                  </a:lnTo>
                  <a:lnTo>
                    <a:pt x="78635" y="696340"/>
                  </a:lnTo>
                  <a:lnTo>
                    <a:pt x="113793" y="665028"/>
                  </a:lnTo>
                  <a:lnTo>
                    <a:pt x="105258" y="665854"/>
                  </a:lnTo>
                  <a:lnTo>
                    <a:pt x="114112" y="653344"/>
                  </a:lnTo>
                  <a:lnTo>
                    <a:pt x="57459" y="671727"/>
                  </a:lnTo>
                  <a:lnTo>
                    <a:pt x="95519" y="641557"/>
                  </a:lnTo>
                  <a:lnTo>
                    <a:pt x="88326" y="640048"/>
                  </a:lnTo>
                  <a:lnTo>
                    <a:pt x="93881" y="629715"/>
                  </a:lnTo>
                  <a:lnTo>
                    <a:pt x="93735" y="629715"/>
                  </a:lnTo>
                  <a:lnTo>
                    <a:pt x="34842" y="642542"/>
                  </a:lnTo>
                  <a:lnTo>
                    <a:pt x="86612" y="609290"/>
                  </a:lnTo>
                  <a:lnTo>
                    <a:pt x="51040" y="614926"/>
                  </a:lnTo>
                  <a:lnTo>
                    <a:pt x="54574" y="612932"/>
                  </a:lnTo>
                  <a:lnTo>
                    <a:pt x="39510" y="615592"/>
                  </a:lnTo>
                  <a:lnTo>
                    <a:pt x="76384" y="593927"/>
                  </a:lnTo>
                  <a:lnTo>
                    <a:pt x="72303" y="593517"/>
                  </a:lnTo>
                  <a:lnTo>
                    <a:pt x="82753" y="583613"/>
                  </a:lnTo>
                  <a:lnTo>
                    <a:pt x="23734" y="590577"/>
                  </a:lnTo>
                  <a:lnTo>
                    <a:pt x="68314" y="567712"/>
                  </a:lnTo>
                  <a:lnTo>
                    <a:pt x="62035" y="565033"/>
                  </a:lnTo>
                  <a:lnTo>
                    <a:pt x="69257" y="556277"/>
                  </a:lnTo>
                  <a:lnTo>
                    <a:pt x="68257" y="556077"/>
                  </a:lnTo>
                  <a:lnTo>
                    <a:pt x="68882" y="555591"/>
                  </a:lnTo>
                  <a:lnTo>
                    <a:pt x="8793" y="556680"/>
                  </a:lnTo>
                  <a:lnTo>
                    <a:pt x="73594" y="531203"/>
                  </a:lnTo>
                  <a:lnTo>
                    <a:pt x="30388" y="529509"/>
                  </a:lnTo>
                  <a:lnTo>
                    <a:pt x="31686" y="529082"/>
                  </a:lnTo>
                  <a:lnTo>
                    <a:pt x="16894" y="528763"/>
                  </a:lnTo>
                  <a:lnTo>
                    <a:pt x="55247" y="515416"/>
                  </a:lnTo>
                  <a:lnTo>
                    <a:pt x="65337" y="509059"/>
                  </a:lnTo>
                  <a:lnTo>
                    <a:pt x="6491" y="504406"/>
                  </a:lnTo>
                  <a:lnTo>
                    <a:pt x="56485" y="490162"/>
                  </a:lnTo>
                  <a:lnTo>
                    <a:pt x="50880" y="486331"/>
                  </a:lnTo>
                  <a:lnTo>
                    <a:pt x="59244" y="479503"/>
                  </a:lnTo>
                  <a:lnTo>
                    <a:pt x="57848" y="478924"/>
                  </a:lnTo>
                  <a:lnTo>
                    <a:pt x="59486" y="478101"/>
                  </a:lnTo>
                  <a:lnTo>
                    <a:pt x="0" y="467384"/>
                  </a:lnTo>
                  <a:lnTo>
                    <a:pt x="66563" y="455392"/>
                  </a:lnTo>
                  <a:lnTo>
                    <a:pt x="70713" y="452269"/>
                  </a:lnTo>
                  <a:lnTo>
                    <a:pt x="11648" y="439189"/>
                  </a:lnTo>
                  <a:lnTo>
                    <a:pt x="61850" y="432190"/>
                  </a:lnTo>
                  <a:lnTo>
                    <a:pt x="6387" y="416527"/>
                  </a:lnTo>
                  <a:lnTo>
                    <a:pt x="60358" y="412134"/>
                  </a:lnTo>
                  <a:lnTo>
                    <a:pt x="55298" y="406967"/>
                  </a:lnTo>
                  <a:lnTo>
                    <a:pt x="64200" y="402235"/>
                  </a:lnTo>
                  <a:lnTo>
                    <a:pt x="62688" y="401223"/>
                  </a:lnTo>
                  <a:lnTo>
                    <a:pt x="65599" y="400421"/>
                  </a:lnTo>
                  <a:lnTo>
                    <a:pt x="8793" y="378089"/>
                  </a:lnTo>
                  <a:lnTo>
                    <a:pt x="74142" y="379273"/>
                  </a:lnTo>
                  <a:lnTo>
                    <a:pt x="72515" y="377474"/>
                  </a:lnTo>
                  <a:lnTo>
                    <a:pt x="78830" y="374434"/>
                  </a:lnTo>
                  <a:lnTo>
                    <a:pt x="23981" y="350314"/>
                  </a:lnTo>
                  <a:lnTo>
                    <a:pt x="67592" y="352838"/>
                  </a:lnTo>
                  <a:lnTo>
                    <a:pt x="23433" y="330317"/>
                  </a:lnTo>
                  <a:lnTo>
                    <a:pt x="79567" y="336807"/>
                  </a:lnTo>
                  <a:lnTo>
                    <a:pt x="75112" y="329986"/>
                  </a:lnTo>
                  <a:lnTo>
                    <a:pt x="83959" y="327326"/>
                  </a:lnTo>
                  <a:lnTo>
                    <a:pt x="82596" y="325962"/>
                  </a:lnTo>
                  <a:lnTo>
                    <a:pt x="86880" y="325650"/>
                  </a:lnTo>
                  <a:lnTo>
                    <a:pt x="34842" y="292227"/>
                  </a:lnTo>
                  <a:lnTo>
                    <a:pt x="98165" y="306018"/>
                  </a:lnTo>
                  <a:lnTo>
                    <a:pt x="95369" y="301341"/>
                  </a:lnTo>
                  <a:lnTo>
                    <a:pt x="102082" y="299610"/>
                  </a:lnTo>
                  <a:lnTo>
                    <a:pt x="53415" y="265552"/>
                  </a:lnTo>
                  <a:lnTo>
                    <a:pt x="89830" y="275011"/>
                  </a:lnTo>
                  <a:lnTo>
                    <a:pt x="56970" y="249087"/>
                  </a:lnTo>
                  <a:lnTo>
                    <a:pt x="113105" y="267161"/>
                  </a:lnTo>
                  <a:lnTo>
                    <a:pt x="109565" y="258351"/>
                  </a:lnTo>
                  <a:lnTo>
                    <a:pt x="117827" y="257558"/>
                  </a:lnTo>
                  <a:lnTo>
                    <a:pt x="116805" y="256026"/>
                  </a:lnTo>
                  <a:lnTo>
                    <a:pt x="122376" y="256720"/>
                  </a:lnTo>
                  <a:lnTo>
                    <a:pt x="77138" y="213093"/>
                  </a:lnTo>
                  <a:lnTo>
                    <a:pt x="135226" y="238395"/>
                  </a:lnTo>
                  <a:lnTo>
                    <a:pt x="132636" y="231130"/>
                  </a:lnTo>
                  <a:lnTo>
                    <a:pt x="139548" y="230743"/>
                  </a:lnTo>
                  <a:lnTo>
                    <a:pt x="139525" y="230661"/>
                  </a:lnTo>
                  <a:lnTo>
                    <a:pt x="98821" y="188160"/>
                  </a:lnTo>
                  <a:lnTo>
                    <a:pt x="128280" y="202409"/>
                  </a:lnTo>
                  <a:lnTo>
                    <a:pt x="105709" y="175962"/>
                  </a:lnTo>
                  <a:lnTo>
                    <a:pt x="159402" y="205842"/>
                  </a:lnTo>
                  <a:lnTo>
                    <a:pt x="157328" y="194814"/>
                  </a:lnTo>
                  <a:lnTo>
                    <a:pt x="164592" y="195548"/>
                  </a:lnTo>
                  <a:lnTo>
                    <a:pt x="163998" y="194111"/>
                  </a:lnTo>
                  <a:lnTo>
                    <a:pt x="169970" y="196091"/>
                  </a:lnTo>
                  <a:lnTo>
                    <a:pt x="170469" y="196141"/>
                  </a:lnTo>
                  <a:lnTo>
                    <a:pt x="134062" y="143734"/>
                  </a:lnTo>
                  <a:lnTo>
                    <a:pt x="184215" y="178574"/>
                  </a:lnTo>
                  <a:lnTo>
                    <a:pt x="182886" y="169538"/>
                  </a:lnTo>
                  <a:lnTo>
                    <a:pt x="189667" y="170496"/>
                  </a:lnTo>
                  <a:lnTo>
                    <a:pt x="189625" y="170023"/>
                  </a:lnTo>
                  <a:lnTo>
                    <a:pt x="158450" y="121113"/>
                  </a:lnTo>
                  <a:lnTo>
                    <a:pt x="177919" y="135817"/>
                  </a:lnTo>
                  <a:lnTo>
                    <a:pt x="176045" y="132759"/>
                  </a:lnTo>
                  <a:lnTo>
                    <a:pt x="180263" y="136063"/>
                  </a:lnTo>
                  <a:lnTo>
                    <a:pt x="167777" y="113749"/>
                  </a:lnTo>
                  <a:lnTo>
                    <a:pt x="216432" y="155080"/>
                  </a:lnTo>
                  <a:lnTo>
                    <a:pt x="216486" y="150043"/>
                  </a:lnTo>
                  <a:lnTo>
                    <a:pt x="215782" y="147320"/>
                  </a:lnTo>
                  <a:lnTo>
                    <a:pt x="216511" y="147681"/>
                  </a:lnTo>
                  <a:lnTo>
                    <a:pt x="216573" y="141816"/>
                  </a:lnTo>
                  <a:lnTo>
                    <a:pt x="222576" y="143652"/>
                  </a:lnTo>
                  <a:lnTo>
                    <a:pt x="222366" y="142591"/>
                  </a:lnTo>
                  <a:lnTo>
                    <a:pt x="226171" y="144752"/>
                  </a:lnTo>
                  <a:lnTo>
                    <a:pt x="229044" y="145632"/>
                  </a:lnTo>
                  <a:lnTo>
                    <a:pt x="203422" y="86810"/>
                  </a:lnTo>
                  <a:lnTo>
                    <a:pt x="243699" y="128573"/>
                  </a:lnTo>
                  <a:lnTo>
                    <a:pt x="244183" y="118932"/>
                  </a:lnTo>
                  <a:lnTo>
                    <a:pt x="251182" y="121382"/>
                  </a:lnTo>
                  <a:lnTo>
                    <a:pt x="230016" y="66989"/>
                  </a:lnTo>
                  <a:lnTo>
                    <a:pt x="248063" y="87253"/>
                  </a:lnTo>
                  <a:lnTo>
                    <a:pt x="240791" y="64841"/>
                  </a:lnTo>
                  <a:lnTo>
                    <a:pt x="281822" y="116603"/>
                  </a:lnTo>
                  <a:lnTo>
                    <a:pt x="282620" y="112802"/>
                  </a:lnTo>
                  <a:lnTo>
                    <a:pt x="282091" y="103483"/>
                  </a:lnTo>
                  <a:lnTo>
                    <a:pt x="284230" y="105128"/>
                  </a:lnTo>
                  <a:lnTo>
                    <a:pt x="285014" y="101392"/>
                  </a:lnTo>
                  <a:lnTo>
                    <a:pt x="289662" y="103891"/>
                  </a:lnTo>
                  <a:lnTo>
                    <a:pt x="289662" y="103448"/>
                  </a:lnTo>
                  <a:lnTo>
                    <a:pt x="291020" y="104622"/>
                  </a:lnTo>
                  <a:lnTo>
                    <a:pt x="296260" y="107440"/>
                  </a:lnTo>
                  <a:lnTo>
                    <a:pt x="282556" y="44513"/>
                  </a:lnTo>
                  <a:lnTo>
                    <a:pt x="311920" y="90231"/>
                  </a:lnTo>
                  <a:lnTo>
                    <a:pt x="314178" y="81261"/>
                  </a:lnTo>
                  <a:lnTo>
                    <a:pt x="320891" y="85222"/>
                  </a:lnTo>
                  <a:lnTo>
                    <a:pt x="310763" y="27862"/>
                  </a:lnTo>
                  <a:lnTo>
                    <a:pt x="324269" y="50848"/>
                  </a:lnTo>
                  <a:lnTo>
                    <a:pt x="321941" y="31116"/>
                  </a:lnTo>
                  <a:lnTo>
                    <a:pt x="346379" y="78766"/>
                  </a:lnTo>
                  <a:lnTo>
                    <a:pt x="353220" y="90892"/>
                  </a:lnTo>
                  <a:lnTo>
                    <a:pt x="355676" y="73423"/>
                  </a:lnTo>
                  <a:lnTo>
                    <a:pt x="359084" y="77318"/>
                  </a:lnTo>
                  <a:lnTo>
                    <a:pt x="360029" y="75103"/>
                  </a:lnTo>
                  <a:lnTo>
                    <a:pt x="366213" y="80202"/>
                  </a:lnTo>
                  <a:lnTo>
                    <a:pt x="366265" y="79870"/>
                  </a:lnTo>
                  <a:lnTo>
                    <a:pt x="367309" y="81106"/>
                  </a:lnTo>
                  <a:lnTo>
                    <a:pt x="369588" y="82985"/>
                  </a:lnTo>
                  <a:lnTo>
                    <a:pt x="368419" y="18464"/>
                  </a:lnTo>
                  <a:lnTo>
                    <a:pt x="386770" y="65144"/>
                  </a:lnTo>
                  <a:lnTo>
                    <a:pt x="390176" y="57964"/>
                  </a:lnTo>
                  <a:lnTo>
                    <a:pt x="396336" y="63471"/>
                  </a:lnTo>
                  <a:lnTo>
                    <a:pt x="397594" y="5246"/>
                  </a:lnTo>
                  <a:lnTo>
                    <a:pt x="406721" y="31473"/>
                  </a:lnTo>
                  <a:lnTo>
                    <a:pt x="408112" y="13873"/>
                  </a:lnTo>
                  <a:lnTo>
                    <a:pt x="412058" y="27723"/>
                  </a:lnTo>
                  <a:lnTo>
                    <a:pt x="412227" y="23421"/>
                  </a:lnTo>
                  <a:lnTo>
                    <a:pt x="428541" y="73106"/>
                  </a:lnTo>
                  <a:lnTo>
                    <a:pt x="433712" y="58301"/>
                  </a:lnTo>
                  <a:lnTo>
                    <a:pt x="437773" y="65350"/>
                  </a:lnTo>
                  <a:lnTo>
                    <a:pt x="438731" y="63948"/>
                  </a:lnTo>
                  <a:lnTo>
                    <a:pt x="442256" y="68265"/>
                  </a:lnTo>
                  <a:lnTo>
                    <a:pt x="442943" y="66405"/>
                  </a:lnTo>
                  <a:lnTo>
                    <a:pt x="446374" y="72612"/>
                  </a:lnTo>
                  <a:lnTo>
                    <a:pt x="457713" y="9672"/>
                  </a:lnTo>
                  <a:lnTo>
                    <a:pt x="465806" y="54589"/>
                  </a:lnTo>
                  <a:lnTo>
                    <a:pt x="469258" y="49946"/>
                  </a:lnTo>
                  <a:lnTo>
                    <a:pt x="474551" y="56978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星: 24 pt 30"/>
            <p:cNvSpPr/>
            <p:nvPr/>
          </p:nvSpPr>
          <p:spPr bwMode="auto">
            <a:xfrm>
              <a:off x="8644981" y="2627291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487802" y="4790496"/>
            <a:ext cx="1419108" cy="1419108"/>
            <a:chOff x="293380" y="4661390"/>
            <a:chExt cx="859642" cy="859642"/>
          </a:xfrm>
        </p:grpSpPr>
        <p:sp>
          <p:nvSpPr>
            <p:cNvPr id="33" name="フリーフォーム: 図形 32"/>
            <p:cNvSpPr/>
            <p:nvPr/>
          </p:nvSpPr>
          <p:spPr bwMode="auto">
            <a:xfrm>
              <a:off x="293380" y="4661390"/>
              <a:ext cx="859642" cy="859642"/>
            </a:xfrm>
            <a:custGeom>
              <a:avLst/>
              <a:gdLst>
                <a:gd name="connsiteX0" fmla="*/ 509989 w 804432"/>
                <a:gd name="connsiteY0" fmla="*/ 0 h 804432"/>
                <a:gd name="connsiteX1" fmla="*/ 545933 w 804432"/>
                <a:gd name="connsiteY1" fmla="*/ 113852 h 804432"/>
                <a:gd name="connsiteX2" fmla="*/ 621779 w 804432"/>
                <a:gd name="connsiteY2" fmla="*/ 81549 h 804432"/>
                <a:gd name="connsiteX3" fmla="*/ 620220 w 804432"/>
                <a:gd name="connsiteY3" fmla="*/ 124690 h 804432"/>
                <a:gd name="connsiteX4" fmla="*/ 696658 w 804432"/>
                <a:gd name="connsiteY4" fmla="*/ 107774 h 804432"/>
                <a:gd name="connsiteX5" fmla="*/ 670759 w 804432"/>
                <a:gd name="connsiteY5" fmla="*/ 224804 h 804432"/>
                <a:gd name="connsiteX6" fmla="*/ 751471 w 804432"/>
                <a:gd name="connsiteY6" fmla="*/ 234875 h 804432"/>
                <a:gd name="connsiteX7" fmla="*/ 729189 w 804432"/>
                <a:gd name="connsiteY7" fmla="*/ 270688 h 804432"/>
                <a:gd name="connsiteX8" fmla="*/ 804431 w 804432"/>
                <a:gd name="connsiteY8" fmla="*/ 294443 h 804432"/>
                <a:gd name="connsiteX9" fmla="*/ 722726 w 804432"/>
                <a:gd name="connsiteY9" fmla="*/ 383676 h 804432"/>
                <a:gd name="connsiteX10" fmla="*/ 787579 w 804432"/>
                <a:gd name="connsiteY10" fmla="*/ 433040 h 804432"/>
                <a:gd name="connsiteX11" fmla="*/ 751591 w 804432"/>
                <a:gd name="connsiteY11" fmla="*/ 452281 h 804432"/>
                <a:gd name="connsiteX12" fmla="*/ 804432 w 804432"/>
                <a:gd name="connsiteY12" fmla="*/ 509989 h 804432"/>
                <a:gd name="connsiteX13" fmla="*/ 688434 w 804432"/>
                <a:gd name="connsiteY13" fmla="*/ 546611 h 804432"/>
                <a:gd name="connsiteX14" fmla="*/ 720430 w 804432"/>
                <a:gd name="connsiteY14" fmla="*/ 622946 h 804432"/>
                <a:gd name="connsiteX15" fmla="*/ 680029 w 804432"/>
                <a:gd name="connsiteY15" fmla="*/ 621512 h 804432"/>
                <a:gd name="connsiteX16" fmla="*/ 696658 w 804432"/>
                <a:gd name="connsiteY16" fmla="*/ 696658 h 804432"/>
                <a:gd name="connsiteX17" fmla="*/ 578349 w 804432"/>
                <a:gd name="connsiteY17" fmla="*/ 670476 h 804432"/>
                <a:gd name="connsiteX18" fmla="*/ 568016 w 804432"/>
                <a:gd name="connsiteY18" fmla="*/ 753708 h 804432"/>
                <a:gd name="connsiteX19" fmla="*/ 532975 w 804432"/>
                <a:gd name="connsiteY19" fmla="*/ 731627 h 804432"/>
                <a:gd name="connsiteX20" fmla="*/ 509990 w 804432"/>
                <a:gd name="connsiteY20" fmla="*/ 804431 h 804432"/>
                <a:gd name="connsiteX21" fmla="*/ 421449 w 804432"/>
                <a:gd name="connsiteY21" fmla="*/ 723361 h 804432"/>
                <a:gd name="connsiteX22" fmla="*/ 371176 w 804432"/>
                <a:gd name="connsiteY22" fmla="*/ 790288 h 804432"/>
                <a:gd name="connsiteX23" fmla="*/ 351241 w 804432"/>
                <a:gd name="connsiteY23" fmla="*/ 752425 h 804432"/>
                <a:gd name="connsiteX24" fmla="*/ 294443 w 804432"/>
                <a:gd name="connsiteY24" fmla="*/ 804432 h 804432"/>
                <a:gd name="connsiteX25" fmla="*/ 258499 w 804432"/>
                <a:gd name="connsiteY25" fmla="*/ 690580 h 804432"/>
                <a:gd name="connsiteX26" fmla="*/ 182653 w 804432"/>
                <a:gd name="connsiteY26" fmla="*/ 722883 h 804432"/>
                <a:gd name="connsiteX27" fmla="*/ 184212 w 804432"/>
                <a:gd name="connsiteY27" fmla="*/ 679742 h 804432"/>
                <a:gd name="connsiteX28" fmla="*/ 107774 w 804432"/>
                <a:gd name="connsiteY28" fmla="*/ 696658 h 804432"/>
                <a:gd name="connsiteX29" fmla="*/ 133673 w 804432"/>
                <a:gd name="connsiteY29" fmla="*/ 579629 h 804432"/>
                <a:gd name="connsiteX30" fmla="*/ 52962 w 804432"/>
                <a:gd name="connsiteY30" fmla="*/ 569559 h 804432"/>
                <a:gd name="connsiteX31" fmla="*/ 75243 w 804432"/>
                <a:gd name="connsiteY31" fmla="*/ 533744 h 804432"/>
                <a:gd name="connsiteX32" fmla="*/ 1 w 804432"/>
                <a:gd name="connsiteY32" fmla="*/ 509990 h 804432"/>
                <a:gd name="connsiteX33" fmla="*/ 81706 w 804432"/>
                <a:gd name="connsiteY33" fmla="*/ 420756 h 804432"/>
                <a:gd name="connsiteX34" fmla="*/ 16853 w 804432"/>
                <a:gd name="connsiteY34" fmla="*/ 371393 h 804432"/>
                <a:gd name="connsiteX35" fmla="*/ 52841 w 804432"/>
                <a:gd name="connsiteY35" fmla="*/ 352151 h 804432"/>
                <a:gd name="connsiteX36" fmla="*/ 0 w 804432"/>
                <a:gd name="connsiteY36" fmla="*/ 294443 h 804432"/>
                <a:gd name="connsiteX37" fmla="*/ 115998 w 804432"/>
                <a:gd name="connsiteY37" fmla="*/ 257821 h 804432"/>
                <a:gd name="connsiteX38" fmla="*/ 84002 w 804432"/>
                <a:gd name="connsiteY38" fmla="*/ 181487 h 804432"/>
                <a:gd name="connsiteX39" fmla="*/ 124404 w 804432"/>
                <a:gd name="connsiteY39" fmla="*/ 182922 h 804432"/>
                <a:gd name="connsiteX40" fmla="*/ 107774 w 804432"/>
                <a:gd name="connsiteY40" fmla="*/ 107774 h 804432"/>
                <a:gd name="connsiteX41" fmla="*/ 226083 w 804432"/>
                <a:gd name="connsiteY41" fmla="*/ 133956 h 804432"/>
                <a:gd name="connsiteX42" fmla="*/ 236416 w 804432"/>
                <a:gd name="connsiteY42" fmla="*/ 50724 h 804432"/>
                <a:gd name="connsiteX43" fmla="*/ 271458 w 804432"/>
                <a:gd name="connsiteY43" fmla="*/ 72805 h 804432"/>
                <a:gd name="connsiteX44" fmla="*/ 294443 w 804432"/>
                <a:gd name="connsiteY44" fmla="*/ 1 h 804432"/>
                <a:gd name="connsiteX45" fmla="*/ 382983 w 804432"/>
                <a:gd name="connsiteY45" fmla="*/ 81071 h 804432"/>
                <a:gd name="connsiteX46" fmla="*/ 433256 w 804432"/>
                <a:gd name="connsiteY46" fmla="*/ 14144 h 804432"/>
                <a:gd name="connsiteX47" fmla="*/ 453192 w 804432"/>
                <a:gd name="connsiteY47" fmla="*/ 52007 h 80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04432" h="804432">
                  <a:moveTo>
                    <a:pt x="509989" y="0"/>
                  </a:moveTo>
                  <a:lnTo>
                    <a:pt x="545933" y="113852"/>
                  </a:lnTo>
                  <a:lnTo>
                    <a:pt x="621779" y="81549"/>
                  </a:lnTo>
                  <a:lnTo>
                    <a:pt x="620220" y="124690"/>
                  </a:lnTo>
                  <a:lnTo>
                    <a:pt x="696658" y="107774"/>
                  </a:lnTo>
                  <a:lnTo>
                    <a:pt x="670759" y="224804"/>
                  </a:lnTo>
                  <a:lnTo>
                    <a:pt x="751471" y="234875"/>
                  </a:lnTo>
                  <a:lnTo>
                    <a:pt x="729189" y="270688"/>
                  </a:lnTo>
                  <a:lnTo>
                    <a:pt x="804431" y="294443"/>
                  </a:lnTo>
                  <a:lnTo>
                    <a:pt x="722726" y="383676"/>
                  </a:lnTo>
                  <a:lnTo>
                    <a:pt x="787579" y="433040"/>
                  </a:lnTo>
                  <a:lnTo>
                    <a:pt x="751591" y="452281"/>
                  </a:lnTo>
                  <a:lnTo>
                    <a:pt x="804432" y="509989"/>
                  </a:lnTo>
                  <a:lnTo>
                    <a:pt x="688434" y="546611"/>
                  </a:lnTo>
                  <a:lnTo>
                    <a:pt x="720430" y="622946"/>
                  </a:lnTo>
                  <a:lnTo>
                    <a:pt x="680029" y="621512"/>
                  </a:lnTo>
                  <a:lnTo>
                    <a:pt x="696658" y="696658"/>
                  </a:lnTo>
                  <a:lnTo>
                    <a:pt x="578349" y="670476"/>
                  </a:lnTo>
                  <a:lnTo>
                    <a:pt x="568016" y="753708"/>
                  </a:lnTo>
                  <a:lnTo>
                    <a:pt x="532975" y="731627"/>
                  </a:lnTo>
                  <a:lnTo>
                    <a:pt x="509990" y="804431"/>
                  </a:lnTo>
                  <a:lnTo>
                    <a:pt x="421449" y="723361"/>
                  </a:lnTo>
                  <a:lnTo>
                    <a:pt x="371176" y="790288"/>
                  </a:lnTo>
                  <a:lnTo>
                    <a:pt x="351241" y="752425"/>
                  </a:lnTo>
                  <a:lnTo>
                    <a:pt x="294443" y="804432"/>
                  </a:lnTo>
                  <a:lnTo>
                    <a:pt x="258499" y="690580"/>
                  </a:lnTo>
                  <a:lnTo>
                    <a:pt x="182653" y="722883"/>
                  </a:lnTo>
                  <a:lnTo>
                    <a:pt x="184212" y="679742"/>
                  </a:lnTo>
                  <a:lnTo>
                    <a:pt x="107774" y="696658"/>
                  </a:lnTo>
                  <a:lnTo>
                    <a:pt x="133673" y="579629"/>
                  </a:lnTo>
                  <a:lnTo>
                    <a:pt x="52962" y="569559"/>
                  </a:lnTo>
                  <a:lnTo>
                    <a:pt x="75243" y="533744"/>
                  </a:lnTo>
                  <a:lnTo>
                    <a:pt x="1" y="509990"/>
                  </a:lnTo>
                  <a:lnTo>
                    <a:pt x="81706" y="420756"/>
                  </a:lnTo>
                  <a:lnTo>
                    <a:pt x="16853" y="371393"/>
                  </a:lnTo>
                  <a:lnTo>
                    <a:pt x="52841" y="352151"/>
                  </a:lnTo>
                  <a:lnTo>
                    <a:pt x="0" y="294443"/>
                  </a:lnTo>
                  <a:lnTo>
                    <a:pt x="115998" y="257821"/>
                  </a:lnTo>
                  <a:lnTo>
                    <a:pt x="84002" y="181487"/>
                  </a:lnTo>
                  <a:lnTo>
                    <a:pt x="124404" y="182922"/>
                  </a:lnTo>
                  <a:lnTo>
                    <a:pt x="107774" y="107774"/>
                  </a:lnTo>
                  <a:lnTo>
                    <a:pt x="226083" y="133956"/>
                  </a:lnTo>
                  <a:lnTo>
                    <a:pt x="236416" y="50724"/>
                  </a:lnTo>
                  <a:lnTo>
                    <a:pt x="271458" y="72805"/>
                  </a:lnTo>
                  <a:lnTo>
                    <a:pt x="294443" y="1"/>
                  </a:lnTo>
                  <a:lnTo>
                    <a:pt x="382983" y="81071"/>
                  </a:lnTo>
                  <a:lnTo>
                    <a:pt x="433256" y="14144"/>
                  </a:lnTo>
                  <a:lnTo>
                    <a:pt x="453192" y="52007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星: 24 pt 33"/>
            <p:cNvSpPr/>
            <p:nvPr/>
          </p:nvSpPr>
          <p:spPr bwMode="auto">
            <a:xfrm>
              <a:off x="588185" y="4956195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290392" y="4747324"/>
            <a:ext cx="1505456" cy="1505452"/>
            <a:chOff x="1977302" y="4635238"/>
            <a:chExt cx="911948" cy="911946"/>
          </a:xfrm>
        </p:grpSpPr>
        <p:sp>
          <p:nvSpPr>
            <p:cNvPr id="36" name="フリーフォーム: 図形 35"/>
            <p:cNvSpPr/>
            <p:nvPr/>
          </p:nvSpPr>
          <p:spPr bwMode="auto">
            <a:xfrm>
              <a:off x="1977302" y="4635238"/>
              <a:ext cx="911948" cy="911946"/>
            </a:xfrm>
            <a:custGeom>
              <a:avLst/>
              <a:gdLst>
                <a:gd name="connsiteX0" fmla="*/ 554107 w 874020"/>
                <a:gd name="connsiteY0" fmla="*/ 0 h 874019"/>
                <a:gd name="connsiteX1" fmla="*/ 559003 w 874020"/>
                <a:gd name="connsiteY1" fmla="*/ 120809 h 874019"/>
                <a:gd name="connsiteX2" fmla="*/ 623145 w 874020"/>
                <a:gd name="connsiteY2" fmla="*/ 66489 h 874019"/>
                <a:gd name="connsiteX3" fmla="*/ 619836 w 874020"/>
                <a:gd name="connsiteY3" fmla="*/ 189005 h 874019"/>
                <a:gd name="connsiteX4" fmla="*/ 756923 w 874020"/>
                <a:gd name="connsiteY4" fmla="*/ 117097 h 874019"/>
                <a:gd name="connsiteX5" fmla="*/ 703551 w 874020"/>
                <a:gd name="connsiteY5" fmla="*/ 218845 h 874019"/>
                <a:gd name="connsiteX6" fmla="*/ 790574 w 874020"/>
                <a:gd name="connsiteY6" fmla="*/ 201864 h 874019"/>
                <a:gd name="connsiteX7" fmla="*/ 719811 w 874020"/>
                <a:gd name="connsiteY7" fmla="*/ 313664 h 874019"/>
                <a:gd name="connsiteX8" fmla="*/ 874020 w 874020"/>
                <a:gd name="connsiteY8" fmla="*/ 319913 h 874019"/>
                <a:gd name="connsiteX9" fmla="*/ 786943 w 874020"/>
                <a:gd name="connsiteY9" fmla="*/ 375005 h 874019"/>
                <a:gd name="connsiteX10" fmla="*/ 864824 w 874020"/>
                <a:gd name="connsiteY10" fmla="*/ 400245 h 874019"/>
                <a:gd name="connsiteX11" fmla="*/ 737474 w 874020"/>
                <a:gd name="connsiteY11" fmla="*/ 467717 h 874019"/>
                <a:gd name="connsiteX12" fmla="*/ 874020 w 874020"/>
                <a:gd name="connsiteY12" fmla="*/ 554106 h 874019"/>
                <a:gd name="connsiteX13" fmla="*/ 780007 w 874020"/>
                <a:gd name="connsiteY13" fmla="*/ 557916 h 874019"/>
                <a:gd name="connsiteX14" fmla="*/ 825999 w 874020"/>
                <a:gd name="connsiteY14" fmla="*/ 608479 h 874019"/>
                <a:gd name="connsiteX15" fmla="*/ 677585 w 874020"/>
                <a:gd name="connsiteY15" fmla="*/ 605672 h 874019"/>
                <a:gd name="connsiteX16" fmla="*/ 756923 w 874020"/>
                <a:gd name="connsiteY16" fmla="*/ 756923 h 874019"/>
                <a:gd name="connsiteX17" fmla="*/ 672691 w 874020"/>
                <a:gd name="connsiteY17" fmla="*/ 712739 h 874019"/>
                <a:gd name="connsiteX18" fmla="*/ 684503 w 874020"/>
                <a:gd name="connsiteY18" fmla="*/ 770767 h 874019"/>
                <a:gd name="connsiteX19" fmla="*/ 561211 w 874020"/>
                <a:gd name="connsiteY19" fmla="*/ 698716 h 874019"/>
                <a:gd name="connsiteX20" fmla="*/ 554107 w 874020"/>
                <a:gd name="connsiteY20" fmla="*/ 874019 h 874019"/>
                <a:gd name="connsiteX21" fmla="*/ 498587 w 874020"/>
                <a:gd name="connsiteY21" fmla="*/ 786267 h 874019"/>
                <a:gd name="connsiteX22" fmla="*/ 478249 w 874020"/>
                <a:gd name="connsiteY22" fmla="*/ 843625 h 874019"/>
                <a:gd name="connsiteX23" fmla="*/ 412605 w 874020"/>
                <a:gd name="connsiteY23" fmla="*/ 727514 h 874019"/>
                <a:gd name="connsiteX24" fmla="*/ 319913 w 874020"/>
                <a:gd name="connsiteY24" fmla="*/ 874019 h 874019"/>
                <a:gd name="connsiteX25" fmla="*/ 315404 w 874020"/>
                <a:gd name="connsiteY25" fmla="*/ 762733 h 874019"/>
                <a:gd name="connsiteX26" fmla="*/ 262503 w 874020"/>
                <a:gd name="connsiteY26" fmla="*/ 807532 h 874019"/>
                <a:gd name="connsiteX27" fmla="*/ 265980 w 874020"/>
                <a:gd name="connsiteY27" fmla="*/ 678826 h 874019"/>
                <a:gd name="connsiteX28" fmla="*/ 117097 w 874020"/>
                <a:gd name="connsiteY28" fmla="*/ 756922 h 874019"/>
                <a:gd name="connsiteX29" fmla="*/ 169142 w 874020"/>
                <a:gd name="connsiteY29" fmla="*/ 657705 h 874019"/>
                <a:gd name="connsiteX30" fmla="*/ 95074 w 874020"/>
                <a:gd name="connsiteY30" fmla="*/ 672158 h 874019"/>
                <a:gd name="connsiteX31" fmla="*/ 165548 w 874020"/>
                <a:gd name="connsiteY31" fmla="*/ 560815 h 874019"/>
                <a:gd name="connsiteX32" fmla="*/ 1 w 874020"/>
                <a:gd name="connsiteY32" fmla="*/ 554106 h 874019"/>
                <a:gd name="connsiteX33" fmla="*/ 91014 w 874020"/>
                <a:gd name="connsiteY33" fmla="*/ 496524 h 874019"/>
                <a:gd name="connsiteX34" fmla="*/ 20824 w 874020"/>
                <a:gd name="connsiteY34" fmla="*/ 473776 h 874019"/>
                <a:gd name="connsiteX35" fmla="*/ 141847 w 874020"/>
                <a:gd name="connsiteY35" fmla="*/ 409657 h 874019"/>
                <a:gd name="connsiteX36" fmla="*/ 0 w 874020"/>
                <a:gd name="connsiteY36" fmla="*/ 319914 h 874019"/>
                <a:gd name="connsiteX37" fmla="*/ 105226 w 874020"/>
                <a:gd name="connsiteY37" fmla="*/ 315649 h 874019"/>
                <a:gd name="connsiteX38" fmla="*/ 59649 w 874020"/>
                <a:gd name="connsiteY38" fmla="*/ 265543 h 874019"/>
                <a:gd name="connsiteX39" fmla="*/ 196320 w 874020"/>
                <a:gd name="connsiteY39" fmla="*/ 268128 h 874019"/>
                <a:gd name="connsiteX40" fmla="*/ 117097 w 874020"/>
                <a:gd name="connsiteY40" fmla="*/ 117096 h 874019"/>
                <a:gd name="connsiteX41" fmla="*/ 214346 w 874020"/>
                <a:gd name="connsiteY41" fmla="*/ 168109 h 874019"/>
                <a:gd name="connsiteX42" fmla="*/ 201145 w 874020"/>
                <a:gd name="connsiteY42" fmla="*/ 103254 h 874019"/>
                <a:gd name="connsiteX43" fmla="*/ 313078 w 874020"/>
                <a:gd name="connsiteY43" fmla="*/ 168667 h 874019"/>
                <a:gd name="connsiteX44" fmla="*/ 319913 w 874020"/>
                <a:gd name="connsiteY44" fmla="*/ 0 h 874019"/>
                <a:gd name="connsiteX45" fmla="*/ 382885 w 874020"/>
                <a:gd name="connsiteY45" fmla="*/ 99531 h 874019"/>
                <a:gd name="connsiteX46" fmla="*/ 407399 w 874020"/>
                <a:gd name="connsiteY46" fmla="*/ 30396 h 874019"/>
                <a:gd name="connsiteX47" fmla="*/ 467556 w 874020"/>
                <a:gd name="connsiteY47" fmla="*/ 136800 h 874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74020" h="874019">
                  <a:moveTo>
                    <a:pt x="554107" y="0"/>
                  </a:moveTo>
                  <a:lnTo>
                    <a:pt x="559003" y="120809"/>
                  </a:lnTo>
                  <a:lnTo>
                    <a:pt x="623145" y="66489"/>
                  </a:lnTo>
                  <a:lnTo>
                    <a:pt x="619836" y="189005"/>
                  </a:lnTo>
                  <a:lnTo>
                    <a:pt x="756923" y="117097"/>
                  </a:lnTo>
                  <a:lnTo>
                    <a:pt x="703551" y="218845"/>
                  </a:lnTo>
                  <a:lnTo>
                    <a:pt x="790574" y="201864"/>
                  </a:lnTo>
                  <a:lnTo>
                    <a:pt x="719811" y="313664"/>
                  </a:lnTo>
                  <a:lnTo>
                    <a:pt x="874020" y="319913"/>
                  </a:lnTo>
                  <a:lnTo>
                    <a:pt x="786943" y="375005"/>
                  </a:lnTo>
                  <a:lnTo>
                    <a:pt x="864824" y="400245"/>
                  </a:lnTo>
                  <a:lnTo>
                    <a:pt x="737474" y="467717"/>
                  </a:lnTo>
                  <a:lnTo>
                    <a:pt x="874020" y="554106"/>
                  </a:lnTo>
                  <a:lnTo>
                    <a:pt x="780007" y="557916"/>
                  </a:lnTo>
                  <a:lnTo>
                    <a:pt x="825999" y="608479"/>
                  </a:lnTo>
                  <a:lnTo>
                    <a:pt x="677585" y="605672"/>
                  </a:lnTo>
                  <a:lnTo>
                    <a:pt x="756923" y="756923"/>
                  </a:lnTo>
                  <a:lnTo>
                    <a:pt x="672691" y="712739"/>
                  </a:lnTo>
                  <a:lnTo>
                    <a:pt x="684503" y="770767"/>
                  </a:lnTo>
                  <a:lnTo>
                    <a:pt x="561211" y="698716"/>
                  </a:lnTo>
                  <a:lnTo>
                    <a:pt x="554107" y="874019"/>
                  </a:lnTo>
                  <a:lnTo>
                    <a:pt x="498587" y="786267"/>
                  </a:lnTo>
                  <a:lnTo>
                    <a:pt x="478249" y="843625"/>
                  </a:lnTo>
                  <a:lnTo>
                    <a:pt x="412605" y="727514"/>
                  </a:lnTo>
                  <a:lnTo>
                    <a:pt x="319913" y="874019"/>
                  </a:lnTo>
                  <a:lnTo>
                    <a:pt x="315404" y="762733"/>
                  </a:lnTo>
                  <a:lnTo>
                    <a:pt x="262503" y="807532"/>
                  </a:lnTo>
                  <a:lnTo>
                    <a:pt x="265980" y="678826"/>
                  </a:lnTo>
                  <a:lnTo>
                    <a:pt x="117097" y="756922"/>
                  </a:lnTo>
                  <a:lnTo>
                    <a:pt x="169142" y="657705"/>
                  </a:lnTo>
                  <a:lnTo>
                    <a:pt x="95074" y="672158"/>
                  </a:lnTo>
                  <a:lnTo>
                    <a:pt x="165548" y="560815"/>
                  </a:lnTo>
                  <a:lnTo>
                    <a:pt x="1" y="554106"/>
                  </a:lnTo>
                  <a:lnTo>
                    <a:pt x="91014" y="496524"/>
                  </a:lnTo>
                  <a:lnTo>
                    <a:pt x="20824" y="473776"/>
                  </a:lnTo>
                  <a:lnTo>
                    <a:pt x="141847" y="409657"/>
                  </a:lnTo>
                  <a:lnTo>
                    <a:pt x="0" y="319914"/>
                  </a:lnTo>
                  <a:lnTo>
                    <a:pt x="105226" y="315649"/>
                  </a:lnTo>
                  <a:lnTo>
                    <a:pt x="59649" y="265543"/>
                  </a:lnTo>
                  <a:lnTo>
                    <a:pt x="196320" y="268128"/>
                  </a:lnTo>
                  <a:lnTo>
                    <a:pt x="117097" y="117096"/>
                  </a:lnTo>
                  <a:lnTo>
                    <a:pt x="214346" y="168109"/>
                  </a:lnTo>
                  <a:lnTo>
                    <a:pt x="201145" y="103254"/>
                  </a:lnTo>
                  <a:lnTo>
                    <a:pt x="313078" y="168667"/>
                  </a:lnTo>
                  <a:lnTo>
                    <a:pt x="319913" y="0"/>
                  </a:lnTo>
                  <a:lnTo>
                    <a:pt x="382885" y="99531"/>
                  </a:lnTo>
                  <a:lnTo>
                    <a:pt x="407399" y="30396"/>
                  </a:lnTo>
                  <a:lnTo>
                    <a:pt x="467556" y="13680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7" name="星: 24 pt 36"/>
            <p:cNvSpPr/>
            <p:nvPr/>
          </p:nvSpPr>
          <p:spPr bwMode="auto">
            <a:xfrm>
              <a:off x="2298260" y="4956195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4179331" y="4734971"/>
            <a:ext cx="1530162" cy="1530158"/>
            <a:chOff x="3896468" y="4627755"/>
            <a:chExt cx="926914" cy="926912"/>
          </a:xfrm>
        </p:grpSpPr>
        <p:sp>
          <p:nvSpPr>
            <p:cNvPr id="39" name="フリーフォーム: 図形 38"/>
            <p:cNvSpPr/>
            <p:nvPr/>
          </p:nvSpPr>
          <p:spPr bwMode="auto">
            <a:xfrm>
              <a:off x="3896468" y="4627755"/>
              <a:ext cx="926914" cy="926912"/>
            </a:xfrm>
            <a:custGeom>
              <a:avLst/>
              <a:gdLst>
                <a:gd name="connsiteX0" fmla="*/ 463457 w 926914"/>
                <a:gd name="connsiteY0" fmla="*/ 0 h 926912"/>
                <a:gd name="connsiteX1" fmla="*/ 508025 w 926914"/>
                <a:gd name="connsiteY1" fmla="*/ 185987 h 926912"/>
                <a:gd name="connsiteX2" fmla="*/ 560561 w 926914"/>
                <a:gd name="connsiteY2" fmla="*/ 93641 h 926912"/>
                <a:gd name="connsiteX3" fmla="*/ 559212 w 926914"/>
                <a:gd name="connsiteY3" fmla="*/ 168531 h 926912"/>
                <a:gd name="connsiteX4" fmla="*/ 625540 w 926914"/>
                <a:gd name="connsiteY4" fmla="*/ 109146 h 926912"/>
                <a:gd name="connsiteX5" fmla="*/ 625493 w 926914"/>
                <a:gd name="connsiteY5" fmla="*/ 135594 h 926912"/>
                <a:gd name="connsiteX6" fmla="*/ 695186 w 926914"/>
                <a:gd name="connsiteY6" fmla="*/ 62092 h 926912"/>
                <a:gd name="connsiteX7" fmla="*/ 639414 w 926914"/>
                <a:gd name="connsiteY7" fmla="*/ 250085 h 926912"/>
                <a:gd name="connsiteX8" fmla="*/ 741878 w 926914"/>
                <a:gd name="connsiteY8" fmla="*/ 188226 h 926912"/>
                <a:gd name="connsiteX9" fmla="*/ 702940 w 926914"/>
                <a:gd name="connsiteY9" fmla="*/ 251163 h 926912"/>
                <a:gd name="connsiteX10" fmla="*/ 789653 w 926914"/>
                <a:gd name="connsiteY10" fmla="*/ 231168 h 926912"/>
                <a:gd name="connsiteX11" fmla="*/ 772734 w 926914"/>
                <a:gd name="connsiteY11" fmla="*/ 259048 h 926912"/>
                <a:gd name="connsiteX12" fmla="*/ 864822 w 926914"/>
                <a:gd name="connsiteY12" fmla="*/ 231728 h 926912"/>
                <a:gd name="connsiteX13" fmla="*/ 725655 w 926914"/>
                <a:gd name="connsiteY13" fmla="*/ 363681 h 926912"/>
                <a:gd name="connsiteX14" fmla="*/ 846713 w 926914"/>
                <a:gd name="connsiteY14" fmla="*/ 358070 h 926912"/>
                <a:gd name="connsiteX15" fmla="*/ 784551 w 926914"/>
                <a:gd name="connsiteY15" fmla="*/ 392677 h 926912"/>
                <a:gd name="connsiteX16" fmla="*/ 866361 w 926914"/>
                <a:gd name="connsiteY16" fmla="*/ 415432 h 926912"/>
                <a:gd name="connsiteX17" fmla="*/ 824315 w 926914"/>
                <a:gd name="connsiteY17" fmla="*/ 438870 h 926912"/>
                <a:gd name="connsiteX18" fmla="*/ 926914 w 926914"/>
                <a:gd name="connsiteY18" fmla="*/ 463456 h 926912"/>
                <a:gd name="connsiteX19" fmla="*/ 745296 w 926914"/>
                <a:gd name="connsiteY19" fmla="*/ 506977 h 926912"/>
                <a:gd name="connsiteX20" fmla="*/ 846975 w 926914"/>
                <a:gd name="connsiteY20" fmla="*/ 557663 h 926912"/>
                <a:gd name="connsiteX21" fmla="*/ 781239 w 926914"/>
                <a:gd name="connsiteY21" fmla="*/ 558397 h 926912"/>
                <a:gd name="connsiteX22" fmla="*/ 835113 w 926914"/>
                <a:gd name="connsiteY22" fmla="*/ 612563 h 926912"/>
                <a:gd name="connsiteX23" fmla="*/ 778322 w 926914"/>
                <a:gd name="connsiteY23" fmla="*/ 613168 h 926912"/>
                <a:gd name="connsiteX24" fmla="*/ 864822 w 926914"/>
                <a:gd name="connsiteY24" fmla="*/ 695184 h 926912"/>
                <a:gd name="connsiteX25" fmla="*/ 683176 w 926914"/>
                <a:gd name="connsiteY25" fmla="*/ 641295 h 926912"/>
                <a:gd name="connsiteX26" fmla="*/ 742593 w 926914"/>
                <a:gd name="connsiteY26" fmla="*/ 733523 h 926912"/>
                <a:gd name="connsiteX27" fmla="*/ 688229 w 926914"/>
                <a:gd name="connsiteY27" fmla="*/ 703877 h 926912"/>
                <a:gd name="connsiteX28" fmla="*/ 704279 w 926914"/>
                <a:gd name="connsiteY28" fmla="*/ 769741 h 926912"/>
                <a:gd name="connsiteX29" fmla="*/ 659907 w 926914"/>
                <a:gd name="connsiteY29" fmla="*/ 745903 h 926912"/>
                <a:gd name="connsiteX30" fmla="*/ 695186 w 926914"/>
                <a:gd name="connsiteY30" fmla="*/ 864821 h 926912"/>
                <a:gd name="connsiteX31" fmla="*/ 559117 w 926914"/>
                <a:gd name="connsiteY31" fmla="*/ 721314 h 926912"/>
                <a:gd name="connsiteX32" fmla="*/ 561537 w 926914"/>
                <a:gd name="connsiteY32" fmla="*/ 838530 h 926912"/>
                <a:gd name="connsiteX33" fmla="*/ 528789 w 926914"/>
                <a:gd name="connsiteY33" fmla="*/ 783106 h 926912"/>
                <a:gd name="connsiteX34" fmla="*/ 508918 w 926914"/>
                <a:gd name="connsiteY34" fmla="*/ 844852 h 926912"/>
                <a:gd name="connsiteX35" fmla="*/ 490387 w 926914"/>
                <a:gd name="connsiteY35" fmla="*/ 814533 h 926912"/>
                <a:gd name="connsiteX36" fmla="*/ 463457 w 926914"/>
                <a:gd name="connsiteY36" fmla="*/ 926912 h 926912"/>
                <a:gd name="connsiteX37" fmla="*/ 416631 w 926914"/>
                <a:gd name="connsiteY37" fmla="*/ 731503 h 926912"/>
                <a:gd name="connsiteX38" fmla="*/ 352321 w 926914"/>
                <a:gd name="connsiteY38" fmla="*/ 844547 h 926912"/>
                <a:gd name="connsiteX39" fmla="*/ 353646 w 926914"/>
                <a:gd name="connsiteY39" fmla="*/ 770966 h 926912"/>
                <a:gd name="connsiteX40" fmla="*/ 301375 w 926914"/>
                <a:gd name="connsiteY40" fmla="*/ 817766 h 926912"/>
                <a:gd name="connsiteX41" fmla="*/ 301421 w 926914"/>
                <a:gd name="connsiteY41" fmla="*/ 791318 h 926912"/>
                <a:gd name="connsiteX42" fmla="*/ 231729 w 926914"/>
                <a:gd name="connsiteY42" fmla="*/ 864821 h 926912"/>
                <a:gd name="connsiteX43" fmla="*/ 286488 w 926914"/>
                <a:gd name="connsiteY43" fmla="*/ 680242 h 926912"/>
                <a:gd name="connsiteX44" fmla="*/ 171003 w 926914"/>
                <a:gd name="connsiteY44" fmla="*/ 749961 h 926912"/>
                <a:gd name="connsiteX45" fmla="*/ 215743 w 926914"/>
                <a:gd name="connsiteY45" fmla="*/ 677647 h 926912"/>
                <a:gd name="connsiteX46" fmla="*/ 137262 w 926914"/>
                <a:gd name="connsiteY46" fmla="*/ 695744 h 926912"/>
                <a:gd name="connsiteX47" fmla="*/ 154180 w 926914"/>
                <a:gd name="connsiteY47" fmla="*/ 667865 h 926912"/>
                <a:gd name="connsiteX48" fmla="*/ 62093 w 926914"/>
                <a:gd name="connsiteY48" fmla="*/ 695185 h 926912"/>
                <a:gd name="connsiteX49" fmla="*/ 189478 w 926914"/>
                <a:gd name="connsiteY49" fmla="*/ 574402 h 926912"/>
                <a:gd name="connsiteX50" fmla="*/ 66169 w 926914"/>
                <a:gd name="connsiteY50" fmla="*/ 580117 h 926912"/>
                <a:gd name="connsiteX51" fmla="*/ 146511 w 926914"/>
                <a:gd name="connsiteY51" fmla="*/ 535388 h 926912"/>
                <a:gd name="connsiteX52" fmla="*/ 60552 w 926914"/>
                <a:gd name="connsiteY52" fmla="*/ 511482 h 926912"/>
                <a:gd name="connsiteX53" fmla="*/ 102599 w 926914"/>
                <a:gd name="connsiteY53" fmla="*/ 488043 h 926912"/>
                <a:gd name="connsiteX54" fmla="*/ 0 w 926914"/>
                <a:gd name="connsiteY54" fmla="*/ 463457 h 926912"/>
                <a:gd name="connsiteX55" fmla="*/ 156867 w 926914"/>
                <a:gd name="connsiteY55" fmla="*/ 425867 h 926912"/>
                <a:gd name="connsiteX56" fmla="*/ 65907 w 926914"/>
                <a:gd name="connsiteY56" fmla="*/ 380525 h 926912"/>
                <a:gd name="connsiteX57" fmla="*/ 156612 w 926914"/>
                <a:gd name="connsiteY57" fmla="*/ 379512 h 926912"/>
                <a:gd name="connsiteX58" fmla="*/ 91801 w 926914"/>
                <a:gd name="connsiteY58" fmla="*/ 314349 h 926912"/>
                <a:gd name="connsiteX59" fmla="*/ 148593 w 926914"/>
                <a:gd name="connsiteY59" fmla="*/ 313744 h 926912"/>
                <a:gd name="connsiteX60" fmla="*/ 62093 w 926914"/>
                <a:gd name="connsiteY60" fmla="*/ 231729 h 926912"/>
                <a:gd name="connsiteX61" fmla="*/ 217410 w 926914"/>
                <a:gd name="connsiteY61" fmla="*/ 277806 h 926912"/>
                <a:gd name="connsiteX62" fmla="*/ 170289 w 926914"/>
                <a:gd name="connsiteY62" fmla="*/ 204664 h 926912"/>
                <a:gd name="connsiteX63" fmla="*/ 244004 w 926914"/>
                <a:gd name="connsiteY63" fmla="*/ 244863 h 926912"/>
                <a:gd name="connsiteX64" fmla="*/ 222634 w 926914"/>
                <a:gd name="connsiteY64" fmla="*/ 157171 h 926912"/>
                <a:gd name="connsiteX65" fmla="*/ 267008 w 926914"/>
                <a:gd name="connsiteY65" fmla="*/ 181009 h 926912"/>
                <a:gd name="connsiteX66" fmla="*/ 231729 w 926914"/>
                <a:gd name="connsiteY66" fmla="*/ 62093 h 926912"/>
                <a:gd name="connsiteX67" fmla="*/ 353214 w 926914"/>
                <a:gd name="connsiteY67" fmla="*/ 190218 h 926912"/>
                <a:gd name="connsiteX68" fmla="*/ 351345 w 926914"/>
                <a:gd name="connsiteY68" fmla="*/ 99657 h 926912"/>
                <a:gd name="connsiteX69" fmla="*/ 390828 w 926914"/>
                <a:gd name="connsiteY69" fmla="*/ 166481 h 926912"/>
                <a:gd name="connsiteX70" fmla="*/ 417996 w 926914"/>
                <a:gd name="connsiteY70" fmla="*/ 82061 h 926912"/>
                <a:gd name="connsiteX71" fmla="*/ 436528 w 926914"/>
                <a:gd name="connsiteY71" fmla="*/ 112380 h 92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26914" h="926912">
                  <a:moveTo>
                    <a:pt x="463457" y="0"/>
                  </a:moveTo>
                  <a:lnTo>
                    <a:pt x="508025" y="185987"/>
                  </a:lnTo>
                  <a:lnTo>
                    <a:pt x="560561" y="93641"/>
                  </a:lnTo>
                  <a:lnTo>
                    <a:pt x="559212" y="168531"/>
                  </a:lnTo>
                  <a:lnTo>
                    <a:pt x="625540" y="109146"/>
                  </a:lnTo>
                  <a:lnTo>
                    <a:pt x="625493" y="135594"/>
                  </a:lnTo>
                  <a:lnTo>
                    <a:pt x="695186" y="62092"/>
                  </a:lnTo>
                  <a:lnTo>
                    <a:pt x="639414" y="250085"/>
                  </a:lnTo>
                  <a:lnTo>
                    <a:pt x="741878" y="188226"/>
                  </a:lnTo>
                  <a:lnTo>
                    <a:pt x="702940" y="251163"/>
                  </a:lnTo>
                  <a:lnTo>
                    <a:pt x="789653" y="231168"/>
                  </a:lnTo>
                  <a:lnTo>
                    <a:pt x="772734" y="259048"/>
                  </a:lnTo>
                  <a:lnTo>
                    <a:pt x="864822" y="231728"/>
                  </a:lnTo>
                  <a:lnTo>
                    <a:pt x="725655" y="363681"/>
                  </a:lnTo>
                  <a:lnTo>
                    <a:pt x="846713" y="358070"/>
                  </a:lnTo>
                  <a:lnTo>
                    <a:pt x="784551" y="392677"/>
                  </a:lnTo>
                  <a:lnTo>
                    <a:pt x="866361" y="415432"/>
                  </a:lnTo>
                  <a:lnTo>
                    <a:pt x="824315" y="438870"/>
                  </a:lnTo>
                  <a:lnTo>
                    <a:pt x="926914" y="463456"/>
                  </a:lnTo>
                  <a:lnTo>
                    <a:pt x="745296" y="506977"/>
                  </a:lnTo>
                  <a:lnTo>
                    <a:pt x="846975" y="557663"/>
                  </a:lnTo>
                  <a:lnTo>
                    <a:pt x="781239" y="558397"/>
                  </a:lnTo>
                  <a:lnTo>
                    <a:pt x="835113" y="612563"/>
                  </a:lnTo>
                  <a:lnTo>
                    <a:pt x="778322" y="613168"/>
                  </a:lnTo>
                  <a:lnTo>
                    <a:pt x="864822" y="695184"/>
                  </a:lnTo>
                  <a:lnTo>
                    <a:pt x="683176" y="641295"/>
                  </a:lnTo>
                  <a:lnTo>
                    <a:pt x="742593" y="733523"/>
                  </a:lnTo>
                  <a:lnTo>
                    <a:pt x="688229" y="703877"/>
                  </a:lnTo>
                  <a:lnTo>
                    <a:pt x="704279" y="769741"/>
                  </a:lnTo>
                  <a:lnTo>
                    <a:pt x="659907" y="745903"/>
                  </a:lnTo>
                  <a:lnTo>
                    <a:pt x="695186" y="864821"/>
                  </a:lnTo>
                  <a:lnTo>
                    <a:pt x="559117" y="721314"/>
                  </a:lnTo>
                  <a:lnTo>
                    <a:pt x="561537" y="838530"/>
                  </a:lnTo>
                  <a:lnTo>
                    <a:pt x="528789" y="783106"/>
                  </a:lnTo>
                  <a:lnTo>
                    <a:pt x="508918" y="844852"/>
                  </a:lnTo>
                  <a:lnTo>
                    <a:pt x="490387" y="814533"/>
                  </a:lnTo>
                  <a:lnTo>
                    <a:pt x="463457" y="926912"/>
                  </a:lnTo>
                  <a:lnTo>
                    <a:pt x="416631" y="731503"/>
                  </a:lnTo>
                  <a:lnTo>
                    <a:pt x="352321" y="844547"/>
                  </a:lnTo>
                  <a:lnTo>
                    <a:pt x="353646" y="770966"/>
                  </a:lnTo>
                  <a:lnTo>
                    <a:pt x="301375" y="817766"/>
                  </a:lnTo>
                  <a:lnTo>
                    <a:pt x="301421" y="791318"/>
                  </a:lnTo>
                  <a:lnTo>
                    <a:pt x="231729" y="864821"/>
                  </a:lnTo>
                  <a:lnTo>
                    <a:pt x="286488" y="680242"/>
                  </a:lnTo>
                  <a:lnTo>
                    <a:pt x="171003" y="749961"/>
                  </a:lnTo>
                  <a:lnTo>
                    <a:pt x="215743" y="677647"/>
                  </a:lnTo>
                  <a:lnTo>
                    <a:pt x="137262" y="695744"/>
                  </a:lnTo>
                  <a:lnTo>
                    <a:pt x="154180" y="667865"/>
                  </a:lnTo>
                  <a:lnTo>
                    <a:pt x="62093" y="695185"/>
                  </a:lnTo>
                  <a:lnTo>
                    <a:pt x="189478" y="574402"/>
                  </a:lnTo>
                  <a:lnTo>
                    <a:pt x="66169" y="580117"/>
                  </a:lnTo>
                  <a:lnTo>
                    <a:pt x="146511" y="535388"/>
                  </a:lnTo>
                  <a:lnTo>
                    <a:pt x="60552" y="511482"/>
                  </a:lnTo>
                  <a:lnTo>
                    <a:pt x="102599" y="488043"/>
                  </a:lnTo>
                  <a:lnTo>
                    <a:pt x="0" y="463457"/>
                  </a:lnTo>
                  <a:lnTo>
                    <a:pt x="156867" y="425867"/>
                  </a:lnTo>
                  <a:lnTo>
                    <a:pt x="65907" y="380525"/>
                  </a:lnTo>
                  <a:lnTo>
                    <a:pt x="156612" y="379512"/>
                  </a:lnTo>
                  <a:lnTo>
                    <a:pt x="91801" y="314349"/>
                  </a:lnTo>
                  <a:lnTo>
                    <a:pt x="148593" y="313744"/>
                  </a:lnTo>
                  <a:lnTo>
                    <a:pt x="62093" y="231729"/>
                  </a:lnTo>
                  <a:lnTo>
                    <a:pt x="217410" y="277806"/>
                  </a:lnTo>
                  <a:lnTo>
                    <a:pt x="170289" y="204664"/>
                  </a:lnTo>
                  <a:lnTo>
                    <a:pt x="244004" y="244863"/>
                  </a:lnTo>
                  <a:lnTo>
                    <a:pt x="222634" y="157171"/>
                  </a:lnTo>
                  <a:lnTo>
                    <a:pt x="267008" y="181009"/>
                  </a:lnTo>
                  <a:lnTo>
                    <a:pt x="231729" y="62093"/>
                  </a:lnTo>
                  <a:lnTo>
                    <a:pt x="353214" y="190218"/>
                  </a:lnTo>
                  <a:lnTo>
                    <a:pt x="351345" y="99657"/>
                  </a:lnTo>
                  <a:lnTo>
                    <a:pt x="390828" y="166481"/>
                  </a:lnTo>
                  <a:lnTo>
                    <a:pt x="417996" y="82061"/>
                  </a:lnTo>
                  <a:lnTo>
                    <a:pt x="436528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星: 24 pt 39"/>
            <p:cNvSpPr/>
            <p:nvPr/>
          </p:nvSpPr>
          <p:spPr bwMode="auto">
            <a:xfrm>
              <a:off x="4238634" y="4969920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6060739" y="4747054"/>
            <a:ext cx="1505666" cy="1505992"/>
            <a:chOff x="6049159" y="4635074"/>
            <a:chExt cx="912076" cy="912274"/>
          </a:xfrm>
        </p:grpSpPr>
        <p:sp>
          <p:nvSpPr>
            <p:cNvPr id="42" name="フリーフォーム: 図形 41"/>
            <p:cNvSpPr/>
            <p:nvPr/>
          </p:nvSpPr>
          <p:spPr bwMode="auto">
            <a:xfrm>
              <a:off x="6049159" y="4635074"/>
              <a:ext cx="912076" cy="912274"/>
            </a:xfrm>
            <a:custGeom>
              <a:avLst/>
              <a:gdLst>
                <a:gd name="connsiteX0" fmla="*/ 484225 w 824020"/>
                <a:gd name="connsiteY0" fmla="*/ 0 h 824199"/>
                <a:gd name="connsiteX1" fmla="*/ 492037 w 824020"/>
                <a:gd name="connsiteY1" fmla="*/ 69060 h 824199"/>
                <a:gd name="connsiteX2" fmla="*/ 495710 w 824020"/>
                <a:gd name="connsiteY2" fmla="*/ 60563 h 824199"/>
                <a:gd name="connsiteX3" fmla="*/ 495790 w 824020"/>
                <a:gd name="connsiteY3" fmla="*/ 91052 h 824199"/>
                <a:gd name="connsiteX4" fmla="*/ 500875 w 824020"/>
                <a:gd name="connsiteY4" fmla="*/ 107157 h 824199"/>
                <a:gd name="connsiteX5" fmla="*/ 526153 w 824020"/>
                <a:gd name="connsiteY5" fmla="*/ 87010 h 824199"/>
                <a:gd name="connsiteX6" fmla="*/ 529388 w 824020"/>
                <a:gd name="connsiteY6" fmla="*/ 107771 h 824199"/>
                <a:gd name="connsiteX7" fmla="*/ 555538 w 824020"/>
                <a:gd name="connsiteY7" fmla="*/ 68223 h 824199"/>
                <a:gd name="connsiteX8" fmla="*/ 547779 w 824020"/>
                <a:gd name="connsiteY8" fmla="*/ 112483 h 824199"/>
                <a:gd name="connsiteX9" fmla="*/ 561414 w 824020"/>
                <a:gd name="connsiteY9" fmla="*/ 103835 h 824199"/>
                <a:gd name="connsiteX10" fmla="*/ 562013 w 824020"/>
                <a:gd name="connsiteY10" fmla="*/ 108433 h 824199"/>
                <a:gd name="connsiteX11" fmla="*/ 618016 w 824020"/>
                <a:gd name="connsiteY11" fmla="*/ 55380 h 824199"/>
                <a:gd name="connsiteX12" fmla="*/ 596970 w 824020"/>
                <a:gd name="connsiteY12" fmla="*/ 143373 h 824199"/>
                <a:gd name="connsiteX13" fmla="*/ 677366 w 824020"/>
                <a:gd name="connsiteY13" fmla="*/ 90451 h 824199"/>
                <a:gd name="connsiteX14" fmla="*/ 650414 w 824020"/>
                <a:gd name="connsiteY14" fmla="*/ 152300 h 824199"/>
                <a:gd name="connsiteX15" fmla="*/ 661841 w 824020"/>
                <a:gd name="connsiteY15" fmla="*/ 143807 h 824199"/>
                <a:gd name="connsiteX16" fmla="*/ 639476 w 824020"/>
                <a:gd name="connsiteY16" fmla="*/ 182781 h 824199"/>
                <a:gd name="connsiteX17" fmla="*/ 655241 w 824020"/>
                <a:gd name="connsiteY17" fmla="*/ 179292 h 824199"/>
                <a:gd name="connsiteX18" fmla="*/ 650474 w 824020"/>
                <a:gd name="connsiteY18" fmla="*/ 200829 h 824199"/>
                <a:gd name="connsiteX19" fmla="*/ 666065 w 824020"/>
                <a:gd name="connsiteY19" fmla="*/ 198484 h 824199"/>
                <a:gd name="connsiteX20" fmla="*/ 704507 w 824020"/>
                <a:gd name="connsiteY20" fmla="*/ 179295 h 824199"/>
                <a:gd name="connsiteX21" fmla="*/ 666174 w 824020"/>
                <a:gd name="connsiteY21" fmla="*/ 225069 h 824199"/>
                <a:gd name="connsiteX22" fmla="*/ 694861 w 824020"/>
                <a:gd name="connsiteY22" fmla="*/ 223875 h 824199"/>
                <a:gd name="connsiteX23" fmla="*/ 768822 w 824020"/>
                <a:gd name="connsiteY23" fmla="*/ 206186 h 824199"/>
                <a:gd name="connsiteX24" fmla="*/ 707672 w 824020"/>
                <a:gd name="connsiteY24" fmla="*/ 270734 h 824199"/>
                <a:gd name="connsiteX25" fmla="*/ 799404 w 824020"/>
                <a:gd name="connsiteY25" fmla="*/ 265355 h 824199"/>
                <a:gd name="connsiteX26" fmla="*/ 752011 w 824020"/>
                <a:gd name="connsiteY26" fmla="*/ 300365 h 824199"/>
                <a:gd name="connsiteX27" fmla="*/ 764093 w 824020"/>
                <a:gd name="connsiteY27" fmla="*/ 298963 h 824199"/>
                <a:gd name="connsiteX28" fmla="*/ 716439 w 824020"/>
                <a:gd name="connsiteY28" fmla="*/ 326644 h 824199"/>
                <a:gd name="connsiteX29" fmla="*/ 713061 w 824020"/>
                <a:gd name="connsiteY29" fmla="*/ 329139 h 824199"/>
                <a:gd name="connsiteX30" fmla="*/ 748150 w 824020"/>
                <a:gd name="connsiteY30" fmla="*/ 340217 h 824199"/>
                <a:gd name="connsiteX31" fmla="*/ 741259 w 824020"/>
                <a:gd name="connsiteY31" fmla="*/ 347743 h 824199"/>
                <a:gd name="connsiteX32" fmla="*/ 777982 w 824020"/>
                <a:gd name="connsiteY32" fmla="*/ 349972 h 824199"/>
                <a:gd name="connsiteX33" fmla="*/ 741152 w 824020"/>
                <a:gd name="connsiteY33" fmla="*/ 363418 h 824199"/>
                <a:gd name="connsiteX34" fmla="*/ 750631 w 824020"/>
                <a:gd name="connsiteY34" fmla="*/ 367141 h 824199"/>
                <a:gd name="connsiteX35" fmla="*/ 733611 w 824020"/>
                <a:gd name="connsiteY35" fmla="*/ 380853 h 824199"/>
                <a:gd name="connsiteX36" fmla="*/ 753402 w 824020"/>
                <a:gd name="connsiteY36" fmla="*/ 391206 h 824199"/>
                <a:gd name="connsiteX37" fmla="*/ 824020 w 824020"/>
                <a:gd name="connsiteY37" fmla="*/ 412191 h 824199"/>
                <a:gd name="connsiteX38" fmla="*/ 746922 w 824020"/>
                <a:gd name="connsiteY38" fmla="*/ 435100 h 824199"/>
                <a:gd name="connsiteX39" fmla="*/ 740008 w 824020"/>
                <a:gd name="connsiteY39" fmla="*/ 438895 h 824199"/>
                <a:gd name="connsiteX40" fmla="*/ 817642 w 824020"/>
                <a:gd name="connsiteY40" fmla="*/ 477845 h 824199"/>
                <a:gd name="connsiteX41" fmla="*/ 771772 w 824020"/>
                <a:gd name="connsiteY41" fmla="*/ 483034 h 824199"/>
                <a:gd name="connsiteX42" fmla="*/ 775068 w 824020"/>
                <a:gd name="connsiteY42" fmla="*/ 484459 h 824199"/>
                <a:gd name="connsiteX43" fmla="*/ 758797 w 824020"/>
                <a:gd name="connsiteY43" fmla="*/ 484502 h 824199"/>
                <a:gd name="connsiteX44" fmla="*/ 714688 w 824020"/>
                <a:gd name="connsiteY44" fmla="*/ 489491 h 824199"/>
                <a:gd name="connsiteX45" fmla="*/ 748151 w 824020"/>
                <a:gd name="connsiteY45" fmla="*/ 526037 h 824199"/>
                <a:gd name="connsiteX46" fmla="*/ 744965 w 824020"/>
                <a:gd name="connsiteY46" fmla="*/ 527043 h 824199"/>
                <a:gd name="connsiteX47" fmla="*/ 756273 w 824020"/>
                <a:gd name="connsiteY47" fmla="*/ 534520 h 824199"/>
                <a:gd name="connsiteX48" fmla="*/ 733775 w 824020"/>
                <a:gd name="connsiteY48" fmla="*/ 530575 h 824199"/>
                <a:gd name="connsiteX49" fmla="*/ 717425 w 824020"/>
                <a:gd name="connsiteY49" fmla="*/ 535737 h 824199"/>
                <a:gd name="connsiteX50" fmla="*/ 730261 w 824020"/>
                <a:gd name="connsiteY50" fmla="*/ 551841 h 824199"/>
                <a:gd name="connsiteX51" fmla="*/ 716969 w 824020"/>
                <a:gd name="connsiteY51" fmla="*/ 553912 h 824199"/>
                <a:gd name="connsiteX52" fmla="*/ 734259 w 824020"/>
                <a:gd name="connsiteY52" fmla="*/ 581174 h 824199"/>
                <a:gd name="connsiteX53" fmla="*/ 733806 w 824020"/>
                <a:gd name="connsiteY53" fmla="*/ 581233 h 824199"/>
                <a:gd name="connsiteX54" fmla="*/ 768822 w 824020"/>
                <a:gd name="connsiteY54" fmla="*/ 618195 h 824199"/>
                <a:gd name="connsiteX55" fmla="*/ 704124 w 824020"/>
                <a:gd name="connsiteY55" fmla="*/ 602721 h 824199"/>
                <a:gd name="connsiteX56" fmla="*/ 706364 w 824020"/>
                <a:gd name="connsiteY56" fmla="*/ 606853 h 824199"/>
                <a:gd name="connsiteX57" fmla="*/ 684663 w 824020"/>
                <a:gd name="connsiteY57" fmla="*/ 606385 h 824199"/>
                <a:gd name="connsiteX58" fmla="*/ 727191 w 824020"/>
                <a:gd name="connsiteY58" fmla="*/ 670986 h 824199"/>
                <a:gd name="connsiteX59" fmla="*/ 643649 w 824020"/>
                <a:gd name="connsiteY59" fmla="*/ 634583 h 824199"/>
                <a:gd name="connsiteX60" fmla="*/ 655240 w 824020"/>
                <a:gd name="connsiteY60" fmla="*/ 686961 h 824199"/>
                <a:gd name="connsiteX61" fmla="*/ 616785 w 824020"/>
                <a:gd name="connsiteY61" fmla="*/ 678451 h 824199"/>
                <a:gd name="connsiteX62" fmla="*/ 620269 w 824020"/>
                <a:gd name="connsiteY62" fmla="*/ 701609 h 824199"/>
                <a:gd name="connsiteX63" fmla="*/ 613571 w 824020"/>
                <a:gd name="connsiteY63" fmla="*/ 699019 h 824199"/>
                <a:gd name="connsiteX64" fmla="*/ 614582 w 824020"/>
                <a:gd name="connsiteY64" fmla="*/ 723322 h 824199"/>
                <a:gd name="connsiteX65" fmla="*/ 606263 w 824020"/>
                <a:gd name="connsiteY65" fmla="*/ 719864 h 824199"/>
                <a:gd name="connsiteX66" fmla="*/ 618016 w 824020"/>
                <a:gd name="connsiteY66" fmla="*/ 769001 h 824199"/>
                <a:gd name="connsiteX67" fmla="*/ 572083 w 824020"/>
                <a:gd name="connsiteY67" fmla="*/ 725487 h 824199"/>
                <a:gd name="connsiteX68" fmla="*/ 571827 w 824020"/>
                <a:gd name="connsiteY68" fmla="*/ 735027 h 824199"/>
                <a:gd name="connsiteX69" fmla="*/ 548039 w 824020"/>
                <a:gd name="connsiteY69" fmla="*/ 720599 h 824199"/>
                <a:gd name="connsiteX70" fmla="*/ 552286 w 824020"/>
                <a:gd name="connsiteY70" fmla="*/ 793025 h 824199"/>
                <a:gd name="connsiteX71" fmla="*/ 508764 w 824020"/>
                <a:gd name="connsiteY71" fmla="*/ 734110 h 824199"/>
                <a:gd name="connsiteX72" fmla="*/ 494316 w 824020"/>
                <a:gd name="connsiteY72" fmla="*/ 779871 h 824199"/>
                <a:gd name="connsiteX73" fmla="*/ 460791 w 824020"/>
                <a:gd name="connsiteY73" fmla="*/ 749174 h 824199"/>
                <a:gd name="connsiteX74" fmla="*/ 450130 w 824020"/>
                <a:gd name="connsiteY74" fmla="*/ 776319 h 824199"/>
                <a:gd name="connsiteX75" fmla="*/ 447163 w 824020"/>
                <a:gd name="connsiteY75" fmla="*/ 772636 h 824199"/>
                <a:gd name="connsiteX76" fmla="*/ 439864 w 824020"/>
                <a:gd name="connsiteY76" fmla="*/ 786589 h 824199"/>
                <a:gd name="connsiteX77" fmla="*/ 427851 w 824020"/>
                <a:gd name="connsiteY77" fmla="*/ 770892 h 824199"/>
                <a:gd name="connsiteX78" fmla="*/ 412010 w 824020"/>
                <a:gd name="connsiteY78" fmla="*/ 824199 h 824199"/>
                <a:gd name="connsiteX79" fmla="*/ 396132 w 824020"/>
                <a:gd name="connsiteY79" fmla="*/ 770762 h 824199"/>
                <a:gd name="connsiteX80" fmla="*/ 391225 w 824020"/>
                <a:gd name="connsiteY80" fmla="*/ 778758 h 824199"/>
                <a:gd name="connsiteX81" fmla="*/ 372876 w 824020"/>
                <a:gd name="connsiteY81" fmla="*/ 745329 h 824199"/>
                <a:gd name="connsiteX82" fmla="*/ 339796 w 824020"/>
                <a:gd name="connsiteY82" fmla="*/ 811263 h 824199"/>
                <a:gd name="connsiteX83" fmla="*/ 333640 w 824020"/>
                <a:gd name="connsiteY83" fmla="*/ 756848 h 824199"/>
                <a:gd name="connsiteX84" fmla="*/ 308496 w 824020"/>
                <a:gd name="connsiteY84" fmla="*/ 779871 h 824199"/>
                <a:gd name="connsiteX85" fmla="*/ 293804 w 824020"/>
                <a:gd name="connsiteY85" fmla="*/ 733333 h 824199"/>
                <a:gd name="connsiteX86" fmla="*/ 265429 w 824020"/>
                <a:gd name="connsiteY86" fmla="*/ 755948 h 824199"/>
                <a:gd name="connsiteX87" fmla="*/ 264390 w 824020"/>
                <a:gd name="connsiteY87" fmla="*/ 749281 h 824199"/>
                <a:gd name="connsiteX88" fmla="*/ 256920 w 824020"/>
                <a:gd name="connsiteY88" fmla="*/ 754019 h 824199"/>
                <a:gd name="connsiteX89" fmla="*/ 253062 w 824020"/>
                <a:gd name="connsiteY89" fmla="*/ 724423 h 824199"/>
                <a:gd name="connsiteX90" fmla="*/ 206006 w 824020"/>
                <a:gd name="connsiteY90" fmla="*/ 769001 h 824199"/>
                <a:gd name="connsiteX91" fmla="*/ 216697 w 824020"/>
                <a:gd name="connsiteY91" fmla="*/ 724301 h 824199"/>
                <a:gd name="connsiteX92" fmla="*/ 212954 w 824020"/>
                <a:gd name="connsiteY92" fmla="*/ 726330 h 824199"/>
                <a:gd name="connsiteX93" fmla="*/ 214032 w 824020"/>
                <a:gd name="connsiteY93" fmla="*/ 676457 h 824199"/>
                <a:gd name="connsiteX94" fmla="*/ 146654 w 824020"/>
                <a:gd name="connsiteY94" fmla="*/ 720812 h 824199"/>
                <a:gd name="connsiteX95" fmla="*/ 162881 w 824020"/>
                <a:gd name="connsiteY95" fmla="*/ 683573 h 824199"/>
                <a:gd name="connsiteX96" fmla="*/ 147571 w 824020"/>
                <a:gd name="connsiteY96" fmla="*/ 686961 h 824199"/>
                <a:gd name="connsiteX97" fmla="*/ 158057 w 824020"/>
                <a:gd name="connsiteY97" fmla="*/ 639578 h 824199"/>
                <a:gd name="connsiteX98" fmla="*/ 115659 w 824020"/>
                <a:gd name="connsiteY98" fmla="*/ 645957 h 824199"/>
                <a:gd name="connsiteX99" fmla="*/ 120239 w 824020"/>
                <a:gd name="connsiteY99" fmla="*/ 634115 h 824199"/>
                <a:gd name="connsiteX100" fmla="*/ 114771 w 824020"/>
                <a:gd name="connsiteY100" fmla="*/ 634343 h 824199"/>
                <a:gd name="connsiteX101" fmla="*/ 128802 w 824020"/>
                <a:gd name="connsiteY101" fmla="*/ 600590 h 824199"/>
                <a:gd name="connsiteX102" fmla="*/ 55199 w 824020"/>
                <a:gd name="connsiteY102" fmla="*/ 618195 h 824199"/>
                <a:gd name="connsiteX103" fmla="*/ 92911 w 824020"/>
                <a:gd name="connsiteY103" fmla="*/ 578387 h 824199"/>
                <a:gd name="connsiteX104" fmla="*/ 113412 w 824020"/>
                <a:gd name="connsiteY104" fmla="*/ 544585 h 824199"/>
                <a:gd name="connsiteX105" fmla="*/ 103032 w 824020"/>
                <a:gd name="connsiteY105" fmla="*/ 541308 h 824199"/>
                <a:gd name="connsiteX106" fmla="*/ 24614 w 824020"/>
                <a:gd name="connsiteY106" fmla="*/ 545908 h 824199"/>
                <a:gd name="connsiteX107" fmla="*/ 61241 w 824020"/>
                <a:gd name="connsiteY107" fmla="*/ 518850 h 824199"/>
                <a:gd name="connsiteX108" fmla="*/ 84854 w 824020"/>
                <a:gd name="connsiteY108" fmla="*/ 493062 h 824199"/>
                <a:gd name="connsiteX109" fmla="*/ 40950 w 824020"/>
                <a:gd name="connsiteY109" fmla="*/ 475817 h 824199"/>
                <a:gd name="connsiteX110" fmla="*/ 57292 w 824020"/>
                <a:gd name="connsiteY110" fmla="*/ 462651 h 824199"/>
                <a:gd name="connsiteX111" fmla="*/ 51505 w 824020"/>
                <a:gd name="connsiteY111" fmla="*/ 459624 h 824199"/>
                <a:gd name="connsiteX112" fmla="*/ 81746 w 824020"/>
                <a:gd name="connsiteY112" fmla="*/ 436480 h 824199"/>
                <a:gd name="connsiteX113" fmla="*/ 0 w 824020"/>
                <a:gd name="connsiteY113" fmla="*/ 412190 h 824199"/>
                <a:gd name="connsiteX114" fmla="*/ 85533 w 824020"/>
                <a:gd name="connsiteY114" fmla="*/ 386775 h 824199"/>
                <a:gd name="connsiteX115" fmla="*/ 93358 w 824020"/>
                <a:gd name="connsiteY115" fmla="*/ 382479 h 824199"/>
                <a:gd name="connsiteX116" fmla="*/ 84174 w 824020"/>
                <a:gd name="connsiteY116" fmla="*/ 372449 h 824199"/>
                <a:gd name="connsiteX117" fmla="*/ 6376 w 824020"/>
                <a:gd name="connsiteY117" fmla="*/ 333417 h 824199"/>
                <a:gd name="connsiteX118" fmla="*/ 87703 w 824020"/>
                <a:gd name="connsiteY118" fmla="*/ 324217 h 824199"/>
                <a:gd name="connsiteX119" fmla="*/ 61321 w 824020"/>
                <a:gd name="connsiteY119" fmla="*/ 291117 h 824199"/>
                <a:gd name="connsiteX120" fmla="*/ 90360 w 824020"/>
                <a:gd name="connsiteY120" fmla="*/ 286592 h 824199"/>
                <a:gd name="connsiteX121" fmla="*/ 84074 w 824020"/>
                <a:gd name="connsiteY121" fmla="*/ 276680 h 824199"/>
                <a:gd name="connsiteX122" fmla="*/ 98147 w 824020"/>
                <a:gd name="connsiteY122" fmla="*/ 274846 h 824199"/>
                <a:gd name="connsiteX123" fmla="*/ 89240 w 824020"/>
                <a:gd name="connsiteY123" fmla="*/ 268957 h 824199"/>
                <a:gd name="connsiteX124" fmla="*/ 112304 w 824020"/>
                <a:gd name="connsiteY124" fmla="*/ 273002 h 824199"/>
                <a:gd name="connsiteX125" fmla="*/ 115014 w 824020"/>
                <a:gd name="connsiteY125" fmla="*/ 272648 h 824199"/>
                <a:gd name="connsiteX126" fmla="*/ 110802 w 824020"/>
                <a:gd name="connsiteY126" fmla="*/ 264879 h 824199"/>
                <a:gd name="connsiteX127" fmla="*/ 55198 w 824020"/>
                <a:gd name="connsiteY127" fmla="*/ 206185 h 824199"/>
                <a:gd name="connsiteX128" fmla="*/ 156104 w 824020"/>
                <a:gd name="connsiteY128" fmla="*/ 230319 h 824199"/>
                <a:gd name="connsiteX129" fmla="*/ 96829 w 824020"/>
                <a:gd name="connsiteY129" fmla="*/ 140276 h 824199"/>
                <a:gd name="connsiteX130" fmla="*/ 176365 w 824020"/>
                <a:gd name="connsiteY130" fmla="*/ 174934 h 824199"/>
                <a:gd name="connsiteX131" fmla="*/ 171312 w 824020"/>
                <a:gd name="connsiteY131" fmla="*/ 141348 h 824199"/>
                <a:gd name="connsiteX132" fmla="*/ 204571 w 824020"/>
                <a:gd name="connsiteY132" fmla="*/ 154210 h 824199"/>
                <a:gd name="connsiteX133" fmla="*/ 203752 w 824020"/>
                <a:gd name="connsiteY133" fmla="*/ 134532 h 824199"/>
                <a:gd name="connsiteX134" fmla="*/ 208574 w 824020"/>
                <a:gd name="connsiteY134" fmla="*/ 136537 h 824199"/>
                <a:gd name="connsiteX135" fmla="*/ 200313 w 824020"/>
                <a:gd name="connsiteY135" fmla="*/ 119989 h 824199"/>
                <a:gd name="connsiteX136" fmla="*/ 226754 w 824020"/>
                <a:gd name="connsiteY136" fmla="*/ 142131 h 824199"/>
                <a:gd name="connsiteX137" fmla="*/ 206005 w 824020"/>
                <a:gd name="connsiteY137" fmla="*/ 55379 h 824199"/>
                <a:gd name="connsiteX138" fmla="*/ 277906 w 824020"/>
                <a:gd name="connsiteY138" fmla="*/ 123493 h 824199"/>
                <a:gd name="connsiteX139" fmla="*/ 271733 w 824020"/>
                <a:gd name="connsiteY139" fmla="*/ 18237 h 824199"/>
                <a:gd name="connsiteX140" fmla="*/ 329663 w 824020"/>
                <a:gd name="connsiteY140" fmla="*/ 96656 h 824199"/>
                <a:gd name="connsiteX141" fmla="*/ 341453 w 824020"/>
                <a:gd name="connsiteY141" fmla="*/ 66639 h 824199"/>
                <a:gd name="connsiteX142" fmla="*/ 365364 w 824020"/>
                <a:gd name="connsiteY142" fmla="*/ 96318 h 824199"/>
                <a:gd name="connsiteX143" fmla="*/ 368310 w 824020"/>
                <a:gd name="connsiteY143" fmla="*/ 90687 h 824199"/>
                <a:gd name="connsiteX144" fmla="*/ 370990 w 824020"/>
                <a:gd name="connsiteY144" fmla="*/ 46514 h 824199"/>
                <a:gd name="connsiteX145" fmla="*/ 381446 w 824020"/>
                <a:gd name="connsiteY145" fmla="*/ 75155 h 824199"/>
                <a:gd name="connsiteX146" fmla="*/ 387415 w 824020"/>
                <a:gd name="connsiteY146" fmla="*/ 82953 h 824199"/>
                <a:gd name="connsiteX147" fmla="*/ 412010 w 824020"/>
                <a:gd name="connsiteY147" fmla="*/ 181 h 824199"/>
                <a:gd name="connsiteX148" fmla="*/ 438837 w 824020"/>
                <a:gd name="connsiteY148" fmla="*/ 90463 h 82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824020" h="824199">
                  <a:moveTo>
                    <a:pt x="484225" y="0"/>
                  </a:moveTo>
                  <a:lnTo>
                    <a:pt x="492037" y="69060"/>
                  </a:lnTo>
                  <a:lnTo>
                    <a:pt x="495710" y="60563"/>
                  </a:lnTo>
                  <a:lnTo>
                    <a:pt x="495790" y="91052"/>
                  </a:lnTo>
                  <a:lnTo>
                    <a:pt x="500875" y="107157"/>
                  </a:lnTo>
                  <a:lnTo>
                    <a:pt x="526153" y="87010"/>
                  </a:lnTo>
                  <a:lnTo>
                    <a:pt x="529388" y="107771"/>
                  </a:lnTo>
                  <a:lnTo>
                    <a:pt x="555538" y="68223"/>
                  </a:lnTo>
                  <a:lnTo>
                    <a:pt x="547779" y="112483"/>
                  </a:lnTo>
                  <a:lnTo>
                    <a:pt x="561414" y="103835"/>
                  </a:lnTo>
                  <a:lnTo>
                    <a:pt x="562013" y="108433"/>
                  </a:lnTo>
                  <a:lnTo>
                    <a:pt x="618016" y="55380"/>
                  </a:lnTo>
                  <a:lnTo>
                    <a:pt x="596970" y="143373"/>
                  </a:lnTo>
                  <a:lnTo>
                    <a:pt x="677366" y="90451"/>
                  </a:lnTo>
                  <a:lnTo>
                    <a:pt x="650414" y="152300"/>
                  </a:lnTo>
                  <a:lnTo>
                    <a:pt x="661841" y="143807"/>
                  </a:lnTo>
                  <a:lnTo>
                    <a:pt x="639476" y="182781"/>
                  </a:lnTo>
                  <a:lnTo>
                    <a:pt x="655241" y="179292"/>
                  </a:lnTo>
                  <a:lnTo>
                    <a:pt x="650474" y="200829"/>
                  </a:lnTo>
                  <a:lnTo>
                    <a:pt x="666065" y="198484"/>
                  </a:lnTo>
                  <a:lnTo>
                    <a:pt x="704507" y="179295"/>
                  </a:lnTo>
                  <a:lnTo>
                    <a:pt x="666174" y="225069"/>
                  </a:lnTo>
                  <a:lnTo>
                    <a:pt x="694861" y="223875"/>
                  </a:lnTo>
                  <a:lnTo>
                    <a:pt x="768822" y="206186"/>
                  </a:lnTo>
                  <a:lnTo>
                    <a:pt x="707672" y="270734"/>
                  </a:lnTo>
                  <a:lnTo>
                    <a:pt x="799404" y="265355"/>
                  </a:lnTo>
                  <a:lnTo>
                    <a:pt x="752011" y="300365"/>
                  </a:lnTo>
                  <a:lnTo>
                    <a:pt x="764093" y="298963"/>
                  </a:lnTo>
                  <a:lnTo>
                    <a:pt x="716439" y="326644"/>
                  </a:lnTo>
                  <a:lnTo>
                    <a:pt x="713061" y="329139"/>
                  </a:lnTo>
                  <a:lnTo>
                    <a:pt x="748150" y="340217"/>
                  </a:lnTo>
                  <a:lnTo>
                    <a:pt x="741259" y="347743"/>
                  </a:lnTo>
                  <a:lnTo>
                    <a:pt x="777982" y="349972"/>
                  </a:lnTo>
                  <a:lnTo>
                    <a:pt x="741152" y="363418"/>
                  </a:lnTo>
                  <a:lnTo>
                    <a:pt x="750631" y="367141"/>
                  </a:lnTo>
                  <a:lnTo>
                    <a:pt x="733611" y="380853"/>
                  </a:lnTo>
                  <a:lnTo>
                    <a:pt x="753402" y="391206"/>
                  </a:lnTo>
                  <a:lnTo>
                    <a:pt x="824020" y="412191"/>
                  </a:lnTo>
                  <a:lnTo>
                    <a:pt x="746922" y="435100"/>
                  </a:lnTo>
                  <a:lnTo>
                    <a:pt x="740008" y="438895"/>
                  </a:lnTo>
                  <a:lnTo>
                    <a:pt x="817642" y="477845"/>
                  </a:lnTo>
                  <a:lnTo>
                    <a:pt x="771772" y="483034"/>
                  </a:lnTo>
                  <a:lnTo>
                    <a:pt x="775068" y="484459"/>
                  </a:lnTo>
                  <a:lnTo>
                    <a:pt x="758797" y="484502"/>
                  </a:lnTo>
                  <a:lnTo>
                    <a:pt x="714688" y="489491"/>
                  </a:lnTo>
                  <a:lnTo>
                    <a:pt x="748151" y="526037"/>
                  </a:lnTo>
                  <a:lnTo>
                    <a:pt x="744965" y="527043"/>
                  </a:lnTo>
                  <a:lnTo>
                    <a:pt x="756273" y="534520"/>
                  </a:lnTo>
                  <a:lnTo>
                    <a:pt x="733775" y="530575"/>
                  </a:lnTo>
                  <a:lnTo>
                    <a:pt x="717425" y="535737"/>
                  </a:lnTo>
                  <a:lnTo>
                    <a:pt x="730261" y="551841"/>
                  </a:lnTo>
                  <a:lnTo>
                    <a:pt x="716969" y="553912"/>
                  </a:lnTo>
                  <a:lnTo>
                    <a:pt x="734259" y="581174"/>
                  </a:lnTo>
                  <a:lnTo>
                    <a:pt x="733806" y="581233"/>
                  </a:lnTo>
                  <a:lnTo>
                    <a:pt x="768822" y="618195"/>
                  </a:lnTo>
                  <a:lnTo>
                    <a:pt x="704124" y="602721"/>
                  </a:lnTo>
                  <a:lnTo>
                    <a:pt x="706364" y="606853"/>
                  </a:lnTo>
                  <a:lnTo>
                    <a:pt x="684663" y="606385"/>
                  </a:lnTo>
                  <a:lnTo>
                    <a:pt x="727191" y="670986"/>
                  </a:lnTo>
                  <a:lnTo>
                    <a:pt x="643649" y="634583"/>
                  </a:lnTo>
                  <a:lnTo>
                    <a:pt x="655240" y="686961"/>
                  </a:lnTo>
                  <a:lnTo>
                    <a:pt x="616785" y="678451"/>
                  </a:lnTo>
                  <a:lnTo>
                    <a:pt x="620269" y="701609"/>
                  </a:lnTo>
                  <a:lnTo>
                    <a:pt x="613571" y="699019"/>
                  </a:lnTo>
                  <a:lnTo>
                    <a:pt x="614582" y="723322"/>
                  </a:lnTo>
                  <a:lnTo>
                    <a:pt x="606263" y="719864"/>
                  </a:lnTo>
                  <a:lnTo>
                    <a:pt x="618016" y="769001"/>
                  </a:lnTo>
                  <a:lnTo>
                    <a:pt x="572083" y="725487"/>
                  </a:lnTo>
                  <a:lnTo>
                    <a:pt x="571827" y="735027"/>
                  </a:lnTo>
                  <a:lnTo>
                    <a:pt x="548039" y="720599"/>
                  </a:lnTo>
                  <a:lnTo>
                    <a:pt x="552286" y="793025"/>
                  </a:lnTo>
                  <a:lnTo>
                    <a:pt x="508764" y="734110"/>
                  </a:lnTo>
                  <a:lnTo>
                    <a:pt x="494316" y="779871"/>
                  </a:lnTo>
                  <a:lnTo>
                    <a:pt x="460791" y="749174"/>
                  </a:lnTo>
                  <a:lnTo>
                    <a:pt x="450130" y="776319"/>
                  </a:lnTo>
                  <a:lnTo>
                    <a:pt x="447163" y="772636"/>
                  </a:lnTo>
                  <a:lnTo>
                    <a:pt x="439864" y="786589"/>
                  </a:lnTo>
                  <a:lnTo>
                    <a:pt x="427851" y="770892"/>
                  </a:lnTo>
                  <a:lnTo>
                    <a:pt x="412010" y="824199"/>
                  </a:lnTo>
                  <a:lnTo>
                    <a:pt x="396132" y="770762"/>
                  </a:lnTo>
                  <a:lnTo>
                    <a:pt x="391225" y="778758"/>
                  </a:lnTo>
                  <a:lnTo>
                    <a:pt x="372876" y="745329"/>
                  </a:lnTo>
                  <a:lnTo>
                    <a:pt x="339796" y="811263"/>
                  </a:lnTo>
                  <a:lnTo>
                    <a:pt x="333640" y="756848"/>
                  </a:lnTo>
                  <a:lnTo>
                    <a:pt x="308496" y="779871"/>
                  </a:lnTo>
                  <a:lnTo>
                    <a:pt x="293804" y="733333"/>
                  </a:lnTo>
                  <a:lnTo>
                    <a:pt x="265429" y="755948"/>
                  </a:lnTo>
                  <a:lnTo>
                    <a:pt x="264390" y="749281"/>
                  </a:lnTo>
                  <a:lnTo>
                    <a:pt x="256920" y="754019"/>
                  </a:lnTo>
                  <a:lnTo>
                    <a:pt x="253062" y="724423"/>
                  </a:lnTo>
                  <a:lnTo>
                    <a:pt x="206006" y="769001"/>
                  </a:lnTo>
                  <a:lnTo>
                    <a:pt x="216697" y="724301"/>
                  </a:lnTo>
                  <a:lnTo>
                    <a:pt x="212954" y="726330"/>
                  </a:lnTo>
                  <a:lnTo>
                    <a:pt x="214032" y="676457"/>
                  </a:lnTo>
                  <a:lnTo>
                    <a:pt x="146654" y="720812"/>
                  </a:lnTo>
                  <a:lnTo>
                    <a:pt x="162881" y="683573"/>
                  </a:lnTo>
                  <a:lnTo>
                    <a:pt x="147571" y="686961"/>
                  </a:lnTo>
                  <a:lnTo>
                    <a:pt x="158057" y="639578"/>
                  </a:lnTo>
                  <a:lnTo>
                    <a:pt x="115659" y="645957"/>
                  </a:lnTo>
                  <a:lnTo>
                    <a:pt x="120239" y="634115"/>
                  </a:lnTo>
                  <a:lnTo>
                    <a:pt x="114771" y="634343"/>
                  </a:lnTo>
                  <a:lnTo>
                    <a:pt x="128802" y="600590"/>
                  </a:lnTo>
                  <a:lnTo>
                    <a:pt x="55199" y="618195"/>
                  </a:lnTo>
                  <a:lnTo>
                    <a:pt x="92911" y="578387"/>
                  </a:lnTo>
                  <a:lnTo>
                    <a:pt x="113412" y="544585"/>
                  </a:lnTo>
                  <a:lnTo>
                    <a:pt x="103032" y="541308"/>
                  </a:lnTo>
                  <a:lnTo>
                    <a:pt x="24614" y="545908"/>
                  </a:lnTo>
                  <a:lnTo>
                    <a:pt x="61241" y="518850"/>
                  </a:lnTo>
                  <a:lnTo>
                    <a:pt x="84854" y="493062"/>
                  </a:lnTo>
                  <a:lnTo>
                    <a:pt x="40950" y="475817"/>
                  </a:lnTo>
                  <a:lnTo>
                    <a:pt x="57292" y="462651"/>
                  </a:lnTo>
                  <a:lnTo>
                    <a:pt x="51505" y="459624"/>
                  </a:lnTo>
                  <a:lnTo>
                    <a:pt x="81746" y="436480"/>
                  </a:lnTo>
                  <a:lnTo>
                    <a:pt x="0" y="412190"/>
                  </a:lnTo>
                  <a:lnTo>
                    <a:pt x="85533" y="386775"/>
                  </a:lnTo>
                  <a:lnTo>
                    <a:pt x="93358" y="382479"/>
                  </a:lnTo>
                  <a:lnTo>
                    <a:pt x="84174" y="372449"/>
                  </a:lnTo>
                  <a:lnTo>
                    <a:pt x="6376" y="333417"/>
                  </a:lnTo>
                  <a:lnTo>
                    <a:pt x="87703" y="324217"/>
                  </a:lnTo>
                  <a:lnTo>
                    <a:pt x="61321" y="291117"/>
                  </a:lnTo>
                  <a:lnTo>
                    <a:pt x="90360" y="286592"/>
                  </a:lnTo>
                  <a:lnTo>
                    <a:pt x="84074" y="276680"/>
                  </a:lnTo>
                  <a:lnTo>
                    <a:pt x="98147" y="274846"/>
                  </a:lnTo>
                  <a:lnTo>
                    <a:pt x="89240" y="268957"/>
                  </a:lnTo>
                  <a:lnTo>
                    <a:pt x="112304" y="273002"/>
                  </a:lnTo>
                  <a:lnTo>
                    <a:pt x="115014" y="272648"/>
                  </a:lnTo>
                  <a:lnTo>
                    <a:pt x="110802" y="264879"/>
                  </a:lnTo>
                  <a:lnTo>
                    <a:pt x="55198" y="206185"/>
                  </a:lnTo>
                  <a:lnTo>
                    <a:pt x="156104" y="230319"/>
                  </a:lnTo>
                  <a:lnTo>
                    <a:pt x="96829" y="140276"/>
                  </a:lnTo>
                  <a:lnTo>
                    <a:pt x="176365" y="174934"/>
                  </a:lnTo>
                  <a:lnTo>
                    <a:pt x="171312" y="141348"/>
                  </a:lnTo>
                  <a:lnTo>
                    <a:pt x="204571" y="154210"/>
                  </a:lnTo>
                  <a:lnTo>
                    <a:pt x="203752" y="134532"/>
                  </a:lnTo>
                  <a:lnTo>
                    <a:pt x="208574" y="136537"/>
                  </a:lnTo>
                  <a:lnTo>
                    <a:pt x="200313" y="119989"/>
                  </a:lnTo>
                  <a:lnTo>
                    <a:pt x="226754" y="142131"/>
                  </a:lnTo>
                  <a:lnTo>
                    <a:pt x="206005" y="55379"/>
                  </a:lnTo>
                  <a:lnTo>
                    <a:pt x="277906" y="123493"/>
                  </a:lnTo>
                  <a:lnTo>
                    <a:pt x="271733" y="18237"/>
                  </a:lnTo>
                  <a:lnTo>
                    <a:pt x="329663" y="96656"/>
                  </a:lnTo>
                  <a:lnTo>
                    <a:pt x="341453" y="66639"/>
                  </a:lnTo>
                  <a:lnTo>
                    <a:pt x="365364" y="96318"/>
                  </a:lnTo>
                  <a:lnTo>
                    <a:pt x="368310" y="90687"/>
                  </a:lnTo>
                  <a:lnTo>
                    <a:pt x="370990" y="46514"/>
                  </a:lnTo>
                  <a:lnTo>
                    <a:pt x="381446" y="75155"/>
                  </a:lnTo>
                  <a:lnTo>
                    <a:pt x="387415" y="82953"/>
                  </a:lnTo>
                  <a:lnTo>
                    <a:pt x="412010" y="181"/>
                  </a:lnTo>
                  <a:lnTo>
                    <a:pt x="438837" y="90463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星: 24 pt 42"/>
            <p:cNvSpPr/>
            <p:nvPr/>
          </p:nvSpPr>
          <p:spPr bwMode="auto">
            <a:xfrm>
              <a:off x="6365859" y="4951873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7987357" y="4773169"/>
            <a:ext cx="1455746" cy="1453762"/>
            <a:chOff x="8458183" y="4650894"/>
            <a:chExt cx="881836" cy="880634"/>
          </a:xfrm>
        </p:grpSpPr>
        <p:sp>
          <p:nvSpPr>
            <p:cNvPr id="45" name="フリーフォーム: 図形 44"/>
            <p:cNvSpPr/>
            <p:nvPr/>
          </p:nvSpPr>
          <p:spPr bwMode="auto">
            <a:xfrm>
              <a:off x="8458183" y="4650894"/>
              <a:ext cx="881836" cy="880634"/>
            </a:xfrm>
            <a:custGeom>
              <a:avLst/>
              <a:gdLst>
                <a:gd name="connsiteX0" fmla="*/ 487166 w 926358"/>
                <a:gd name="connsiteY0" fmla="*/ 0 h 925096"/>
                <a:gd name="connsiteX1" fmla="*/ 491369 w 926358"/>
                <a:gd name="connsiteY1" fmla="*/ 30136 h 925096"/>
                <a:gd name="connsiteX2" fmla="*/ 495991 w 926358"/>
                <a:gd name="connsiteY2" fmla="*/ 13769 h 925096"/>
                <a:gd name="connsiteX3" fmla="*/ 497383 w 926358"/>
                <a:gd name="connsiteY3" fmla="*/ 30873 h 925096"/>
                <a:gd name="connsiteX4" fmla="*/ 500033 w 926358"/>
                <a:gd name="connsiteY4" fmla="*/ 19834 h 925096"/>
                <a:gd name="connsiteX5" fmla="*/ 506199 w 926358"/>
                <a:gd name="connsiteY5" fmla="*/ 70575 h 925096"/>
                <a:gd name="connsiteX6" fmla="*/ 513200 w 926358"/>
                <a:gd name="connsiteY6" fmla="*/ 58688 h 925096"/>
                <a:gd name="connsiteX7" fmla="*/ 516877 w 926358"/>
                <a:gd name="connsiteY7" fmla="*/ 69559 h 925096"/>
                <a:gd name="connsiteX8" fmla="*/ 518096 w 926358"/>
                <a:gd name="connsiteY8" fmla="*/ 68366 h 925096"/>
                <a:gd name="connsiteX9" fmla="*/ 519281 w 926358"/>
                <a:gd name="connsiteY9" fmla="*/ 70596 h 925096"/>
                <a:gd name="connsiteX10" fmla="*/ 520775 w 926358"/>
                <a:gd name="connsiteY10" fmla="*/ 68161 h 925096"/>
                <a:gd name="connsiteX11" fmla="*/ 523774 w 926358"/>
                <a:gd name="connsiteY11" fmla="*/ 77567 h 925096"/>
                <a:gd name="connsiteX12" fmla="*/ 547009 w 926358"/>
                <a:gd name="connsiteY12" fmla="*/ 18464 h 925096"/>
                <a:gd name="connsiteX13" fmla="*/ 546267 w 926358"/>
                <a:gd name="connsiteY13" fmla="*/ 59424 h 925096"/>
                <a:gd name="connsiteX14" fmla="*/ 548387 w 926358"/>
                <a:gd name="connsiteY14" fmla="*/ 57507 h 925096"/>
                <a:gd name="connsiteX15" fmla="*/ 552459 w 926358"/>
                <a:gd name="connsiteY15" fmla="*/ 65963 h 925096"/>
                <a:gd name="connsiteX16" fmla="*/ 576042 w 926358"/>
                <a:gd name="connsiteY16" fmla="*/ 12334 h 925096"/>
                <a:gd name="connsiteX17" fmla="*/ 574048 w 926358"/>
                <a:gd name="connsiteY17" fmla="*/ 46802 h 925096"/>
                <a:gd name="connsiteX18" fmla="*/ 582201 w 926358"/>
                <a:gd name="connsiteY18" fmla="*/ 30816 h 925096"/>
                <a:gd name="connsiteX19" fmla="*/ 580238 w 926358"/>
                <a:gd name="connsiteY19" fmla="*/ 47792 h 925096"/>
                <a:gd name="connsiteX20" fmla="*/ 586853 w 926358"/>
                <a:gd name="connsiteY20" fmla="*/ 33441 h 925096"/>
                <a:gd name="connsiteX21" fmla="*/ 583064 w 926358"/>
                <a:gd name="connsiteY21" fmla="*/ 83564 h 925096"/>
                <a:gd name="connsiteX22" fmla="*/ 591083 w 926358"/>
                <a:gd name="connsiteY22" fmla="*/ 74580 h 925096"/>
                <a:gd name="connsiteX23" fmla="*/ 592987 w 926358"/>
                <a:gd name="connsiteY23" fmla="*/ 89154 h 925096"/>
                <a:gd name="connsiteX24" fmla="*/ 596770 w 926358"/>
                <a:gd name="connsiteY24" fmla="*/ 85063 h 925096"/>
                <a:gd name="connsiteX25" fmla="*/ 598025 w 926358"/>
                <a:gd name="connsiteY25" fmla="*/ 96200 h 925096"/>
                <a:gd name="connsiteX26" fmla="*/ 600701 w 926358"/>
                <a:gd name="connsiteY26" fmla="*/ 94600 h 925096"/>
                <a:gd name="connsiteX27" fmla="*/ 632872 w 926358"/>
                <a:gd name="connsiteY27" fmla="*/ 44513 h 925096"/>
                <a:gd name="connsiteX28" fmla="*/ 624815 w 926358"/>
                <a:gd name="connsiteY28" fmla="*/ 81507 h 925096"/>
                <a:gd name="connsiteX29" fmla="*/ 627017 w 926358"/>
                <a:gd name="connsiteY29" fmla="*/ 90047 h 925096"/>
                <a:gd name="connsiteX30" fmla="*/ 660806 w 926358"/>
                <a:gd name="connsiteY30" fmla="*/ 41767 h 925096"/>
                <a:gd name="connsiteX31" fmla="*/ 650770 w 926358"/>
                <a:gd name="connsiteY31" fmla="*/ 80401 h 925096"/>
                <a:gd name="connsiteX32" fmla="*/ 663431 w 926358"/>
                <a:gd name="connsiteY32" fmla="*/ 64352 h 925096"/>
                <a:gd name="connsiteX33" fmla="*/ 659081 w 926358"/>
                <a:gd name="connsiteY33" fmla="*/ 77861 h 925096"/>
                <a:gd name="connsiteX34" fmla="*/ 669347 w 926358"/>
                <a:gd name="connsiteY34" fmla="*/ 63730 h 925096"/>
                <a:gd name="connsiteX35" fmla="*/ 655985 w 926358"/>
                <a:gd name="connsiteY35" fmla="*/ 111680 h 925096"/>
                <a:gd name="connsiteX36" fmla="*/ 664373 w 926358"/>
                <a:gd name="connsiteY36" fmla="*/ 105360 h 925096"/>
                <a:gd name="connsiteX37" fmla="*/ 663410 w 926358"/>
                <a:gd name="connsiteY37" fmla="*/ 119805 h 925096"/>
                <a:gd name="connsiteX38" fmla="*/ 668003 w 926358"/>
                <a:gd name="connsiteY38" fmla="*/ 116469 h 925096"/>
                <a:gd name="connsiteX39" fmla="*/ 667123 w 926358"/>
                <a:gd name="connsiteY39" fmla="*/ 126916 h 925096"/>
                <a:gd name="connsiteX40" fmla="*/ 667175 w 926358"/>
                <a:gd name="connsiteY40" fmla="*/ 127453 h 925096"/>
                <a:gd name="connsiteX41" fmla="*/ 675763 w 926358"/>
                <a:gd name="connsiteY41" fmla="*/ 124391 h 925096"/>
                <a:gd name="connsiteX42" fmla="*/ 712006 w 926358"/>
                <a:gd name="connsiteY42" fmla="*/ 86810 h 925096"/>
                <a:gd name="connsiteX43" fmla="*/ 695171 w 926358"/>
                <a:gd name="connsiteY43" fmla="*/ 125458 h 925096"/>
                <a:gd name="connsiteX44" fmla="*/ 695327 w 926358"/>
                <a:gd name="connsiteY44" fmla="*/ 128231 h 925096"/>
                <a:gd name="connsiteX45" fmla="*/ 738197 w 926358"/>
                <a:gd name="connsiteY45" fmla="*/ 87173 h 925096"/>
                <a:gd name="connsiteX46" fmla="*/ 718001 w 926358"/>
                <a:gd name="connsiteY46" fmla="*/ 128927 h 925096"/>
                <a:gd name="connsiteX47" fmla="*/ 736557 w 926358"/>
                <a:gd name="connsiteY47" fmla="*/ 113091 h 925096"/>
                <a:gd name="connsiteX48" fmla="*/ 732383 w 926358"/>
                <a:gd name="connsiteY48" fmla="*/ 120592 h 925096"/>
                <a:gd name="connsiteX49" fmla="*/ 744351 w 926358"/>
                <a:gd name="connsiteY49" fmla="*/ 109528 h 925096"/>
                <a:gd name="connsiteX50" fmla="*/ 721940 w 926358"/>
                <a:gd name="connsiteY50" fmla="*/ 153851 h 925096"/>
                <a:gd name="connsiteX51" fmla="*/ 730247 w 926358"/>
                <a:gd name="connsiteY51" fmla="*/ 149845 h 925096"/>
                <a:gd name="connsiteX52" fmla="*/ 726556 w 926358"/>
                <a:gd name="connsiteY52" fmla="*/ 163560 h 925096"/>
                <a:gd name="connsiteX53" fmla="*/ 731746 w 926358"/>
                <a:gd name="connsiteY53" fmla="*/ 161169 h 925096"/>
                <a:gd name="connsiteX54" fmla="*/ 729022 w 926358"/>
                <a:gd name="connsiteY54" fmla="*/ 170626 h 925096"/>
                <a:gd name="connsiteX55" fmla="*/ 730249 w 926358"/>
                <a:gd name="connsiteY55" fmla="*/ 170396 h 925096"/>
                <a:gd name="connsiteX56" fmla="*/ 730114 w 926358"/>
                <a:gd name="connsiteY56" fmla="*/ 171733 h 925096"/>
                <a:gd name="connsiteX57" fmla="*/ 744000 w 926358"/>
                <a:gd name="connsiteY57" fmla="*/ 169691 h 925096"/>
                <a:gd name="connsiteX58" fmla="*/ 781364 w 926358"/>
                <a:gd name="connsiteY58" fmla="*/ 143732 h 925096"/>
                <a:gd name="connsiteX59" fmla="*/ 758560 w 926358"/>
                <a:gd name="connsiteY59" fmla="*/ 176559 h 925096"/>
                <a:gd name="connsiteX60" fmla="*/ 805245 w 926358"/>
                <a:gd name="connsiteY60" fmla="*/ 146801 h 925096"/>
                <a:gd name="connsiteX61" fmla="*/ 772890 w 926358"/>
                <a:gd name="connsiteY61" fmla="*/ 189639 h 925096"/>
                <a:gd name="connsiteX62" fmla="*/ 798770 w 926358"/>
                <a:gd name="connsiteY62" fmla="*/ 175158 h 925096"/>
                <a:gd name="connsiteX63" fmla="*/ 798458 w 926358"/>
                <a:gd name="connsiteY63" fmla="*/ 175525 h 925096"/>
                <a:gd name="connsiteX64" fmla="*/ 808977 w 926358"/>
                <a:gd name="connsiteY64" fmla="*/ 169079 h 925096"/>
                <a:gd name="connsiteX65" fmla="*/ 778179 w 926358"/>
                <a:gd name="connsiteY65" fmla="*/ 208395 h 925096"/>
                <a:gd name="connsiteX66" fmla="*/ 786178 w 926358"/>
                <a:gd name="connsiteY66" fmla="*/ 206327 h 925096"/>
                <a:gd name="connsiteX67" fmla="*/ 780026 w 926358"/>
                <a:gd name="connsiteY67" fmla="*/ 218768 h 925096"/>
                <a:gd name="connsiteX68" fmla="*/ 785542 w 926358"/>
                <a:gd name="connsiteY68" fmla="*/ 217445 h 925096"/>
                <a:gd name="connsiteX69" fmla="*/ 780177 w 926358"/>
                <a:gd name="connsiteY69" fmla="*/ 227830 h 925096"/>
                <a:gd name="connsiteX70" fmla="*/ 801944 w 926358"/>
                <a:gd name="connsiteY70" fmla="*/ 228925 h 925096"/>
                <a:gd name="connsiteX71" fmla="*/ 838288 w 926358"/>
                <a:gd name="connsiteY71" fmla="*/ 213093 h 925096"/>
                <a:gd name="connsiteX72" fmla="*/ 814859 w 926358"/>
                <a:gd name="connsiteY72" fmla="*/ 235688 h 925096"/>
                <a:gd name="connsiteX73" fmla="*/ 859369 w 926358"/>
                <a:gd name="connsiteY73" fmla="*/ 218367 h 925096"/>
                <a:gd name="connsiteX74" fmla="*/ 816747 w 926358"/>
                <a:gd name="connsiteY74" fmla="*/ 256327 h 925096"/>
                <a:gd name="connsiteX75" fmla="*/ 860744 w 926358"/>
                <a:gd name="connsiteY75" fmla="*/ 240092 h 925096"/>
                <a:gd name="connsiteX76" fmla="*/ 822375 w 926358"/>
                <a:gd name="connsiteY76" fmla="*/ 273070 h 925096"/>
                <a:gd name="connsiteX77" fmla="*/ 830015 w 926358"/>
                <a:gd name="connsiteY77" fmla="*/ 272636 h 925096"/>
                <a:gd name="connsiteX78" fmla="*/ 821775 w 926358"/>
                <a:gd name="connsiteY78" fmla="*/ 283351 h 925096"/>
                <a:gd name="connsiteX79" fmla="*/ 827324 w 926358"/>
                <a:gd name="connsiteY79" fmla="*/ 283134 h 925096"/>
                <a:gd name="connsiteX80" fmla="*/ 819563 w 926358"/>
                <a:gd name="connsiteY80" fmla="*/ 292867 h 925096"/>
                <a:gd name="connsiteX81" fmla="*/ 844601 w 926358"/>
                <a:gd name="connsiteY81" fmla="*/ 299170 h 925096"/>
                <a:gd name="connsiteX82" fmla="*/ 843996 w 926358"/>
                <a:gd name="connsiteY82" fmla="*/ 300196 h 925096"/>
                <a:gd name="connsiteX83" fmla="*/ 880586 w 926358"/>
                <a:gd name="connsiteY83" fmla="*/ 292227 h 925096"/>
                <a:gd name="connsiteX84" fmla="*/ 859007 w 926358"/>
                <a:gd name="connsiteY84" fmla="*/ 306087 h 925096"/>
                <a:gd name="connsiteX85" fmla="*/ 898495 w 926358"/>
                <a:gd name="connsiteY85" fmla="*/ 299114 h 925096"/>
                <a:gd name="connsiteX86" fmla="*/ 850504 w 926358"/>
                <a:gd name="connsiteY86" fmla="*/ 327313 h 925096"/>
                <a:gd name="connsiteX87" fmla="*/ 897662 w 926358"/>
                <a:gd name="connsiteY87" fmla="*/ 319842 h 925096"/>
                <a:gd name="connsiteX88" fmla="*/ 880713 w 926358"/>
                <a:gd name="connsiteY88" fmla="*/ 329403 h 925096"/>
                <a:gd name="connsiteX89" fmla="*/ 881403 w 926358"/>
                <a:gd name="connsiteY89" fmla="*/ 329322 h 925096"/>
                <a:gd name="connsiteX90" fmla="*/ 875394 w 926358"/>
                <a:gd name="connsiteY90" fmla="*/ 332404 h 925096"/>
                <a:gd name="connsiteX91" fmla="*/ 852731 w 926358"/>
                <a:gd name="connsiteY91" fmla="*/ 345188 h 925096"/>
                <a:gd name="connsiteX92" fmla="*/ 860074 w 926358"/>
                <a:gd name="connsiteY92" fmla="*/ 346220 h 925096"/>
                <a:gd name="connsiteX93" fmla="*/ 850187 w 926358"/>
                <a:gd name="connsiteY93" fmla="*/ 354873 h 925096"/>
                <a:gd name="connsiteX94" fmla="*/ 855489 w 926358"/>
                <a:gd name="connsiteY94" fmla="*/ 355714 h 925096"/>
                <a:gd name="connsiteX95" fmla="*/ 845201 w 926358"/>
                <a:gd name="connsiteY95" fmla="*/ 364402 h 925096"/>
                <a:gd name="connsiteX96" fmla="*/ 867898 w 926358"/>
                <a:gd name="connsiteY96" fmla="*/ 375168 h 925096"/>
                <a:gd name="connsiteX97" fmla="*/ 864605 w 926358"/>
                <a:gd name="connsiteY97" fmla="*/ 378851 h 925096"/>
                <a:gd name="connsiteX98" fmla="*/ 906634 w 926358"/>
                <a:gd name="connsiteY98" fmla="*/ 378090 h 925096"/>
                <a:gd name="connsiteX99" fmla="*/ 888448 w 926358"/>
                <a:gd name="connsiteY99" fmla="*/ 385239 h 925096"/>
                <a:gd name="connsiteX100" fmla="*/ 921111 w 926358"/>
                <a:gd name="connsiteY100" fmla="*/ 385945 h 925096"/>
                <a:gd name="connsiteX101" fmla="*/ 870947 w 926358"/>
                <a:gd name="connsiteY101" fmla="*/ 403402 h 925096"/>
                <a:gd name="connsiteX102" fmla="*/ 918314 w 926358"/>
                <a:gd name="connsiteY102" fmla="*/ 405259 h 925096"/>
                <a:gd name="connsiteX103" fmla="*/ 889380 w 926358"/>
                <a:gd name="connsiteY103" fmla="*/ 414760 h 925096"/>
                <a:gd name="connsiteX104" fmla="*/ 898646 w 926358"/>
                <a:gd name="connsiteY104" fmla="*/ 415493 h 925096"/>
                <a:gd name="connsiteX105" fmla="*/ 871913 w 926358"/>
                <a:gd name="connsiteY105" fmla="*/ 423109 h 925096"/>
                <a:gd name="connsiteX106" fmla="*/ 875198 w 926358"/>
                <a:gd name="connsiteY106" fmla="*/ 424257 h 925096"/>
                <a:gd name="connsiteX107" fmla="*/ 864153 w 926358"/>
                <a:gd name="connsiteY107" fmla="*/ 430619 h 925096"/>
                <a:gd name="connsiteX108" fmla="*/ 868954 w 926358"/>
                <a:gd name="connsiteY108" fmla="*/ 432391 h 925096"/>
                <a:gd name="connsiteX109" fmla="*/ 856083 w 926358"/>
                <a:gd name="connsiteY109" fmla="*/ 439505 h 925096"/>
                <a:gd name="connsiteX110" fmla="*/ 875916 w 926358"/>
                <a:gd name="connsiteY110" fmla="*/ 454249 h 925096"/>
                <a:gd name="connsiteX111" fmla="*/ 869465 w 926358"/>
                <a:gd name="connsiteY111" fmla="*/ 459104 h 925096"/>
                <a:gd name="connsiteX112" fmla="*/ 915426 w 926358"/>
                <a:gd name="connsiteY112" fmla="*/ 467384 h 925096"/>
                <a:gd name="connsiteX113" fmla="*/ 901198 w 926358"/>
                <a:gd name="connsiteY113" fmla="*/ 469947 h 925096"/>
                <a:gd name="connsiteX114" fmla="*/ 926358 w 926358"/>
                <a:gd name="connsiteY114" fmla="*/ 475519 h 925096"/>
                <a:gd name="connsiteX115" fmla="*/ 877294 w 926358"/>
                <a:gd name="connsiteY115" fmla="*/ 482359 h 925096"/>
                <a:gd name="connsiteX116" fmla="*/ 921902 w 926358"/>
                <a:gd name="connsiteY116" fmla="*/ 493066 h 925096"/>
                <a:gd name="connsiteX117" fmla="*/ 880198 w 926358"/>
                <a:gd name="connsiteY117" fmla="*/ 498133 h 925096"/>
                <a:gd name="connsiteX118" fmla="*/ 898750 w 926358"/>
                <a:gd name="connsiteY118" fmla="*/ 503372 h 925096"/>
                <a:gd name="connsiteX119" fmla="*/ 868674 w 926358"/>
                <a:gd name="connsiteY119" fmla="*/ 505820 h 925096"/>
                <a:gd name="connsiteX120" fmla="*/ 863095 w 926358"/>
                <a:gd name="connsiteY120" fmla="*/ 507708 h 925096"/>
                <a:gd name="connsiteX121" fmla="*/ 867198 w 926358"/>
                <a:gd name="connsiteY121" fmla="*/ 510224 h 925096"/>
                <a:gd name="connsiteX122" fmla="*/ 851842 w 926358"/>
                <a:gd name="connsiteY122" fmla="*/ 515118 h 925096"/>
                <a:gd name="connsiteX123" fmla="*/ 868355 w 926358"/>
                <a:gd name="connsiteY123" fmla="*/ 533379 h 925096"/>
                <a:gd name="connsiteX124" fmla="*/ 858920 w 926358"/>
                <a:gd name="connsiteY124" fmla="*/ 537922 h 925096"/>
                <a:gd name="connsiteX125" fmla="*/ 906634 w 926358"/>
                <a:gd name="connsiteY125" fmla="*/ 556680 h 925096"/>
                <a:gd name="connsiteX126" fmla="*/ 896045 w 926358"/>
                <a:gd name="connsiteY126" fmla="*/ 556488 h 925096"/>
                <a:gd name="connsiteX127" fmla="*/ 914022 w 926358"/>
                <a:gd name="connsiteY127" fmla="*/ 564393 h 925096"/>
                <a:gd name="connsiteX128" fmla="*/ 869035 w 926358"/>
                <a:gd name="connsiteY128" fmla="*/ 561790 h 925096"/>
                <a:gd name="connsiteX129" fmla="*/ 908295 w 926358"/>
                <a:gd name="connsiteY129" fmla="*/ 579885 h 925096"/>
                <a:gd name="connsiteX130" fmla="*/ 854754 w 926358"/>
                <a:gd name="connsiteY130" fmla="*/ 575838 h 925096"/>
                <a:gd name="connsiteX131" fmla="*/ 881703 w 926358"/>
                <a:gd name="connsiteY131" fmla="*/ 589581 h 925096"/>
                <a:gd name="connsiteX132" fmla="*/ 849965 w 926358"/>
                <a:gd name="connsiteY132" fmla="*/ 585912 h 925096"/>
                <a:gd name="connsiteX133" fmla="*/ 850296 w 926358"/>
                <a:gd name="connsiteY133" fmla="*/ 586218 h 925096"/>
                <a:gd name="connsiteX134" fmla="*/ 832757 w 926358"/>
                <a:gd name="connsiteY134" fmla="*/ 588194 h 925096"/>
                <a:gd name="connsiteX135" fmla="*/ 845500 w 926358"/>
                <a:gd name="connsiteY135" fmla="*/ 609512 h 925096"/>
                <a:gd name="connsiteX136" fmla="*/ 833841 w 926358"/>
                <a:gd name="connsiteY136" fmla="*/ 612518 h 925096"/>
                <a:gd name="connsiteX137" fmla="*/ 880586 w 926358"/>
                <a:gd name="connsiteY137" fmla="*/ 642542 h 925096"/>
                <a:gd name="connsiteX138" fmla="*/ 872679 w 926358"/>
                <a:gd name="connsiteY138" fmla="*/ 640820 h 925096"/>
                <a:gd name="connsiteX139" fmla="*/ 884590 w 926358"/>
                <a:gd name="connsiteY139" fmla="*/ 649156 h 925096"/>
                <a:gd name="connsiteX140" fmla="*/ 846008 w 926358"/>
                <a:gd name="connsiteY140" fmla="*/ 639134 h 925096"/>
                <a:gd name="connsiteX141" fmla="*/ 878007 w 926358"/>
                <a:gd name="connsiteY141" fmla="*/ 662380 h 925096"/>
                <a:gd name="connsiteX142" fmla="*/ 822003 w 926358"/>
                <a:gd name="connsiteY142" fmla="*/ 646774 h 925096"/>
                <a:gd name="connsiteX143" fmla="*/ 828138 w 926358"/>
                <a:gd name="connsiteY143" fmla="*/ 654916 h 925096"/>
                <a:gd name="connsiteX144" fmla="*/ 828008 w 926358"/>
                <a:gd name="connsiteY144" fmla="*/ 654907 h 925096"/>
                <a:gd name="connsiteX145" fmla="*/ 848167 w 926358"/>
                <a:gd name="connsiteY145" fmla="*/ 670811 h 925096"/>
                <a:gd name="connsiteX146" fmla="*/ 802337 w 926358"/>
                <a:gd name="connsiteY146" fmla="*/ 656057 h 925096"/>
                <a:gd name="connsiteX147" fmla="*/ 799717 w 926358"/>
                <a:gd name="connsiteY147" fmla="*/ 655836 h 925096"/>
                <a:gd name="connsiteX148" fmla="*/ 808234 w 926358"/>
                <a:gd name="connsiteY148" fmla="*/ 679723 h 925096"/>
                <a:gd name="connsiteX149" fmla="*/ 795691 w 926358"/>
                <a:gd name="connsiteY149" fmla="*/ 680425 h 925096"/>
                <a:gd name="connsiteX150" fmla="*/ 795531 w 926358"/>
                <a:gd name="connsiteY150" fmla="*/ 680441 h 925096"/>
                <a:gd name="connsiteX151" fmla="*/ 838288 w 926358"/>
                <a:gd name="connsiteY151" fmla="*/ 721675 h 925096"/>
                <a:gd name="connsiteX152" fmla="*/ 831819 w 926358"/>
                <a:gd name="connsiteY152" fmla="*/ 718857 h 925096"/>
                <a:gd name="connsiteX153" fmla="*/ 839184 w 926358"/>
                <a:gd name="connsiteY153" fmla="*/ 726547 h 925096"/>
                <a:gd name="connsiteX154" fmla="*/ 808445 w 926358"/>
                <a:gd name="connsiteY154" fmla="*/ 711679 h 925096"/>
                <a:gd name="connsiteX155" fmla="*/ 832208 w 926358"/>
                <a:gd name="connsiteY155" fmla="*/ 737383 h 925096"/>
                <a:gd name="connsiteX156" fmla="*/ 778576 w 926358"/>
                <a:gd name="connsiteY156" fmla="*/ 710265 h 925096"/>
                <a:gd name="connsiteX157" fmla="*/ 783652 w 926358"/>
                <a:gd name="connsiteY157" fmla="*/ 720791 h 925096"/>
                <a:gd name="connsiteX158" fmla="*/ 778489 w 926358"/>
                <a:gd name="connsiteY158" fmla="*/ 719402 h 925096"/>
                <a:gd name="connsiteX159" fmla="*/ 799428 w 926358"/>
                <a:gd name="connsiteY159" fmla="*/ 743938 h 925096"/>
                <a:gd name="connsiteX160" fmla="*/ 754708 w 926358"/>
                <a:gd name="connsiteY160" fmla="*/ 719051 h 925096"/>
                <a:gd name="connsiteX161" fmla="*/ 757983 w 926358"/>
                <a:gd name="connsiteY161" fmla="*/ 741315 h 925096"/>
                <a:gd name="connsiteX162" fmla="*/ 754191 w 926358"/>
                <a:gd name="connsiteY162" fmla="*/ 740779 h 925096"/>
                <a:gd name="connsiteX163" fmla="*/ 754667 w 926358"/>
                <a:gd name="connsiteY163" fmla="*/ 743315 h 925096"/>
                <a:gd name="connsiteX164" fmla="*/ 747779 w 926358"/>
                <a:gd name="connsiteY164" fmla="*/ 742619 h 925096"/>
                <a:gd name="connsiteX165" fmla="*/ 747790 w 926358"/>
                <a:gd name="connsiteY165" fmla="*/ 742704 h 925096"/>
                <a:gd name="connsiteX166" fmla="*/ 781364 w 926358"/>
                <a:gd name="connsiteY166" fmla="*/ 791035 h 925096"/>
                <a:gd name="connsiteX167" fmla="*/ 775188 w 926358"/>
                <a:gd name="connsiteY167" fmla="*/ 786744 h 925096"/>
                <a:gd name="connsiteX168" fmla="*/ 779555 w 926358"/>
                <a:gd name="connsiteY168" fmla="*/ 793595 h 925096"/>
                <a:gd name="connsiteX169" fmla="*/ 757113 w 926358"/>
                <a:gd name="connsiteY169" fmla="*/ 776646 h 925096"/>
                <a:gd name="connsiteX170" fmla="*/ 772657 w 926358"/>
                <a:gd name="connsiteY170" fmla="*/ 802009 h 925096"/>
                <a:gd name="connsiteX171" fmla="*/ 723816 w 926358"/>
                <a:gd name="connsiteY171" fmla="*/ 763751 h 925096"/>
                <a:gd name="connsiteX172" fmla="*/ 727170 w 926358"/>
                <a:gd name="connsiteY172" fmla="*/ 776722 h 925096"/>
                <a:gd name="connsiteX173" fmla="*/ 718493 w 926358"/>
                <a:gd name="connsiteY173" fmla="*/ 772431 h 925096"/>
                <a:gd name="connsiteX174" fmla="*/ 737360 w 926358"/>
                <a:gd name="connsiteY174" fmla="*/ 806150 h 925096"/>
                <a:gd name="connsiteX175" fmla="*/ 697666 w 926358"/>
                <a:gd name="connsiteY175" fmla="*/ 772431 h 925096"/>
                <a:gd name="connsiteX176" fmla="*/ 696686 w 926358"/>
                <a:gd name="connsiteY176" fmla="*/ 791921 h 925096"/>
                <a:gd name="connsiteX177" fmla="*/ 695475 w 926358"/>
                <a:gd name="connsiteY177" fmla="*/ 791497 h 925096"/>
                <a:gd name="connsiteX178" fmla="*/ 695424 w 926358"/>
                <a:gd name="connsiteY178" fmla="*/ 796313 h 925096"/>
                <a:gd name="connsiteX179" fmla="*/ 688874 w 926358"/>
                <a:gd name="connsiteY179" fmla="*/ 794309 h 925096"/>
                <a:gd name="connsiteX180" fmla="*/ 688843 w 926358"/>
                <a:gd name="connsiteY180" fmla="*/ 794783 h 925096"/>
                <a:gd name="connsiteX181" fmla="*/ 712006 w 926358"/>
                <a:gd name="connsiteY181" fmla="*/ 847958 h 925096"/>
                <a:gd name="connsiteX182" fmla="*/ 705426 w 926358"/>
                <a:gd name="connsiteY182" fmla="*/ 841136 h 925096"/>
                <a:gd name="connsiteX183" fmla="*/ 707988 w 926358"/>
                <a:gd name="connsiteY183" fmla="*/ 847720 h 925096"/>
                <a:gd name="connsiteX184" fmla="*/ 693339 w 926358"/>
                <a:gd name="connsiteY184" fmla="*/ 831272 h 925096"/>
                <a:gd name="connsiteX185" fmla="*/ 701644 w 926358"/>
                <a:gd name="connsiteY185" fmla="*/ 853776 h 925096"/>
                <a:gd name="connsiteX186" fmla="*/ 659996 w 926358"/>
                <a:gd name="connsiteY186" fmla="*/ 805319 h 925096"/>
                <a:gd name="connsiteX187" fmla="*/ 660860 w 926358"/>
                <a:gd name="connsiteY187" fmla="*/ 820559 h 925096"/>
                <a:gd name="connsiteX188" fmla="*/ 652108 w 926358"/>
                <a:gd name="connsiteY188" fmla="*/ 813829 h 925096"/>
                <a:gd name="connsiteX189" fmla="*/ 652223 w 926358"/>
                <a:gd name="connsiteY189" fmla="*/ 816771 h 925096"/>
                <a:gd name="connsiteX190" fmla="*/ 651817 w 926358"/>
                <a:gd name="connsiteY190" fmla="*/ 816447 h 925096"/>
                <a:gd name="connsiteX191" fmla="*/ 664346 w 926358"/>
                <a:gd name="connsiteY191" fmla="*/ 855058 h 925096"/>
                <a:gd name="connsiteX192" fmla="*/ 631763 w 926358"/>
                <a:gd name="connsiteY192" fmla="*/ 813954 h 925096"/>
                <a:gd name="connsiteX193" fmla="*/ 626981 w 926358"/>
                <a:gd name="connsiteY193" fmla="*/ 836737 h 925096"/>
                <a:gd name="connsiteX194" fmla="*/ 620451 w 926358"/>
                <a:gd name="connsiteY194" fmla="*/ 833225 h 925096"/>
                <a:gd name="connsiteX195" fmla="*/ 632872 w 926358"/>
                <a:gd name="connsiteY195" fmla="*/ 890254 h 925096"/>
                <a:gd name="connsiteX196" fmla="*/ 625937 w 926358"/>
                <a:gd name="connsiteY196" fmla="*/ 879457 h 925096"/>
                <a:gd name="connsiteX197" fmla="*/ 627241 w 926358"/>
                <a:gd name="connsiteY197" fmla="*/ 886846 h 925096"/>
                <a:gd name="connsiteX198" fmla="*/ 619085 w 926358"/>
                <a:gd name="connsiteY198" fmla="*/ 872964 h 925096"/>
                <a:gd name="connsiteX199" fmla="*/ 621894 w 926358"/>
                <a:gd name="connsiteY199" fmla="*/ 890695 h 925096"/>
                <a:gd name="connsiteX200" fmla="*/ 589671 w 926358"/>
                <a:gd name="connsiteY200" fmla="*/ 833574 h 925096"/>
                <a:gd name="connsiteX201" fmla="*/ 587276 w 926358"/>
                <a:gd name="connsiteY201" fmla="*/ 850618 h 925096"/>
                <a:gd name="connsiteX202" fmla="*/ 580052 w 926358"/>
                <a:gd name="connsiteY202" fmla="*/ 842364 h 925096"/>
                <a:gd name="connsiteX203" fmla="*/ 579644 w 926358"/>
                <a:gd name="connsiteY203" fmla="*/ 844936 h 925096"/>
                <a:gd name="connsiteX204" fmla="*/ 577759 w 926358"/>
                <a:gd name="connsiteY204" fmla="*/ 842704 h 925096"/>
                <a:gd name="connsiteX205" fmla="*/ 583195 w 926358"/>
                <a:gd name="connsiteY205" fmla="*/ 888785 h 925096"/>
                <a:gd name="connsiteX206" fmla="*/ 560149 w 926358"/>
                <a:gd name="connsiteY206" fmla="*/ 843849 h 925096"/>
                <a:gd name="connsiteX207" fmla="*/ 551966 w 926358"/>
                <a:gd name="connsiteY207" fmla="*/ 863026 h 925096"/>
                <a:gd name="connsiteX208" fmla="*/ 545954 w 926358"/>
                <a:gd name="connsiteY208" fmla="*/ 858067 h 925096"/>
                <a:gd name="connsiteX209" fmla="*/ 547009 w 926358"/>
                <a:gd name="connsiteY209" fmla="*/ 916304 h 925096"/>
                <a:gd name="connsiteX210" fmla="*/ 540615 w 926358"/>
                <a:gd name="connsiteY210" fmla="*/ 900040 h 925096"/>
                <a:gd name="connsiteX211" fmla="*/ 540412 w 926358"/>
                <a:gd name="connsiteY211" fmla="*/ 909461 h 925096"/>
                <a:gd name="connsiteX212" fmla="*/ 536941 w 926358"/>
                <a:gd name="connsiteY212" fmla="*/ 899488 h 925096"/>
                <a:gd name="connsiteX213" fmla="*/ 536476 w 926358"/>
                <a:gd name="connsiteY213" fmla="*/ 911346 h 925096"/>
                <a:gd name="connsiteX214" fmla="*/ 515560 w 926358"/>
                <a:gd name="connsiteY214" fmla="*/ 847643 h 925096"/>
                <a:gd name="connsiteX215" fmla="*/ 509821 w 926358"/>
                <a:gd name="connsiteY215" fmla="*/ 864075 h 925096"/>
                <a:gd name="connsiteX216" fmla="*/ 509754 w 926358"/>
                <a:gd name="connsiteY216" fmla="*/ 864294 h 925096"/>
                <a:gd name="connsiteX217" fmla="*/ 509748 w 926358"/>
                <a:gd name="connsiteY217" fmla="*/ 864285 h 925096"/>
                <a:gd name="connsiteX218" fmla="*/ 509239 w 926358"/>
                <a:gd name="connsiteY218" fmla="*/ 865742 h 925096"/>
                <a:gd name="connsiteX219" fmla="*/ 503765 w 926358"/>
                <a:gd name="connsiteY219" fmla="*/ 856238 h 925096"/>
                <a:gd name="connsiteX220" fmla="*/ 502966 w 926358"/>
                <a:gd name="connsiteY220" fmla="*/ 858402 h 925096"/>
                <a:gd name="connsiteX221" fmla="*/ 501064 w 926358"/>
                <a:gd name="connsiteY221" fmla="*/ 854959 h 925096"/>
                <a:gd name="connsiteX222" fmla="*/ 497025 w 926358"/>
                <a:gd name="connsiteY222" fmla="*/ 906026 h 925096"/>
                <a:gd name="connsiteX223" fmla="*/ 483630 w 926358"/>
                <a:gd name="connsiteY223" fmla="*/ 859016 h 925096"/>
                <a:gd name="connsiteX224" fmla="*/ 473264 w 926358"/>
                <a:gd name="connsiteY224" fmla="*/ 874181 h 925096"/>
                <a:gd name="connsiteX225" fmla="*/ 468039 w 926358"/>
                <a:gd name="connsiteY225" fmla="*/ 867781 h 925096"/>
                <a:gd name="connsiteX226" fmla="*/ 457713 w 926358"/>
                <a:gd name="connsiteY226" fmla="*/ 925096 h 925096"/>
                <a:gd name="connsiteX227" fmla="*/ 453597 w 926358"/>
                <a:gd name="connsiteY227" fmla="*/ 902247 h 925096"/>
                <a:gd name="connsiteX228" fmla="*/ 450838 w 926358"/>
                <a:gd name="connsiteY228" fmla="*/ 914708 h 925096"/>
                <a:gd name="connsiteX229" fmla="*/ 450061 w 926358"/>
                <a:gd name="connsiteY229" fmla="*/ 909136 h 925096"/>
                <a:gd name="connsiteX230" fmla="*/ 448669 w 926358"/>
                <a:gd name="connsiteY230" fmla="*/ 914934 h 925096"/>
                <a:gd name="connsiteX231" fmla="*/ 440537 w 926358"/>
                <a:gd name="connsiteY231" fmla="*/ 848012 h 925096"/>
                <a:gd name="connsiteX232" fmla="*/ 430314 w 926358"/>
                <a:gd name="connsiteY232" fmla="*/ 867057 h 925096"/>
                <a:gd name="connsiteX233" fmla="*/ 425867 w 926358"/>
                <a:gd name="connsiteY233" fmla="*/ 855451 h 925096"/>
                <a:gd name="connsiteX234" fmla="*/ 425134 w 926358"/>
                <a:gd name="connsiteY234" fmla="*/ 856646 h 925096"/>
                <a:gd name="connsiteX235" fmla="*/ 424066 w 926358"/>
                <a:gd name="connsiteY235" fmla="*/ 853296 h 925096"/>
                <a:gd name="connsiteX236" fmla="*/ 409145 w 926358"/>
                <a:gd name="connsiteY236" fmla="*/ 906130 h 925096"/>
                <a:gd name="connsiteX237" fmla="*/ 405279 w 926358"/>
                <a:gd name="connsiteY237" fmla="*/ 858623 h 925096"/>
                <a:gd name="connsiteX238" fmla="*/ 393900 w 926358"/>
                <a:gd name="connsiteY238" fmla="*/ 869763 h 925096"/>
                <a:gd name="connsiteX239" fmla="*/ 389769 w 926358"/>
                <a:gd name="connsiteY239" fmla="*/ 861992 h 925096"/>
                <a:gd name="connsiteX240" fmla="*/ 368419 w 926358"/>
                <a:gd name="connsiteY240" fmla="*/ 916304 h 925096"/>
                <a:gd name="connsiteX241" fmla="*/ 368959 w 926358"/>
                <a:gd name="connsiteY241" fmla="*/ 886463 h 925096"/>
                <a:gd name="connsiteX242" fmla="*/ 361962 w 926358"/>
                <a:gd name="connsiteY242" fmla="*/ 902374 h 925096"/>
                <a:gd name="connsiteX243" fmla="*/ 362048 w 926358"/>
                <a:gd name="connsiteY243" fmla="*/ 900900 h 925096"/>
                <a:gd name="connsiteX244" fmla="*/ 361851 w 926358"/>
                <a:gd name="connsiteY244" fmla="*/ 901327 h 925096"/>
                <a:gd name="connsiteX245" fmla="*/ 362585 w 926358"/>
                <a:gd name="connsiteY245" fmla="*/ 891612 h 925096"/>
                <a:gd name="connsiteX246" fmla="*/ 365719 w 926358"/>
                <a:gd name="connsiteY246" fmla="*/ 837446 h 925096"/>
                <a:gd name="connsiteX247" fmla="*/ 351860 w 926358"/>
                <a:gd name="connsiteY247" fmla="*/ 854272 h 925096"/>
                <a:gd name="connsiteX248" fmla="*/ 349337 w 926358"/>
                <a:gd name="connsiteY248" fmla="*/ 839531 h 925096"/>
                <a:gd name="connsiteX249" fmla="*/ 349140 w 926358"/>
                <a:gd name="connsiteY249" fmla="*/ 839744 h 925096"/>
                <a:gd name="connsiteX250" fmla="*/ 348951 w 926358"/>
                <a:gd name="connsiteY250" fmla="*/ 838071 h 925096"/>
                <a:gd name="connsiteX251" fmla="*/ 322935 w 926358"/>
                <a:gd name="connsiteY251" fmla="*/ 889083 h 925096"/>
                <a:gd name="connsiteX252" fmla="*/ 328322 w 926358"/>
                <a:gd name="connsiteY252" fmla="*/ 842503 h 925096"/>
                <a:gd name="connsiteX253" fmla="*/ 316919 w 926358"/>
                <a:gd name="connsiteY253" fmla="*/ 849950 h 925096"/>
                <a:gd name="connsiteX254" fmla="*/ 314216 w 926358"/>
                <a:gd name="connsiteY254" fmla="*/ 840962 h 925096"/>
                <a:gd name="connsiteX255" fmla="*/ 282556 w 926358"/>
                <a:gd name="connsiteY255" fmla="*/ 890255 h 925096"/>
                <a:gd name="connsiteX256" fmla="*/ 289903 w 926358"/>
                <a:gd name="connsiteY256" fmla="*/ 856520 h 925096"/>
                <a:gd name="connsiteX257" fmla="*/ 279356 w 926358"/>
                <a:gd name="connsiteY257" fmla="*/ 871038 h 925096"/>
                <a:gd name="connsiteX258" fmla="*/ 279902 w 926358"/>
                <a:gd name="connsiteY258" fmla="*/ 869078 h 925096"/>
                <a:gd name="connsiteX259" fmla="*/ 277199 w 926358"/>
                <a:gd name="connsiteY259" fmla="*/ 872941 h 925096"/>
                <a:gd name="connsiteX260" fmla="*/ 292484 w 926358"/>
                <a:gd name="connsiteY260" fmla="*/ 814099 h 925096"/>
                <a:gd name="connsiteX261" fmla="*/ 277410 w 926358"/>
                <a:gd name="connsiteY261" fmla="*/ 826425 h 925096"/>
                <a:gd name="connsiteX262" fmla="*/ 277857 w 926358"/>
                <a:gd name="connsiteY262" fmla="*/ 809723 h 925096"/>
                <a:gd name="connsiteX263" fmla="*/ 241705 w 926358"/>
                <a:gd name="connsiteY263" fmla="*/ 855548 h 925096"/>
                <a:gd name="connsiteX264" fmla="*/ 255984 w 926358"/>
                <a:gd name="connsiteY264" fmla="*/ 811198 h 925096"/>
                <a:gd name="connsiteX265" fmla="*/ 245285 w 926358"/>
                <a:gd name="connsiteY265" fmla="*/ 815498 h 925096"/>
                <a:gd name="connsiteX266" fmla="*/ 244329 w 926358"/>
                <a:gd name="connsiteY266" fmla="*/ 805541 h 925096"/>
                <a:gd name="connsiteX267" fmla="*/ 203422 w 926358"/>
                <a:gd name="connsiteY267" fmla="*/ 847958 h 925096"/>
                <a:gd name="connsiteX268" fmla="*/ 219362 w 926358"/>
                <a:gd name="connsiteY268" fmla="*/ 811363 h 925096"/>
                <a:gd name="connsiteX269" fmla="*/ 204352 w 926358"/>
                <a:gd name="connsiteY269" fmla="*/ 825241 h 925096"/>
                <a:gd name="connsiteX270" fmla="*/ 206368 w 926358"/>
                <a:gd name="connsiteY270" fmla="*/ 821253 h 925096"/>
                <a:gd name="connsiteX271" fmla="*/ 199808 w 926358"/>
                <a:gd name="connsiteY271" fmla="*/ 827536 h 925096"/>
                <a:gd name="connsiteX272" fmla="*/ 224312 w 926358"/>
                <a:gd name="connsiteY272" fmla="*/ 776875 h 925096"/>
                <a:gd name="connsiteX273" fmla="*/ 209820 w 926358"/>
                <a:gd name="connsiteY273" fmla="*/ 784588 h 925096"/>
                <a:gd name="connsiteX274" fmla="*/ 213472 w 926358"/>
                <a:gd name="connsiteY274" fmla="*/ 768496 h 925096"/>
                <a:gd name="connsiteX275" fmla="*/ 168580 w 926358"/>
                <a:gd name="connsiteY275" fmla="*/ 806808 h 925096"/>
                <a:gd name="connsiteX276" fmla="*/ 191328 w 926358"/>
                <a:gd name="connsiteY276" fmla="*/ 765932 h 925096"/>
                <a:gd name="connsiteX277" fmla="*/ 181746 w 926358"/>
                <a:gd name="connsiteY277" fmla="*/ 767733 h 925096"/>
                <a:gd name="connsiteX278" fmla="*/ 182813 w 926358"/>
                <a:gd name="connsiteY278" fmla="*/ 757168 h 925096"/>
                <a:gd name="connsiteX279" fmla="*/ 134062 w 926358"/>
                <a:gd name="connsiteY279" fmla="*/ 791035 h 925096"/>
                <a:gd name="connsiteX280" fmla="*/ 160525 w 926358"/>
                <a:gd name="connsiteY280" fmla="*/ 752943 h 925096"/>
                <a:gd name="connsiteX281" fmla="*/ 139725 w 926358"/>
                <a:gd name="connsiteY281" fmla="*/ 765690 h 925096"/>
                <a:gd name="connsiteX282" fmla="*/ 143204 w 926358"/>
                <a:gd name="connsiteY282" fmla="*/ 761249 h 925096"/>
                <a:gd name="connsiteX283" fmla="*/ 132760 w 926358"/>
                <a:gd name="connsiteY283" fmla="*/ 767905 h 925096"/>
                <a:gd name="connsiteX284" fmla="*/ 163886 w 926358"/>
                <a:gd name="connsiteY284" fmla="*/ 726695 h 925096"/>
                <a:gd name="connsiteX285" fmla="*/ 151692 w 926358"/>
                <a:gd name="connsiteY285" fmla="*/ 730370 h 925096"/>
                <a:gd name="connsiteX286" fmla="*/ 157410 w 926358"/>
                <a:gd name="connsiteY286" fmla="*/ 717551 h 925096"/>
                <a:gd name="connsiteX287" fmla="*/ 156774 w 926358"/>
                <a:gd name="connsiteY287" fmla="*/ 717715 h 925096"/>
                <a:gd name="connsiteX288" fmla="*/ 157580 w 926358"/>
                <a:gd name="connsiteY288" fmla="*/ 716085 h 925096"/>
                <a:gd name="connsiteX289" fmla="*/ 106367 w 926358"/>
                <a:gd name="connsiteY289" fmla="*/ 744741 h 925096"/>
                <a:gd name="connsiteX290" fmla="*/ 137086 w 926358"/>
                <a:gd name="connsiteY290" fmla="*/ 708578 h 925096"/>
                <a:gd name="connsiteX291" fmla="*/ 128748 w 926358"/>
                <a:gd name="connsiteY291" fmla="*/ 708490 h 925096"/>
                <a:gd name="connsiteX292" fmla="*/ 132030 w 926358"/>
                <a:gd name="connsiteY292" fmla="*/ 697764 h 925096"/>
                <a:gd name="connsiteX293" fmla="*/ 77138 w 926358"/>
                <a:gd name="connsiteY293" fmla="*/ 721676 h 925096"/>
                <a:gd name="connsiteX294" fmla="*/ 115780 w 926358"/>
                <a:gd name="connsiteY294" fmla="*/ 684411 h 925096"/>
                <a:gd name="connsiteX295" fmla="*/ 87958 w 926358"/>
                <a:gd name="connsiteY295" fmla="*/ 694676 h 925096"/>
                <a:gd name="connsiteX296" fmla="*/ 92133 w 926358"/>
                <a:gd name="connsiteY296" fmla="*/ 691087 h 925096"/>
                <a:gd name="connsiteX297" fmla="*/ 78635 w 926358"/>
                <a:gd name="connsiteY297" fmla="*/ 696340 h 925096"/>
                <a:gd name="connsiteX298" fmla="*/ 113793 w 926358"/>
                <a:gd name="connsiteY298" fmla="*/ 665028 h 925096"/>
                <a:gd name="connsiteX299" fmla="*/ 105258 w 926358"/>
                <a:gd name="connsiteY299" fmla="*/ 665854 h 925096"/>
                <a:gd name="connsiteX300" fmla="*/ 114112 w 926358"/>
                <a:gd name="connsiteY300" fmla="*/ 653344 h 925096"/>
                <a:gd name="connsiteX301" fmla="*/ 57459 w 926358"/>
                <a:gd name="connsiteY301" fmla="*/ 671727 h 925096"/>
                <a:gd name="connsiteX302" fmla="*/ 95519 w 926358"/>
                <a:gd name="connsiteY302" fmla="*/ 641557 h 925096"/>
                <a:gd name="connsiteX303" fmla="*/ 88326 w 926358"/>
                <a:gd name="connsiteY303" fmla="*/ 640048 h 925096"/>
                <a:gd name="connsiteX304" fmla="*/ 93881 w 926358"/>
                <a:gd name="connsiteY304" fmla="*/ 629715 h 925096"/>
                <a:gd name="connsiteX305" fmla="*/ 93735 w 926358"/>
                <a:gd name="connsiteY305" fmla="*/ 629715 h 925096"/>
                <a:gd name="connsiteX306" fmla="*/ 34842 w 926358"/>
                <a:gd name="connsiteY306" fmla="*/ 642542 h 925096"/>
                <a:gd name="connsiteX307" fmla="*/ 86612 w 926358"/>
                <a:gd name="connsiteY307" fmla="*/ 609290 h 925096"/>
                <a:gd name="connsiteX308" fmla="*/ 51040 w 926358"/>
                <a:gd name="connsiteY308" fmla="*/ 614926 h 925096"/>
                <a:gd name="connsiteX309" fmla="*/ 54574 w 926358"/>
                <a:gd name="connsiteY309" fmla="*/ 612932 h 925096"/>
                <a:gd name="connsiteX310" fmla="*/ 39510 w 926358"/>
                <a:gd name="connsiteY310" fmla="*/ 615592 h 925096"/>
                <a:gd name="connsiteX311" fmla="*/ 76384 w 926358"/>
                <a:gd name="connsiteY311" fmla="*/ 593927 h 925096"/>
                <a:gd name="connsiteX312" fmla="*/ 72303 w 926358"/>
                <a:gd name="connsiteY312" fmla="*/ 593517 h 925096"/>
                <a:gd name="connsiteX313" fmla="*/ 82753 w 926358"/>
                <a:gd name="connsiteY313" fmla="*/ 583613 h 925096"/>
                <a:gd name="connsiteX314" fmla="*/ 23734 w 926358"/>
                <a:gd name="connsiteY314" fmla="*/ 590577 h 925096"/>
                <a:gd name="connsiteX315" fmla="*/ 68314 w 926358"/>
                <a:gd name="connsiteY315" fmla="*/ 567712 h 925096"/>
                <a:gd name="connsiteX316" fmla="*/ 62035 w 926358"/>
                <a:gd name="connsiteY316" fmla="*/ 565033 h 925096"/>
                <a:gd name="connsiteX317" fmla="*/ 69257 w 926358"/>
                <a:gd name="connsiteY317" fmla="*/ 556277 h 925096"/>
                <a:gd name="connsiteX318" fmla="*/ 68257 w 926358"/>
                <a:gd name="connsiteY318" fmla="*/ 556077 h 925096"/>
                <a:gd name="connsiteX319" fmla="*/ 68882 w 926358"/>
                <a:gd name="connsiteY319" fmla="*/ 555591 h 925096"/>
                <a:gd name="connsiteX320" fmla="*/ 8793 w 926358"/>
                <a:gd name="connsiteY320" fmla="*/ 556680 h 925096"/>
                <a:gd name="connsiteX321" fmla="*/ 73594 w 926358"/>
                <a:gd name="connsiteY321" fmla="*/ 531203 h 925096"/>
                <a:gd name="connsiteX322" fmla="*/ 30388 w 926358"/>
                <a:gd name="connsiteY322" fmla="*/ 529509 h 925096"/>
                <a:gd name="connsiteX323" fmla="*/ 31686 w 926358"/>
                <a:gd name="connsiteY323" fmla="*/ 529082 h 925096"/>
                <a:gd name="connsiteX324" fmla="*/ 16894 w 926358"/>
                <a:gd name="connsiteY324" fmla="*/ 528763 h 925096"/>
                <a:gd name="connsiteX325" fmla="*/ 55247 w 926358"/>
                <a:gd name="connsiteY325" fmla="*/ 515416 h 925096"/>
                <a:gd name="connsiteX326" fmla="*/ 65337 w 926358"/>
                <a:gd name="connsiteY326" fmla="*/ 509059 h 925096"/>
                <a:gd name="connsiteX327" fmla="*/ 6491 w 926358"/>
                <a:gd name="connsiteY327" fmla="*/ 504406 h 925096"/>
                <a:gd name="connsiteX328" fmla="*/ 56485 w 926358"/>
                <a:gd name="connsiteY328" fmla="*/ 490162 h 925096"/>
                <a:gd name="connsiteX329" fmla="*/ 50880 w 926358"/>
                <a:gd name="connsiteY329" fmla="*/ 486331 h 925096"/>
                <a:gd name="connsiteX330" fmla="*/ 59244 w 926358"/>
                <a:gd name="connsiteY330" fmla="*/ 479503 h 925096"/>
                <a:gd name="connsiteX331" fmla="*/ 57848 w 926358"/>
                <a:gd name="connsiteY331" fmla="*/ 478924 h 925096"/>
                <a:gd name="connsiteX332" fmla="*/ 59486 w 926358"/>
                <a:gd name="connsiteY332" fmla="*/ 478101 h 925096"/>
                <a:gd name="connsiteX333" fmla="*/ 0 w 926358"/>
                <a:gd name="connsiteY333" fmla="*/ 467384 h 925096"/>
                <a:gd name="connsiteX334" fmla="*/ 66563 w 926358"/>
                <a:gd name="connsiteY334" fmla="*/ 455392 h 925096"/>
                <a:gd name="connsiteX335" fmla="*/ 70713 w 926358"/>
                <a:gd name="connsiteY335" fmla="*/ 452269 h 925096"/>
                <a:gd name="connsiteX336" fmla="*/ 11648 w 926358"/>
                <a:gd name="connsiteY336" fmla="*/ 439189 h 925096"/>
                <a:gd name="connsiteX337" fmla="*/ 61850 w 926358"/>
                <a:gd name="connsiteY337" fmla="*/ 432190 h 925096"/>
                <a:gd name="connsiteX338" fmla="*/ 6387 w 926358"/>
                <a:gd name="connsiteY338" fmla="*/ 416527 h 925096"/>
                <a:gd name="connsiteX339" fmla="*/ 60358 w 926358"/>
                <a:gd name="connsiteY339" fmla="*/ 412134 h 925096"/>
                <a:gd name="connsiteX340" fmla="*/ 55298 w 926358"/>
                <a:gd name="connsiteY340" fmla="*/ 406967 h 925096"/>
                <a:gd name="connsiteX341" fmla="*/ 64200 w 926358"/>
                <a:gd name="connsiteY341" fmla="*/ 402235 h 925096"/>
                <a:gd name="connsiteX342" fmla="*/ 62688 w 926358"/>
                <a:gd name="connsiteY342" fmla="*/ 401223 h 925096"/>
                <a:gd name="connsiteX343" fmla="*/ 65599 w 926358"/>
                <a:gd name="connsiteY343" fmla="*/ 400421 h 925096"/>
                <a:gd name="connsiteX344" fmla="*/ 8793 w 926358"/>
                <a:gd name="connsiteY344" fmla="*/ 378089 h 925096"/>
                <a:gd name="connsiteX345" fmla="*/ 74142 w 926358"/>
                <a:gd name="connsiteY345" fmla="*/ 379273 h 925096"/>
                <a:gd name="connsiteX346" fmla="*/ 72515 w 926358"/>
                <a:gd name="connsiteY346" fmla="*/ 377474 h 925096"/>
                <a:gd name="connsiteX347" fmla="*/ 78830 w 926358"/>
                <a:gd name="connsiteY347" fmla="*/ 374434 h 925096"/>
                <a:gd name="connsiteX348" fmla="*/ 23981 w 926358"/>
                <a:gd name="connsiteY348" fmla="*/ 350314 h 925096"/>
                <a:gd name="connsiteX349" fmla="*/ 67592 w 926358"/>
                <a:gd name="connsiteY349" fmla="*/ 352838 h 925096"/>
                <a:gd name="connsiteX350" fmla="*/ 23433 w 926358"/>
                <a:gd name="connsiteY350" fmla="*/ 330317 h 925096"/>
                <a:gd name="connsiteX351" fmla="*/ 79567 w 926358"/>
                <a:gd name="connsiteY351" fmla="*/ 336807 h 925096"/>
                <a:gd name="connsiteX352" fmla="*/ 75112 w 926358"/>
                <a:gd name="connsiteY352" fmla="*/ 329986 h 925096"/>
                <a:gd name="connsiteX353" fmla="*/ 83959 w 926358"/>
                <a:gd name="connsiteY353" fmla="*/ 327326 h 925096"/>
                <a:gd name="connsiteX354" fmla="*/ 82596 w 926358"/>
                <a:gd name="connsiteY354" fmla="*/ 325962 h 925096"/>
                <a:gd name="connsiteX355" fmla="*/ 86880 w 926358"/>
                <a:gd name="connsiteY355" fmla="*/ 325650 h 925096"/>
                <a:gd name="connsiteX356" fmla="*/ 34842 w 926358"/>
                <a:gd name="connsiteY356" fmla="*/ 292227 h 925096"/>
                <a:gd name="connsiteX357" fmla="*/ 98165 w 926358"/>
                <a:gd name="connsiteY357" fmla="*/ 306018 h 925096"/>
                <a:gd name="connsiteX358" fmla="*/ 95369 w 926358"/>
                <a:gd name="connsiteY358" fmla="*/ 301341 h 925096"/>
                <a:gd name="connsiteX359" fmla="*/ 102082 w 926358"/>
                <a:gd name="connsiteY359" fmla="*/ 299610 h 925096"/>
                <a:gd name="connsiteX360" fmla="*/ 53415 w 926358"/>
                <a:gd name="connsiteY360" fmla="*/ 265552 h 925096"/>
                <a:gd name="connsiteX361" fmla="*/ 89830 w 926358"/>
                <a:gd name="connsiteY361" fmla="*/ 275011 h 925096"/>
                <a:gd name="connsiteX362" fmla="*/ 56970 w 926358"/>
                <a:gd name="connsiteY362" fmla="*/ 249087 h 925096"/>
                <a:gd name="connsiteX363" fmla="*/ 113105 w 926358"/>
                <a:gd name="connsiteY363" fmla="*/ 267161 h 925096"/>
                <a:gd name="connsiteX364" fmla="*/ 109565 w 926358"/>
                <a:gd name="connsiteY364" fmla="*/ 258351 h 925096"/>
                <a:gd name="connsiteX365" fmla="*/ 117827 w 926358"/>
                <a:gd name="connsiteY365" fmla="*/ 257558 h 925096"/>
                <a:gd name="connsiteX366" fmla="*/ 116805 w 926358"/>
                <a:gd name="connsiteY366" fmla="*/ 256026 h 925096"/>
                <a:gd name="connsiteX367" fmla="*/ 122376 w 926358"/>
                <a:gd name="connsiteY367" fmla="*/ 256720 h 925096"/>
                <a:gd name="connsiteX368" fmla="*/ 77138 w 926358"/>
                <a:gd name="connsiteY368" fmla="*/ 213093 h 925096"/>
                <a:gd name="connsiteX369" fmla="*/ 135226 w 926358"/>
                <a:gd name="connsiteY369" fmla="*/ 238395 h 925096"/>
                <a:gd name="connsiteX370" fmla="*/ 132636 w 926358"/>
                <a:gd name="connsiteY370" fmla="*/ 231130 h 925096"/>
                <a:gd name="connsiteX371" fmla="*/ 139548 w 926358"/>
                <a:gd name="connsiteY371" fmla="*/ 230743 h 925096"/>
                <a:gd name="connsiteX372" fmla="*/ 139525 w 926358"/>
                <a:gd name="connsiteY372" fmla="*/ 230661 h 925096"/>
                <a:gd name="connsiteX373" fmla="*/ 98821 w 926358"/>
                <a:gd name="connsiteY373" fmla="*/ 188160 h 925096"/>
                <a:gd name="connsiteX374" fmla="*/ 128280 w 926358"/>
                <a:gd name="connsiteY374" fmla="*/ 202409 h 925096"/>
                <a:gd name="connsiteX375" fmla="*/ 105709 w 926358"/>
                <a:gd name="connsiteY375" fmla="*/ 175962 h 925096"/>
                <a:gd name="connsiteX376" fmla="*/ 159402 w 926358"/>
                <a:gd name="connsiteY376" fmla="*/ 205842 h 925096"/>
                <a:gd name="connsiteX377" fmla="*/ 157328 w 926358"/>
                <a:gd name="connsiteY377" fmla="*/ 194814 h 925096"/>
                <a:gd name="connsiteX378" fmla="*/ 164592 w 926358"/>
                <a:gd name="connsiteY378" fmla="*/ 195548 h 925096"/>
                <a:gd name="connsiteX379" fmla="*/ 163998 w 926358"/>
                <a:gd name="connsiteY379" fmla="*/ 194111 h 925096"/>
                <a:gd name="connsiteX380" fmla="*/ 169970 w 926358"/>
                <a:gd name="connsiteY380" fmla="*/ 196091 h 925096"/>
                <a:gd name="connsiteX381" fmla="*/ 170469 w 926358"/>
                <a:gd name="connsiteY381" fmla="*/ 196141 h 925096"/>
                <a:gd name="connsiteX382" fmla="*/ 134062 w 926358"/>
                <a:gd name="connsiteY382" fmla="*/ 143734 h 925096"/>
                <a:gd name="connsiteX383" fmla="*/ 184215 w 926358"/>
                <a:gd name="connsiteY383" fmla="*/ 178574 h 925096"/>
                <a:gd name="connsiteX384" fmla="*/ 182886 w 926358"/>
                <a:gd name="connsiteY384" fmla="*/ 169538 h 925096"/>
                <a:gd name="connsiteX385" fmla="*/ 189667 w 926358"/>
                <a:gd name="connsiteY385" fmla="*/ 170496 h 925096"/>
                <a:gd name="connsiteX386" fmla="*/ 189625 w 926358"/>
                <a:gd name="connsiteY386" fmla="*/ 170023 h 925096"/>
                <a:gd name="connsiteX387" fmla="*/ 158450 w 926358"/>
                <a:gd name="connsiteY387" fmla="*/ 121113 h 925096"/>
                <a:gd name="connsiteX388" fmla="*/ 177919 w 926358"/>
                <a:gd name="connsiteY388" fmla="*/ 135817 h 925096"/>
                <a:gd name="connsiteX389" fmla="*/ 176045 w 926358"/>
                <a:gd name="connsiteY389" fmla="*/ 132759 h 925096"/>
                <a:gd name="connsiteX390" fmla="*/ 180263 w 926358"/>
                <a:gd name="connsiteY390" fmla="*/ 136063 h 925096"/>
                <a:gd name="connsiteX391" fmla="*/ 167777 w 926358"/>
                <a:gd name="connsiteY391" fmla="*/ 113749 h 925096"/>
                <a:gd name="connsiteX392" fmla="*/ 216432 w 926358"/>
                <a:gd name="connsiteY392" fmla="*/ 155080 h 925096"/>
                <a:gd name="connsiteX393" fmla="*/ 216486 w 926358"/>
                <a:gd name="connsiteY393" fmla="*/ 150043 h 925096"/>
                <a:gd name="connsiteX394" fmla="*/ 215782 w 926358"/>
                <a:gd name="connsiteY394" fmla="*/ 147320 h 925096"/>
                <a:gd name="connsiteX395" fmla="*/ 216511 w 926358"/>
                <a:gd name="connsiteY395" fmla="*/ 147681 h 925096"/>
                <a:gd name="connsiteX396" fmla="*/ 216573 w 926358"/>
                <a:gd name="connsiteY396" fmla="*/ 141816 h 925096"/>
                <a:gd name="connsiteX397" fmla="*/ 222576 w 926358"/>
                <a:gd name="connsiteY397" fmla="*/ 143652 h 925096"/>
                <a:gd name="connsiteX398" fmla="*/ 222366 w 926358"/>
                <a:gd name="connsiteY398" fmla="*/ 142591 h 925096"/>
                <a:gd name="connsiteX399" fmla="*/ 226171 w 926358"/>
                <a:gd name="connsiteY399" fmla="*/ 144752 h 925096"/>
                <a:gd name="connsiteX400" fmla="*/ 229044 w 926358"/>
                <a:gd name="connsiteY400" fmla="*/ 145632 h 925096"/>
                <a:gd name="connsiteX401" fmla="*/ 203422 w 926358"/>
                <a:gd name="connsiteY401" fmla="*/ 86810 h 925096"/>
                <a:gd name="connsiteX402" fmla="*/ 243699 w 926358"/>
                <a:gd name="connsiteY402" fmla="*/ 128573 h 925096"/>
                <a:gd name="connsiteX403" fmla="*/ 244183 w 926358"/>
                <a:gd name="connsiteY403" fmla="*/ 118932 h 925096"/>
                <a:gd name="connsiteX404" fmla="*/ 251182 w 926358"/>
                <a:gd name="connsiteY404" fmla="*/ 121382 h 925096"/>
                <a:gd name="connsiteX405" fmla="*/ 230016 w 926358"/>
                <a:gd name="connsiteY405" fmla="*/ 66989 h 925096"/>
                <a:gd name="connsiteX406" fmla="*/ 248063 w 926358"/>
                <a:gd name="connsiteY406" fmla="*/ 87253 h 925096"/>
                <a:gd name="connsiteX407" fmla="*/ 240791 w 926358"/>
                <a:gd name="connsiteY407" fmla="*/ 64841 h 925096"/>
                <a:gd name="connsiteX408" fmla="*/ 281822 w 926358"/>
                <a:gd name="connsiteY408" fmla="*/ 116603 h 925096"/>
                <a:gd name="connsiteX409" fmla="*/ 282620 w 926358"/>
                <a:gd name="connsiteY409" fmla="*/ 112802 h 925096"/>
                <a:gd name="connsiteX410" fmla="*/ 282091 w 926358"/>
                <a:gd name="connsiteY410" fmla="*/ 103483 h 925096"/>
                <a:gd name="connsiteX411" fmla="*/ 284230 w 926358"/>
                <a:gd name="connsiteY411" fmla="*/ 105128 h 925096"/>
                <a:gd name="connsiteX412" fmla="*/ 285014 w 926358"/>
                <a:gd name="connsiteY412" fmla="*/ 101392 h 925096"/>
                <a:gd name="connsiteX413" fmla="*/ 289662 w 926358"/>
                <a:gd name="connsiteY413" fmla="*/ 103891 h 925096"/>
                <a:gd name="connsiteX414" fmla="*/ 289662 w 926358"/>
                <a:gd name="connsiteY414" fmla="*/ 103448 h 925096"/>
                <a:gd name="connsiteX415" fmla="*/ 291020 w 926358"/>
                <a:gd name="connsiteY415" fmla="*/ 104622 h 925096"/>
                <a:gd name="connsiteX416" fmla="*/ 296260 w 926358"/>
                <a:gd name="connsiteY416" fmla="*/ 107440 h 925096"/>
                <a:gd name="connsiteX417" fmla="*/ 282556 w 926358"/>
                <a:gd name="connsiteY417" fmla="*/ 44513 h 925096"/>
                <a:gd name="connsiteX418" fmla="*/ 311920 w 926358"/>
                <a:gd name="connsiteY418" fmla="*/ 90231 h 925096"/>
                <a:gd name="connsiteX419" fmla="*/ 314178 w 926358"/>
                <a:gd name="connsiteY419" fmla="*/ 81261 h 925096"/>
                <a:gd name="connsiteX420" fmla="*/ 320891 w 926358"/>
                <a:gd name="connsiteY420" fmla="*/ 85222 h 925096"/>
                <a:gd name="connsiteX421" fmla="*/ 310763 w 926358"/>
                <a:gd name="connsiteY421" fmla="*/ 27862 h 925096"/>
                <a:gd name="connsiteX422" fmla="*/ 324269 w 926358"/>
                <a:gd name="connsiteY422" fmla="*/ 50848 h 925096"/>
                <a:gd name="connsiteX423" fmla="*/ 321941 w 926358"/>
                <a:gd name="connsiteY423" fmla="*/ 31116 h 925096"/>
                <a:gd name="connsiteX424" fmla="*/ 346379 w 926358"/>
                <a:gd name="connsiteY424" fmla="*/ 78766 h 925096"/>
                <a:gd name="connsiteX425" fmla="*/ 353220 w 926358"/>
                <a:gd name="connsiteY425" fmla="*/ 90892 h 925096"/>
                <a:gd name="connsiteX426" fmla="*/ 355676 w 926358"/>
                <a:gd name="connsiteY426" fmla="*/ 73423 h 925096"/>
                <a:gd name="connsiteX427" fmla="*/ 359084 w 926358"/>
                <a:gd name="connsiteY427" fmla="*/ 77318 h 925096"/>
                <a:gd name="connsiteX428" fmla="*/ 360029 w 926358"/>
                <a:gd name="connsiteY428" fmla="*/ 75103 h 925096"/>
                <a:gd name="connsiteX429" fmla="*/ 366213 w 926358"/>
                <a:gd name="connsiteY429" fmla="*/ 80202 h 925096"/>
                <a:gd name="connsiteX430" fmla="*/ 366265 w 926358"/>
                <a:gd name="connsiteY430" fmla="*/ 79870 h 925096"/>
                <a:gd name="connsiteX431" fmla="*/ 367309 w 926358"/>
                <a:gd name="connsiteY431" fmla="*/ 81106 h 925096"/>
                <a:gd name="connsiteX432" fmla="*/ 369588 w 926358"/>
                <a:gd name="connsiteY432" fmla="*/ 82985 h 925096"/>
                <a:gd name="connsiteX433" fmla="*/ 368419 w 926358"/>
                <a:gd name="connsiteY433" fmla="*/ 18464 h 925096"/>
                <a:gd name="connsiteX434" fmla="*/ 386770 w 926358"/>
                <a:gd name="connsiteY434" fmla="*/ 65144 h 925096"/>
                <a:gd name="connsiteX435" fmla="*/ 390176 w 926358"/>
                <a:gd name="connsiteY435" fmla="*/ 57964 h 925096"/>
                <a:gd name="connsiteX436" fmla="*/ 396336 w 926358"/>
                <a:gd name="connsiteY436" fmla="*/ 63471 h 925096"/>
                <a:gd name="connsiteX437" fmla="*/ 397594 w 926358"/>
                <a:gd name="connsiteY437" fmla="*/ 5246 h 925096"/>
                <a:gd name="connsiteX438" fmla="*/ 406721 w 926358"/>
                <a:gd name="connsiteY438" fmla="*/ 31473 h 925096"/>
                <a:gd name="connsiteX439" fmla="*/ 408112 w 926358"/>
                <a:gd name="connsiteY439" fmla="*/ 13873 h 925096"/>
                <a:gd name="connsiteX440" fmla="*/ 412058 w 926358"/>
                <a:gd name="connsiteY440" fmla="*/ 27723 h 925096"/>
                <a:gd name="connsiteX441" fmla="*/ 412227 w 926358"/>
                <a:gd name="connsiteY441" fmla="*/ 23421 h 925096"/>
                <a:gd name="connsiteX442" fmla="*/ 428541 w 926358"/>
                <a:gd name="connsiteY442" fmla="*/ 73106 h 925096"/>
                <a:gd name="connsiteX443" fmla="*/ 433712 w 926358"/>
                <a:gd name="connsiteY443" fmla="*/ 58301 h 925096"/>
                <a:gd name="connsiteX444" fmla="*/ 437773 w 926358"/>
                <a:gd name="connsiteY444" fmla="*/ 65350 h 925096"/>
                <a:gd name="connsiteX445" fmla="*/ 438731 w 926358"/>
                <a:gd name="connsiteY445" fmla="*/ 63948 h 925096"/>
                <a:gd name="connsiteX446" fmla="*/ 442256 w 926358"/>
                <a:gd name="connsiteY446" fmla="*/ 68265 h 925096"/>
                <a:gd name="connsiteX447" fmla="*/ 442943 w 926358"/>
                <a:gd name="connsiteY447" fmla="*/ 66405 h 925096"/>
                <a:gd name="connsiteX448" fmla="*/ 446374 w 926358"/>
                <a:gd name="connsiteY448" fmla="*/ 72612 h 925096"/>
                <a:gd name="connsiteX449" fmla="*/ 457713 w 926358"/>
                <a:gd name="connsiteY449" fmla="*/ 9672 h 925096"/>
                <a:gd name="connsiteX450" fmla="*/ 465806 w 926358"/>
                <a:gd name="connsiteY450" fmla="*/ 54589 h 925096"/>
                <a:gd name="connsiteX451" fmla="*/ 469258 w 926358"/>
                <a:gd name="connsiteY451" fmla="*/ 49946 h 925096"/>
                <a:gd name="connsiteX452" fmla="*/ 474551 w 926358"/>
                <a:gd name="connsiteY452" fmla="*/ 56978 h 92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</a:cxnLst>
              <a:rect l="l" t="t" r="r" b="b"/>
              <a:pathLst>
                <a:path w="926358" h="925096">
                  <a:moveTo>
                    <a:pt x="487166" y="0"/>
                  </a:moveTo>
                  <a:lnTo>
                    <a:pt x="491369" y="30136"/>
                  </a:lnTo>
                  <a:lnTo>
                    <a:pt x="495991" y="13769"/>
                  </a:lnTo>
                  <a:lnTo>
                    <a:pt x="497383" y="30873"/>
                  </a:lnTo>
                  <a:lnTo>
                    <a:pt x="500033" y="19834"/>
                  </a:lnTo>
                  <a:lnTo>
                    <a:pt x="506199" y="70575"/>
                  </a:lnTo>
                  <a:lnTo>
                    <a:pt x="513200" y="58688"/>
                  </a:lnTo>
                  <a:lnTo>
                    <a:pt x="516877" y="69559"/>
                  </a:lnTo>
                  <a:lnTo>
                    <a:pt x="518096" y="68366"/>
                  </a:lnTo>
                  <a:lnTo>
                    <a:pt x="519281" y="70596"/>
                  </a:lnTo>
                  <a:lnTo>
                    <a:pt x="520775" y="68161"/>
                  </a:lnTo>
                  <a:lnTo>
                    <a:pt x="523774" y="77567"/>
                  </a:lnTo>
                  <a:lnTo>
                    <a:pt x="547009" y="18464"/>
                  </a:lnTo>
                  <a:lnTo>
                    <a:pt x="546267" y="59424"/>
                  </a:lnTo>
                  <a:lnTo>
                    <a:pt x="548387" y="57507"/>
                  </a:lnTo>
                  <a:lnTo>
                    <a:pt x="552459" y="65963"/>
                  </a:lnTo>
                  <a:lnTo>
                    <a:pt x="576042" y="12334"/>
                  </a:lnTo>
                  <a:lnTo>
                    <a:pt x="574048" y="46802"/>
                  </a:lnTo>
                  <a:lnTo>
                    <a:pt x="582201" y="30816"/>
                  </a:lnTo>
                  <a:lnTo>
                    <a:pt x="580238" y="47792"/>
                  </a:lnTo>
                  <a:lnTo>
                    <a:pt x="586853" y="33441"/>
                  </a:lnTo>
                  <a:lnTo>
                    <a:pt x="583064" y="83564"/>
                  </a:lnTo>
                  <a:lnTo>
                    <a:pt x="591083" y="74580"/>
                  </a:lnTo>
                  <a:lnTo>
                    <a:pt x="592987" y="89154"/>
                  </a:lnTo>
                  <a:lnTo>
                    <a:pt x="596770" y="85063"/>
                  </a:lnTo>
                  <a:lnTo>
                    <a:pt x="598025" y="96200"/>
                  </a:lnTo>
                  <a:lnTo>
                    <a:pt x="600701" y="94600"/>
                  </a:lnTo>
                  <a:lnTo>
                    <a:pt x="632872" y="44513"/>
                  </a:lnTo>
                  <a:lnTo>
                    <a:pt x="624815" y="81507"/>
                  </a:lnTo>
                  <a:lnTo>
                    <a:pt x="627017" y="90047"/>
                  </a:lnTo>
                  <a:lnTo>
                    <a:pt x="660806" y="41767"/>
                  </a:lnTo>
                  <a:lnTo>
                    <a:pt x="650770" y="80401"/>
                  </a:lnTo>
                  <a:lnTo>
                    <a:pt x="663431" y="64352"/>
                  </a:lnTo>
                  <a:lnTo>
                    <a:pt x="659081" y="77861"/>
                  </a:lnTo>
                  <a:lnTo>
                    <a:pt x="669347" y="63730"/>
                  </a:lnTo>
                  <a:lnTo>
                    <a:pt x="655985" y="111680"/>
                  </a:lnTo>
                  <a:lnTo>
                    <a:pt x="664373" y="105360"/>
                  </a:lnTo>
                  <a:lnTo>
                    <a:pt x="663410" y="119805"/>
                  </a:lnTo>
                  <a:lnTo>
                    <a:pt x="668003" y="116469"/>
                  </a:lnTo>
                  <a:lnTo>
                    <a:pt x="667123" y="126916"/>
                  </a:lnTo>
                  <a:lnTo>
                    <a:pt x="667175" y="127453"/>
                  </a:lnTo>
                  <a:lnTo>
                    <a:pt x="675763" y="124391"/>
                  </a:lnTo>
                  <a:lnTo>
                    <a:pt x="712006" y="86810"/>
                  </a:lnTo>
                  <a:lnTo>
                    <a:pt x="695171" y="125458"/>
                  </a:lnTo>
                  <a:lnTo>
                    <a:pt x="695327" y="128231"/>
                  </a:lnTo>
                  <a:lnTo>
                    <a:pt x="738197" y="87173"/>
                  </a:lnTo>
                  <a:lnTo>
                    <a:pt x="718001" y="128927"/>
                  </a:lnTo>
                  <a:lnTo>
                    <a:pt x="736557" y="113091"/>
                  </a:lnTo>
                  <a:lnTo>
                    <a:pt x="732383" y="120592"/>
                  </a:lnTo>
                  <a:lnTo>
                    <a:pt x="744351" y="109528"/>
                  </a:lnTo>
                  <a:lnTo>
                    <a:pt x="721940" y="153851"/>
                  </a:lnTo>
                  <a:lnTo>
                    <a:pt x="730247" y="149845"/>
                  </a:lnTo>
                  <a:lnTo>
                    <a:pt x="726556" y="163560"/>
                  </a:lnTo>
                  <a:lnTo>
                    <a:pt x="731746" y="161169"/>
                  </a:lnTo>
                  <a:lnTo>
                    <a:pt x="729022" y="170626"/>
                  </a:lnTo>
                  <a:lnTo>
                    <a:pt x="730249" y="170396"/>
                  </a:lnTo>
                  <a:lnTo>
                    <a:pt x="730114" y="171733"/>
                  </a:lnTo>
                  <a:lnTo>
                    <a:pt x="744000" y="169691"/>
                  </a:lnTo>
                  <a:lnTo>
                    <a:pt x="781364" y="143732"/>
                  </a:lnTo>
                  <a:lnTo>
                    <a:pt x="758560" y="176559"/>
                  </a:lnTo>
                  <a:lnTo>
                    <a:pt x="805245" y="146801"/>
                  </a:lnTo>
                  <a:lnTo>
                    <a:pt x="772890" y="189639"/>
                  </a:lnTo>
                  <a:lnTo>
                    <a:pt x="798770" y="175158"/>
                  </a:lnTo>
                  <a:lnTo>
                    <a:pt x="798458" y="175525"/>
                  </a:lnTo>
                  <a:lnTo>
                    <a:pt x="808977" y="169079"/>
                  </a:lnTo>
                  <a:lnTo>
                    <a:pt x="778179" y="208395"/>
                  </a:lnTo>
                  <a:lnTo>
                    <a:pt x="786178" y="206327"/>
                  </a:lnTo>
                  <a:lnTo>
                    <a:pt x="780026" y="218768"/>
                  </a:lnTo>
                  <a:lnTo>
                    <a:pt x="785542" y="217445"/>
                  </a:lnTo>
                  <a:lnTo>
                    <a:pt x="780177" y="227830"/>
                  </a:lnTo>
                  <a:lnTo>
                    <a:pt x="801944" y="228925"/>
                  </a:lnTo>
                  <a:lnTo>
                    <a:pt x="838288" y="213093"/>
                  </a:lnTo>
                  <a:lnTo>
                    <a:pt x="814859" y="235688"/>
                  </a:lnTo>
                  <a:lnTo>
                    <a:pt x="859369" y="218367"/>
                  </a:lnTo>
                  <a:lnTo>
                    <a:pt x="816747" y="256327"/>
                  </a:lnTo>
                  <a:lnTo>
                    <a:pt x="860744" y="240092"/>
                  </a:lnTo>
                  <a:lnTo>
                    <a:pt x="822375" y="273070"/>
                  </a:lnTo>
                  <a:lnTo>
                    <a:pt x="830015" y="272636"/>
                  </a:lnTo>
                  <a:lnTo>
                    <a:pt x="821775" y="283351"/>
                  </a:lnTo>
                  <a:lnTo>
                    <a:pt x="827324" y="283134"/>
                  </a:lnTo>
                  <a:lnTo>
                    <a:pt x="819563" y="292867"/>
                  </a:lnTo>
                  <a:lnTo>
                    <a:pt x="844601" y="299170"/>
                  </a:lnTo>
                  <a:lnTo>
                    <a:pt x="843996" y="300196"/>
                  </a:lnTo>
                  <a:lnTo>
                    <a:pt x="880586" y="292227"/>
                  </a:lnTo>
                  <a:lnTo>
                    <a:pt x="859007" y="306087"/>
                  </a:lnTo>
                  <a:lnTo>
                    <a:pt x="898495" y="299114"/>
                  </a:lnTo>
                  <a:lnTo>
                    <a:pt x="850504" y="327313"/>
                  </a:lnTo>
                  <a:lnTo>
                    <a:pt x="897662" y="319842"/>
                  </a:lnTo>
                  <a:lnTo>
                    <a:pt x="880713" y="329403"/>
                  </a:lnTo>
                  <a:lnTo>
                    <a:pt x="881403" y="329322"/>
                  </a:lnTo>
                  <a:lnTo>
                    <a:pt x="875394" y="332404"/>
                  </a:lnTo>
                  <a:lnTo>
                    <a:pt x="852731" y="345188"/>
                  </a:lnTo>
                  <a:lnTo>
                    <a:pt x="860074" y="346220"/>
                  </a:lnTo>
                  <a:lnTo>
                    <a:pt x="850187" y="354873"/>
                  </a:lnTo>
                  <a:lnTo>
                    <a:pt x="855489" y="355714"/>
                  </a:lnTo>
                  <a:lnTo>
                    <a:pt x="845201" y="364402"/>
                  </a:lnTo>
                  <a:lnTo>
                    <a:pt x="867898" y="375168"/>
                  </a:lnTo>
                  <a:lnTo>
                    <a:pt x="864605" y="378851"/>
                  </a:lnTo>
                  <a:lnTo>
                    <a:pt x="906634" y="378090"/>
                  </a:lnTo>
                  <a:lnTo>
                    <a:pt x="888448" y="385239"/>
                  </a:lnTo>
                  <a:lnTo>
                    <a:pt x="921111" y="385945"/>
                  </a:lnTo>
                  <a:lnTo>
                    <a:pt x="870947" y="403402"/>
                  </a:lnTo>
                  <a:lnTo>
                    <a:pt x="918314" y="405259"/>
                  </a:lnTo>
                  <a:lnTo>
                    <a:pt x="889380" y="414760"/>
                  </a:lnTo>
                  <a:lnTo>
                    <a:pt x="898646" y="415493"/>
                  </a:lnTo>
                  <a:lnTo>
                    <a:pt x="871913" y="423109"/>
                  </a:lnTo>
                  <a:lnTo>
                    <a:pt x="875198" y="424257"/>
                  </a:lnTo>
                  <a:lnTo>
                    <a:pt x="864153" y="430619"/>
                  </a:lnTo>
                  <a:lnTo>
                    <a:pt x="868954" y="432391"/>
                  </a:lnTo>
                  <a:lnTo>
                    <a:pt x="856083" y="439505"/>
                  </a:lnTo>
                  <a:lnTo>
                    <a:pt x="875916" y="454249"/>
                  </a:lnTo>
                  <a:lnTo>
                    <a:pt x="869465" y="459104"/>
                  </a:lnTo>
                  <a:lnTo>
                    <a:pt x="915426" y="467384"/>
                  </a:lnTo>
                  <a:lnTo>
                    <a:pt x="901198" y="469947"/>
                  </a:lnTo>
                  <a:lnTo>
                    <a:pt x="926358" y="475519"/>
                  </a:lnTo>
                  <a:lnTo>
                    <a:pt x="877294" y="482359"/>
                  </a:lnTo>
                  <a:lnTo>
                    <a:pt x="921902" y="493066"/>
                  </a:lnTo>
                  <a:lnTo>
                    <a:pt x="880198" y="498133"/>
                  </a:lnTo>
                  <a:lnTo>
                    <a:pt x="898750" y="503372"/>
                  </a:lnTo>
                  <a:lnTo>
                    <a:pt x="868674" y="505820"/>
                  </a:lnTo>
                  <a:lnTo>
                    <a:pt x="863095" y="507708"/>
                  </a:lnTo>
                  <a:lnTo>
                    <a:pt x="867198" y="510224"/>
                  </a:lnTo>
                  <a:lnTo>
                    <a:pt x="851842" y="515118"/>
                  </a:lnTo>
                  <a:lnTo>
                    <a:pt x="868355" y="533379"/>
                  </a:lnTo>
                  <a:lnTo>
                    <a:pt x="858920" y="537922"/>
                  </a:lnTo>
                  <a:lnTo>
                    <a:pt x="906634" y="556680"/>
                  </a:lnTo>
                  <a:lnTo>
                    <a:pt x="896045" y="556488"/>
                  </a:lnTo>
                  <a:lnTo>
                    <a:pt x="914022" y="564393"/>
                  </a:lnTo>
                  <a:lnTo>
                    <a:pt x="869035" y="561790"/>
                  </a:lnTo>
                  <a:lnTo>
                    <a:pt x="908295" y="579885"/>
                  </a:lnTo>
                  <a:lnTo>
                    <a:pt x="854754" y="575838"/>
                  </a:lnTo>
                  <a:lnTo>
                    <a:pt x="881703" y="589581"/>
                  </a:lnTo>
                  <a:lnTo>
                    <a:pt x="849965" y="585912"/>
                  </a:lnTo>
                  <a:lnTo>
                    <a:pt x="850296" y="586218"/>
                  </a:lnTo>
                  <a:lnTo>
                    <a:pt x="832757" y="588194"/>
                  </a:lnTo>
                  <a:lnTo>
                    <a:pt x="845500" y="609512"/>
                  </a:lnTo>
                  <a:lnTo>
                    <a:pt x="833841" y="612518"/>
                  </a:lnTo>
                  <a:lnTo>
                    <a:pt x="880586" y="642542"/>
                  </a:lnTo>
                  <a:lnTo>
                    <a:pt x="872679" y="640820"/>
                  </a:lnTo>
                  <a:lnTo>
                    <a:pt x="884590" y="649156"/>
                  </a:lnTo>
                  <a:lnTo>
                    <a:pt x="846008" y="639134"/>
                  </a:lnTo>
                  <a:lnTo>
                    <a:pt x="878007" y="662380"/>
                  </a:lnTo>
                  <a:lnTo>
                    <a:pt x="822003" y="646774"/>
                  </a:lnTo>
                  <a:lnTo>
                    <a:pt x="828138" y="654916"/>
                  </a:lnTo>
                  <a:lnTo>
                    <a:pt x="828008" y="654907"/>
                  </a:lnTo>
                  <a:lnTo>
                    <a:pt x="848167" y="670811"/>
                  </a:lnTo>
                  <a:lnTo>
                    <a:pt x="802337" y="656057"/>
                  </a:lnTo>
                  <a:lnTo>
                    <a:pt x="799717" y="655836"/>
                  </a:lnTo>
                  <a:lnTo>
                    <a:pt x="808234" y="679723"/>
                  </a:lnTo>
                  <a:lnTo>
                    <a:pt x="795691" y="680425"/>
                  </a:lnTo>
                  <a:lnTo>
                    <a:pt x="795531" y="680441"/>
                  </a:lnTo>
                  <a:lnTo>
                    <a:pt x="838288" y="721675"/>
                  </a:lnTo>
                  <a:lnTo>
                    <a:pt x="831819" y="718857"/>
                  </a:lnTo>
                  <a:lnTo>
                    <a:pt x="839184" y="726547"/>
                  </a:lnTo>
                  <a:lnTo>
                    <a:pt x="808445" y="711679"/>
                  </a:lnTo>
                  <a:lnTo>
                    <a:pt x="832208" y="737383"/>
                  </a:lnTo>
                  <a:lnTo>
                    <a:pt x="778576" y="710265"/>
                  </a:lnTo>
                  <a:lnTo>
                    <a:pt x="783652" y="720791"/>
                  </a:lnTo>
                  <a:lnTo>
                    <a:pt x="778489" y="719402"/>
                  </a:lnTo>
                  <a:lnTo>
                    <a:pt x="799428" y="743938"/>
                  </a:lnTo>
                  <a:lnTo>
                    <a:pt x="754708" y="719051"/>
                  </a:lnTo>
                  <a:lnTo>
                    <a:pt x="757983" y="741315"/>
                  </a:lnTo>
                  <a:lnTo>
                    <a:pt x="754191" y="740779"/>
                  </a:lnTo>
                  <a:lnTo>
                    <a:pt x="754667" y="743315"/>
                  </a:lnTo>
                  <a:lnTo>
                    <a:pt x="747779" y="742619"/>
                  </a:lnTo>
                  <a:lnTo>
                    <a:pt x="747790" y="742704"/>
                  </a:lnTo>
                  <a:lnTo>
                    <a:pt x="781364" y="791035"/>
                  </a:lnTo>
                  <a:lnTo>
                    <a:pt x="775188" y="786744"/>
                  </a:lnTo>
                  <a:lnTo>
                    <a:pt x="779555" y="793595"/>
                  </a:lnTo>
                  <a:lnTo>
                    <a:pt x="757113" y="776646"/>
                  </a:lnTo>
                  <a:lnTo>
                    <a:pt x="772657" y="802009"/>
                  </a:lnTo>
                  <a:lnTo>
                    <a:pt x="723816" y="763751"/>
                  </a:lnTo>
                  <a:lnTo>
                    <a:pt x="727170" y="776722"/>
                  </a:lnTo>
                  <a:lnTo>
                    <a:pt x="718493" y="772431"/>
                  </a:lnTo>
                  <a:lnTo>
                    <a:pt x="737360" y="806150"/>
                  </a:lnTo>
                  <a:lnTo>
                    <a:pt x="697666" y="772431"/>
                  </a:lnTo>
                  <a:lnTo>
                    <a:pt x="696686" y="791921"/>
                  </a:lnTo>
                  <a:lnTo>
                    <a:pt x="695475" y="791497"/>
                  </a:lnTo>
                  <a:lnTo>
                    <a:pt x="695424" y="796313"/>
                  </a:lnTo>
                  <a:lnTo>
                    <a:pt x="688874" y="794309"/>
                  </a:lnTo>
                  <a:lnTo>
                    <a:pt x="688843" y="794783"/>
                  </a:lnTo>
                  <a:lnTo>
                    <a:pt x="712006" y="847958"/>
                  </a:lnTo>
                  <a:lnTo>
                    <a:pt x="705426" y="841136"/>
                  </a:lnTo>
                  <a:lnTo>
                    <a:pt x="707988" y="847720"/>
                  </a:lnTo>
                  <a:lnTo>
                    <a:pt x="693339" y="831272"/>
                  </a:lnTo>
                  <a:lnTo>
                    <a:pt x="701644" y="853776"/>
                  </a:lnTo>
                  <a:lnTo>
                    <a:pt x="659996" y="805319"/>
                  </a:lnTo>
                  <a:lnTo>
                    <a:pt x="660860" y="820559"/>
                  </a:lnTo>
                  <a:lnTo>
                    <a:pt x="652108" y="813829"/>
                  </a:lnTo>
                  <a:lnTo>
                    <a:pt x="652223" y="816771"/>
                  </a:lnTo>
                  <a:lnTo>
                    <a:pt x="651817" y="816447"/>
                  </a:lnTo>
                  <a:lnTo>
                    <a:pt x="664346" y="855058"/>
                  </a:lnTo>
                  <a:lnTo>
                    <a:pt x="631763" y="813954"/>
                  </a:lnTo>
                  <a:lnTo>
                    <a:pt x="626981" y="836737"/>
                  </a:lnTo>
                  <a:lnTo>
                    <a:pt x="620451" y="833225"/>
                  </a:lnTo>
                  <a:lnTo>
                    <a:pt x="632872" y="890254"/>
                  </a:lnTo>
                  <a:lnTo>
                    <a:pt x="625937" y="879457"/>
                  </a:lnTo>
                  <a:lnTo>
                    <a:pt x="627241" y="886846"/>
                  </a:lnTo>
                  <a:lnTo>
                    <a:pt x="619085" y="872964"/>
                  </a:lnTo>
                  <a:lnTo>
                    <a:pt x="621894" y="890695"/>
                  </a:lnTo>
                  <a:lnTo>
                    <a:pt x="589671" y="833574"/>
                  </a:lnTo>
                  <a:lnTo>
                    <a:pt x="587276" y="850618"/>
                  </a:lnTo>
                  <a:lnTo>
                    <a:pt x="580052" y="842364"/>
                  </a:lnTo>
                  <a:lnTo>
                    <a:pt x="579644" y="844936"/>
                  </a:lnTo>
                  <a:lnTo>
                    <a:pt x="577759" y="842704"/>
                  </a:lnTo>
                  <a:lnTo>
                    <a:pt x="583195" y="888785"/>
                  </a:lnTo>
                  <a:lnTo>
                    <a:pt x="560149" y="843849"/>
                  </a:lnTo>
                  <a:lnTo>
                    <a:pt x="551966" y="863026"/>
                  </a:lnTo>
                  <a:lnTo>
                    <a:pt x="545954" y="858067"/>
                  </a:lnTo>
                  <a:lnTo>
                    <a:pt x="547009" y="916304"/>
                  </a:lnTo>
                  <a:lnTo>
                    <a:pt x="540615" y="900040"/>
                  </a:lnTo>
                  <a:lnTo>
                    <a:pt x="540412" y="909461"/>
                  </a:lnTo>
                  <a:lnTo>
                    <a:pt x="536941" y="899488"/>
                  </a:lnTo>
                  <a:lnTo>
                    <a:pt x="536476" y="911346"/>
                  </a:lnTo>
                  <a:lnTo>
                    <a:pt x="515560" y="847643"/>
                  </a:lnTo>
                  <a:lnTo>
                    <a:pt x="509821" y="864075"/>
                  </a:lnTo>
                  <a:lnTo>
                    <a:pt x="509754" y="864294"/>
                  </a:lnTo>
                  <a:lnTo>
                    <a:pt x="509748" y="864285"/>
                  </a:lnTo>
                  <a:lnTo>
                    <a:pt x="509239" y="865742"/>
                  </a:lnTo>
                  <a:lnTo>
                    <a:pt x="503765" y="856238"/>
                  </a:lnTo>
                  <a:lnTo>
                    <a:pt x="502966" y="858402"/>
                  </a:lnTo>
                  <a:lnTo>
                    <a:pt x="501064" y="854959"/>
                  </a:lnTo>
                  <a:lnTo>
                    <a:pt x="497025" y="906026"/>
                  </a:lnTo>
                  <a:lnTo>
                    <a:pt x="483630" y="859016"/>
                  </a:lnTo>
                  <a:lnTo>
                    <a:pt x="473264" y="874181"/>
                  </a:lnTo>
                  <a:lnTo>
                    <a:pt x="468039" y="867781"/>
                  </a:lnTo>
                  <a:lnTo>
                    <a:pt x="457713" y="925096"/>
                  </a:lnTo>
                  <a:lnTo>
                    <a:pt x="453597" y="902247"/>
                  </a:lnTo>
                  <a:lnTo>
                    <a:pt x="450838" y="914708"/>
                  </a:lnTo>
                  <a:lnTo>
                    <a:pt x="450061" y="909136"/>
                  </a:lnTo>
                  <a:lnTo>
                    <a:pt x="448669" y="914934"/>
                  </a:lnTo>
                  <a:lnTo>
                    <a:pt x="440537" y="848012"/>
                  </a:lnTo>
                  <a:lnTo>
                    <a:pt x="430314" y="867057"/>
                  </a:lnTo>
                  <a:lnTo>
                    <a:pt x="425867" y="855451"/>
                  </a:lnTo>
                  <a:lnTo>
                    <a:pt x="425134" y="856646"/>
                  </a:lnTo>
                  <a:lnTo>
                    <a:pt x="424066" y="853296"/>
                  </a:lnTo>
                  <a:lnTo>
                    <a:pt x="409145" y="906130"/>
                  </a:lnTo>
                  <a:lnTo>
                    <a:pt x="405279" y="858623"/>
                  </a:lnTo>
                  <a:lnTo>
                    <a:pt x="393900" y="869763"/>
                  </a:lnTo>
                  <a:lnTo>
                    <a:pt x="389769" y="861992"/>
                  </a:lnTo>
                  <a:lnTo>
                    <a:pt x="368419" y="916304"/>
                  </a:lnTo>
                  <a:lnTo>
                    <a:pt x="368959" y="886463"/>
                  </a:lnTo>
                  <a:lnTo>
                    <a:pt x="361962" y="902374"/>
                  </a:lnTo>
                  <a:lnTo>
                    <a:pt x="362048" y="900900"/>
                  </a:lnTo>
                  <a:lnTo>
                    <a:pt x="361851" y="901327"/>
                  </a:lnTo>
                  <a:lnTo>
                    <a:pt x="362585" y="891612"/>
                  </a:lnTo>
                  <a:lnTo>
                    <a:pt x="365719" y="837446"/>
                  </a:lnTo>
                  <a:lnTo>
                    <a:pt x="351860" y="854272"/>
                  </a:lnTo>
                  <a:lnTo>
                    <a:pt x="349337" y="839531"/>
                  </a:lnTo>
                  <a:lnTo>
                    <a:pt x="349140" y="839744"/>
                  </a:lnTo>
                  <a:lnTo>
                    <a:pt x="348951" y="838071"/>
                  </a:lnTo>
                  <a:lnTo>
                    <a:pt x="322935" y="889083"/>
                  </a:lnTo>
                  <a:lnTo>
                    <a:pt x="328322" y="842503"/>
                  </a:lnTo>
                  <a:lnTo>
                    <a:pt x="316919" y="849950"/>
                  </a:lnTo>
                  <a:lnTo>
                    <a:pt x="314216" y="840962"/>
                  </a:lnTo>
                  <a:lnTo>
                    <a:pt x="282556" y="890255"/>
                  </a:lnTo>
                  <a:lnTo>
                    <a:pt x="289903" y="856520"/>
                  </a:lnTo>
                  <a:lnTo>
                    <a:pt x="279356" y="871038"/>
                  </a:lnTo>
                  <a:lnTo>
                    <a:pt x="279902" y="869078"/>
                  </a:lnTo>
                  <a:lnTo>
                    <a:pt x="277199" y="872941"/>
                  </a:lnTo>
                  <a:lnTo>
                    <a:pt x="292484" y="814099"/>
                  </a:lnTo>
                  <a:lnTo>
                    <a:pt x="277410" y="826425"/>
                  </a:lnTo>
                  <a:lnTo>
                    <a:pt x="277857" y="809723"/>
                  </a:lnTo>
                  <a:lnTo>
                    <a:pt x="241705" y="855548"/>
                  </a:lnTo>
                  <a:lnTo>
                    <a:pt x="255984" y="811198"/>
                  </a:lnTo>
                  <a:lnTo>
                    <a:pt x="245285" y="815498"/>
                  </a:lnTo>
                  <a:lnTo>
                    <a:pt x="244329" y="805541"/>
                  </a:lnTo>
                  <a:lnTo>
                    <a:pt x="203422" y="847958"/>
                  </a:lnTo>
                  <a:lnTo>
                    <a:pt x="219362" y="811363"/>
                  </a:lnTo>
                  <a:lnTo>
                    <a:pt x="204352" y="825241"/>
                  </a:lnTo>
                  <a:lnTo>
                    <a:pt x="206368" y="821253"/>
                  </a:lnTo>
                  <a:lnTo>
                    <a:pt x="199808" y="827536"/>
                  </a:lnTo>
                  <a:lnTo>
                    <a:pt x="224312" y="776875"/>
                  </a:lnTo>
                  <a:lnTo>
                    <a:pt x="209820" y="784588"/>
                  </a:lnTo>
                  <a:lnTo>
                    <a:pt x="213472" y="768496"/>
                  </a:lnTo>
                  <a:lnTo>
                    <a:pt x="168580" y="806808"/>
                  </a:lnTo>
                  <a:lnTo>
                    <a:pt x="191328" y="765932"/>
                  </a:lnTo>
                  <a:lnTo>
                    <a:pt x="181746" y="767733"/>
                  </a:lnTo>
                  <a:lnTo>
                    <a:pt x="182813" y="757168"/>
                  </a:lnTo>
                  <a:lnTo>
                    <a:pt x="134062" y="791035"/>
                  </a:lnTo>
                  <a:lnTo>
                    <a:pt x="160525" y="752943"/>
                  </a:lnTo>
                  <a:lnTo>
                    <a:pt x="139725" y="765690"/>
                  </a:lnTo>
                  <a:lnTo>
                    <a:pt x="143204" y="761249"/>
                  </a:lnTo>
                  <a:lnTo>
                    <a:pt x="132760" y="767905"/>
                  </a:lnTo>
                  <a:lnTo>
                    <a:pt x="163886" y="726695"/>
                  </a:lnTo>
                  <a:lnTo>
                    <a:pt x="151692" y="730370"/>
                  </a:lnTo>
                  <a:lnTo>
                    <a:pt x="157410" y="717551"/>
                  </a:lnTo>
                  <a:lnTo>
                    <a:pt x="156774" y="717715"/>
                  </a:lnTo>
                  <a:lnTo>
                    <a:pt x="157580" y="716085"/>
                  </a:lnTo>
                  <a:lnTo>
                    <a:pt x="106367" y="744741"/>
                  </a:lnTo>
                  <a:lnTo>
                    <a:pt x="137086" y="708578"/>
                  </a:lnTo>
                  <a:lnTo>
                    <a:pt x="128748" y="708490"/>
                  </a:lnTo>
                  <a:lnTo>
                    <a:pt x="132030" y="697764"/>
                  </a:lnTo>
                  <a:lnTo>
                    <a:pt x="77138" y="721676"/>
                  </a:lnTo>
                  <a:lnTo>
                    <a:pt x="115780" y="684411"/>
                  </a:lnTo>
                  <a:lnTo>
                    <a:pt x="87958" y="694676"/>
                  </a:lnTo>
                  <a:lnTo>
                    <a:pt x="92133" y="691087"/>
                  </a:lnTo>
                  <a:lnTo>
                    <a:pt x="78635" y="696340"/>
                  </a:lnTo>
                  <a:lnTo>
                    <a:pt x="113793" y="665028"/>
                  </a:lnTo>
                  <a:lnTo>
                    <a:pt x="105258" y="665854"/>
                  </a:lnTo>
                  <a:lnTo>
                    <a:pt x="114112" y="653344"/>
                  </a:lnTo>
                  <a:lnTo>
                    <a:pt x="57459" y="671727"/>
                  </a:lnTo>
                  <a:lnTo>
                    <a:pt x="95519" y="641557"/>
                  </a:lnTo>
                  <a:lnTo>
                    <a:pt x="88326" y="640048"/>
                  </a:lnTo>
                  <a:lnTo>
                    <a:pt x="93881" y="629715"/>
                  </a:lnTo>
                  <a:lnTo>
                    <a:pt x="93735" y="629715"/>
                  </a:lnTo>
                  <a:lnTo>
                    <a:pt x="34842" y="642542"/>
                  </a:lnTo>
                  <a:lnTo>
                    <a:pt x="86612" y="609290"/>
                  </a:lnTo>
                  <a:lnTo>
                    <a:pt x="51040" y="614926"/>
                  </a:lnTo>
                  <a:lnTo>
                    <a:pt x="54574" y="612932"/>
                  </a:lnTo>
                  <a:lnTo>
                    <a:pt x="39510" y="615592"/>
                  </a:lnTo>
                  <a:lnTo>
                    <a:pt x="76384" y="593927"/>
                  </a:lnTo>
                  <a:lnTo>
                    <a:pt x="72303" y="593517"/>
                  </a:lnTo>
                  <a:lnTo>
                    <a:pt x="82753" y="583613"/>
                  </a:lnTo>
                  <a:lnTo>
                    <a:pt x="23734" y="590577"/>
                  </a:lnTo>
                  <a:lnTo>
                    <a:pt x="68314" y="567712"/>
                  </a:lnTo>
                  <a:lnTo>
                    <a:pt x="62035" y="565033"/>
                  </a:lnTo>
                  <a:lnTo>
                    <a:pt x="69257" y="556277"/>
                  </a:lnTo>
                  <a:lnTo>
                    <a:pt x="68257" y="556077"/>
                  </a:lnTo>
                  <a:lnTo>
                    <a:pt x="68882" y="555591"/>
                  </a:lnTo>
                  <a:lnTo>
                    <a:pt x="8793" y="556680"/>
                  </a:lnTo>
                  <a:lnTo>
                    <a:pt x="73594" y="531203"/>
                  </a:lnTo>
                  <a:lnTo>
                    <a:pt x="30388" y="529509"/>
                  </a:lnTo>
                  <a:lnTo>
                    <a:pt x="31686" y="529082"/>
                  </a:lnTo>
                  <a:lnTo>
                    <a:pt x="16894" y="528763"/>
                  </a:lnTo>
                  <a:lnTo>
                    <a:pt x="55247" y="515416"/>
                  </a:lnTo>
                  <a:lnTo>
                    <a:pt x="65337" y="509059"/>
                  </a:lnTo>
                  <a:lnTo>
                    <a:pt x="6491" y="504406"/>
                  </a:lnTo>
                  <a:lnTo>
                    <a:pt x="56485" y="490162"/>
                  </a:lnTo>
                  <a:lnTo>
                    <a:pt x="50880" y="486331"/>
                  </a:lnTo>
                  <a:lnTo>
                    <a:pt x="59244" y="479503"/>
                  </a:lnTo>
                  <a:lnTo>
                    <a:pt x="57848" y="478924"/>
                  </a:lnTo>
                  <a:lnTo>
                    <a:pt x="59486" y="478101"/>
                  </a:lnTo>
                  <a:lnTo>
                    <a:pt x="0" y="467384"/>
                  </a:lnTo>
                  <a:lnTo>
                    <a:pt x="66563" y="455392"/>
                  </a:lnTo>
                  <a:lnTo>
                    <a:pt x="70713" y="452269"/>
                  </a:lnTo>
                  <a:lnTo>
                    <a:pt x="11648" y="439189"/>
                  </a:lnTo>
                  <a:lnTo>
                    <a:pt x="61850" y="432190"/>
                  </a:lnTo>
                  <a:lnTo>
                    <a:pt x="6387" y="416527"/>
                  </a:lnTo>
                  <a:lnTo>
                    <a:pt x="60358" y="412134"/>
                  </a:lnTo>
                  <a:lnTo>
                    <a:pt x="55298" y="406967"/>
                  </a:lnTo>
                  <a:lnTo>
                    <a:pt x="64200" y="402235"/>
                  </a:lnTo>
                  <a:lnTo>
                    <a:pt x="62688" y="401223"/>
                  </a:lnTo>
                  <a:lnTo>
                    <a:pt x="65599" y="400421"/>
                  </a:lnTo>
                  <a:lnTo>
                    <a:pt x="8793" y="378089"/>
                  </a:lnTo>
                  <a:lnTo>
                    <a:pt x="74142" y="379273"/>
                  </a:lnTo>
                  <a:lnTo>
                    <a:pt x="72515" y="377474"/>
                  </a:lnTo>
                  <a:lnTo>
                    <a:pt x="78830" y="374434"/>
                  </a:lnTo>
                  <a:lnTo>
                    <a:pt x="23981" y="350314"/>
                  </a:lnTo>
                  <a:lnTo>
                    <a:pt x="67592" y="352838"/>
                  </a:lnTo>
                  <a:lnTo>
                    <a:pt x="23433" y="330317"/>
                  </a:lnTo>
                  <a:lnTo>
                    <a:pt x="79567" y="336807"/>
                  </a:lnTo>
                  <a:lnTo>
                    <a:pt x="75112" y="329986"/>
                  </a:lnTo>
                  <a:lnTo>
                    <a:pt x="83959" y="327326"/>
                  </a:lnTo>
                  <a:lnTo>
                    <a:pt x="82596" y="325962"/>
                  </a:lnTo>
                  <a:lnTo>
                    <a:pt x="86880" y="325650"/>
                  </a:lnTo>
                  <a:lnTo>
                    <a:pt x="34842" y="292227"/>
                  </a:lnTo>
                  <a:lnTo>
                    <a:pt x="98165" y="306018"/>
                  </a:lnTo>
                  <a:lnTo>
                    <a:pt x="95369" y="301341"/>
                  </a:lnTo>
                  <a:lnTo>
                    <a:pt x="102082" y="299610"/>
                  </a:lnTo>
                  <a:lnTo>
                    <a:pt x="53415" y="265552"/>
                  </a:lnTo>
                  <a:lnTo>
                    <a:pt x="89830" y="275011"/>
                  </a:lnTo>
                  <a:lnTo>
                    <a:pt x="56970" y="249087"/>
                  </a:lnTo>
                  <a:lnTo>
                    <a:pt x="113105" y="267161"/>
                  </a:lnTo>
                  <a:lnTo>
                    <a:pt x="109565" y="258351"/>
                  </a:lnTo>
                  <a:lnTo>
                    <a:pt x="117827" y="257558"/>
                  </a:lnTo>
                  <a:lnTo>
                    <a:pt x="116805" y="256026"/>
                  </a:lnTo>
                  <a:lnTo>
                    <a:pt x="122376" y="256720"/>
                  </a:lnTo>
                  <a:lnTo>
                    <a:pt x="77138" y="213093"/>
                  </a:lnTo>
                  <a:lnTo>
                    <a:pt x="135226" y="238395"/>
                  </a:lnTo>
                  <a:lnTo>
                    <a:pt x="132636" y="231130"/>
                  </a:lnTo>
                  <a:lnTo>
                    <a:pt x="139548" y="230743"/>
                  </a:lnTo>
                  <a:lnTo>
                    <a:pt x="139525" y="230661"/>
                  </a:lnTo>
                  <a:lnTo>
                    <a:pt x="98821" y="188160"/>
                  </a:lnTo>
                  <a:lnTo>
                    <a:pt x="128280" y="202409"/>
                  </a:lnTo>
                  <a:lnTo>
                    <a:pt x="105709" y="175962"/>
                  </a:lnTo>
                  <a:lnTo>
                    <a:pt x="159402" y="205842"/>
                  </a:lnTo>
                  <a:lnTo>
                    <a:pt x="157328" y="194814"/>
                  </a:lnTo>
                  <a:lnTo>
                    <a:pt x="164592" y="195548"/>
                  </a:lnTo>
                  <a:lnTo>
                    <a:pt x="163998" y="194111"/>
                  </a:lnTo>
                  <a:lnTo>
                    <a:pt x="169970" y="196091"/>
                  </a:lnTo>
                  <a:lnTo>
                    <a:pt x="170469" y="196141"/>
                  </a:lnTo>
                  <a:lnTo>
                    <a:pt x="134062" y="143734"/>
                  </a:lnTo>
                  <a:lnTo>
                    <a:pt x="184215" y="178574"/>
                  </a:lnTo>
                  <a:lnTo>
                    <a:pt x="182886" y="169538"/>
                  </a:lnTo>
                  <a:lnTo>
                    <a:pt x="189667" y="170496"/>
                  </a:lnTo>
                  <a:lnTo>
                    <a:pt x="189625" y="170023"/>
                  </a:lnTo>
                  <a:lnTo>
                    <a:pt x="158450" y="121113"/>
                  </a:lnTo>
                  <a:lnTo>
                    <a:pt x="177919" y="135817"/>
                  </a:lnTo>
                  <a:lnTo>
                    <a:pt x="176045" y="132759"/>
                  </a:lnTo>
                  <a:lnTo>
                    <a:pt x="180263" y="136063"/>
                  </a:lnTo>
                  <a:lnTo>
                    <a:pt x="167777" y="113749"/>
                  </a:lnTo>
                  <a:lnTo>
                    <a:pt x="216432" y="155080"/>
                  </a:lnTo>
                  <a:lnTo>
                    <a:pt x="216486" y="150043"/>
                  </a:lnTo>
                  <a:lnTo>
                    <a:pt x="215782" y="147320"/>
                  </a:lnTo>
                  <a:lnTo>
                    <a:pt x="216511" y="147681"/>
                  </a:lnTo>
                  <a:lnTo>
                    <a:pt x="216573" y="141816"/>
                  </a:lnTo>
                  <a:lnTo>
                    <a:pt x="222576" y="143652"/>
                  </a:lnTo>
                  <a:lnTo>
                    <a:pt x="222366" y="142591"/>
                  </a:lnTo>
                  <a:lnTo>
                    <a:pt x="226171" y="144752"/>
                  </a:lnTo>
                  <a:lnTo>
                    <a:pt x="229044" y="145632"/>
                  </a:lnTo>
                  <a:lnTo>
                    <a:pt x="203422" y="86810"/>
                  </a:lnTo>
                  <a:lnTo>
                    <a:pt x="243699" y="128573"/>
                  </a:lnTo>
                  <a:lnTo>
                    <a:pt x="244183" y="118932"/>
                  </a:lnTo>
                  <a:lnTo>
                    <a:pt x="251182" y="121382"/>
                  </a:lnTo>
                  <a:lnTo>
                    <a:pt x="230016" y="66989"/>
                  </a:lnTo>
                  <a:lnTo>
                    <a:pt x="248063" y="87253"/>
                  </a:lnTo>
                  <a:lnTo>
                    <a:pt x="240791" y="64841"/>
                  </a:lnTo>
                  <a:lnTo>
                    <a:pt x="281822" y="116603"/>
                  </a:lnTo>
                  <a:lnTo>
                    <a:pt x="282620" y="112802"/>
                  </a:lnTo>
                  <a:lnTo>
                    <a:pt x="282091" y="103483"/>
                  </a:lnTo>
                  <a:lnTo>
                    <a:pt x="284230" y="105128"/>
                  </a:lnTo>
                  <a:lnTo>
                    <a:pt x="285014" y="101392"/>
                  </a:lnTo>
                  <a:lnTo>
                    <a:pt x="289662" y="103891"/>
                  </a:lnTo>
                  <a:lnTo>
                    <a:pt x="289662" y="103448"/>
                  </a:lnTo>
                  <a:lnTo>
                    <a:pt x="291020" y="104622"/>
                  </a:lnTo>
                  <a:lnTo>
                    <a:pt x="296260" y="107440"/>
                  </a:lnTo>
                  <a:lnTo>
                    <a:pt x="282556" y="44513"/>
                  </a:lnTo>
                  <a:lnTo>
                    <a:pt x="311920" y="90231"/>
                  </a:lnTo>
                  <a:lnTo>
                    <a:pt x="314178" y="81261"/>
                  </a:lnTo>
                  <a:lnTo>
                    <a:pt x="320891" y="85222"/>
                  </a:lnTo>
                  <a:lnTo>
                    <a:pt x="310763" y="27862"/>
                  </a:lnTo>
                  <a:lnTo>
                    <a:pt x="324269" y="50848"/>
                  </a:lnTo>
                  <a:lnTo>
                    <a:pt x="321941" y="31116"/>
                  </a:lnTo>
                  <a:lnTo>
                    <a:pt x="346379" y="78766"/>
                  </a:lnTo>
                  <a:lnTo>
                    <a:pt x="353220" y="90892"/>
                  </a:lnTo>
                  <a:lnTo>
                    <a:pt x="355676" y="73423"/>
                  </a:lnTo>
                  <a:lnTo>
                    <a:pt x="359084" y="77318"/>
                  </a:lnTo>
                  <a:lnTo>
                    <a:pt x="360029" y="75103"/>
                  </a:lnTo>
                  <a:lnTo>
                    <a:pt x="366213" y="80202"/>
                  </a:lnTo>
                  <a:lnTo>
                    <a:pt x="366265" y="79870"/>
                  </a:lnTo>
                  <a:lnTo>
                    <a:pt x="367309" y="81106"/>
                  </a:lnTo>
                  <a:lnTo>
                    <a:pt x="369588" y="82985"/>
                  </a:lnTo>
                  <a:lnTo>
                    <a:pt x="368419" y="18464"/>
                  </a:lnTo>
                  <a:lnTo>
                    <a:pt x="386770" y="65144"/>
                  </a:lnTo>
                  <a:lnTo>
                    <a:pt x="390176" y="57964"/>
                  </a:lnTo>
                  <a:lnTo>
                    <a:pt x="396336" y="63471"/>
                  </a:lnTo>
                  <a:lnTo>
                    <a:pt x="397594" y="5246"/>
                  </a:lnTo>
                  <a:lnTo>
                    <a:pt x="406721" y="31473"/>
                  </a:lnTo>
                  <a:lnTo>
                    <a:pt x="408112" y="13873"/>
                  </a:lnTo>
                  <a:lnTo>
                    <a:pt x="412058" y="27723"/>
                  </a:lnTo>
                  <a:lnTo>
                    <a:pt x="412227" y="23421"/>
                  </a:lnTo>
                  <a:lnTo>
                    <a:pt x="428541" y="73106"/>
                  </a:lnTo>
                  <a:lnTo>
                    <a:pt x="433712" y="58301"/>
                  </a:lnTo>
                  <a:lnTo>
                    <a:pt x="437773" y="65350"/>
                  </a:lnTo>
                  <a:lnTo>
                    <a:pt x="438731" y="63948"/>
                  </a:lnTo>
                  <a:lnTo>
                    <a:pt x="442256" y="68265"/>
                  </a:lnTo>
                  <a:lnTo>
                    <a:pt x="442943" y="66405"/>
                  </a:lnTo>
                  <a:lnTo>
                    <a:pt x="446374" y="72612"/>
                  </a:lnTo>
                  <a:lnTo>
                    <a:pt x="457713" y="9672"/>
                  </a:lnTo>
                  <a:lnTo>
                    <a:pt x="465806" y="54589"/>
                  </a:lnTo>
                  <a:lnTo>
                    <a:pt x="469258" y="49946"/>
                  </a:lnTo>
                  <a:lnTo>
                    <a:pt x="474551" y="56978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星: 24 pt 45"/>
            <p:cNvSpPr/>
            <p:nvPr/>
          </p:nvSpPr>
          <p:spPr bwMode="auto">
            <a:xfrm>
              <a:off x="8753546" y="4945656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978605" y="773705"/>
            <a:ext cx="1309126" cy="1675392"/>
            <a:chOff x="8355633" y="558954"/>
            <a:chExt cx="1309126" cy="1675392"/>
          </a:xfrm>
        </p:grpSpPr>
        <p:sp>
          <p:nvSpPr>
            <p:cNvPr id="3" name="フリーフォーム: 図形 2"/>
            <p:cNvSpPr/>
            <p:nvPr/>
          </p:nvSpPr>
          <p:spPr bwMode="auto">
            <a:xfrm>
              <a:off x="8355633" y="558954"/>
              <a:ext cx="1309126" cy="1675392"/>
            </a:xfrm>
            <a:custGeom>
              <a:avLst/>
              <a:gdLst>
                <a:gd name="connsiteX0" fmla="*/ 827268 w 1309126"/>
                <a:gd name="connsiteY0" fmla="*/ 1329547 h 1675392"/>
                <a:gd name="connsiteX1" fmla="*/ 862095 w 1309126"/>
                <a:gd name="connsiteY1" fmla="*/ 1345599 h 1675392"/>
                <a:gd name="connsiteX2" fmla="*/ 859540 w 1309126"/>
                <a:gd name="connsiteY2" fmla="*/ 1331415 h 1675392"/>
                <a:gd name="connsiteX3" fmla="*/ 858543 w 1309126"/>
                <a:gd name="connsiteY3" fmla="*/ 1331357 h 1675392"/>
                <a:gd name="connsiteX4" fmla="*/ 856460 w 1309126"/>
                <a:gd name="connsiteY4" fmla="*/ 1340763 h 1675392"/>
                <a:gd name="connsiteX5" fmla="*/ 855720 w 1309126"/>
                <a:gd name="connsiteY5" fmla="*/ 1335459 h 1675392"/>
                <a:gd name="connsiteX6" fmla="*/ 854395 w 1309126"/>
                <a:gd name="connsiteY6" fmla="*/ 1340979 h 1675392"/>
                <a:gd name="connsiteX7" fmla="*/ 853188 w 1309126"/>
                <a:gd name="connsiteY7" fmla="*/ 1331047 h 1675392"/>
                <a:gd name="connsiteX8" fmla="*/ 813091 w 1309126"/>
                <a:gd name="connsiteY8" fmla="*/ 1287374 h 1675392"/>
                <a:gd name="connsiteX9" fmla="*/ 813011 w 1309126"/>
                <a:gd name="connsiteY9" fmla="*/ 1287452 h 1675392"/>
                <a:gd name="connsiteX10" fmla="*/ 813106 w 1309126"/>
                <a:gd name="connsiteY10" fmla="*/ 1287557 h 1675392"/>
                <a:gd name="connsiteX11" fmla="*/ 846654 w 1309126"/>
                <a:gd name="connsiteY11" fmla="*/ 1277273 h 1675392"/>
                <a:gd name="connsiteX12" fmla="*/ 836923 w 1309126"/>
                <a:gd name="connsiteY12" fmla="*/ 1295403 h 1675392"/>
                <a:gd name="connsiteX13" fmla="*/ 832689 w 1309126"/>
                <a:gd name="connsiteY13" fmla="*/ 1284354 h 1675392"/>
                <a:gd name="connsiteX14" fmla="*/ 831991 w 1309126"/>
                <a:gd name="connsiteY14" fmla="*/ 1285492 h 1675392"/>
                <a:gd name="connsiteX15" fmla="*/ 830975 w 1309126"/>
                <a:gd name="connsiteY15" fmla="*/ 1282303 h 1675392"/>
                <a:gd name="connsiteX16" fmla="*/ 825592 w 1309126"/>
                <a:gd name="connsiteY16" fmla="*/ 1301364 h 1675392"/>
                <a:gd name="connsiteX17" fmla="*/ 826621 w 1309126"/>
                <a:gd name="connsiteY17" fmla="*/ 1302502 h 1675392"/>
                <a:gd name="connsiteX18" fmla="*/ 825058 w 1309126"/>
                <a:gd name="connsiteY18" fmla="*/ 1303254 h 1675392"/>
                <a:gd name="connsiteX19" fmla="*/ 823409 w 1309126"/>
                <a:gd name="connsiteY19" fmla="*/ 1309095 h 1675392"/>
                <a:gd name="connsiteX20" fmla="*/ 851881 w 1309126"/>
                <a:gd name="connsiteY20" fmla="*/ 1320288 h 1675392"/>
                <a:gd name="connsiteX21" fmla="*/ 481518 w 1309126"/>
                <a:gd name="connsiteY21" fmla="*/ 859047 h 1675392"/>
                <a:gd name="connsiteX22" fmla="*/ 481870 w 1309126"/>
                <a:gd name="connsiteY22" fmla="*/ 861941 h 1675392"/>
                <a:gd name="connsiteX23" fmla="*/ 482802 w 1309126"/>
                <a:gd name="connsiteY23" fmla="*/ 860358 h 1675392"/>
                <a:gd name="connsiteX24" fmla="*/ 488573 w 1309126"/>
                <a:gd name="connsiteY24" fmla="*/ 850737 h 1675392"/>
                <a:gd name="connsiteX25" fmla="*/ 488813 w 1309126"/>
                <a:gd name="connsiteY25" fmla="*/ 851448 h 1675392"/>
                <a:gd name="connsiteX26" fmla="*/ 489736 w 1309126"/>
                <a:gd name="connsiteY26" fmla="*/ 851194 h 1675392"/>
                <a:gd name="connsiteX27" fmla="*/ 451973 w 1309126"/>
                <a:gd name="connsiteY27" fmla="*/ 847958 h 1675392"/>
                <a:gd name="connsiteX28" fmla="*/ 451600 w 1309126"/>
                <a:gd name="connsiteY28" fmla="*/ 848807 h 1675392"/>
                <a:gd name="connsiteX29" fmla="*/ 451743 w 1309126"/>
                <a:gd name="connsiteY29" fmla="*/ 848998 h 1675392"/>
                <a:gd name="connsiteX30" fmla="*/ 480104 w 1309126"/>
                <a:gd name="connsiteY30" fmla="*/ 847408 h 1675392"/>
                <a:gd name="connsiteX31" fmla="*/ 481237 w 1309126"/>
                <a:gd name="connsiteY31" fmla="*/ 856731 h 1675392"/>
                <a:gd name="connsiteX32" fmla="*/ 486626 w 1309126"/>
                <a:gd name="connsiteY32" fmla="*/ 853866 h 1675392"/>
                <a:gd name="connsiteX33" fmla="*/ 487528 w 1309126"/>
                <a:gd name="connsiteY33" fmla="*/ 852335 h 1675392"/>
                <a:gd name="connsiteX34" fmla="*/ 486965 w 1309126"/>
                <a:gd name="connsiteY34" fmla="*/ 851957 h 1675392"/>
                <a:gd name="connsiteX35" fmla="*/ 487903 w 1309126"/>
                <a:gd name="connsiteY35" fmla="*/ 851699 h 1675392"/>
                <a:gd name="connsiteX36" fmla="*/ 488489 w 1309126"/>
                <a:gd name="connsiteY36" fmla="*/ 850704 h 1675392"/>
                <a:gd name="connsiteX37" fmla="*/ 440755 w 1309126"/>
                <a:gd name="connsiteY37" fmla="*/ 831938 h 1675392"/>
                <a:gd name="connsiteX38" fmla="*/ 443419 w 1309126"/>
                <a:gd name="connsiteY38" fmla="*/ 846723 h 1675392"/>
                <a:gd name="connsiteX39" fmla="*/ 446705 w 1309126"/>
                <a:gd name="connsiteY39" fmla="*/ 842304 h 1675392"/>
                <a:gd name="connsiteX40" fmla="*/ 447984 w 1309126"/>
                <a:gd name="connsiteY40" fmla="*/ 844003 h 1675392"/>
                <a:gd name="connsiteX41" fmla="*/ 448506 w 1309126"/>
                <a:gd name="connsiteY41" fmla="*/ 834985 h 1675392"/>
                <a:gd name="connsiteX42" fmla="*/ 502244 w 1309126"/>
                <a:gd name="connsiteY42" fmla="*/ 826418 h 1675392"/>
                <a:gd name="connsiteX43" fmla="*/ 502217 w 1309126"/>
                <a:gd name="connsiteY43" fmla="*/ 826511 h 1675392"/>
                <a:gd name="connsiteX44" fmla="*/ 502331 w 1309126"/>
                <a:gd name="connsiteY44" fmla="*/ 826456 h 1675392"/>
                <a:gd name="connsiteX45" fmla="*/ 387318 w 1309126"/>
                <a:gd name="connsiteY45" fmla="*/ 822879 h 1675392"/>
                <a:gd name="connsiteX46" fmla="*/ 386809 w 1309126"/>
                <a:gd name="connsiteY46" fmla="*/ 823672 h 1675392"/>
                <a:gd name="connsiteX47" fmla="*/ 387173 w 1309126"/>
                <a:gd name="connsiteY47" fmla="*/ 824718 h 1675392"/>
                <a:gd name="connsiteX48" fmla="*/ 473586 w 1309126"/>
                <a:gd name="connsiteY48" fmla="*/ 820563 h 1675392"/>
                <a:gd name="connsiteX49" fmla="*/ 473255 w 1309126"/>
                <a:gd name="connsiteY49" fmla="*/ 821405 h 1675392"/>
                <a:gd name="connsiteX50" fmla="*/ 473478 w 1309126"/>
                <a:gd name="connsiteY50" fmla="*/ 824147 h 1675392"/>
                <a:gd name="connsiteX51" fmla="*/ 474104 w 1309126"/>
                <a:gd name="connsiteY51" fmla="*/ 821538 h 1675392"/>
                <a:gd name="connsiteX52" fmla="*/ 486270 w 1309126"/>
                <a:gd name="connsiteY52" fmla="*/ 819393 h 1675392"/>
                <a:gd name="connsiteX53" fmla="*/ 477718 w 1309126"/>
                <a:gd name="connsiteY53" fmla="*/ 827766 h 1675392"/>
                <a:gd name="connsiteX54" fmla="*/ 478075 w 1309126"/>
                <a:gd name="connsiteY54" fmla="*/ 830704 h 1675392"/>
                <a:gd name="connsiteX55" fmla="*/ 489454 w 1309126"/>
                <a:gd name="connsiteY55" fmla="*/ 830910 h 1675392"/>
                <a:gd name="connsiteX56" fmla="*/ 488600 w 1309126"/>
                <a:gd name="connsiteY56" fmla="*/ 820418 h 1675392"/>
                <a:gd name="connsiteX57" fmla="*/ 450692 w 1309126"/>
                <a:gd name="connsiteY57" fmla="*/ 797197 h 1675392"/>
                <a:gd name="connsiteX58" fmla="*/ 437499 w 1309126"/>
                <a:gd name="connsiteY58" fmla="*/ 813214 h 1675392"/>
                <a:gd name="connsiteX59" fmla="*/ 435097 w 1309126"/>
                <a:gd name="connsiteY59" fmla="*/ 799182 h 1675392"/>
                <a:gd name="connsiteX60" fmla="*/ 434910 w 1309126"/>
                <a:gd name="connsiteY60" fmla="*/ 799384 h 1675392"/>
                <a:gd name="connsiteX61" fmla="*/ 434730 w 1309126"/>
                <a:gd name="connsiteY61" fmla="*/ 797792 h 1675392"/>
                <a:gd name="connsiteX62" fmla="*/ 409964 w 1309126"/>
                <a:gd name="connsiteY62" fmla="*/ 846352 h 1675392"/>
                <a:gd name="connsiteX63" fmla="*/ 415092 w 1309126"/>
                <a:gd name="connsiteY63" fmla="*/ 802011 h 1675392"/>
                <a:gd name="connsiteX64" fmla="*/ 404237 w 1309126"/>
                <a:gd name="connsiteY64" fmla="*/ 809100 h 1675392"/>
                <a:gd name="connsiteX65" fmla="*/ 401664 w 1309126"/>
                <a:gd name="connsiteY65" fmla="*/ 800544 h 1675392"/>
                <a:gd name="connsiteX66" fmla="*/ 391079 w 1309126"/>
                <a:gd name="connsiteY66" fmla="*/ 817024 h 1675392"/>
                <a:gd name="connsiteX67" fmla="*/ 392254 w 1309126"/>
                <a:gd name="connsiteY67" fmla="*/ 821149 h 1675392"/>
                <a:gd name="connsiteX68" fmla="*/ 392415 w 1309126"/>
                <a:gd name="connsiteY68" fmla="*/ 817053 h 1675392"/>
                <a:gd name="connsiteX69" fmla="*/ 407945 w 1309126"/>
                <a:gd name="connsiteY69" fmla="*/ 864350 h 1675392"/>
                <a:gd name="connsiteX70" fmla="*/ 412867 w 1309126"/>
                <a:gd name="connsiteY70" fmla="*/ 850257 h 1675392"/>
                <a:gd name="connsiteX71" fmla="*/ 416733 w 1309126"/>
                <a:gd name="connsiteY71" fmla="*/ 856967 h 1675392"/>
                <a:gd name="connsiteX72" fmla="*/ 417645 w 1309126"/>
                <a:gd name="connsiteY72" fmla="*/ 855633 h 1675392"/>
                <a:gd name="connsiteX73" fmla="*/ 421001 w 1309126"/>
                <a:gd name="connsiteY73" fmla="*/ 859742 h 1675392"/>
                <a:gd name="connsiteX74" fmla="*/ 421655 w 1309126"/>
                <a:gd name="connsiteY74" fmla="*/ 857972 h 1675392"/>
                <a:gd name="connsiteX75" fmla="*/ 424921 w 1309126"/>
                <a:gd name="connsiteY75" fmla="*/ 863880 h 1675392"/>
                <a:gd name="connsiteX76" fmla="*/ 435715 w 1309126"/>
                <a:gd name="connsiteY76" fmla="*/ 803965 h 1675392"/>
                <a:gd name="connsiteX77" fmla="*/ 440410 w 1309126"/>
                <a:gd name="connsiteY77" fmla="*/ 830021 h 1675392"/>
                <a:gd name="connsiteX78" fmla="*/ 448784 w 1309126"/>
                <a:gd name="connsiteY78" fmla="*/ 830173 h 1675392"/>
                <a:gd name="connsiteX79" fmla="*/ 450322 w 1309126"/>
                <a:gd name="connsiteY79" fmla="*/ 803585 h 1675392"/>
                <a:gd name="connsiteX80" fmla="*/ 450118 w 1309126"/>
                <a:gd name="connsiteY80" fmla="*/ 803495 h 1675392"/>
                <a:gd name="connsiteX81" fmla="*/ 450327 w 1309126"/>
                <a:gd name="connsiteY81" fmla="*/ 803507 h 1675392"/>
                <a:gd name="connsiteX82" fmla="*/ 566302 w 1309126"/>
                <a:gd name="connsiteY82" fmla="*/ 0 h 1675392"/>
                <a:gd name="connsiteX83" fmla="*/ 570303 w 1309126"/>
                <a:gd name="connsiteY83" fmla="*/ 28688 h 1675392"/>
                <a:gd name="connsiteX84" fmla="*/ 574703 w 1309126"/>
                <a:gd name="connsiteY84" fmla="*/ 13107 h 1675392"/>
                <a:gd name="connsiteX85" fmla="*/ 576028 w 1309126"/>
                <a:gd name="connsiteY85" fmla="*/ 29389 h 1675392"/>
                <a:gd name="connsiteX86" fmla="*/ 578551 w 1309126"/>
                <a:gd name="connsiteY86" fmla="*/ 18881 h 1675392"/>
                <a:gd name="connsiteX87" fmla="*/ 584420 w 1309126"/>
                <a:gd name="connsiteY87" fmla="*/ 67183 h 1675392"/>
                <a:gd name="connsiteX88" fmla="*/ 591085 w 1309126"/>
                <a:gd name="connsiteY88" fmla="*/ 55867 h 1675392"/>
                <a:gd name="connsiteX89" fmla="*/ 594585 w 1309126"/>
                <a:gd name="connsiteY89" fmla="*/ 66216 h 1675392"/>
                <a:gd name="connsiteX90" fmla="*/ 595746 w 1309126"/>
                <a:gd name="connsiteY90" fmla="*/ 65080 h 1675392"/>
                <a:gd name="connsiteX91" fmla="*/ 596874 w 1309126"/>
                <a:gd name="connsiteY91" fmla="*/ 67203 h 1675392"/>
                <a:gd name="connsiteX92" fmla="*/ 598296 w 1309126"/>
                <a:gd name="connsiteY92" fmla="*/ 64885 h 1675392"/>
                <a:gd name="connsiteX93" fmla="*/ 601151 w 1309126"/>
                <a:gd name="connsiteY93" fmla="*/ 73839 h 1675392"/>
                <a:gd name="connsiteX94" fmla="*/ 623269 w 1309126"/>
                <a:gd name="connsiteY94" fmla="*/ 17577 h 1675392"/>
                <a:gd name="connsiteX95" fmla="*/ 622563 w 1309126"/>
                <a:gd name="connsiteY95" fmla="*/ 56568 h 1675392"/>
                <a:gd name="connsiteX96" fmla="*/ 624581 w 1309126"/>
                <a:gd name="connsiteY96" fmla="*/ 54743 h 1675392"/>
                <a:gd name="connsiteX97" fmla="*/ 628457 w 1309126"/>
                <a:gd name="connsiteY97" fmla="*/ 62793 h 1675392"/>
                <a:gd name="connsiteX98" fmla="*/ 650907 w 1309126"/>
                <a:gd name="connsiteY98" fmla="*/ 11741 h 1675392"/>
                <a:gd name="connsiteX99" fmla="*/ 649009 w 1309126"/>
                <a:gd name="connsiteY99" fmla="*/ 44553 h 1675392"/>
                <a:gd name="connsiteX100" fmla="*/ 656770 w 1309126"/>
                <a:gd name="connsiteY100" fmla="*/ 29335 h 1675392"/>
                <a:gd name="connsiteX101" fmla="*/ 654901 w 1309126"/>
                <a:gd name="connsiteY101" fmla="*/ 45495 h 1675392"/>
                <a:gd name="connsiteX102" fmla="*/ 661198 w 1309126"/>
                <a:gd name="connsiteY102" fmla="*/ 31834 h 1675392"/>
                <a:gd name="connsiteX103" fmla="*/ 657591 w 1309126"/>
                <a:gd name="connsiteY103" fmla="*/ 79548 h 1675392"/>
                <a:gd name="connsiteX104" fmla="*/ 665225 w 1309126"/>
                <a:gd name="connsiteY104" fmla="*/ 70996 h 1675392"/>
                <a:gd name="connsiteX105" fmla="*/ 667037 w 1309126"/>
                <a:gd name="connsiteY105" fmla="*/ 84869 h 1675392"/>
                <a:gd name="connsiteX106" fmla="*/ 670638 w 1309126"/>
                <a:gd name="connsiteY106" fmla="*/ 80975 h 1675392"/>
                <a:gd name="connsiteX107" fmla="*/ 671833 w 1309126"/>
                <a:gd name="connsiteY107" fmla="*/ 91576 h 1675392"/>
                <a:gd name="connsiteX108" fmla="*/ 674381 w 1309126"/>
                <a:gd name="connsiteY108" fmla="*/ 90053 h 1675392"/>
                <a:gd name="connsiteX109" fmla="*/ 705005 w 1309126"/>
                <a:gd name="connsiteY109" fmla="*/ 42374 h 1675392"/>
                <a:gd name="connsiteX110" fmla="*/ 697336 w 1309126"/>
                <a:gd name="connsiteY110" fmla="*/ 77590 h 1675392"/>
                <a:gd name="connsiteX111" fmla="*/ 699432 w 1309126"/>
                <a:gd name="connsiteY111" fmla="*/ 85719 h 1675392"/>
                <a:gd name="connsiteX112" fmla="*/ 731597 w 1309126"/>
                <a:gd name="connsiteY112" fmla="*/ 39760 h 1675392"/>
                <a:gd name="connsiteX113" fmla="*/ 722043 w 1309126"/>
                <a:gd name="connsiteY113" fmla="*/ 76537 h 1675392"/>
                <a:gd name="connsiteX114" fmla="*/ 734096 w 1309126"/>
                <a:gd name="connsiteY114" fmla="*/ 61259 h 1675392"/>
                <a:gd name="connsiteX115" fmla="*/ 729955 w 1309126"/>
                <a:gd name="connsiteY115" fmla="*/ 74119 h 1675392"/>
                <a:gd name="connsiteX116" fmla="*/ 739727 w 1309126"/>
                <a:gd name="connsiteY116" fmla="*/ 60667 h 1675392"/>
                <a:gd name="connsiteX117" fmla="*/ 727007 w 1309126"/>
                <a:gd name="connsiteY117" fmla="*/ 106312 h 1675392"/>
                <a:gd name="connsiteX118" fmla="*/ 734992 w 1309126"/>
                <a:gd name="connsiteY118" fmla="*/ 100296 h 1675392"/>
                <a:gd name="connsiteX119" fmla="*/ 734076 w 1309126"/>
                <a:gd name="connsiteY119" fmla="*/ 114047 h 1675392"/>
                <a:gd name="connsiteX120" fmla="*/ 738448 w 1309126"/>
                <a:gd name="connsiteY120" fmla="*/ 110871 h 1675392"/>
                <a:gd name="connsiteX121" fmla="*/ 737610 w 1309126"/>
                <a:gd name="connsiteY121" fmla="*/ 120816 h 1675392"/>
                <a:gd name="connsiteX122" fmla="*/ 737660 w 1309126"/>
                <a:gd name="connsiteY122" fmla="*/ 121327 h 1675392"/>
                <a:gd name="connsiteX123" fmla="*/ 745835 w 1309126"/>
                <a:gd name="connsiteY123" fmla="*/ 118413 h 1675392"/>
                <a:gd name="connsiteX124" fmla="*/ 780336 w 1309126"/>
                <a:gd name="connsiteY124" fmla="*/ 82638 h 1675392"/>
                <a:gd name="connsiteX125" fmla="*/ 764310 w 1309126"/>
                <a:gd name="connsiteY125" fmla="*/ 119428 h 1675392"/>
                <a:gd name="connsiteX126" fmla="*/ 764459 w 1309126"/>
                <a:gd name="connsiteY126" fmla="*/ 122068 h 1675392"/>
                <a:gd name="connsiteX127" fmla="*/ 805268 w 1309126"/>
                <a:gd name="connsiteY127" fmla="*/ 82983 h 1675392"/>
                <a:gd name="connsiteX128" fmla="*/ 786043 w 1309126"/>
                <a:gd name="connsiteY128" fmla="*/ 122731 h 1675392"/>
                <a:gd name="connsiteX129" fmla="*/ 803707 w 1309126"/>
                <a:gd name="connsiteY129" fmla="*/ 107656 h 1675392"/>
                <a:gd name="connsiteX130" fmla="*/ 799734 w 1309126"/>
                <a:gd name="connsiteY130" fmla="*/ 114796 h 1675392"/>
                <a:gd name="connsiteX131" fmla="*/ 811127 w 1309126"/>
                <a:gd name="connsiteY131" fmla="*/ 104264 h 1675392"/>
                <a:gd name="connsiteX132" fmla="*/ 789793 w 1309126"/>
                <a:gd name="connsiteY132" fmla="*/ 146457 h 1675392"/>
                <a:gd name="connsiteX133" fmla="*/ 797700 w 1309126"/>
                <a:gd name="connsiteY133" fmla="*/ 142643 h 1675392"/>
                <a:gd name="connsiteX134" fmla="*/ 794187 w 1309126"/>
                <a:gd name="connsiteY134" fmla="*/ 155699 h 1675392"/>
                <a:gd name="connsiteX135" fmla="*/ 799127 w 1309126"/>
                <a:gd name="connsiteY135" fmla="*/ 153423 h 1675392"/>
                <a:gd name="connsiteX136" fmla="*/ 796534 w 1309126"/>
                <a:gd name="connsiteY136" fmla="*/ 162425 h 1675392"/>
                <a:gd name="connsiteX137" fmla="*/ 797702 w 1309126"/>
                <a:gd name="connsiteY137" fmla="*/ 162206 h 1675392"/>
                <a:gd name="connsiteX138" fmla="*/ 797574 w 1309126"/>
                <a:gd name="connsiteY138" fmla="*/ 163479 h 1675392"/>
                <a:gd name="connsiteX139" fmla="*/ 810792 w 1309126"/>
                <a:gd name="connsiteY139" fmla="*/ 161535 h 1675392"/>
                <a:gd name="connsiteX140" fmla="*/ 846361 w 1309126"/>
                <a:gd name="connsiteY140" fmla="*/ 136824 h 1675392"/>
                <a:gd name="connsiteX141" fmla="*/ 824653 w 1309126"/>
                <a:gd name="connsiteY141" fmla="*/ 168073 h 1675392"/>
                <a:gd name="connsiteX142" fmla="*/ 869094 w 1309126"/>
                <a:gd name="connsiteY142" fmla="*/ 139746 h 1675392"/>
                <a:gd name="connsiteX143" fmla="*/ 838294 w 1309126"/>
                <a:gd name="connsiteY143" fmla="*/ 180525 h 1675392"/>
                <a:gd name="connsiteX144" fmla="*/ 862930 w 1309126"/>
                <a:gd name="connsiteY144" fmla="*/ 166740 h 1675392"/>
                <a:gd name="connsiteX145" fmla="*/ 862633 w 1309126"/>
                <a:gd name="connsiteY145" fmla="*/ 167089 h 1675392"/>
                <a:gd name="connsiteX146" fmla="*/ 872647 w 1309126"/>
                <a:gd name="connsiteY146" fmla="*/ 160953 h 1675392"/>
                <a:gd name="connsiteX147" fmla="*/ 843329 w 1309126"/>
                <a:gd name="connsiteY147" fmla="*/ 198379 h 1675392"/>
                <a:gd name="connsiteX148" fmla="*/ 850943 w 1309126"/>
                <a:gd name="connsiteY148" fmla="*/ 196411 h 1675392"/>
                <a:gd name="connsiteX149" fmla="*/ 845087 w 1309126"/>
                <a:gd name="connsiteY149" fmla="*/ 208254 h 1675392"/>
                <a:gd name="connsiteX150" fmla="*/ 850338 w 1309126"/>
                <a:gd name="connsiteY150" fmla="*/ 206994 h 1675392"/>
                <a:gd name="connsiteX151" fmla="*/ 845231 w 1309126"/>
                <a:gd name="connsiteY151" fmla="*/ 216880 h 1675392"/>
                <a:gd name="connsiteX152" fmla="*/ 865951 w 1309126"/>
                <a:gd name="connsiteY152" fmla="*/ 217922 h 1675392"/>
                <a:gd name="connsiteX153" fmla="*/ 900549 w 1309126"/>
                <a:gd name="connsiteY153" fmla="*/ 202851 h 1675392"/>
                <a:gd name="connsiteX154" fmla="*/ 878246 w 1309126"/>
                <a:gd name="connsiteY154" fmla="*/ 224360 h 1675392"/>
                <a:gd name="connsiteX155" fmla="*/ 920617 w 1309126"/>
                <a:gd name="connsiteY155" fmla="*/ 207872 h 1675392"/>
                <a:gd name="connsiteX156" fmla="*/ 880043 w 1309126"/>
                <a:gd name="connsiteY156" fmla="*/ 244007 h 1675392"/>
                <a:gd name="connsiteX157" fmla="*/ 921925 w 1309126"/>
                <a:gd name="connsiteY157" fmla="*/ 228553 h 1675392"/>
                <a:gd name="connsiteX158" fmla="*/ 885401 w 1309126"/>
                <a:gd name="connsiteY158" fmla="*/ 259946 h 1675392"/>
                <a:gd name="connsiteX159" fmla="*/ 892673 w 1309126"/>
                <a:gd name="connsiteY159" fmla="*/ 259533 h 1675392"/>
                <a:gd name="connsiteX160" fmla="*/ 884829 w 1309126"/>
                <a:gd name="connsiteY160" fmla="*/ 269733 h 1675392"/>
                <a:gd name="connsiteX161" fmla="*/ 890112 w 1309126"/>
                <a:gd name="connsiteY161" fmla="*/ 269526 h 1675392"/>
                <a:gd name="connsiteX162" fmla="*/ 882724 w 1309126"/>
                <a:gd name="connsiteY162" fmla="*/ 278791 h 1675392"/>
                <a:gd name="connsiteX163" fmla="*/ 906558 w 1309126"/>
                <a:gd name="connsiteY163" fmla="*/ 284791 h 1675392"/>
                <a:gd name="connsiteX164" fmla="*/ 905982 w 1309126"/>
                <a:gd name="connsiteY164" fmla="*/ 285768 h 1675392"/>
                <a:gd name="connsiteX165" fmla="*/ 940814 w 1309126"/>
                <a:gd name="connsiteY165" fmla="*/ 278182 h 1675392"/>
                <a:gd name="connsiteX166" fmla="*/ 920272 w 1309126"/>
                <a:gd name="connsiteY166" fmla="*/ 291376 h 1675392"/>
                <a:gd name="connsiteX167" fmla="*/ 957862 w 1309126"/>
                <a:gd name="connsiteY167" fmla="*/ 284738 h 1675392"/>
                <a:gd name="connsiteX168" fmla="*/ 912178 w 1309126"/>
                <a:gd name="connsiteY168" fmla="*/ 311582 h 1675392"/>
                <a:gd name="connsiteX169" fmla="*/ 957069 w 1309126"/>
                <a:gd name="connsiteY169" fmla="*/ 304470 h 1675392"/>
                <a:gd name="connsiteX170" fmla="*/ 940935 w 1309126"/>
                <a:gd name="connsiteY170" fmla="*/ 313571 h 1675392"/>
                <a:gd name="connsiteX171" fmla="*/ 941592 w 1309126"/>
                <a:gd name="connsiteY171" fmla="*/ 313494 h 1675392"/>
                <a:gd name="connsiteX172" fmla="*/ 935871 w 1309126"/>
                <a:gd name="connsiteY172" fmla="*/ 316428 h 1675392"/>
                <a:gd name="connsiteX173" fmla="*/ 914298 w 1309126"/>
                <a:gd name="connsiteY173" fmla="*/ 328598 h 1675392"/>
                <a:gd name="connsiteX174" fmla="*/ 921288 w 1309126"/>
                <a:gd name="connsiteY174" fmla="*/ 329580 h 1675392"/>
                <a:gd name="connsiteX175" fmla="*/ 911876 w 1309126"/>
                <a:gd name="connsiteY175" fmla="*/ 337817 h 1675392"/>
                <a:gd name="connsiteX176" fmla="*/ 916923 w 1309126"/>
                <a:gd name="connsiteY176" fmla="*/ 338618 h 1675392"/>
                <a:gd name="connsiteX177" fmla="*/ 907129 w 1309126"/>
                <a:gd name="connsiteY177" fmla="*/ 346888 h 1675392"/>
                <a:gd name="connsiteX178" fmla="*/ 928736 w 1309126"/>
                <a:gd name="connsiteY178" fmla="*/ 357137 h 1675392"/>
                <a:gd name="connsiteX179" fmla="*/ 925601 w 1309126"/>
                <a:gd name="connsiteY179" fmla="*/ 360643 h 1675392"/>
                <a:gd name="connsiteX180" fmla="*/ 965610 w 1309126"/>
                <a:gd name="connsiteY180" fmla="*/ 359918 h 1675392"/>
                <a:gd name="connsiteX181" fmla="*/ 948298 w 1309126"/>
                <a:gd name="connsiteY181" fmla="*/ 366724 h 1675392"/>
                <a:gd name="connsiteX182" fmla="*/ 979391 w 1309126"/>
                <a:gd name="connsiteY182" fmla="*/ 367396 h 1675392"/>
                <a:gd name="connsiteX183" fmla="*/ 931638 w 1309126"/>
                <a:gd name="connsiteY183" fmla="*/ 384014 h 1675392"/>
                <a:gd name="connsiteX184" fmla="*/ 976729 w 1309126"/>
                <a:gd name="connsiteY184" fmla="*/ 385781 h 1675392"/>
                <a:gd name="connsiteX185" fmla="*/ 949185 w 1309126"/>
                <a:gd name="connsiteY185" fmla="*/ 394826 h 1675392"/>
                <a:gd name="connsiteX186" fmla="*/ 958006 w 1309126"/>
                <a:gd name="connsiteY186" fmla="*/ 395524 h 1675392"/>
                <a:gd name="connsiteX187" fmla="*/ 932558 w 1309126"/>
                <a:gd name="connsiteY187" fmla="*/ 402774 h 1675392"/>
                <a:gd name="connsiteX188" fmla="*/ 935685 w 1309126"/>
                <a:gd name="connsiteY188" fmla="*/ 403866 h 1675392"/>
                <a:gd name="connsiteX189" fmla="*/ 925171 w 1309126"/>
                <a:gd name="connsiteY189" fmla="*/ 409923 h 1675392"/>
                <a:gd name="connsiteX190" fmla="*/ 929741 w 1309126"/>
                <a:gd name="connsiteY190" fmla="*/ 411609 h 1675392"/>
                <a:gd name="connsiteX191" fmla="*/ 917489 w 1309126"/>
                <a:gd name="connsiteY191" fmla="*/ 418382 h 1675392"/>
                <a:gd name="connsiteX192" fmla="*/ 936368 w 1309126"/>
                <a:gd name="connsiteY192" fmla="*/ 432417 h 1675392"/>
                <a:gd name="connsiteX193" fmla="*/ 930227 w 1309126"/>
                <a:gd name="connsiteY193" fmla="*/ 437039 h 1675392"/>
                <a:gd name="connsiteX194" fmla="*/ 973979 w 1309126"/>
                <a:gd name="connsiteY194" fmla="*/ 444921 h 1675392"/>
                <a:gd name="connsiteX195" fmla="*/ 960435 w 1309126"/>
                <a:gd name="connsiteY195" fmla="*/ 447360 h 1675392"/>
                <a:gd name="connsiteX196" fmla="*/ 984386 w 1309126"/>
                <a:gd name="connsiteY196" fmla="*/ 452665 h 1675392"/>
                <a:gd name="connsiteX197" fmla="*/ 937680 w 1309126"/>
                <a:gd name="connsiteY197" fmla="*/ 459176 h 1675392"/>
                <a:gd name="connsiteX198" fmla="*/ 980144 w 1309126"/>
                <a:gd name="connsiteY198" fmla="*/ 469368 h 1675392"/>
                <a:gd name="connsiteX199" fmla="*/ 940445 w 1309126"/>
                <a:gd name="connsiteY199" fmla="*/ 474192 h 1675392"/>
                <a:gd name="connsiteX200" fmla="*/ 958105 w 1309126"/>
                <a:gd name="connsiteY200" fmla="*/ 479179 h 1675392"/>
                <a:gd name="connsiteX201" fmla="*/ 929474 w 1309126"/>
                <a:gd name="connsiteY201" fmla="*/ 481509 h 1675392"/>
                <a:gd name="connsiteX202" fmla="*/ 924163 w 1309126"/>
                <a:gd name="connsiteY202" fmla="*/ 483307 h 1675392"/>
                <a:gd name="connsiteX203" fmla="*/ 928069 w 1309126"/>
                <a:gd name="connsiteY203" fmla="*/ 485702 h 1675392"/>
                <a:gd name="connsiteX204" fmla="*/ 913451 w 1309126"/>
                <a:gd name="connsiteY204" fmla="*/ 490360 h 1675392"/>
                <a:gd name="connsiteX205" fmla="*/ 929171 w 1309126"/>
                <a:gd name="connsiteY205" fmla="*/ 507744 h 1675392"/>
                <a:gd name="connsiteX206" fmla="*/ 920189 w 1309126"/>
                <a:gd name="connsiteY206" fmla="*/ 512068 h 1675392"/>
                <a:gd name="connsiteX207" fmla="*/ 935952 w 1309126"/>
                <a:gd name="connsiteY207" fmla="*/ 518265 h 1675392"/>
                <a:gd name="connsiteX208" fmla="*/ 948009 w 1309126"/>
                <a:gd name="connsiteY208" fmla="*/ 487595 h 1675392"/>
                <a:gd name="connsiteX209" fmla="*/ 947372 w 1309126"/>
                <a:gd name="connsiteY209" fmla="*/ 522755 h 1675392"/>
                <a:gd name="connsiteX210" fmla="*/ 956109 w 1309126"/>
                <a:gd name="connsiteY210" fmla="*/ 526190 h 1675392"/>
                <a:gd name="connsiteX211" fmla="*/ 975647 w 1309126"/>
                <a:gd name="connsiteY211" fmla="*/ 481759 h 1675392"/>
                <a:gd name="connsiteX212" fmla="*/ 973749 w 1309126"/>
                <a:gd name="connsiteY212" fmla="*/ 514571 h 1675392"/>
                <a:gd name="connsiteX213" fmla="*/ 981510 w 1309126"/>
                <a:gd name="connsiteY213" fmla="*/ 499353 h 1675392"/>
                <a:gd name="connsiteX214" fmla="*/ 979641 w 1309126"/>
                <a:gd name="connsiteY214" fmla="*/ 515513 h 1675392"/>
                <a:gd name="connsiteX215" fmla="*/ 985938 w 1309126"/>
                <a:gd name="connsiteY215" fmla="*/ 501852 h 1675392"/>
                <a:gd name="connsiteX216" fmla="*/ 982331 w 1309126"/>
                <a:gd name="connsiteY216" fmla="*/ 549566 h 1675392"/>
                <a:gd name="connsiteX217" fmla="*/ 989965 w 1309126"/>
                <a:gd name="connsiteY217" fmla="*/ 541014 h 1675392"/>
                <a:gd name="connsiteX218" fmla="*/ 991777 w 1309126"/>
                <a:gd name="connsiteY218" fmla="*/ 554887 h 1675392"/>
                <a:gd name="connsiteX219" fmla="*/ 995378 w 1309126"/>
                <a:gd name="connsiteY219" fmla="*/ 550993 h 1675392"/>
                <a:gd name="connsiteX220" fmla="*/ 996573 w 1309126"/>
                <a:gd name="connsiteY220" fmla="*/ 561594 h 1675392"/>
                <a:gd name="connsiteX221" fmla="*/ 999121 w 1309126"/>
                <a:gd name="connsiteY221" fmla="*/ 560071 h 1675392"/>
                <a:gd name="connsiteX222" fmla="*/ 1029745 w 1309126"/>
                <a:gd name="connsiteY222" fmla="*/ 512392 h 1675392"/>
                <a:gd name="connsiteX223" fmla="*/ 1022076 w 1309126"/>
                <a:gd name="connsiteY223" fmla="*/ 547608 h 1675392"/>
                <a:gd name="connsiteX224" fmla="*/ 1024172 w 1309126"/>
                <a:gd name="connsiteY224" fmla="*/ 555737 h 1675392"/>
                <a:gd name="connsiteX225" fmla="*/ 1056337 w 1309126"/>
                <a:gd name="connsiteY225" fmla="*/ 509778 h 1675392"/>
                <a:gd name="connsiteX226" fmla="*/ 1046783 w 1309126"/>
                <a:gd name="connsiteY226" fmla="*/ 546555 h 1675392"/>
                <a:gd name="connsiteX227" fmla="*/ 1058836 w 1309126"/>
                <a:gd name="connsiteY227" fmla="*/ 531277 h 1675392"/>
                <a:gd name="connsiteX228" fmla="*/ 1054695 w 1309126"/>
                <a:gd name="connsiteY228" fmla="*/ 544137 h 1675392"/>
                <a:gd name="connsiteX229" fmla="*/ 1064467 w 1309126"/>
                <a:gd name="connsiteY229" fmla="*/ 530685 h 1675392"/>
                <a:gd name="connsiteX230" fmla="*/ 1051747 w 1309126"/>
                <a:gd name="connsiteY230" fmla="*/ 576330 h 1675392"/>
                <a:gd name="connsiteX231" fmla="*/ 1059732 w 1309126"/>
                <a:gd name="connsiteY231" fmla="*/ 570314 h 1675392"/>
                <a:gd name="connsiteX232" fmla="*/ 1058816 w 1309126"/>
                <a:gd name="connsiteY232" fmla="*/ 584065 h 1675392"/>
                <a:gd name="connsiteX233" fmla="*/ 1063188 w 1309126"/>
                <a:gd name="connsiteY233" fmla="*/ 580889 h 1675392"/>
                <a:gd name="connsiteX234" fmla="*/ 1062350 w 1309126"/>
                <a:gd name="connsiteY234" fmla="*/ 590834 h 1675392"/>
                <a:gd name="connsiteX235" fmla="*/ 1062400 w 1309126"/>
                <a:gd name="connsiteY235" fmla="*/ 591345 h 1675392"/>
                <a:gd name="connsiteX236" fmla="*/ 1070575 w 1309126"/>
                <a:gd name="connsiteY236" fmla="*/ 588431 h 1675392"/>
                <a:gd name="connsiteX237" fmla="*/ 1105076 w 1309126"/>
                <a:gd name="connsiteY237" fmla="*/ 552656 h 1675392"/>
                <a:gd name="connsiteX238" fmla="*/ 1089050 w 1309126"/>
                <a:gd name="connsiteY238" fmla="*/ 589446 h 1675392"/>
                <a:gd name="connsiteX239" fmla="*/ 1089199 w 1309126"/>
                <a:gd name="connsiteY239" fmla="*/ 592086 h 1675392"/>
                <a:gd name="connsiteX240" fmla="*/ 1130008 w 1309126"/>
                <a:gd name="connsiteY240" fmla="*/ 553001 h 1675392"/>
                <a:gd name="connsiteX241" fmla="*/ 1110783 w 1309126"/>
                <a:gd name="connsiteY241" fmla="*/ 592749 h 1675392"/>
                <a:gd name="connsiteX242" fmla="*/ 1128447 w 1309126"/>
                <a:gd name="connsiteY242" fmla="*/ 577674 h 1675392"/>
                <a:gd name="connsiteX243" fmla="*/ 1124474 w 1309126"/>
                <a:gd name="connsiteY243" fmla="*/ 584814 h 1675392"/>
                <a:gd name="connsiteX244" fmla="*/ 1135867 w 1309126"/>
                <a:gd name="connsiteY244" fmla="*/ 574282 h 1675392"/>
                <a:gd name="connsiteX245" fmla="*/ 1114533 w 1309126"/>
                <a:gd name="connsiteY245" fmla="*/ 616475 h 1675392"/>
                <a:gd name="connsiteX246" fmla="*/ 1122440 w 1309126"/>
                <a:gd name="connsiteY246" fmla="*/ 612661 h 1675392"/>
                <a:gd name="connsiteX247" fmla="*/ 1118927 w 1309126"/>
                <a:gd name="connsiteY247" fmla="*/ 625717 h 1675392"/>
                <a:gd name="connsiteX248" fmla="*/ 1123867 w 1309126"/>
                <a:gd name="connsiteY248" fmla="*/ 623441 h 1675392"/>
                <a:gd name="connsiteX249" fmla="*/ 1121274 w 1309126"/>
                <a:gd name="connsiteY249" fmla="*/ 632443 h 1675392"/>
                <a:gd name="connsiteX250" fmla="*/ 1122442 w 1309126"/>
                <a:gd name="connsiteY250" fmla="*/ 632224 h 1675392"/>
                <a:gd name="connsiteX251" fmla="*/ 1122314 w 1309126"/>
                <a:gd name="connsiteY251" fmla="*/ 633497 h 1675392"/>
                <a:gd name="connsiteX252" fmla="*/ 1135532 w 1309126"/>
                <a:gd name="connsiteY252" fmla="*/ 631553 h 1675392"/>
                <a:gd name="connsiteX253" fmla="*/ 1171101 w 1309126"/>
                <a:gd name="connsiteY253" fmla="*/ 606842 h 1675392"/>
                <a:gd name="connsiteX254" fmla="*/ 1149393 w 1309126"/>
                <a:gd name="connsiteY254" fmla="*/ 638091 h 1675392"/>
                <a:gd name="connsiteX255" fmla="*/ 1193834 w 1309126"/>
                <a:gd name="connsiteY255" fmla="*/ 609764 h 1675392"/>
                <a:gd name="connsiteX256" fmla="*/ 1163034 w 1309126"/>
                <a:gd name="connsiteY256" fmla="*/ 650543 h 1675392"/>
                <a:gd name="connsiteX257" fmla="*/ 1187670 w 1309126"/>
                <a:gd name="connsiteY257" fmla="*/ 636758 h 1675392"/>
                <a:gd name="connsiteX258" fmla="*/ 1187373 w 1309126"/>
                <a:gd name="connsiteY258" fmla="*/ 637107 h 1675392"/>
                <a:gd name="connsiteX259" fmla="*/ 1197387 w 1309126"/>
                <a:gd name="connsiteY259" fmla="*/ 630971 h 1675392"/>
                <a:gd name="connsiteX260" fmla="*/ 1168069 w 1309126"/>
                <a:gd name="connsiteY260" fmla="*/ 668397 h 1675392"/>
                <a:gd name="connsiteX261" fmla="*/ 1175683 w 1309126"/>
                <a:gd name="connsiteY261" fmla="*/ 666429 h 1675392"/>
                <a:gd name="connsiteX262" fmla="*/ 1169827 w 1309126"/>
                <a:gd name="connsiteY262" fmla="*/ 678272 h 1675392"/>
                <a:gd name="connsiteX263" fmla="*/ 1175078 w 1309126"/>
                <a:gd name="connsiteY263" fmla="*/ 677012 h 1675392"/>
                <a:gd name="connsiteX264" fmla="*/ 1169971 w 1309126"/>
                <a:gd name="connsiteY264" fmla="*/ 686898 h 1675392"/>
                <a:gd name="connsiteX265" fmla="*/ 1190691 w 1309126"/>
                <a:gd name="connsiteY265" fmla="*/ 687940 h 1675392"/>
                <a:gd name="connsiteX266" fmla="*/ 1225289 w 1309126"/>
                <a:gd name="connsiteY266" fmla="*/ 672869 h 1675392"/>
                <a:gd name="connsiteX267" fmla="*/ 1202986 w 1309126"/>
                <a:gd name="connsiteY267" fmla="*/ 694378 h 1675392"/>
                <a:gd name="connsiteX268" fmla="*/ 1245357 w 1309126"/>
                <a:gd name="connsiteY268" fmla="*/ 677890 h 1675392"/>
                <a:gd name="connsiteX269" fmla="*/ 1204783 w 1309126"/>
                <a:gd name="connsiteY269" fmla="*/ 714025 h 1675392"/>
                <a:gd name="connsiteX270" fmla="*/ 1246665 w 1309126"/>
                <a:gd name="connsiteY270" fmla="*/ 698571 h 1675392"/>
                <a:gd name="connsiteX271" fmla="*/ 1210141 w 1309126"/>
                <a:gd name="connsiteY271" fmla="*/ 729964 h 1675392"/>
                <a:gd name="connsiteX272" fmla="*/ 1217413 w 1309126"/>
                <a:gd name="connsiteY272" fmla="*/ 729551 h 1675392"/>
                <a:gd name="connsiteX273" fmla="*/ 1209569 w 1309126"/>
                <a:gd name="connsiteY273" fmla="*/ 739751 h 1675392"/>
                <a:gd name="connsiteX274" fmla="*/ 1214852 w 1309126"/>
                <a:gd name="connsiteY274" fmla="*/ 739544 h 1675392"/>
                <a:gd name="connsiteX275" fmla="*/ 1207464 w 1309126"/>
                <a:gd name="connsiteY275" fmla="*/ 748809 h 1675392"/>
                <a:gd name="connsiteX276" fmla="*/ 1231298 w 1309126"/>
                <a:gd name="connsiteY276" fmla="*/ 754809 h 1675392"/>
                <a:gd name="connsiteX277" fmla="*/ 1230722 w 1309126"/>
                <a:gd name="connsiteY277" fmla="*/ 755786 h 1675392"/>
                <a:gd name="connsiteX278" fmla="*/ 1265554 w 1309126"/>
                <a:gd name="connsiteY278" fmla="*/ 748200 h 1675392"/>
                <a:gd name="connsiteX279" fmla="*/ 1245012 w 1309126"/>
                <a:gd name="connsiteY279" fmla="*/ 761394 h 1675392"/>
                <a:gd name="connsiteX280" fmla="*/ 1282602 w 1309126"/>
                <a:gd name="connsiteY280" fmla="*/ 754756 h 1675392"/>
                <a:gd name="connsiteX281" fmla="*/ 1236918 w 1309126"/>
                <a:gd name="connsiteY281" fmla="*/ 781600 h 1675392"/>
                <a:gd name="connsiteX282" fmla="*/ 1281809 w 1309126"/>
                <a:gd name="connsiteY282" fmla="*/ 774488 h 1675392"/>
                <a:gd name="connsiteX283" fmla="*/ 1265675 w 1309126"/>
                <a:gd name="connsiteY283" fmla="*/ 783589 h 1675392"/>
                <a:gd name="connsiteX284" fmla="*/ 1266332 w 1309126"/>
                <a:gd name="connsiteY284" fmla="*/ 783512 h 1675392"/>
                <a:gd name="connsiteX285" fmla="*/ 1260611 w 1309126"/>
                <a:gd name="connsiteY285" fmla="*/ 786446 h 1675392"/>
                <a:gd name="connsiteX286" fmla="*/ 1239038 w 1309126"/>
                <a:gd name="connsiteY286" fmla="*/ 798616 h 1675392"/>
                <a:gd name="connsiteX287" fmla="*/ 1246028 w 1309126"/>
                <a:gd name="connsiteY287" fmla="*/ 799598 h 1675392"/>
                <a:gd name="connsiteX288" fmla="*/ 1236616 w 1309126"/>
                <a:gd name="connsiteY288" fmla="*/ 807835 h 1675392"/>
                <a:gd name="connsiteX289" fmla="*/ 1241663 w 1309126"/>
                <a:gd name="connsiteY289" fmla="*/ 808636 h 1675392"/>
                <a:gd name="connsiteX290" fmla="*/ 1231869 w 1309126"/>
                <a:gd name="connsiteY290" fmla="*/ 816906 h 1675392"/>
                <a:gd name="connsiteX291" fmla="*/ 1253476 w 1309126"/>
                <a:gd name="connsiteY291" fmla="*/ 827155 h 1675392"/>
                <a:gd name="connsiteX292" fmla="*/ 1250341 w 1309126"/>
                <a:gd name="connsiteY292" fmla="*/ 830661 h 1675392"/>
                <a:gd name="connsiteX293" fmla="*/ 1290350 w 1309126"/>
                <a:gd name="connsiteY293" fmla="*/ 829936 h 1675392"/>
                <a:gd name="connsiteX294" fmla="*/ 1273038 w 1309126"/>
                <a:gd name="connsiteY294" fmla="*/ 836742 h 1675392"/>
                <a:gd name="connsiteX295" fmla="*/ 1304131 w 1309126"/>
                <a:gd name="connsiteY295" fmla="*/ 837414 h 1675392"/>
                <a:gd name="connsiteX296" fmla="*/ 1256378 w 1309126"/>
                <a:gd name="connsiteY296" fmla="*/ 854032 h 1675392"/>
                <a:gd name="connsiteX297" fmla="*/ 1301469 w 1309126"/>
                <a:gd name="connsiteY297" fmla="*/ 855800 h 1675392"/>
                <a:gd name="connsiteX298" fmla="*/ 1273925 w 1309126"/>
                <a:gd name="connsiteY298" fmla="*/ 864844 h 1675392"/>
                <a:gd name="connsiteX299" fmla="*/ 1282746 w 1309126"/>
                <a:gd name="connsiteY299" fmla="*/ 865542 h 1675392"/>
                <a:gd name="connsiteX300" fmla="*/ 1257298 w 1309126"/>
                <a:gd name="connsiteY300" fmla="*/ 872792 h 1675392"/>
                <a:gd name="connsiteX301" fmla="*/ 1260425 w 1309126"/>
                <a:gd name="connsiteY301" fmla="*/ 873884 h 1675392"/>
                <a:gd name="connsiteX302" fmla="*/ 1249911 w 1309126"/>
                <a:gd name="connsiteY302" fmla="*/ 879941 h 1675392"/>
                <a:gd name="connsiteX303" fmla="*/ 1254481 w 1309126"/>
                <a:gd name="connsiteY303" fmla="*/ 881627 h 1675392"/>
                <a:gd name="connsiteX304" fmla="*/ 1242229 w 1309126"/>
                <a:gd name="connsiteY304" fmla="*/ 888400 h 1675392"/>
                <a:gd name="connsiteX305" fmla="*/ 1261108 w 1309126"/>
                <a:gd name="connsiteY305" fmla="*/ 902435 h 1675392"/>
                <a:gd name="connsiteX306" fmla="*/ 1254967 w 1309126"/>
                <a:gd name="connsiteY306" fmla="*/ 907057 h 1675392"/>
                <a:gd name="connsiteX307" fmla="*/ 1298719 w 1309126"/>
                <a:gd name="connsiteY307" fmla="*/ 914939 h 1675392"/>
                <a:gd name="connsiteX308" fmla="*/ 1285175 w 1309126"/>
                <a:gd name="connsiteY308" fmla="*/ 917378 h 1675392"/>
                <a:gd name="connsiteX309" fmla="*/ 1309126 w 1309126"/>
                <a:gd name="connsiteY309" fmla="*/ 922683 h 1675392"/>
                <a:gd name="connsiteX310" fmla="*/ 1262420 w 1309126"/>
                <a:gd name="connsiteY310" fmla="*/ 929194 h 1675392"/>
                <a:gd name="connsiteX311" fmla="*/ 1304884 w 1309126"/>
                <a:gd name="connsiteY311" fmla="*/ 939386 h 1675392"/>
                <a:gd name="connsiteX312" fmla="*/ 1265185 w 1309126"/>
                <a:gd name="connsiteY312" fmla="*/ 944210 h 1675392"/>
                <a:gd name="connsiteX313" fmla="*/ 1282845 w 1309126"/>
                <a:gd name="connsiteY313" fmla="*/ 949197 h 1675392"/>
                <a:gd name="connsiteX314" fmla="*/ 1254214 w 1309126"/>
                <a:gd name="connsiteY314" fmla="*/ 951527 h 1675392"/>
                <a:gd name="connsiteX315" fmla="*/ 1248903 w 1309126"/>
                <a:gd name="connsiteY315" fmla="*/ 953325 h 1675392"/>
                <a:gd name="connsiteX316" fmla="*/ 1252809 w 1309126"/>
                <a:gd name="connsiteY316" fmla="*/ 955720 h 1675392"/>
                <a:gd name="connsiteX317" fmla="*/ 1238191 w 1309126"/>
                <a:gd name="connsiteY317" fmla="*/ 960378 h 1675392"/>
                <a:gd name="connsiteX318" fmla="*/ 1253911 w 1309126"/>
                <a:gd name="connsiteY318" fmla="*/ 977762 h 1675392"/>
                <a:gd name="connsiteX319" fmla="*/ 1244929 w 1309126"/>
                <a:gd name="connsiteY319" fmla="*/ 982086 h 1675392"/>
                <a:gd name="connsiteX320" fmla="*/ 1290350 w 1309126"/>
                <a:gd name="connsiteY320" fmla="*/ 999943 h 1675392"/>
                <a:gd name="connsiteX321" fmla="*/ 1280270 w 1309126"/>
                <a:gd name="connsiteY321" fmla="*/ 999760 h 1675392"/>
                <a:gd name="connsiteX322" fmla="*/ 1297383 w 1309126"/>
                <a:gd name="connsiteY322" fmla="*/ 1007285 h 1675392"/>
                <a:gd name="connsiteX323" fmla="*/ 1254558 w 1309126"/>
                <a:gd name="connsiteY323" fmla="*/ 1004807 h 1675392"/>
                <a:gd name="connsiteX324" fmla="*/ 1291931 w 1309126"/>
                <a:gd name="connsiteY324" fmla="*/ 1022033 h 1675392"/>
                <a:gd name="connsiteX325" fmla="*/ 1240963 w 1309126"/>
                <a:gd name="connsiteY325" fmla="*/ 1018180 h 1675392"/>
                <a:gd name="connsiteX326" fmla="*/ 1266617 w 1309126"/>
                <a:gd name="connsiteY326" fmla="*/ 1031263 h 1675392"/>
                <a:gd name="connsiteX327" fmla="*/ 1236405 w 1309126"/>
                <a:gd name="connsiteY327" fmla="*/ 1027770 h 1675392"/>
                <a:gd name="connsiteX328" fmla="*/ 1236720 w 1309126"/>
                <a:gd name="connsiteY328" fmla="*/ 1028061 h 1675392"/>
                <a:gd name="connsiteX329" fmla="*/ 1220024 w 1309126"/>
                <a:gd name="connsiteY329" fmla="*/ 1029942 h 1675392"/>
                <a:gd name="connsiteX330" fmla="*/ 1232154 w 1309126"/>
                <a:gd name="connsiteY330" fmla="*/ 1050236 h 1675392"/>
                <a:gd name="connsiteX331" fmla="*/ 1221055 w 1309126"/>
                <a:gd name="connsiteY331" fmla="*/ 1053097 h 1675392"/>
                <a:gd name="connsiteX332" fmla="*/ 1265554 w 1309126"/>
                <a:gd name="connsiteY332" fmla="*/ 1081678 h 1675392"/>
                <a:gd name="connsiteX333" fmla="*/ 1258027 w 1309126"/>
                <a:gd name="connsiteY333" fmla="*/ 1080039 h 1675392"/>
                <a:gd name="connsiteX334" fmla="*/ 1269365 w 1309126"/>
                <a:gd name="connsiteY334" fmla="*/ 1087974 h 1675392"/>
                <a:gd name="connsiteX335" fmla="*/ 1232638 w 1309126"/>
                <a:gd name="connsiteY335" fmla="*/ 1078434 h 1675392"/>
                <a:gd name="connsiteX336" fmla="*/ 1263099 w 1309126"/>
                <a:gd name="connsiteY336" fmla="*/ 1100563 h 1675392"/>
                <a:gd name="connsiteX337" fmla="*/ 1209786 w 1309126"/>
                <a:gd name="connsiteY337" fmla="*/ 1085707 h 1675392"/>
                <a:gd name="connsiteX338" fmla="*/ 1215627 w 1309126"/>
                <a:gd name="connsiteY338" fmla="*/ 1093457 h 1675392"/>
                <a:gd name="connsiteX339" fmla="*/ 1215503 w 1309126"/>
                <a:gd name="connsiteY339" fmla="*/ 1093449 h 1675392"/>
                <a:gd name="connsiteX340" fmla="*/ 1234693 w 1309126"/>
                <a:gd name="connsiteY340" fmla="*/ 1108589 h 1675392"/>
                <a:gd name="connsiteX341" fmla="*/ 1191066 w 1309126"/>
                <a:gd name="connsiteY341" fmla="*/ 1094544 h 1675392"/>
                <a:gd name="connsiteX342" fmla="*/ 1188572 w 1309126"/>
                <a:gd name="connsiteY342" fmla="*/ 1094333 h 1675392"/>
                <a:gd name="connsiteX343" fmla="*/ 1196679 w 1309126"/>
                <a:gd name="connsiteY343" fmla="*/ 1117072 h 1675392"/>
                <a:gd name="connsiteX344" fmla="*/ 1184739 w 1309126"/>
                <a:gd name="connsiteY344" fmla="*/ 1117740 h 1675392"/>
                <a:gd name="connsiteX345" fmla="*/ 1184587 w 1309126"/>
                <a:gd name="connsiteY345" fmla="*/ 1117756 h 1675392"/>
                <a:gd name="connsiteX346" fmla="*/ 1225289 w 1309126"/>
                <a:gd name="connsiteY346" fmla="*/ 1157008 h 1675392"/>
                <a:gd name="connsiteX347" fmla="*/ 1219131 w 1309126"/>
                <a:gd name="connsiteY347" fmla="*/ 1154325 h 1675392"/>
                <a:gd name="connsiteX348" fmla="*/ 1226142 w 1309126"/>
                <a:gd name="connsiteY348" fmla="*/ 1161646 h 1675392"/>
                <a:gd name="connsiteX349" fmla="*/ 1196880 w 1309126"/>
                <a:gd name="connsiteY349" fmla="*/ 1147492 h 1675392"/>
                <a:gd name="connsiteX350" fmla="*/ 1219501 w 1309126"/>
                <a:gd name="connsiteY350" fmla="*/ 1171961 h 1675392"/>
                <a:gd name="connsiteX351" fmla="*/ 1168447 w 1309126"/>
                <a:gd name="connsiteY351" fmla="*/ 1146146 h 1675392"/>
                <a:gd name="connsiteX352" fmla="*/ 1173279 w 1309126"/>
                <a:gd name="connsiteY352" fmla="*/ 1156166 h 1675392"/>
                <a:gd name="connsiteX353" fmla="*/ 1168364 w 1309126"/>
                <a:gd name="connsiteY353" fmla="*/ 1154844 h 1675392"/>
                <a:gd name="connsiteX354" fmla="*/ 1188296 w 1309126"/>
                <a:gd name="connsiteY354" fmla="*/ 1178201 h 1675392"/>
                <a:gd name="connsiteX355" fmla="*/ 1145726 w 1309126"/>
                <a:gd name="connsiteY355" fmla="*/ 1154510 h 1675392"/>
                <a:gd name="connsiteX356" fmla="*/ 1148843 w 1309126"/>
                <a:gd name="connsiteY356" fmla="*/ 1175704 h 1675392"/>
                <a:gd name="connsiteX357" fmla="*/ 1145234 w 1309126"/>
                <a:gd name="connsiteY357" fmla="*/ 1175194 h 1675392"/>
                <a:gd name="connsiteX358" fmla="*/ 1145687 w 1309126"/>
                <a:gd name="connsiteY358" fmla="*/ 1177608 h 1675392"/>
                <a:gd name="connsiteX359" fmla="*/ 1139130 w 1309126"/>
                <a:gd name="connsiteY359" fmla="*/ 1176945 h 1675392"/>
                <a:gd name="connsiteX360" fmla="*/ 1139140 w 1309126"/>
                <a:gd name="connsiteY360" fmla="*/ 1177026 h 1675392"/>
                <a:gd name="connsiteX361" fmla="*/ 1171101 w 1309126"/>
                <a:gd name="connsiteY361" fmla="*/ 1223034 h 1675392"/>
                <a:gd name="connsiteX362" fmla="*/ 1165221 w 1309126"/>
                <a:gd name="connsiteY362" fmla="*/ 1218950 h 1675392"/>
                <a:gd name="connsiteX363" fmla="*/ 1169379 w 1309126"/>
                <a:gd name="connsiteY363" fmla="*/ 1225471 h 1675392"/>
                <a:gd name="connsiteX364" fmla="*/ 1148015 w 1309126"/>
                <a:gd name="connsiteY364" fmla="*/ 1209337 h 1675392"/>
                <a:gd name="connsiteX365" fmla="*/ 1162812 w 1309126"/>
                <a:gd name="connsiteY365" fmla="*/ 1233481 h 1675392"/>
                <a:gd name="connsiteX366" fmla="*/ 1116318 w 1309126"/>
                <a:gd name="connsiteY366" fmla="*/ 1197062 h 1675392"/>
                <a:gd name="connsiteX367" fmla="*/ 1119511 w 1309126"/>
                <a:gd name="connsiteY367" fmla="*/ 1209409 h 1675392"/>
                <a:gd name="connsiteX368" fmla="*/ 1111251 w 1309126"/>
                <a:gd name="connsiteY368" fmla="*/ 1205324 h 1675392"/>
                <a:gd name="connsiteX369" fmla="*/ 1129211 w 1309126"/>
                <a:gd name="connsiteY369" fmla="*/ 1237423 h 1675392"/>
                <a:gd name="connsiteX370" fmla="*/ 1091425 w 1309126"/>
                <a:gd name="connsiteY370" fmla="*/ 1205324 h 1675392"/>
                <a:gd name="connsiteX371" fmla="*/ 1090492 w 1309126"/>
                <a:gd name="connsiteY371" fmla="*/ 1223878 h 1675392"/>
                <a:gd name="connsiteX372" fmla="*/ 1089340 w 1309126"/>
                <a:gd name="connsiteY372" fmla="*/ 1223474 h 1675392"/>
                <a:gd name="connsiteX373" fmla="*/ 1089291 w 1309126"/>
                <a:gd name="connsiteY373" fmla="*/ 1228059 h 1675392"/>
                <a:gd name="connsiteX374" fmla="*/ 1083056 w 1309126"/>
                <a:gd name="connsiteY374" fmla="*/ 1226151 h 1675392"/>
                <a:gd name="connsiteX375" fmla="*/ 1083026 w 1309126"/>
                <a:gd name="connsiteY375" fmla="*/ 1226602 h 1675392"/>
                <a:gd name="connsiteX376" fmla="*/ 1105076 w 1309126"/>
                <a:gd name="connsiteY376" fmla="*/ 1277222 h 1675392"/>
                <a:gd name="connsiteX377" fmla="*/ 1098812 w 1309126"/>
                <a:gd name="connsiteY377" fmla="*/ 1270727 h 1675392"/>
                <a:gd name="connsiteX378" fmla="*/ 1101251 w 1309126"/>
                <a:gd name="connsiteY378" fmla="*/ 1276995 h 1675392"/>
                <a:gd name="connsiteX379" fmla="*/ 1087306 w 1309126"/>
                <a:gd name="connsiteY379" fmla="*/ 1261337 h 1675392"/>
                <a:gd name="connsiteX380" fmla="*/ 1095212 w 1309126"/>
                <a:gd name="connsiteY380" fmla="*/ 1282760 h 1675392"/>
                <a:gd name="connsiteX381" fmla="*/ 1055566 w 1309126"/>
                <a:gd name="connsiteY381" fmla="*/ 1236632 h 1675392"/>
                <a:gd name="connsiteX382" fmla="*/ 1056388 w 1309126"/>
                <a:gd name="connsiteY382" fmla="*/ 1251139 h 1675392"/>
                <a:gd name="connsiteX383" fmla="*/ 1048057 w 1309126"/>
                <a:gd name="connsiteY383" fmla="*/ 1244733 h 1675392"/>
                <a:gd name="connsiteX384" fmla="*/ 1048166 w 1309126"/>
                <a:gd name="connsiteY384" fmla="*/ 1247533 h 1675392"/>
                <a:gd name="connsiteX385" fmla="*/ 1047780 w 1309126"/>
                <a:gd name="connsiteY385" fmla="*/ 1247225 h 1675392"/>
                <a:gd name="connsiteX386" fmla="*/ 1059707 w 1309126"/>
                <a:gd name="connsiteY386" fmla="*/ 1283980 h 1675392"/>
                <a:gd name="connsiteX387" fmla="*/ 1028690 w 1309126"/>
                <a:gd name="connsiteY387" fmla="*/ 1244852 h 1675392"/>
                <a:gd name="connsiteX388" fmla="*/ 1024137 w 1309126"/>
                <a:gd name="connsiteY388" fmla="*/ 1266540 h 1675392"/>
                <a:gd name="connsiteX389" fmla="*/ 1017921 w 1309126"/>
                <a:gd name="connsiteY389" fmla="*/ 1263197 h 1675392"/>
                <a:gd name="connsiteX390" fmla="*/ 1029745 w 1309126"/>
                <a:gd name="connsiteY390" fmla="*/ 1317485 h 1675392"/>
                <a:gd name="connsiteX391" fmla="*/ 1023144 w 1309126"/>
                <a:gd name="connsiteY391" fmla="*/ 1307207 h 1675392"/>
                <a:gd name="connsiteX392" fmla="*/ 1024385 w 1309126"/>
                <a:gd name="connsiteY392" fmla="*/ 1314240 h 1675392"/>
                <a:gd name="connsiteX393" fmla="*/ 1016621 w 1309126"/>
                <a:gd name="connsiteY393" fmla="*/ 1301026 h 1675392"/>
                <a:gd name="connsiteX394" fmla="*/ 1019295 w 1309126"/>
                <a:gd name="connsiteY394" fmla="*/ 1317904 h 1675392"/>
                <a:gd name="connsiteX395" fmla="*/ 988621 w 1309126"/>
                <a:gd name="connsiteY395" fmla="*/ 1263529 h 1675392"/>
                <a:gd name="connsiteX396" fmla="*/ 986341 w 1309126"/>
                <a:gd name="connsiteY396" fmla="*/ 1279754 h 1675392"/>
                <a:gd name="connsiteX397" fmla="*/ 979464 w 1309126"/>
                <a:gd name="connsiteY397" fmla="*/ 1271896 h 1675392"/>
                <a:gd name="connsiteX398" fmla="*/ 979076 w 1309126"/>
                <a:gd name="connsiteY398" fmla="*/ 1274345 h 1675392"/>
                <a:gd name="connsiteX399" fmla="*/ 977281 w 1309126"/>
                <a:gd name="connsiteY399" fmla="*/ 1272220 h 1675392"/>
                <a:gd name="connsiteX400" fmla="*/ 982456 w 1309126"/>
                <a:gd name="connsiteY400" fmla="*/ 1316086 h 1675392"/>
                <a:gd name="connsiteX401" fmla="*/ 960517 w 1309126"/>
                <a:gd name="connsiteY401" fmla="*/ 1273310 h 1675392"/>
                <a:gd name="connsiteX402" fmla="*/ 952728 w 1309126"/>
                <a:gd name="connsiteY402" fmla="*/ 1291565 h 1675392"/>
                <a:gd name="connsiteX403" fmla="*/ 947005 w 1309126"/>
                <a:gd name="connsiteY403" fmla="*/ 1286845 h 1675392"/>
                <a:gd name="connsiteX404" fmla="*/ 948009 w 1309126"/>
                <a:gd name="connsiteY404" fmla="*/ 1342283 h 1675392"/>
                <a:gd name="connsiteX405" fmla="*/ 941922 w 1309126"/>
                <a:gd name="connsiteY405" fmla="*/ 1326800 h 1675392"/>
                <a:gd name="connsiteX406" fmla="*/ 941729 w 1309126"/>
                <a:gd name="connsiteY406" fmla="*/ 1335769 h 1675392"/>
                <a:gd name="connsiteX407" fmla="*/ 938425 w 1309126"/>
                <a:gd name="connsiteY407" fmla="*/ 1326275 h 1675392"/>
                <a:gd name="connsiteX408" fmla="*/ 937982 w 1309126"/>
                <a:gd name="connsiteY408" fmla="*/ 1337563 h 1675392"/>
                <a:gd name="connsiteX409" fmla="*/ 918071 w 1309126"/>
                <a:gd name="connsiteY409" fmla="*/ 1276922 h 1675392"/>
                <a:gd name="connsiteX410" fmla="*/ 912608 w 1309126"/>
                <a:gd name="connsiteY410" fmla="*/ 1292564 h 1675392"/>
                <a:gd name="connsiteX411" fmla="*/ 912545 w 1309126"/>
                <a:gd name="connsiteY411" fmla="*/ 1292772 h 1675392"/>
                <a:gd name="connsiteX412" fmla="*/ 912539 w 1309126"/>
                <a:gd name="connsiteY412" fmla="*/ 1292764 h 1675392"/>
                <a:gd name="connsiteX413" fmla="*/ 912054 w 1309126"/>
                <a:gd name="connsiteY413" fmla="*/ 1294151 h 1675392"/>
                <a:gd name="connsiteX414" fmla="*/ 906843 w 1309126"/>
                <a:gd name="connsiteY414" fmla="*/ 1285104 h 1675392"/>
                <a:gd name="connsiteX415" fmla="*/ 906083 w 1309126"/>
                <a:gd name="connsiteY415" fmla="*/ 1287164 h 1675392"/>
                <a:gd name="connsiteX416" fmla="*/ 904272 w 1309126"/>
                <a:gd name="connsiteY416" fmla="*/ 1283886 h 1675392"/>
                <a:gd name="connsiteX417" fmla="*/ 900427 w 1309126"/>
                <a:gd name="connsiteY417" fmla="*/ 1332499 h 1675392"/>
                <a:gd name="connsiteX418" fmla="*/ 887676 w 1309126"/>
                <a:gd name="connsiteY418" fmla="*/ 1287748 h 1675392"/>
                <a:gd name="connsiteX419" fmla="*/ 877808 w 1309126"/>
                <a:gd name="connsiteY419" fmla="*/ 1302184 h 1675392"/>
                <a:gd name="connsiteX420" fmla="*/ 872834 w 1309126"/>
                <a:gd name="connsiteY420" fmla="*/ 1296092 h 1675392"/>
                <a:gd name="connsiteX421" fmla="*/ 866635 w 1309126"/>
                <a:gd name="connsiteY421" fmla="*/ 1330504 h 1675392"/>
                <a:gd name="connsiteX422" fmla="*/ 870093 w 1309126"/>
                <a:gd name="connsiteY422" fmla="*/ 1332025 h 1675392"/>
                <a:gd name="connsiteX423" fmla="*/ 866399 w 1309126"/>
                <a:gd name="connsiteY423" fmla="*/ 1331811 h 1675392"/>
                <a:gd name="connsiteX424" fmla="*/ 863776 w 1309126"/>
                <a:gd name="connsiteY424" fmla="*/ 1346374 h 1675392"/>
                <a:gd name="connsiteX425" fmla="*/ 864641 w 1309126"/>
                <a:gd name="connsiteY425" fmla="*/ 1346773 h 1675392"/>
                <a:gd name="connsiteX426" fmla="*/ 863716 w 1309126"/>
                <a:gd name="connsiteY426" fmla="*/ 1346703 h 1675392"/>
                <a:gd name="connsiteX427" fmla="*/ 863005 w 1309126"/>
                <a:gd name="connsiteY427" fmla="*/ 1350652 h 1675392"/>
                <a:gd name="connsiteX428" fmla="*/ 862274 w 1309126"/>
                <a:gd name="connsiteY428" fmla="*/ 1346594 h 1675392"/>
                <a:gd name="connsiteX429" fmla="*/ 813673 w 1309126"/>
                <a:gd name="connsiteY429" fmla="*/ 1342920 h 1675392"/>
                <a:gd name="connsiteX430" fmla="*/ 839327 w 1309126"/>
                <a:gd name="connsiteY430" fmla="*/ 1356003 h 1675392"/>
                <a:gd name="connsiteX431" fmla="*/ 809115 w 1309126"/>
                <a:gd name="connsiteY431" fmla="*/ 1352510 h 1675392"/>
                <a:gd name="connsiteX432" fmla="*/ 809430 w 1309126"/>
                <a:gd name="connsiteY432" fmla="*/ 1352801 h 1675392"/>
                <a:gd name="connsiteX433" fmla="*/ 792734 w 1309126"/>
                <a:gd name="connsiteY433" fmla="*/ 1354682 h 1675392"/>
                <a:gd name="connsiteX434" fmla="*/ 804864 w 1309126"/>
                <a:gd name="connsiteY434" fmla="*/ 1374976 h 1675392"/>
                <a:gd name="connsiteX435" fmla="*/ 793765 w 1309126"/>
                <a:gd name="connsiteY435" fmla="*/ 1377837 h 1675392"/>
                <a:gd name="connsiteX436" fmla="*/ 838264 w 1309126"/>
                <a:gd name="connsiteY436" fmla="*/ 1406418 h 1675392"/>
                <a:gd name="connsiteX437" fmla="*/ 830737 w 1309126"/>
                <a:gd name="connsiteY437" fmla="*/ 1404779 h 1675392"/>
                <a:gd name="connsiteX438" fmla="*/ 842075 w 1309126"/>
                <a:gd name="connsiteY438" fmla="*/ 1412714 h 1675392"/>
                <a:gd name="connsiteX439" fmla="*/ 805348 w 1309126"/>
                <a:gd name="connsiteY439" fmla="*/ 1403174 h 1675392"/>
                <a:gd name="connsiteX440" fmla="*/ 835809 w 1309126"/>
                <a:gd name="connsiteY440" fmla="*/ 1425303 h 1675392"/>
                <a:gd name="connsiteX441" fmla="*/ 782496 w 1309126"/>
                <a:gd name="connsiteY441" fmla="*/ 1410447 h 1675392"/>
                <a:gd name="connsiteX442" fmla="*/ 788337 w 1309126"/>
                <a:gd name="connsiteY442" fmla="*/ 1418197 h 1675392"/>
                <a:gd name="connsiteX443" fmla="*/ 788213 w 1309126"/>
                <a:gd name="connsiteY443" fmla="*/ 1418189 h 1675392"/>
                <a:gd name="connsiteX444" fmla="*/ 807403 w 1309126"/>
                <a:gd name="connsiteY444" fmla="*/ 1433329 h 1675392"/>
                <a:gd name="connsiteX445" fmla="*/ 763776 w 1309126"/>
                <a:gd name="connsiteY445" fmla="*/ 1419284 h 1675392"/>
                <a:gd name="connsiteX446" fmla="*/ 761282 w 1309126"/>
                <a:gd name="connsiteY446" fmla="*/ 1419073 h 1675392"/>
                <a:gd name="connsiteX447" fmla="*/ 769389 w 1309126"/>
                <a:gd name="connsiteY447" fmla="*/ 1441812 h 1675392"/>
                <a:gd name="connsiteX448" fmla="*/ 757449 w 1309126"/>
                <a:gd name="connsiteY448" fmla="*/ 1442480 h 1675392"/>
                <a:gd name="connsiteX449" fmla="*/ 757297 w 1309126"/>
                <a:gd name="connsiteY449" fmla="*/ 1442496 h 1675392"/>
                <a:gd name="connsiteX450" fmla="*/ 797999 w 1309126"/>
                <a:gd name="connsiteY450" fmla="*/ 1481748 h 1675392"/>
                <a:gd name="connsiteX451" fmla="*/ 791841 w 1309126"/>
                <a:gd name="connsiteY451" fmla="*/ 1479065 h 1675392"/>
                <a:gd name="connsiteX452" fmla="*/ 798852 w 1309126"/>
                <a:gd name="connsiteY452" fmla="*/ 1486386 h 1675392"/>
                <a:gd name="connsiteX453" fmla="*/ 769590 w 1309126"/>
                <a:gd name="connsiteY453" fmla="*/ 1472232 h 1675392"/>
                <a:gd name="connsiteX454" fmla="*/ 792211 w 1309126"/>
                <a:gd name="connsiteY454" fmla="*/ 1496701 h 1675392"/>
                <a:gd name="connsiteX455" fmla="*/ 741157 w 1309126"/>
                <a:gd name="connsiteY455" fmla="*/ 1470886 h 1675392"/>
                <a:gd name="connsiteX456" fmla="*/ 745989 w 1309126"/>
                <a:gd name="connsiteY456" fmla="*/ 1480906 h 1675392"/>
                <a:gd name="connsiteX457" fmla="*/ 741074 w 1309126"/>
                <a:gd name="connsiteY457" fmla="*/ 1479584 h 1675392"/>
                <a:gd name="connsiteX458" fmla="*/ 761006 w 1309126"/>
                <a:gd name="connsiteY458" fmla="*/ 1502941 h 1675392"/>
                <a:gd name="connsiteX459" fmla="*/ 718436 w 1309126"/>
                <a:gd name="connsiteY459" fmla="*/ 1479250 h 1675392"/>
                <a:gd name="connsiteX460" fmla="*/ 721553 w 1309126"/>
                <a:gd name="connsiteY460" fmla="*/ 1500444 h 1675392"/>
                <a:gd name="connsiteX461" fmla="*/ 717944 w 1309126"/>
                <a:gd name="connsiteY461" fmla="*/ 1499934 h 1675392"/>
                <a:gd name="connsiteX462" fmla="*/ 718397 w 1309126"/>
                <a:gd name="connsiteY462" fmla="*/ 1502348 h 1675392"/>
                <a:gd name="connsiteX463" fmla="*/ 711840 w 1309126"/>
                <a:gd name="connsiteY463" fmla="*/ 1501685 h 1675392"/>
                <a:gd name="connsiteX464" fmla="*/ 711850 w 1309126"/>
                <a:gd name="connsiteY464" fmla="*/ 1501766 h 1675392"/>
                <a:gd name="connsiteX465" fmla="*/ 743811 w 1309126"/>
                <a:gd name="connsiteY465" fmla="*/ 1547774 h 1675392"/>
                <a:gd name="connsiteX466" fmla="*/ 737931 w 1309126"/>
                <a:gd name="connsiteY466" fmla="*/ 1543690 h 1675392"/>
                <a:gd name="connsiteX467" fmla="*/ 742089 w 1309126"/>
                <a:gd name="connsiteY467" fmla="*/ 1550211 h 1675392"/>
                <a:gd name="connsiteX468" fmla="*/ 720725 w 1309126"/>
                <a:gd name="connsiteY468" fmla="*/ 1534077 h 1675392"/>
                <a:gd name="connsiteX469" fmla="*/ 735522 w 1309126"/>
                <a:gd name="connsiteY469" fmla="*/ 1558221 h 1675392"/>
                <a:gd name="connsiteX470" fmla="*/ 689028 w 1309126"/>
                <a:gd name="connsiteY470" fmla="*/ 1521802 h 1675392"/>
                <a:gd name="connsiteX471" fmla="*/ 692221 w 1309126"/>
                <a:gd name="connsiteY471" fmla="*/ 1534149 h 1675392"/>
                <a:gd name="connsiteX472" fmla="*/ 683961 w 1309126"/>
                <a:gd name="connsiteY472" fmla="*/ 1530064 h 1675392"/>
                <a:gd name="connsiteX473" fmla="*/ 701921 w 1309126"/>
                <a:gd name="connsiteY473" fmla="*/ 1562163 h 1675392"/>
                <a:gd name="connsiteX474" fmla="*/ 664135 w 1309126"/>
                <a:gd name="connsiteY474" fmla="*/ 1530064 h 1675392"/>
                <a:gd name="connsiteX475" fmla="*/ 663202 w 1309126"/>
                <a:gd name="connsiteY475" fmla="*/ 1548618 h 1675392"/>
                <a:gd name="connsiteX476" fmla="*/ 662050 w 1309126"/>
                <a:gd name="connsiteY476" fmla="*/ 1548214 h 1675392"/>
                <a:gd name="connsiteX477" fmla="*/ 662001 w 1309126"/>
                <a:gd name="connsiteY477" fmla="*/ 1552799 h 1675392"/>
                <a:gd name="connsiteX478" fmla="*/ 655766 w 1309126"/>
                <a:gd name="connsiteY478" fmla="*/ 1550891 h 1675392"/>
                <a:gd name="connsiteX479" fmla="*/ 655736 w 1309126"/>
                <a:gd name="connsiteY479" fmla="*/ 1551342 h 1675392"/>
                <a:gd name="connsiteX480" fmla="*/ 677786 w 1309126"/>
                <a:gd name="connsiteY480" fmla="*/ 1601962 h 1675392"/>
                <a:gd name="connsiteX481" fmla="*/ 671522 w 1309126"/>
                <a:gd name="connsiteY481" fmla="*/ 1595467 h 1675392"/>
                <a:gd name="connsiteX482" fmla="*/ 673961 w 1309126"/>
                <a:gd name="connsiteY482" fmla="*/ 1601735 h 1675392"/>
                <a:gd name="connsiteX483" fmla="*/ 660016 w 1309126"/>
                <a:gd name="connsiteY483" fmla="*/ 1586078 h 1675392"/>
                <a:gd name="connsiteX484" fmla="*/ 667922 w 1309126"/>
                <a:gd name="connsiteY484" fmla="*/ 1607500 h 1675392"/>
                <a:gd name="connsiteX485" fmla="*/ 628276 w 1309126"/>
                <a:gd name="connsiteY485" fmla="*/ 1561372 h 1675392"/>
                <a:gd name="connsiteX486" fmla="*/ 629098 w 1309126"/>
                <a:gd name="connsiteY486" fmla="*/ 1575879 h 1675392"/>
                <a:gd name="connsiteX487" fmla="*/ 620767 w 1309126"/>
                <a:gd name="connsiteY487" fmla="*/ 1569473 h 1675392"/>
                <a:gd name="connsiteX488" fmla="*/ 620876 w 1309126"/>
                <a:gd name="connsiteY488" fmla="*/ 1572273 h 1675392"/>
                <a:gd name="connsiteX489" fmla="*/ 620490 w 1309126"/>
                <a:gd name="connsiteY489" fmla="*/ 1571965 h 1675392"/>
                <a:gd name="connsiteX490" fmla="*/ 632417 w 1309126"/>
                <a:gd name="connsiteY490" fmla="*/ 1608720 h 1675392"/>
                <a:gd name="connsiteX491" fmla="*/ 601400 w 1309126"/>
                <a:gd name="connsiteY491" fmla="*/ 1569592 h 1675392"/>
                <a:gd name="connsiteX492" fmla="*/ 596847 w 1309126"/>
                <a:gd name="connsiteY492" fmla="*/ 1591280 h 1675392"/>
                <a:gd name="connsiteX493" fmla="*/ 590631 w 1309126"/>
                <a:gd name="connsiteY493" fmla="*/ 1587937 h 1675392"/>
                <a:gd name="connsiteX494" fmla="*/ 602455 w 1309126"/>
                <a:gd name="connsiteY494" fmla="*/ 1642225 h 1675392"/>
                <a:gd name="connsiteX495" fmla="*/ 595854 w 1309126"/>
                <a:gd name="connsiteY495" fmla="*/ 1631947 h 1675392"/>
                <a:gd name="connsiteX496" fmla="*/ 597095 w 1309126"/>
                <a:gd name="connsiteY496" fmla="*/ 1638981 h 1675392"/>
                <a:gd name="connsiteX497" fmla="*/ 589331 w 1309126"/>
                <a:gd name="connsiteY497" fmla="*/ 1625766 h 1675392"/>
                <a:gd name="connsiteX498" fmla="*/ 592005 w 1309126"/>
                <a:gd name="connsiteY498" fmla="*/ 1642645 h 1675392"/>
                <a:gd name="connsiteX499" fmla="*/ 561331 w 1309126"/>
                <a:gd name="connsiteY499" fmla="*/ 1588269 h 1675392"/>
                <a:gd name="connsiteX500" fmla="*/ 559051 w 1309126"/>
                <a:gd name="connsiteY500" fmla="*/ 1604494 h 1675392"/>
                <a:gd name="connsiteX501" fmla="*/ 552174 w 1309126"/>
                <a:gd name="connsiteY501" fmla="*/ 1596636 h 1675392"/>
                <a:gd name="connsiteX502" fmla="*/ 551786 w 1309126"/>
                <a:gd name="connsiteY502" fmla="*/ 1599085 h 1675392"/>
                <a:gd name="connsiteX503" fmla="*/ 549991 w 1309126"/>
                <a:gd name="connsiteY503" fmla="*/ 1596960 h 1675392"/>
                <a:gd name="connsiteX504" fmla="*/ 555166 w 1309126"/>
                <a:gd name="connsiteY504" fmla="*/ 1640826 h 1675392"/>
                <a:gd name="connsiteX505" fmla="*/ 533227 w 1309126"/>
                <a:gd name="connsiteY505" fmla="*/ 1598050 h 1675392"/>
                <a:gd name="connsiteX506" fmla="*/ 525438 w 1309126"/>
                <a:gd name="connsiteY506" fmla="*/ 1616305 h 1675392"/>
                <a:gd name="connsiteX507" fmla="*/ 519715 w 1309126"/>
                <a:gd name="connsiteY507" fmla="*/ 1611585 h 1675392"/>
                <a:gd name="connsiteX508" fmla="*/ 520719 w 1309126"/>
                <a:gd name="connsiteY508" fmla="*/ 1667023 h 1675392"/>
                <a:gd name="connsiteX509" fmla="*/ 514632 w 1309126"/>
                <a:gd name="connsiteY509" fmla="*/ 1651540 h 1675392"/>
                <a:gd name="connsiteX510" fmla="*/ 514439 w 1309126"/>
                <a:gd name="connsiteY510" fmla="*/ 1660509 h 1675392"/>
                <a:gd name="connsiteX511" fmla="*/ 511135 w 1309126"/>
                <a:gd name="connsiteY511" fmla="*/ 1651015 h 1675392"/>
                <a:gd name="connsiteX512" fmla="*/ 510692 w 1309126"/>
                <a:gd name="connsiteY512" fmla="*/ 1662303 h 1675392"/>
                <a:gd name="connsiteX513" fmla="*/ 490781 w 1309126"/>
                <a:gd name="connsiteY513" fmla="*/ 1601662 h 1675392"/>
                <a:gd name="connsiteX514" fmla="*/ 485318 w 1309126"/>
                <a:gd name="connsiteY514" fmla="*/ 1617304 h 1675392"/>
                <a:gd name="connsiteX515" fmla="*/ 485255 w 1309126"/>
                <a:gd name="connsiteY515" fmla="*/ 1617512 h 1675392"/>
                <a:gd name="connsiteX516" fmla="*/ 485249 w 1309126"/>
                <a:gd name="connsiteY516" fmla="*/ 1617504 h 1675392"/>
                <a:gd name="connsiteX517" fmla="*/ 484764 w 1309126"/>
                <a:gd name="connsiteY517" fmla="*/ 1618891 h 1675392"/>
                <a:gd name="connsiteX518" fmla="*/ 479553 w 1309126"/>
                <a:gd name="connsiteY518" fmla="*/ 1609844 h 1675392"/>
                <a:gd name="connsiteX519" fmla="*/ 478793 w 1309126"/>
                <a:gd name="connsiteY519" fmla="*/ 1611904 h 1675392"/>
                <a:gd name="connsiteX520" fmla="*/ 476982 w 1309126"/>
                <a:gd name="connsiteY520" fmla="*/ 1608626 h 1675392"/>
                <a:gd name="connsiteX521" fmla="*/ 473137 w 1309126"/>
                <a:gd name="connsiteY521" fmla="*/ 1657239 h 1675392"/>
                <a:gd name="connsiteX522" fmla="*/ 460386 w 1309126"/>
                <a:gd name="connsiteY522" fmla="*/ 1612488 h 1675392"/>
                <a:gd name="connsiteX523" fmla="*/ 450518 w 1309126"/>
                <a:gd name="connsiteY523" fmla="*/ 1626924 h 1675392"/>
                <a:gd name="connsiteX524" fmla="*/ 445544 w 1309126"/>
                <a:gd name="connsiteY524" fmla="*/ 1620832 h 1675392"/>
                <a:gd name="connsiteX525" fmla="*/ 435715 w 1309126"/>
                <a:gd name="connsiteY525" fmla="*/ 1675392 h 1675392"/>
                <a:gd name="connsiteX526" fmla="*/ 431797 w 1309126"/>
                <a:gd name="connsiteY526" fmla="*/ 1653641 h 1675392"/>
                <a:gd name="connsiteX527" fmla="*/ 429170 w 1309126"/>
                <a:gd name="connsiteY527" fmla="*/ 1665503 h 1675392"/>
                <a:gd name="connsiteX528" fmla="*/ 428430 w 1309126"/>
                <a:gd name="connsiteY528" fmla="*/ 1660199 h 1675392"/>
                <a:gd name="connsiteX529" fmla="*/ 427105 w 1309126"/>
                <a:gd name="connsiteY529" fmla="*/ 1665719 h 1675392"/>
                <a:gd name="connsiteX530" fmla="*/ 419364 w 1309126"/>
                <a:gd name="connsiteY530" fmla="*/ 1602013 h 1675392"/>
                <a:gd name="connsiteX531" fmla="*/ 409633 w 1309126"/>
                <a:gd name="connsiteY531" fmla="*/ 1620143 h 1675392"/>
                <a:gd name="connsiteX532" fmla="*/ 405399 w 1309126"/>
                <a:gd name="connsiteY532" fmla="*/ 1609094 h 1675392"/>
                <a:gd name="connsiteX533" fmla="*/ 404701 w 1309126"/>
                <a:gd name="connsiteY533" fmla="*/ 1610232 h 1675392"/>
                <a:gd name="connsiteX534" fmla="*/ 403685 w 1309126"/>
                <a:gd name="connsiteY534" fmla="*/ 1607043 h 1675392"/>
                <a:gd name="connsiteX535" fmla="*/ 389481 w 1309126"/>
                <a:gd name="connsiteY535" fmla="*/ 1657338 h 1675392"/>
                <a:gd name="connsiteX536" fmla="*/ 385801 w 1309126"/>
                <a:gd name="connsiteY536" fmla="*/ 1612114 h 1675392"/>
                <a:gd name="connsiteX537" fmla="*/ 374969 w 1309126"/>
                <a:gd name="connsiteY537" fmla="*/ 1622719 h 1675392"/>
                <a:gd name="connsiteX538" fmla="*/ 371036 w 1309126"/>
                <a:gd name="connsiteY538" fmla="*/ 1615321 h 1675392"/>
                <a:gd name="connsiteX539" fmla="*/ 350712 w 1309126"/>
                <a:gd name="connsiteY539" fmla="*/ 1667023 h 1675392"/>
                <a:gd name="connsiteX540" fmla="*/ 351226 w 1309126"/>
                <a:gd name="connsiteY540" fmla="*/ 1638616 h 1675392"/>
                <a:gd name="connsiteX541" fmla="*/ 344566 w 1309126"/>
                <a:gd name="connsiteY541" fmla="*/ 1653762 h 1675392"/>
                <a:gd name="connsiteX542" fmla="*/ 344647 w 1309126"/>
                <a:gd name="connsiteY542" fmla="*/ 1652359 h 1675392"/>
                <a:gd name="connsiteX543" fmla="*/ 344460 w 1309126"/>
                <a:gd name="connsiteY543" fmla="*/ 1652766 h 1675392"/>
                <a:gd name="connsiteX544" fmla="*/ 345159 w 1309126"/>
                <a:gd name="connsiteY544" fmla="*/ 1643517 h 1675392"/>
                <a:gd name="connsiteX545" fmla="*/ 348142 w 1309126"/>
                <a:gd name="connsiteY545" fmla="*/ 1591955 h 1675392"/>
                <a:gd name="connsiteX546" fmla="*/ 334949 w 1309126"/>
                <a:gd name="connsiteY546" fmla="*/ 1607972 h 1675392"/>
                <a:gd name="connsiteX547" fmla="*/ 332547 w 1309126"/>
                <a:gd name="connsiteY547" fmla="*/ 1593940 h 1675392"/>
                <a:gd name="connsiteX548" fmla="*/ 332360 w 1309126"/>
                <a:gd name="connsiteY548" fmla="*/ 1594142 h 1675392"/>
                <a:gd name="connsiteX549" fmla="*/ 332180 w 1309126"/>
                <a:gd name="connsiteY549" fmla="*/ 1592550 h 1675392"/>
                <a:gd name="connsiteX550" fmla="*/ 307414 w 1309126"/>
                <a:gd name="connsiteY550" fmla="*/ 1641110 h 1675392"/>
                <a:gd name="connsiteX551" fmla="*/ 312542 w 1309126"/>
                <a:gd name="connsiteY551" fmla="*/ 1596769 h 1675392"/>
                <a:gd name="connsiteX552" fmla="*/ 301687 w 1309126"/>
                <a:gd name="connsiteY552" fmla="*/ 1603858 h 1675392"/>
                <a:gd name="connsiteX553" fmla="*/ 299114 w 1309126"/>
                <a:gd name="connsiteY553" fmla="*/ 1595302 h 1675392"/>
                <a:gd name="connsiteX554" fmla="*/ 268976 w 1309126"/>
                <a:gd name="connsiteY554" fmla="*/ 1642226 h 1675392"/>
                <a:gd name="connsiteX555" fmla="*/ 275970 w 1309126"/>
                <a:gd name="connsiteY555" fmla="*/ 1610112 h 1675392"/>
                <a:gd name="connsiteX556" fmla="*/ 265930 w 1309126"/>
                <a:gd name="connsiteY556" fmla="*/ 1623932 h 1675392"/>
                <a:gd name="connsiteX557" fmla="*/ 266450 w 1309126"/>
                <a:gd name="connsiteY557" fmla="*/ 1622066 h 1675392"/>
                <a:gd name="connsiteX558" fmla="*/ 263876 w 1309126"/>
                <a:gd name="connsiteY558" fmla="*/ 1625744 h 1675392"/>
                <a:gd name="connsiteX559" fmla="*/ 278427 w 1309126"/>
                <a:gd name="connsiteY559" fmla="*/ 1569730 h 1675392"/>
                <a:gd name="connsiteX560" fmla="*/ 264077 w 1309126"/>
                <a:gd name="connsiteY560" fmla="*/ 1581463 h 1675392"/>
                <a:gd name="connsiteX561" fmla="*/ 264503 w 1309126"/>
                <a:gd name="connsiteY561" fmla="*/ 1565564 h 1675392"/>
                <a:gd name="connsiteX562" fmla="*/ 230088 w 1309126"/>
                <a:gd name="connsiteY562" fmla="*/ 1609187 h 1675392"/>
                <a:gd name="connsiteX563" fmla="*/ 243681 w 1309126"/>
                <a:gd name="connsiteY563" fmla="*/ 1566968 h 1675392"/>
                <a:gd name="connsiteX564" fmla="*/ 233496 w 1309126"/>
                <a:gd name="connsiteY564" fmla="*/ 1571062 h 1675392"/>
                <a:gd name="connsiteX565" fmla="*/ 232586 w 1309126"/>
                <a:gd name="connsiteY565" fmla="*/ 1561583 h 1675392"/>
                <a:gd name="connsiteX566" fmla="*/ 193645 w 1309126"/>
                <a:gd name="connsiteY566" fmla="*/ 1601962 h 1675392"/>
                <a:gd name="connsiteX567" fmla="*/ 208819 w 1309126"/>
                <a:gd name="connsiteY567" fmla="*/ 1567125 h 1675392"/>
                <a:gd name="connsiteX568" fmla="*/ 194531 w 1309126"/>
                <a:gd name="connsiteY568" fmla="*/ 1580336 h 1675392"/>
                <a:gd name="connsiteX569" fmla="*/ 196450 w 1309126"/>
                <a:gd name="connsiteY569" fmla="*/ 1576540 h 1675392"/>
                <a:gd name="connsiteX570" fmla="*/ 190205 w 1309126"/>
                <a:gd name="connsiteY570" fmla="*/ 1582521 h 1675392"/>
                <a:gd name="connsiteX571" fmla="*/ 213531 w 1309126"/>
                <a:gd name="connsiteY571" fmla="*/ 1534295 h 1675392"/>
                <a:gd name="connsiteX572" fmla="*/ 199736 w 1309126"/>
                <a:gd name="connsiteY572" fmla="*/ 1541637 h 1675392"/>
                <a:gd name="connsiteX573" fmla="*/ 203212 w 1309126"/>
                <a:gd name="connsiteY573" fmla="*/ 1526319 h 1675392"/>
                <a:gd name="connsiteX574" fmla="*/ 160478 w 1309126"/>
                <a:gd name="connsiteY574" fmla="*/ 1562789 h 1675392"/>
                <a:gd name="connsiteX575" fmla="*/ 182133 w 1309126"/>
                <a:gd name="connsiteY575" fmla="*/ 1523878 h 1675392"/>
                <a:gd name="connsiteX576" fmla="*/ 173011 w 1309126"/>
                <a:gd name="connsiteY576" fmla="*/ 1525592 h 1675392"/>
                <a:gd name="connsiteX577" fmla="*/ 174027 w 1309126"/>
                <a:gd name="connsiteY577" fmla="*/ 1515535 h 1675392"/>
                <a:gd name="connsiteX578" fmla="*/ 127619 w 1309126"/>
                <a:gd name="connsiteY578" fmla="*/ 1547774 h 1675392"/>
                <a:gd name="connsiteX579" fmla="*/ 152810 w 1309126"/>
                <a:gd name="connsiteY579" fmla="*/ 1511513 h 1675392"/>
                <a:gd name="connsiteX580" fmla="*/ 133010 w 1309126"/>
                <a:gd name="connsiteY580" fmla="*/ 1523647 h 1675392"/>
                <a:gd name="connsiteX581" fmla="*/ 136321 w 1309126"/>
                <a:gd name="connsiteY581" fmla="*/ 1519420 h 1675392"/>
                <a:gd name="connsiteX582" fmla="*/ 126379 w 1309126"/>
                <a:gd name="connsiteY582" fmla="*/ 1525756 h 1675392"/>
                <a:gd name="connsiteX583" fmla="*/ 156009 w 1309126"/>
                <a:gd name="connsiteY583" fmla="*/ 1486527 h 1675392"/>
                <a:gd name="connsiteX584" fmla="*/ 144401 w 1309126"/>
                <a:gd name="connsiteY584" fmla="*/ 1490025 h 1675392"/>
                <a:gd name="connsiteX585" fmla="*/ 149845 w 1309126"/>
                <a:gd name="connsiteY585" fmla="*/ 1477822 h 1675392"/>
                <a:gd name="connsiteX586" fmla="*/ 149239 w 1309126"/>
                <a:gd name="connsiteY586" fmla="*/ 1477978 h 1675392"/>
                <a:gd name="connsiteX587" fmla="*/ 150007 w 1309126"/>
                <a:gd name="connsiteY587" fmla="*/ 1476427 h 1675392"/>
                <a:gd name="connsiteX588" fmla="*/ 101255 w 1309126"/>
                <a:gd name="connsiteY588" fmla="*/ 1503705 h 1675392"/>
                <a:gd name="connsiteX589" fmla="*/ 130497 w 1309126"/>
                <a:gd name="connsiteY589" fmla="*/ 1469280 h 1675392"/>
                <a:gd name="connsiteX590" fmla="*/ 122560 w 1309126"/>
                <a:gd name="connsiteY590" fmla="*/ 1469197 h 1675392"/>
                <a:gd name="connsiteX591" fmla="*/ 125684 w 1309126"/>
                <a:gd name="connsiteY591" fmla="*/ 1458986 h 1675392"/>
                <a:gd name="connsiteX592" fmla="*/ 73431 w 1309126"/>
                <a:gd name="connsiteY592" fmla="*/ 1481749 h 1675392"/>
                <a:gd name="connsiteX593" fmla="*/ 110215 w 1309126"/>
                <a:gd name="connsiteY593" fmla="*/ 1446275 h 1675392"/>
                <a:gd name="connsiteX594" fmla="*/ 83731 w 1309126"/>
                <a:gd name="connsiteY594" fmla="*/ 1456047 h 1675392"/>
                <a:gd name="connsiteX595" fmla="*/ 87705 w 1309126"/>
                <a:gd name="connsiteY595" fmla="*/ 1452630 h 1675392"/>
                <a:gd name="connsiteX596" fmla="*/ 74856 w 1309126"/>
                <a:gd name="connsiteY596" fmla="*/ 1457631 h 1675392"/>
                <a:gd name="connsiteX597" fmla="*/ 108324 w 1309126"/>
                <a:gd name="connsiteY597" fmla="*/ 1427823 h 1675392"/>
                <a:gd name="connsiteX598" fmla="*/ 100199 w 1309126"/>
                <a:gd name="connsiteY598" fmla="*/ 1428610 h 1675392"/>
                <a:gd name="connsiteX599" fmla="*/ 108628 w 1309126"/>
                <a:gd name="connsiteY599" fmla="*/ 1416701 h 1675392"/>
                <a:gd name="connsiteX600" fmla="*/ 54697 w 1309126"/>
                <a:gd name="connsiteY600" fmla="*/ 1434201 h 1675392"/>
                <a:gd name="connsiteX601" fmla="*/ 90928 w 1309126"/>
                <a:gd name="connsiteY601" fmla="*/ 1405481 h 1675392"/>
                <a:gd name="connsiteX602" fmla="*/ 84081 w 1309126"/>
                <a:gd name="connsiteY602" fmla="*/ 1404044 h 1675392"/>
                <a:gd name="connsiteX603" fmla="*/ 89369 w 1309126"/>
                <a:gd name="connsiteY603" fmla="*/ 1394208 h 1675392"/>
                <a:gd name="connsiteX604" fmla="*/ 89230 w 1309126"/>
                <a:gd name="connsiteY604" fmla="*/ 1394208 h 1675392"/>
                <a:gd name="connsiteX605" fmla="*/ 33167 w 1309126"/>
                <a:gd name="connsiteY605" fmla="*/ 1406418 h 1675392"/>
                <a:gd name="connsiteX606" fmla="*/ 82449 w 1309126"/>
                <a:gd name="connsiteY606" fmla="*/ 1374764 h 1675392"/>
                <a:gd name="connsiteX607" fmla="*/ 48587 w 1309126"/>
                <a:gd name="connsiteY607" fmla="*/ 1380129 h 1675392"/>
                <a:gd name="connsiteX608" fmla="*/ 51951 w 1309126"/>
                <a:gd name="connsiteY608" fmla="*/ 1378231 h 1675392"/>
                <a:gd name="connsiteX609" fmla="*/ 37611 w 1309126"/>
                <a:gd name="connsiteY609" fmla="*/ 1380763 h 1675392"/>
                <a:gd name="connsiteX610" fmla="*/ 72713 w 1309126"/>
                <a:gd name="connsiteY610" fmla="*/ 1360140 h 1675392"/>
                <a:gd name="connsiteX611" fmla="*/ 68828 w 1309126"/>
                <a:gd name="connsiteY611" fmla="*/ 1359749 h 1675392"/>
                <a:gd name="connsiteX612" fmla="*/ 78776 w 1309126"/>
                <a:gd name="connsiteY612" fmla="*/ 1350321 h 1675392"/>
                <a:gd name="connsiteX613" fmla="*/ 22593 w 1309126"/>
                <a:gd name="connsiteY613" fmla="*/ 1356951 h 1675392"/>
                <a:gd name="connsiteX614" fmla="*/ 65031 w 1309126"/>
                <a:gd name="connsiteY614" fmla="*/ 1335185 h 1675392"/>
                <a:gd name="connsiteX615" fmla="*/ 59054 w 1309126"/>
                <a:gd name="connsiteY615" fmla="*/ 1332634 h 1675392"/>
                <a:gd name="connsiteX616" fmla="*/ 65928 w 1309126"/>
                <a:gd name="connsiteY616" fmla="*/ 1324299 h 1675392"/>
                <a:gd name="connsiteX617" fmla="*/ 64976 w 1309126"/>
                <a:gd name="connsiteY617" fmla="*/ 1324109 h 1675392"/>
                <a:gd name="connsiteX618" fmla="*/ 65571 w 1309126"/>
                <a:gd name="connsiteY618" fmla="*/ 1323646 h 1675392"/>
                <a:gd name="connsiteX619" fmla="*/ 8370 w 1309126"/>
                <a:gd name="connsiteY619" fmla="*/ 1324683 h 1675392"/>
                <a:gd name="connsiteX620" fmla="*/ 70057 w 1309126"/>
                <a:gd name="connsiteY620" fmla="*/ 1300430 h 1675392"/>
                <a:gd name="connsiteX621" fmla="*/ 28927 w 1309126"/>
                <a:gd name="connsiteY621" fmla="*/ 1298818 h 1675392"/>
                <a:gd name="connsiteX622" fmla="*/ 30163 w 1309126"/>
                <a:gd name="connsiteY622" fmla="*/ 1298411 h 1675392"/>
                <a:gd name="connsiteX623" fmla="*/ 16082 w 1309126"/>
                <a:gd name="connsiteY623" fmla="*/ 1298108 h 1675392"/>
                <a:gd name="connsiteX624" fmla="*/ 52592 w 1309126"/>
                <a:gd name="connsiteY624" fmla="*/ 1285402 h 1675392"/>
                <a:gd name="connsiteX625" fmla="*/ 62197 w 1309126"/>
                <a:gd name="connsiteY625" fmla="*/ 1279351 h 1675392"/>
                <a:gd name="connsiteX626" fmla="*/ 6179 w 1309126"/>
                <a:gd name="connsiteY626" fmla="*/ 1274921 h 1675392"/>
                <a:gd name="connsiteX627" fmla="*/ 53770 w 1309126"/>
                <a:gd name="connsiteY627" fmla="*/ 1261362 h 1675392"/>
                <a:gd name="connsiteX628" fmla="*/ 48435 w 1309126"/>
                <a:gd name="connsiteY628" fmla="*/ 1257715 h 1675392"/>
                <a:gd name="connsiteX629" fmla="*/ 56397 w 1309126"/>
                <a:gd name="connsiteY629" fmla="*/ 1251215 h 1675392"/>
                <a:gd name="connsiteX630" fmla="*/ 55068 w 1309126"/>
                <a:gd name="connsiteY630" fmla="*/ 1250664 h 1675392"/>
                <a:gd name="connsiteX631" fmla="*/ 56627 w 1309126"/>
                <a:gd name="connsiteY631" fmla="*/ 1249881 h 1675392"/>
                <a:gd name="connsiteX632" fmla="*/ 0 w 1309126"/>
                <a:gd name="connsiteY632" fmla="*/ 1239679 h 1675392"/>
                <a:gd name="connsiteX633" fmla="*/ 63364 w 1309126"/>
                <a:gd name="connsiteY633" fmla="*/ 1228263 h 1675392"/>
                <a:gd name="connsiteX634" fmla="*/ 67314 w 1309126"/>
                <a:gd name="connsiteY634" fmla="*/ 1225290 h 1675392"/>
                <a:gd name="connsiteX635" fmla="*/ 11088 w 1309126"/>
                <a:gd name="connsiteY635" fmla="*/ 1212839 h 1675392"/>
                <a:gd name="connsiteX636" fmla="*/ 58877 w 1309126"/>
                <a:gd name="connsiteY636" fmla="*/ 1206176 h 1675392"/>
                <a:gd name="connsiteX637" fmla="*/ 6080 w 1309126"/>
                <a:gd name="connsiteY637" fmla="*/ 1191266 h 1675392"/>
                <a:gd name="connsiteX638" fmla="*/ 57457 w 1309126"/>
                <a:gd name="connsiteY638" fmla="*/ 1187084 h 1675392"/>
                <a:gd name="connsiteX639" fmla="*/ 52640 w 1309126"/>
                <a:gd name="connsiteY639" fmla="*/ 1182165 h 1675392"/>
                <a:gd name="connsiteX640" fmla="*/ 61114 w 1309126"/>
                <a:gd name="connsiteY640" fmla="*/ 1177661 h 1675392"/>
                <a:gd name="connsiteX641" fmla="*/ 59675 w 1309126"/>
                <a:gd name="connsiteY641" fmla="*/ 1176697 h 1675392"/>
                <a:gd name="connsiteX642" fmla="*/ 62446 w 1309126"/>
                <a:gd name="connsiteY642" fmla="*/ 1175934 h 1675392"/>
                <a:gd name="connsiteX643" fmla="*/ 8370 w 1309126"/>
                <a:gd name="connsiteY643" fmla="*/ 1154675 h 1675392"/>
                <a:gd name="connsiteX644" fmla="*/ 70579 w 1309126"/>
                <a:gd name="connsiteY644" fmla="*/ 1155802 h 1675392"/>
                <a:gd name="connsiteX645" fmla="*/ 69030 w 1309126"/>
                <a:gd name="connsiteY645" fmla="*/ 1154090 h 1675392"/>
                <a:gd name="connsiteX646" fmla="*/ 75041 w 1309126"/>
                <a:gd name="connsiteY646" fmla="*/ 1151196 h 1675392"/>
                <a:gd name="connsiteX647" fmla="*/ 22828 w 1309126"/>
                <a:gd name="connsiteY647" fmla="*/ 1128235 h 1675392"/>
                <a:gd name="connsiteX648" fmla="*/ 64343 w 1309126"/>
                <a:gd name="connsiteY648" fmla="*/ 1130638 h 1675392"/>
                <a:gd name="connsiteX649" fmla="*/ 22307 w 1309126"/>
                <a:gd name="connsiteY649" fmla="*/ 1109199 h 1675392"/>
                <a:gd name="connsiteX650" fmla="*/ 75743 w 1309126"/>
                <a:gd name="connsiteY650" fmla="*/ 1115377 h 1675392"/>
                <a:gd name="connsiteX651" fmla="*/ 71502 w 1309126"/>
                <a:gd name="connsiteY651" fmla="*/ 1108884 h 1675392"/>
                <a:gd name="connsiteX652" fmla="*/ 79924 w 1309126"/>
                <a:gd name="connsiteY652" fmla="*/ 1106352 h 1675392"/>
                <a:gd name="connsiteX653" fmla="*/ 78626 w 1309126"/>
                <a:gd name="connsiteY653" fmla="*/ 1105054 h 1675392"/>
                <a:gd name="connsiteX654" fmla="*/ 82704 w 1309126"/>
                <a:gd name="connsiteY654" fmla="*/ 1104757 h 1675392"/>
                <a:gd name="connsiteX655" fmla="*/ 33167 w 1309126"/>
                <a:gd name="connsiteY655" fmla="*/ 1072940 h 1675392"/>
                <a:gd name="connsiteX656" fmla="*/ 93447 w 1309126"/>
                <a:gd name="connsiteY656" fmla="*/ 1086068 h 1675392"/>
                <a:gd name="connsiteX657" fmla="*/ 90785 w 1309126"/>
                <a:gd name="connsiteY657" fmla="*/ 1081616 h 1675392"/>
                <a:gd name="connsiteX658" fmla="*/ 97176 w 1309126"/>
                <a:gd name="connsiteY658" fmla="*/ 1079968 h 1675392"/>
                <a:gd name="connsiteX659" fmla="*/ 50848 w 1309126"/>
                <a:gd name="connsiteY659" fmla="*/ 1047547 h 1675392"/>
                <a:gd name="connsiteX660" fmla="*/ 85513 w 1309126"/>
                <a:gd name="connsiteY660" fmla="*/ 1056551 h 1675392"/>
                <a:gd name="connsiteX661" fmla="*/ 54232 w 1309126"/>
                <a:gd name="connsiteY661" fmla="*/ 1031873 h 1675392"/>
                <a:gd name="connsiteX662" fmla="*/ 107669 w 1309126"/>
                <a:gd name="connsiteY662" fmla="*/ 1049079 h 1675392"/>
                <a:gd name="connsiteX663" fmla="*/ 104299 w 1309126"/>
                <a:gd name="connsiteY663" fmla="*/ 1040692 h 1675392"/>
                <a:gd name="connsiteX664" fmla="*/ 112164 w 1309126"/>
                <a:gd name="connsiteY664" fmla="*/ 1039937 h 1675392"/>
                <a:gd name="connsiteX665" fmla="*/ 111191 w 1309126"/>
                <a:gd name="connsiteY665" fmla="*/ 1038479 h 1675392"/>
                <a:gd name="connsiteX666" fmla="*/ 116494 w 1309126"/>
                <a:gd name="connsiteY666" fmla="*/ 1039140 h 1675392"/>
                <a:gd name="connsiteX667" fmla="*/ 73431 w 1309126"/>
                <a:gd name="connsiteY667" fmla="*/ 997609 h 1675392"/>
                <a:gd name="connsiteX668" fmla="*/ 128727 w 1309126"/>
                <a:gd name="connsiteY668" fmla="*/ 1021695 h 1675392"/>
                <a:gd name="connsiteX669" fmla="*/ 126261 w 1309126"/>
                <a:gd name="connsiteY669" fmla="*/ 1014779 h 1675392"/>
                <a:gd name="connsiteX670" fmla="*/ 132841 w 1309126"/>
                <a:gd name="connsiteY670" fmla="*/ 1014411 h 1675392"/>
                <a:gd name="connsiteX671" fmla="*/ 132819 w 1309126"/>
                <a:gd name="connsiteY671" fmla="*/ 1014333 h 1675392"/>
                <a:gd name="connsiteX672" fmla="*/ 94072 w 1309126"/>
                <a:gd name="connsiteY672" fmla="*/ 973875 h 1675392"/>
                <a:gd name="connsiteX673" fmla="*/ 122115 w 1309126"/>
                <a:gd name="connsiteY673" fmla="*/ 987439 h 1675392"/>
                <a:gd name="connsiteX674" fmla="*/ 100628 w 1309126"/>
                <a:gd name="connsiteY674" fmla="*/ 962263 h 1675392"/>
                <a:gd name="connsiteX675" fmla="*/ 151741 w 1309126"/>
                <a:gd name="connsiteY675" fmla="*/ 990707 h 1675392"/>
                <a:gd name="connsiteX676" fmla="*/ 149767 w 1309126"/>
                <a:gd name="connsiteY676" fmla="*/ 980209 h 1675392"/>
                <a:gd name="connsiteX677" fmla="*/ 156681 w 1309126"/>
                <a:gd name="connsiteY677" fmla="*/ 980908 h 1675392"/>
                <a:gd name="connsiteX678" fmla="*/ 156116 w 1309126"/>
                <a:gd name="connsiteY678" fmla="*/ 979540 h 1675392"/>
                <a:gd name="connsiteX679" fmla="*/ 161801 w 1309126"/>
                <a:gd name="connsiteY679" fmla="*/ 981425 h 1675392"/>
                <a:gd name="connsiteX680" fmla="*/ 162276 w 1309126"/>
                <a:gd name="connsiteY680" fmla="*/ 981472 h 1675392"/>
                <a:gd name="connsiteX681" fmla="*/ 127619 w 1309126"/>
                <a:gd name="connsiteY681" fmla="*/ 931584 h 1675392"/>
                <a:gd name="connsiteX682" fmla="*/ 175361 w 1309126"/>
                <a:gd name="connsiteY682" fmla="*/ 964749 h 1675392"/>
                <a:gd name="connsiteX683" fmla="*/ 174096 w 1309126"/>
                <a:gd name="connsiteY683" fmla="*/ 956148 h 1675392"/>
                <a:gd name="connsiteX684" fmla="*/ 180551 w 1309126"/>
                <a:gd name="connsiteY684" fmla="*/ 957060 h 1675392"/>
                <a:gd name="connsiteX685" fmla="*/ 180511 w 1309126"/>
                <a:gd name="connsiteY685" fmla="*/ 956609 h 1675392"/>
                <a:gd name="connsiteX686" fmla="*/ 150835 w 1309126"/>
                <a:gd name="connsiteY686" fmla="*/ 910050 h 1675392"/>
                <a:gd name="connsiteX687" fmla="*/ 169368 w 1309126"/>
                <a:gd name="connsiteY687" fmla="*/ 924047 h 1675392"/>
                <a:gd name="connsiteX688" fmla="*/ 167584 w 1309126"/>
                <a:gd name="connsiteY688" fmla="*/ 921136 h 1675392"/>
                <a:gd name="connsiteX689" fmla="*/ 171599 w 1309126"/>
                <a:gd name="connsiteY689" fmla="*/ 924282 h 1675392"/>
                <a:gd name="connsiteX690" fmla="*/ 159713 w 1309126"/>
                <a:gd name="connsiteY690" fmla="*/ 903040 h 1675392"/>
                <a:gd name="connsiteX691" fmla="*/ 206030 w 1309126"/>
                <a:gd name="connsiteY691" fmla="*/ 942385 h 1675392"/>
                <a:gd name="connsiteX692" fmla="*/ 206081 w 1309126"/>
                <a:gd name="connsiteY692" fmla="*/ 937590 h 1675392"/>
                <a:gd name="connsiteX693" fmla="*/ 205411 w 1309126"/>
                <a:gd name="connsiteY693" fmla="*/ 934998 h 1675392"/>
                <a:gd name="connsiteX694" fmla="*/ 206105 w 1309126"/>
                <a:gd name="connsiteY694" fmla="*/ 935341 h 1675392"/>
                <a:gd name="connsiteX695" fmla="*/ 206164 w 1309126"/>
                <a:gd name="connsiteY695" fmla="*/ 929758 h 1675392"/>
                <a:gd name="connsiteX696" fmla="*/ 211879 w 1309126"/>
                <a:gd name="connsiteY696" fmla="*/ 931506 h 1675392"/>
                <a:gd name="connsiteX697" fmla="*/ 211679 w 1309126"/>
                <a:gd name="connsiteY697" fmla="*/ 930496 h 1675392"/>
                <a:gd name="connsiteX698" fmla="*/ 215301 w 1309126"/>
                <a:gd name="connsiteY698" fmla="*/ 932553 h 1675392"/>
                <a:gd name="connsiteX699" fmla="*/ 218036 w 1309126"/>
                <a:gd name="connsiteY699" fmla="*/ 933391 h 1675392"/>
                <a:gd name="connsiteX700" fmla="*/ 193645 w 1309126"/>
                <a:gd name="connsiteY700" fmla="*/ 877396 h 1675392"/>
                <a:gd name="connsiteX701" fmla="*/ 231987 w 1309126"/>
                <a:gd name="connsiteY701" fmla="*/ 917152 h 1675392"/>
                <a:gd name="connsiteX702" fmla="*/ 232447 w 1309126"/>
                <a:gd name="connsiteY702" fmla="*/ 907974 h 1675392"/>
                <a:gd name="connsiteX703" fmla="*/ 239110 w 1309126"/>
                <a:gd name="connsiteY703" fmla="*/ 910306 h 1675392"/>
                <a:gd name="connsiteX704" fmla="*/ 218961 w 1309126"/>
                <a:gd name="connsiteY704" fmla="*/ 858527 h 1675392"/>
                <a:gd name="connsiteX705" fmla="*/ 236141 w 1309126"/>
                <a:gd name="connsiteY705" fmla="*/ 877818 h 1675392"/>
                <a:gd name="connsiteX706" fmla="*/ 229218 w 1309126"/>
                <a:gd name="connsiteY706" fmla="*/ 856483 h 1675392"/>
                <a:gd name="connsiteX707" fmla="*/ 268277 w 1309126"/>
                <a:gd name="connsiteY707" fmla="*/ 905757 h 1675392"/>
                <a:gd name="connsiteX708" fmla="*/ 269037 w 1309126"/>
                <a:gd name="connsiteY708" fmla="*/ 902139 h 1675392"/>
                <a:gd name="connsiteX709" fmla="*/ 268533 w 1309126"/>
                <a:gd name="connsiteY709" fmla="*/ 893267 h 1675392"/>
                <a:gd name="connsiteX710" fmla="*/ 270570 w 1309126"/>
                <a:gd name="connsiteY710" fmla="*/ 894833 h 1675392"/>
                <a:gd name="connsiteX711" fmla="*/ 271316 w 1309126"/>
                <a:gd name="connsiteY711" fmla="*/ 891277 h 1675392"/>
                <a:gd name="connsiteX712" fmla="*/ 275740 w 1309126"/>
                <a:gd name="connsiteY712" fmla="*/ 893656 h 1675392"/>
                <a:gd name="connsiteX713" fmla="*/ 275740 w 1309126"/>
                <a:gd name="connsiteY713" fmla="*/ 893234 h 1675392"/>
                <a:gd name="connsiteX714" fmla="*/ 277033 w 1309126"/>
                <a:gd name="connsiteY714" fmla="*/ 894352 h 1675392"/>
                <a:gd name="connsiteX715" fmla="*/ 282021 w 1309126"/>
                <a:gd name="connsiteY715" fmla="*/ 897034 h 1675392"/>
                <a:gd name="connsiteX716" fmla="*/ 268976 w 1309126"/>
                <a:gd name="connsiteY716" fmla="*/ 837132 h 1675392"/>
                <a:gd name="connsiteX717" fmla="*/ 296929 w 1309126"/>
                <a:gd name="connsiteY717" fmla="*/ 880652 h 1675392"/>
                <a:gd name="connsiteX718" fmla="*/ 299078 w 1309126"/>
                <a:gd name="connsiteY718" fmla="*/ 872113 h 1675392"/>
                <a:gd name="connsiteX719" fmla="*/ 305469 w 1309126"/>
                <a:gd name="connsiteY719" fmla="*/ 875884 h 1675392"/>
                <a:gd name="connsiteX720" fmla="*/ 295827 w 1309126"/>
                <a:gd name="connsiteY720" fmla="*/ 821281 h 1675392"/>
                <a:gd name="connsiteX721" fmla="*/ 308684 w 1309126"/>
                <a:gd name="connsiteY721" fmla="*/ 843162 h 1675392"/>
                <a:gd name="connsiteX722" fmla="*/ 306468 w 1309126"/>
                <a:gd name="connsiteY722" fmla="*/ 824379 h 1675392"/>
                <a:gd name="connsiteX723" fmla="*/ 329732 w 1309126"/>
                <a:gd name="connsiteY723" fmla="*/ 869738 h 1675392"/>
                <a:gd name="connsiteX724" fmla="*/ 336244 w 1309126"/>
                <a:gd name="connsiteY724" fmla="*/ 881282 h 1675392"/>
                <a:gd name="connsiteX725" fmla="*/ 338582 w 1309126"/>
                <a:gd name="connsiteY725" fmla="*/ 864652 h 1675392"/>
                <a:gd name="connsiteX726" fmla="*/ 341826 w 1309126"/>
                <a:gd name="connsiteY726" fmla="*/ 868360 h 1675392"/>
                <a:gd name="connsiteX727" fmla="*/ 342726 w 1309126"/>
                <a:gd name="connsiteY727" fmla="*/ 866251 h 1675392"/>
                <a:gd name="connsiteX728" fmla="*/ 348612 w 1309126"/>
                <a:gd name="connsiteY728" fmla="*/ 871105 h 1675392"/>
                <a:gd name="connsiteX729" fmla="*/ 348662 w 1309126"/>
                <a:gd name="connsiteY729" fmla="*/ 870789 h 1675392"/>
                <a:gd name="connsiteX730" fmla="*/ 349656 w 1309126"/>
                <a:gd name="connsiteY730" fmla="*/ 871966 h 1675392"/>
                <a:gd name="connsiteX731" fmla="*/ 351825 w 1309126"/>
                <a:gd name="connsiteY731" fmla="*/ 873755 h 1675392"/>
                <a:gd name="connsiteX732" fmla="*/ 350712 w 1309126"/>
                <a:gd name="connsiteY732" fmla="*/ 812335 h 1675392"/>
                <a:gd name="connsiteX733" fmla="*/ 368181 w 1309126"/>
                <a:gd name="connsiteY733" fmla="*/ 856771 h 1675392"/>
                <a:gd name="connsiteX734" fmla="*/ 371424 w 1309126"/>
                <a:gd name="connsiteY734" fmla="*/ 849936 h 1675392"/>
                <a:gd name="connsiteX735" fmla="*/ 377288 w 1309126"/>
                <a:gd name="connsiteY735" fmla="*/ 855179 h 1675392"/>
                <a:gd name="connsiteX736" fmla="*/ 377661 w 1309126"/>
                <a:gd name="connsiteY736" fmla="*/ 837916 h 1675392"/>
                <a:gd name="connsiteX737" fmla="*/ 371526 w 1309126"/>
                <a:gd name="connsiteY737" fmla="*/ 847468 h 1675392"/>
                <a:gd name="connsiteX738" fmla="*/ 378107 w 1309126"/>
                <a:gd name="connsiteY738" fmla="*/ 817250 h 1675392"/>
                <a:gd name="connsiteX739" fmla="*/ 378137 w 1309126"/>
                <a:gd name="connsiteY739" fmla="*/ 815882 h 1675392"/>
                <a:gd name="connsiteX740" fmla="*/ 368480 w 1309126"/>
                <a:gd name="connsiteY740" fmla="*/ 829174 h 1675392"/>
                <a:gd name="connsiteX741" fmla="*/ 369000 w 1309126"/>
                <a:gd name="connsiteY741" fmla="*/ 827308 h 1675392"/>
                <a:gd name="connsiteX742" fmla="*/ 366426 w 1309126"/>
                <a:gd name="connsiteY742" fmla="*/ 830986 h 1675392"/>
                <a:gd name="connsiteX743" fmla="*/ 380977 w 1309126"/>
                <a:gd name="connsiteY743" fmla="*/ 774972 h 1675392"/>
                <a:gd name="connsiteX744" fmla="*/ 366627 w 1309126"/>
                <a:gd name="connsiteY744" fmla="*/ 786705 h 1675392"/>
                <a:gd name="connsiteX745" fmla="*/ 367053 w 1309126"/>
                <a:gd name="connsiteY745" fmla="*/ 770806 h 1675392"/>
                <a:gd name="connsiteX746" fmla="*/ 332638 w 1309126"/>
                <a:gd name="connsiteY746" fmla="*/ 814429 h 1675392"/>
                <a:gd name="connsiteX747" fmla="*/ 346231 w 1309126"/>
                <a:gd name="connsiteY747" fmla="*/ 772210 h 1675392"/>
                <a:gd name="connsiteX748" fmla="*/ 336046 w 1309126"/>
                <a:gd name="connsiteY748" fmla="*/ 776304 h 1675392"/>
                <a:gd name="connsiteX749" fmla="*/ 335136 w 1309126"/>
                <a:gd name="connsiteY749" fmla="*/ 766825 h 1675392"/>
                <a:gd name="connsiteX750" fmla="*/ 296195 w 1309126"/>
                <a:gd name="connsiteY750" fmla="*/ 807204 h 1675392"/>
                <a:gd name="connsiteX751" fmla="*/ 311369 w 1309126"/>
                <a:gd name="connsiteY751" fmla="*/ 772367 h 1675392"/>
                <a:gd name="connsiteX752" fmla="*/ 297081 w 1309126"/>
                <a:gd name="connsiteY752" fmla="*/ 785578 h 1675392"/>
                <a:gd name="connsiteX753" fmla="*/ 299000 w 1309126"/>
                <a:gd name="connsiteY753" fmla="*/ 781782 h 1675392"/>
                <a:gd name="connsiteX754" fmla="*/ 292755 w 1309126"/>
                <a:gd name="connsiteY754" fmla="*/ 787763 h 1675392"/>
                <a:gd name="connsiteX755" fmla="*/ 316081 w 1309126"/>
                <a:gd name="connsiteY755" fmla="*/ 739537 h 1675392"/>
                <a:gd name="connsiteX756" fmla="*/ 302286 w 1309126"/>
                <a:gd name="connsiteY756" fmla="*/ 746879 h 1675392"/>
                <a:gd name="connsiteX757" fmla="*/ 305762 w 1309126"/>
                <a:gd name="connsiteY757" fmla="*/ 731561 h 1675392"/>
                <a:gd name="connsiteX758" fmla="*/ 263028 w 1309126"/>
                <a:gd name="connsiteY758" fmla="*/ 768031 h 1675392"/>
                <a:gd name="connsiteX759" fmla="*/ 284683 w 1309126"/>
                <a:gd name="connsiteY759" fmla="*/ 729120 h 1675392"/>
                <a:gd name="connsiteX760" fmla="*/ 275561 w 1309126"/>
                <a:gd name="connsiteY760" fmla="*/ 730834 h 1675392"/>
                <a:gd name="connsiteX761" fmla="*/ 276577 w 1309126"/>
                <a:gd name="connsiteY761" fmla="*/ 720777 h 1675392"/>
                <a:gd name="connsiteX762" fmla="*/ 230169 w 1309126"/>
                <a:gd name="connsiteY762" fmla="*/ 753016 h 1675392"/>
                <a:gd name="connsiteX763" fmla="*/ 255360 w 1309126"/>
                <a:gd name="connsiteY763" fmla="*/ 716755 h 1675392"/>
                <a:gd name="connsiteX764" fmla="*/ 235560 w 1309126"/>
                <a:gd name="connsiteY764" fmla="*/ 728889 h 1675392"/>
                <a:gd name="connsiteX765" fmla="*/ 238871 w 1309126"/>
                <a:gd name="connsiteY765" fmla="*/ 724662 h 1675392"/>
                <a:gd name="connsiteX766" fmla="*/ 228929 w 1309126"/>
                <a:gd name="connsiteY766" fmla="*/ 730998 h 1675392"/>
                <a:gd name="connsiteX767" fmla="*/ 258559 w 1309126"/>
                <a:gd name="connsiteY767" fmla="*/ 691769 h 1675392"/>
                <a:gd name="connsiteX768" fmla="*/ 246951 w 1309126"/>
                <a:gd name="connsiteY768" fmla="*/ 695267 h 1675392"/>
                <a:gd name="connsiteX769" fmla="*/ 252395 w 1309126"/>
                <a:gd name="connsiteY769" fmla="*/ 683064 h 1675392"/>
                <a:gd name="connsiteX770" fmla="*/ 251789 w 1309126"/>
                <a:gd name="connsiteY770" fmla="*/ 683220 h 1675392"/>
                <a:gd name="connsiteX771" fmla="*/ 252557 w 1309126"/>
                <a:gd name="connsiteY771" fmla="*/ 681669 h 1675392"/>
                <a:gd name="connsiteX772" fmla="*/ 203805 w 1309126"/>
                <a:gd name="connsiteY772" fmla="*/ 708947 h 1675392"/>
                <a:gd name="connsiteX773" fmla="*/ 233047 w 1309126"/>
                <a:gd name="connsiteY773" fmla="*/ 674522 h 1675392"/>
                <a:gd name="connsiteX774" fmla="*/ 225110 w 1309126"/>
                <a:gd name="connsiteY774" fmla="*/ 674439 h 1675392"/>
                <a:gd name="connsiteX775" fmla="*/ 228234 w 1309126"/>
                <a:gd name="connsiteY775" fmla="*/ 664228 h 1675392"/>
                <a:gd name="connsiteX776" fmla="*/ 175981 w 1309126"/>
                <a:gd name="connsiteY776" fmla="*/ 686991 h 1675392"/>
                <a:gd name="connsiteX777" fmla="*/ 212765 w 1309126"/>
                <a:gd name="connsiteY777" fmla="*/ 651517 h 1675392"/>
                <a:gd name="connsiteX778" fmla="*/ 186281 w 1309126"/>
                <a:gd name="connsiteY778" fmla="*/ 661289 h 1675392"/>
                <a:gd name="connsiteX779" fmla="*/ 190255 w 1309126"/>
                <a:gd name="connsiteY779" fmla="*/ 657872 h 1675392"/>
                <a:gd name="connsiteX780" fmla="*/ 177406 w 1309126"/>
                <a:gd name="connsiteY780" fmla="*/ 662873 h 1675392"/>
                <a:gd name="connsiteX781" fmla="*/ 210874 w 1309126"/>
                <a:gd name="connsiteY781" fmla="*/ 633065 h 1675392"/>
                <a:gd name="connsiteX782" fmla="*/ 202749 w 1309126"/>
                <a:gd name="connsiteY782" fmla="*/ 633852 h 1675392"/>
                <a:gd name="connsiteX783" fmla="*/ 211178 w 1309126"/>
                <a:gd name="connsiteY783" fmla="*/ 621943 h 1675392"/>
                <a:gd name="connsiteX784" fmla="*/ 157247 w 1309126"/>
                <a:gd name="connsiteY784" fmla="*/ 639443 h 1675392"/>
                <a:gd name="connsiteX785" fmla="*/ 193478 w 1309126"/>
                <a:gd name="connsiteY785" fmla="*/ 610723 h 1675392"/>
                <a:gd name="connsiteX786" fmla="*/ 186631 w 1309126"/>
                <a:gd name="connsiteY786" fmla="*/ 609286 h 1675392"/>
                <a:gd name="connsiteX787" fmla="*/ 191919 w 1309126"/>
                <a:gd name="connsiteY787" fmla="*/ 599450 h 1675392"/>
                <a:gd name="connsiteX788" fmla="*/ 191780 w 1309126"/>
                <a:gd name="connsiteY788" fmla="*/ 599450 h 1675392"/>
                <a:gd name="connsiteX789" fmla="*/ 135717 w 1309126"/>
                <a:gd name="connsiteY789" fmla="*/ 611660 h 1675392"/>
                <a:gd name="connsiteX790" fmla="*/ 184999 w 1309126"/>
                <a:gd name="connsiteY790" fmla="*/ 580006 h 1675392"/>
                <a:gd name="connsiteX791" fmla="*/ 151137 w 1309126"/>
                <a:gd name="connsiteY791" fmla="*/ 585371 h 1675392"/>
                <a:gd name="connsiteX792" fmla="*/ 154501 w 1309126"/>
                <a:gd name="connsiteY792" fmla="*/ 583473 h 1675392"/>
                <a:gd name="connsiteX793" fmla="*/ 140161 w 1309126"/>
                <a:gd name="connsiteY793" fmla="*/ 586005 h 1675392"/>
                <a:gd name="connsiteX794" fmla="*/ 175263 w 1309126"/>
                <a:gd name="connsiteY794" fmla="*/ 565382 h 1675392"/>
                <a:gd name="connsiteX795" fmla="*/ 171378 w 1309126"/>
                <a:gd name="connsiteY795" fmla="*/ 564991 h 1675392"/>
                <a:gd name="connsiteX796" fmla="*/ 181326 w 1309126"/>
                <a:gd name="connsiteY796" fmla="*/ 555563 h 1675392"/>
                <a:gd name="connsiteX797" fmla="*/ 125143 w 1309126"/>
                <a:gd name="connsiteY797" fmla="*/ 562193 h 1675392"/>
                <a:gd name="connsiteX798" fmla="*/ 167581 w 1309126"/>
                <a:gd name="connsiteY798" fmla="*/ 540427 h 1675392"/>
                <a:gd name="connsiteX799" fmla="*/ 161604 w 1309126"/>
                <a:gd name="connsiteY799" fmla="*/ 537876 h 1675392"/>
                <a:gd name="connsiteX800" fmla="*/ 168478 w 1309126"/>
                <a:gd name="connsiteY800" fmla="*/ 529541 h 1675392"/>
                <a:gd name="connsiteX801" fmla="*/ 167526 w 1309126"/>
                <a:gd name="connsiteY801" fmla="*/ 529351 h 1675392"/>
                <a:gd name="connsiteX802" fmla="*/ 168121 w 1309126"/>
                <a:gd name="connsiteY802" fmla="*/ 528888 h 1675392"/>
                <a:gd name="connsiteX803" fmla="*/ 110920 w 1309126"/>
                <a:gd name="connsiteY803" fmla="*/ 529925 h 1675392"/>
                <a:gd name="connsiteX804" fmla="*/ 172607 w 1309126"/>
                <a:gd name="connsiteY804" fmla="*/ 505672 h 1675392"/>
                <a:gd name="connsiteX805" fmla="*/ 131478 w 1309126"/>
                <a:gd name="connsiteY805" fmla="*/ 504060 h 1675392"/>
                <a:gd name="connsiteX806" fmla="*/ 132713 w 1309126"/>
                <a:gd name="connsiteY806" fmla="*/ 503653 h 1675392"/>
                <a:gd name="connsiteX807" fmla="*/ 118632 w 1309126"/>
                <a:gd name="connsiteY807" fmla="*/ 503350 h 1675392"/>
                <a:gd name="connsiteX808" fmla="*/ 155142 w 1309126"/>
                <a:gd name="connsiteY808" fmla="*/ 490644 h 1675392"/>
                <a:gd name="connsiteX809" fmla="*/ 164747 w 1309126"/>
                <a:gd name="connsiteY809" fmla="*/ 484593 h 1675392"/>
                <a:gd name="connsiteX810" fmla="*/ 108729 w 1309126"/>
                <a:gd name="connsiteY810" fmla="*/ 480163 h 1675392"/>
                <a:gd name="connsiteX811" fmla="*/ 156320 w 1309126"/>
                <a:gd name="connsiteY811" fmla="*/ 466604 h 1675392"/>
                <a:gd name="connsiteX812" fmla="*/ 150985 w 1309126"/>
                <a:gd name="connsiteY812" fmla="*/ 462957 h 1675392"/>
                <a:gd name="connsiteX813" fmla="*/ 158947 w 1309126"/>
                <a:gd name="connsiteY813" fmla="*/ 456457 h 1675392"/>
                <a:gd name="connsiteX814" fmla="*/ 157618 w 1309126"/>
                <a:gd name="connsiteY814" fmla="*/ 455906 h 1675392"/>
                <a:gd name="connsiteX815" fmla="*/ 159177 w 1309126"/>
                <a:gd name="connsiteY815" fmla="*/ 455123 h 1675392"/>
                <a:gd name="connsiteX816" fmla="*/ 102550 w 1309126"/>
                <a:gd name="connsiteY816" fmla="*/ 444921 h 1675392"/>
                <a:gd name="connsiteX817" fmla="*/ 165914 w 1309126"/>
                <a:gd name="connsiteY817" fmla="*/ 433505 h 1675392"/>
                <a:gd name="connsiteX818" fmla="*/ 169864 w 1309126"/>
                <a:gd name="connsiteY818" fmla="*/ 430532 h 1675392"/>
                <a:gd name="connsiteX819" fmla="*/ 113638 w 1309126"/>
                <a:gd name="connsiteY819" fmla="*/ 418081 h 1675392"/>
                <a:gd name="connsiteX820" fmla="*/ 161427 w 1309126"/>
                <a:gd name="connsiteY820" fmla="*/ 411418 h 1675392"/>
                <a:gd name="connsiteX821" fmla="*/ 108630 w 1309126"/>
                <a:gd name="connsiteY821" fmla="*/ 396508 h 1675392"/>
                <a:gd name="connsiteX822" fmla="*/ 160007 w 1309126"/>
                <a:gd name="connsiteY822" fmla="*/ 392326 h 1675392"/>
                <a:gd name="connsiteX823" fmla="*/ 155190 w 1309126"/>
                <a:gd name="connsiteY823" fmla="*/ 387407 h 1675392"/>
                <a:gd name="connsiteX824" fmla="*/ 163664 w 1309126"/>
                <a:gd name="connsiteY824" fmla="*/ 382903 h 1675392"/>
                <a:gd name="connsiteX825" fmla="*/ 162225 w 1309126"/>
                <a:gd name="connsiteY825" fmla="*/ 381939 h 1675392"/>
                <a:gd name="connsiteX826" fmla="*/ 164996 w 1309126"/>
                <a:gd name="connsiteY826" fmla="*/ 381176 h 1675392"/>
                <a:gd name="connsiteX827" fmla="*/ 110920 w 1309126"/>
                <a:gd name="connsiteY827" fmla="*/ 359917 h 1675392"/>
                <a:gd name="connsiteX828" fmla="*/ 173129 w 1309126"/>
                <a:gd name="connsiteY828" fmla="*/ 361044 h 1675392"/>
                <a:gd name="connsiteX829" fmla="*/ 171580 w 1309126"/>
                <a:gd name="connsiteY829" fmla="*/ 359332 h 1675392"/>
                <a:gd name="connsiteX830" fmla="*/ 177591 w 1309126"/>
                <a:gd name="connsiteY830" fmla="*/ 356438 h 1675392"/>
                <a:gd name="connsiteX831" fmla="*/ 125378 w 1309126"/>
                <a:gd name="connsiteY831" fmla="*/ 333477 h 1675392"/>
                <a:gd name="connsiteX832" fmla="*/ 166893 w 1309126"/>
                <a:gd name="connsiteY832" fmla="*/ 335880 h 1675392"/>
                <a:gd name="connsiteX833" fmla="*/ 124857 w 1309126"/>
                <a:gd name="connsiteY833" fmla="*/ 314441 h 1675392"/>
                <a:gd name="connsiteX834" fmla="*/ 178293 w 1309126"/>
                <a:gd name="connsiteY834" fmla="*/ 320619 h 1675392"/>
                <a:gd name="connsiteX835" fmla="*/ 174052 w 1309126"/>
                <a:gd name="connsiteY835" fmla="*/ 314126 h 1675392"/>
                <a:gd name="connsiteX836" fmla="*/ 182474 w 1309126"/>
                <a:gd name="connsiteY836" fmla="*/ 311594 h 1675392"/>
                <a:gd name="connsiteX837" fmla="*/ 181176 w 1309126"/>
                <a:gd name="connsiteY837" fmla="*/ 310296 h 1675392"/>
                <a:gd name="connsiteX838" fmla="*/ 185254 w 1309126"/>
                <a:gd name="connsiteY838" fmla="*/ 309999 h 1675392"/>
                <a:gd name="connsiteX839" fmla="*/ 135717 w 1309126"/>
                <a:gd name="connsiteY839" fmla="*/ 278182 h 1675392"/>
                <a:gd name="connsiteX840" fmla="*/ 195997 w 1309126"/>
                <a:gd name="connsiteY840" fmla="*/ 291310 h 1675392"/>
                <a:gd name="connsiteX841" fmla="*/ 193335 w 1309126"/>
                <a:gd name="connsiteY841" fmla="*/ 286858 h 1675392"/>
                <a:gd name="connsiteX842" fmla="*/ 199726 w 1309126"/>
                <a:gd name="connsiteY842" fmla="*/ 285210 h 1675392"/>
                <a:gd name="connsiteX843" fmla="*/ 153398 w 1309126"/>
                <a:gd name="connsiteY843" fmla="*/ 252789 h 1675392"/>
                <a:gd name="connsiteX844" fmla="*/ 188063 w 1309126"/>
                <a:gd name="connsiteY844" fmla="*/ 261793 h 1675392"/>
                <a:gd name="connsiteX845" fmla="*/ 156782 w 1309126"/>
                <a:gd name="connsiteY845" fmla="*/ 237115 h 1675392"/>
                <a:gd name="connsiteX846" fmla="*/ 210219 w 1309126"/>
                <a:gd name="connsiteY846" fmla="*/ 254321 h 1675392"/>
                <a:gd name="connsiteX847" fmla="*/ 206849 w 1309126"/>
                <a:gd name="connsiteY847" fmla="*/ 245934 h 1675392"/>
                <a:gd name="connsiteX848" fmla="*/ 214714 w 1309126"/>
                <a:gd name="connsiteY848" fmla="*/ 245179 h 1675392"/>
                <a:gd name="connsiteX849" fmla="*/ 213741 w 1309126"/>
                <a:gd name="connsiteY849" fmla="*/ 243721 h 1675392"/>
                <a:gd name="connsiteX850" fmla="*/ 219044 w 1309126"/>
                <a:gd name="connsiteY850" fmla="*/ 244382 h 1675392"/>
                <a:gd name="connsiteX851" fmla="*/ 175981 w 1309126"/>
                <a:gd name="connsiteY851" fmla="*/ 202851 h 1675392"/>
                <a:gd name="connsiteX852" fmla="*/ 231277 w 1309126"/>
                <a:gd name="connsiteY852" fmla="*/ 226937 h 1675392"/>
                <a:gd name="connsiteX853" fmla="*/ 228811 w 1309126"/>
                <a:gd name="connsiteY853" fmla="*/ 220022 h 1675392"/>
                <a:gd name="connsiteX854" fmla="*/ 235391 w 1309126"/>
                <a:gd name="connsiteY854" fmla="*/ 219653 h 1675392"/>
                <a:gd name="connsiteX855" fmla="*/ 235369 w 1309126"/>
                <a:gd name="connsiteY855" fmla="*/ 219575 h 1675392"/>
                <a:gd name="connsiteX856" fmla="*/ 196622 w 1309126"/>
                <a:gd name="connsiteY856" fmla="*/ 179117 h 1675392"/>
                <a:gd name="connsiteX857" fmla="*/ 224665 w 1309126"/>
                <a:gd name="connsiteY857" fmla="*/ 192681 h 1675392"/>
                <a:gd name="connsiteX858" fmla="*/ 203178 w 1309126"/>
                <a:gd name="connsiteY858" fmla="*/ 167505 h 1675392"/>
                <a:gd name="connsiteX859" fmla="*/ 254291 w 1309126"/>
                <a:gd name="connsiteY859" fmla="*/ 195949 h 1675392"/>
                <a:gd name="connsiteX860" fmla="*/ 252317 w 1309126"/>
                <a:gd name="connsiteY860" fmla="*/ 185451 h 1675392"/>
                <a:gd name="connsiteX861" fmla="*/ 259231 w 1309126"/>
                <a:gd name="connsiteY861" fmla="*/ 186150 h 1675392"/>
                <a:gd name="connsiteX862" fmla="*/ 258666 w 1309126"/>
                <a:gd name="connsiteY862" fmla="*/ 184782 h 1675392"/>
                <a:gd name="connsiteX863" fmla="*/ 264351 w 1309126"/>
                <a:gd name="connsiteY863" fmla="*/ 186667 h 1675392"/>
                <a:gd name="connsiteX864" fmla="*/ 264826 w 1309126"/>
                <a:gd name="connsiteY864" fmla="*/ 186714 h 1675392"/>
                <a:gd name="connsiteX865" fmla="*/ 230169 w 1309126"/>
                <a:gd name="connsiteY865" fmla="*/ 136826 h 1675392"/>
                <a:gd name="connsiteX866" fmla="*/ 277911 w 1309126"/>
                <a:gd name="connsiteY866" fmla="*/ 169991 h 1675392"/>
                <a:gd name="connsiteX867" fmla="*/ 276646 w 1309126"/>
                <a:gd name="connsiteY867" fmla="*/ 161390 h 1675392"/>
                <a:gd name="connsiteX868" fmla="*/ 283101 w 1309126"/>
                <a:gd name="connsiteY868" fmla="*/ 162302 h 1675392"/>
                <a:gd name="connsiteX869" fmla="*/ 283061 w 1309126"/>
                <a:gd name="connsiteY869" fmla="*/ 161851 h 1675392"/>
                <a:gd name="connsiteX870" fmla="*/ 253385 w 1309126"/>
                <a:gd name="connsiteY870" fmla="*/ 115292 h 1675392"/>
                <a:gd name="connsiteX871" fmla="*/ 271918 w 1309126"/>
                <a:gd name="connsiteY871" fmla="*/ 129289 h 1675392"/>
                <a:gd name="connsiteX872" fmla="*/ 270134 w 1309126"/>
                <a:gd name="connsiteY872" fmla="*/ 126378 h 1675392"/>
                <a:gd name="connsiteX873" fmla="*/ 274149 w 1309126"/>
                <a:gd name="connsiteY873" fmla="*/ 129524 h 1675392"/>
                <a:gd name="connsiteX874" fmla="*/ 262263 w 1309126"/>
                <a:gd name="connsiteY874" fmla="*/ 108282 h 1675392"/>
                <a:gd name="connsiteX875" fmla="*/ 308580 w 1309126"/>
                <a:gd name="connsiteY875" fmla="*/ 147627 h 1675392"/>
                <a:gd name="connsiteX876" fmla="*/ 308631 w 1309126"/>
                <a:gd name="connsiteY876" fmla="*/ 142832 h 1675392"/>
                <a:gd name="connsiteX877" fmla="*/ 307961 w 1309126"/>
                <a:gd name="connsiteY877" fmla="*/ 140240 h 1675392"/>
                <a:gd name="connsiteX878" fmla="*/ 308655 w 1309126"/>
                <a:gd name="connsiteY878" fmla="*/ 140583 h 1675392"/>
                <a:gd name="connsiteX879" fmla="*/ 308714 w 1309126"/>
                <a:gd name="connsiteY879" fmla="*/ 135000 h 1675392"/>
                <a:gd name="connsiteX880" fmla="*/ 314429 w 1309126"/>
                <a:gd name="connsiteY880" fmla="*/ 136748 h 1675392"/>
                <a:gd name="connsiteX881" fmla="*/ 314229 w 1309126"/>
                <a:gd name="connsiteY881" fmla="*/ 135738 h 1675392"/>
                <a:gd name="connsiteX882" fmla="*/ 317851 w 1309126"/>
                <a:gd name="connsiteY882" fmla="*/ 137795 h 1675392"/>
                <a:gd name="connsiteX883" fmla="*/ 320586 w 1309126"/>
                <a:gd name="connsiteY883" fmla="*/ 138633 h 1675392"/>
                <a:gd name="connsiteX884" fmla="*/ 296195 w 1309126"/>
                <a:gd name="connsiteY884" fmla="*/ 82638 h 1675392"/>
                <a:gd name="connsiteX885" fmla="*/ 334537 w 1309126"/>
                <a:gd name="connsiteY885" fmla="*/ 122394 h 1675392"/>
                <a:gd name="connsiteX886" fmla="*/ 334997 w 1309126"/>
                <a:gd name="connsiteY886" fmla="*/ 113216 h 1675392"/>
                <a:gd name="connsiteX887" fmla="*/ 341660 w 1309126"/>
                <a:gd name="connsiteY887" fmla="*/ 115548 h 1675392"/>
                <a:gd name="connsiteX888" fmla="*/ 321511 w 1309126"/>
                <a:gd name="connsiteY888" fmla="*/ 63769 h 1675392"/>
                <a:gd name="connsiteX889" fmla="*/ 338691 w 1309126"/>
                <a:gd name="connsiteY889" fmla="*/ 83059 h 1675392"/>
                <a:gd name="connsiteX890" fmla="*/ 331768 w 1309126"/>
                <a:gd name="connsiteY890" fmla="*/ 61725 h 1675392"/>
                <a:gd name="connsiteX891" fmla="*/ 370827 w 1309126"/>
                <a:gd name="connsiteY891" fmla="*/ 110999 h 1675392"/>
                <a:gd name="connsiteX892" fmla="*/ 371587 w 1309126"/>
                <a:gd name="connsiteY892" fmla="*/ 107381 h 1675392"/>
                <a:gd name="connsiteX893" fmla="*/ 371083 w 1309126"/>
                <a:gd name="connsiteY893" fmla="*/ 98509 h 1675392"/>
                <a:gd name="connsiteX894" fmla="*/ 373120 w 1309126"/>
                <a:gd name="connsiteY894" fmla="*/ 100075 h 1675392"/>
                <a:gd name="connsiteX895" fmla="*/ 373866 w 1309126"/>
                <a:gd name="connsiteY895" fmla="*/ 96519 h 1675392"/>
                <a:gd name="connsiteX896" fmla="*/ 378290 w 1309126"/>
                <a:gd name="connsiteY896" fmla="*/ 98898 h 1675392"/>
                <a:gd name="connsiteX897" fmla="*/ 378290 w 1309126"/>
                <a:gd name="connsiteY897" fmla="*/ 98476 h 1675392"/>
                <a:gd name="connsiteX898" fmla="*/ 379583 w 1309126"/>
                <a:gd name="connsiteY898" fmla="*/ 99594 h 1675392"/>
                <a:gd name="connsiteX899" fmla="*/ 384571 w 1309126"/>
                <a:gd name="connsiteY899" fmla="*/ 102276 h 1675392"/>
                <a:gd name="connsiteX900" fmla="*/ 371526 w 1309126"/>
                <a:gd name="connsiteY900" fmla="*/ 42374 h 1675392"/>
                <a:gd name="connsiteX901" fmla="*/ 399479 w 1309126"/>
                <a:gd name="connsiteY901" fmla="*/ 85894 h 1675392"/>
                <a:gd name="connsiteX902" fmla="*/ 401628 w 1309126"/>
                <a:gd name="connsiteY902" fmla="*/ 77356 h 1675392"/>
                <a:gd name="connsiteX903" fmla="*/ 408019 w 1309126"/>
                <a:gd name="connsiteY903" fmla="*/ 81126 h 1675392"/>
                <a:gd name="connsiteX904" fmla="*/ 398377 w 1309126"/>
                <a:gd name="connsiteY904" fmla="*/ 26523 h 1675392"/>
                <a:gd name="connsiteX905" fmla="*/ 411234 w 1309126"/>
                <a:gd name="connsiteY905" fmla="*/ 48404 h 1675392"/>
                <a:gd name="connsiteX906" fmla="*/ 409018 w 1309126"/>
                <a:gd name="connsiteY906" fmla="*/ 29621 h 1675392"/>
                <a:gd name="connsiteX907" fmla="*/ 432282 w 1309126"/>
                <a:gd name="connsiteY907" fmla="*/ 74980 h 1675392"/>
                <a:gd name="connsiteX908" fmla="*/ 438794 w 1309126"/>
                <a:gd name="connsiteY908" fmla="*/ 86524 h 1675392"/>
                <a:gd name="connsiteX909" fmla="*/ 441132 w 1309126"/>
                <a:gd name="connsiteY909" fmla="*/ 69894 h 1675392"/>
                <a:gd name="connsiteX910" fmla="*/ 444376 w 1309126"/>
                <a:gd name="connsiteY910" fmla="*/ 73602 h 1675392"/>
                <a:gd name="connsiteX911" fmla="*/ 445276 w 1309126"/>
                <a:gd name="connsiteY911" fmla="*/ 71493 h 1675392"/>
                <a:gd name="connsiteX912" fmla="*/ 451162 w 1309126"/>
                <a:gd name="connsiteY912" fmla="*/ 76347 h 1675392"/>
                <a:gd name="connsiteX913" fmla="*/ 451212 w 1309126"/>
                <a:gd name="connsiteY913" fmla="*/ 76031 h 1675392"/>
                <a:gd name="connsiteX914" fmla="*/ 452206 w 1309126"/>
                <a:gd name="connsiteY914" fmla="*/ 77208 h 1675392"/>
                <a:gd name="connsiteX915" fmla="*/ 454375 w 1309126"/>
                <a:gd name="connsiteY915" fmla="*/ 78997 h 1675392"/>
                <a:gd name="connsiteX916" fmla="*/ 453262 w 1309126"/>
                <a:gd name="connsiteY916" fmla="*/ 17577 h 1675392"/>
                <a:gd name="connsiteX917" fmla="*/ 470731 w 1309126"/>
                <a:gd name="connsiteY917" fmla="*/ 62013 h 1675392"/>
                <a:gd name="connsiteX918" fmla="*/ 473974 w 1309126"/>
                <a:gd name="connsiteY918" fmla="*/ 55178 h 1675392"/>
                <a:gd name="connsiteX919" fmla="*/ 479838 w 1309126"/>
                <a:gd name="connsiteY919" fmla="*/ 60421 h 1675392"/>
                <a:gd name="connsiteX920" fmla="*/ 481035 w 1309126"/>
                <a:gd name="connsiteY920" fmla="*/ 4994 h 1675392"/>
                <a:gd name="connsiteX921" fmla="*/ 489723 w 1309126"/>
                <a:gd name="connsiteY921" fmla="*/ 29960 h 1675392"/>
                <a:gd name="connsiteX922" fmla="*/ 491048 w 1309126"/>
                <a:gd name="connsiteY922" fmla="*/ 13206 h 1675392"/>
                <a:gd name="connsiteX923" fmla="*/ 494804 w 1309126"/>
                <a:gd name="connsiteY923" fmla="*/ 26391 h 1675392"/>
                <a:gd name="connsiteX924" fmla="*/ 494965 w 1309126"/>
                <a:gd name="connsiteY924" fmla="*/ 22295 h 1675392"/>
                <a:gd name="connsiteX925" fmla="*/ 510495 w 1309126"/>
                <a:gd name="connsiteY925" fmla="*/ 69592 h 1675392"/>
                <a:gd name="connsiteX926" fmla="*/ 515417 w 1309126"/>
                <a:gd name="connsiteY926" fmla="*/ 55499 h 1675392"/>
                <a:gd name="connsiteX927" fmla="*/ 519283 w 1309126"/>
                <a:gd name="connsiteY927" fmla="*/ 62209 h 1675392"/>
                <a:gd name="connsiteX928" fmla="*/ 520195 w 1309126"/>
                <a:gd name="connsiteY928" fmla="*/ 60875 h 1675392"/>
                <a:gd name="connsiteX929" fmla="*/ 523551 w 1309126"/>
                <a:gd name="connsiteY929" fmla="*/ 64984 h 1675392"/>
                <a:gd name="connsiteX930" fmla="*/ 524205 w 1309126"/>
                <a:gd name="connsiteY930" fmla="*/ 63213 h 1675392"/>
                <a:gd name="connsiteX931" fmla="*/ 527471 w 1309126"/>
                <a:gd name="connsiteY931" fmla="*/ 69122 h 1675392"/>
                <a:gd name="connsiteX932" fmla="*/ 538265 w 1309126"/>
                <a:gd name="connsiteY932" fmla="*/ 9207 h 1675392"/>
                <a:gd name="connsiteX933" fmla="*/ 545969 w 1309126"/>
                <a:gd name="connsiteY933" fmla="*/ 51965 h 1675392"/>
                <a:gd name="connsiteX934" fmla="*/ 549255 w 1309126"/>
                <a:gd name="connsiteY934" fmla="*/ 47546 h 1675392"/>
                <a:gd name="connsiteX935" fmla="*/ 554293 w 1309126"/>
                <a:gd name="connsiteY935" fmla="*/ 54240 h 167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</a:cxnLst>
              <a:rect l="l" t="t" r="r" b="b"/>
              <a:pathLst>
                <a:path w="1309126" h="1675392">
                  <a:moveTo>
                    <a:pt x="827268" y="1329547"/>
                  </a:moveTo>
                  <a:lnTo>
                    <a:pt x="862095" y="1345599"/>
                  </a:lnTo>
                  <a:lnTo>
                    <a:pt x="859540" y="1331415"/>
                  </a:lnTo>
                  <a:lnTo>
                    <a:pt x="858543" y="1331357"/>
                  </a:lnTo>
                  <a:lnTo>
                    <a:pt x="856460" y="1340763"/>
                  </a:lnTo>
                  <a:lnTo>
                    <a:pt x="855720" y="1335459"/>
                  </a:lnTo>
                  <a:lnTo>
                    <a:pt x="854395" y="1340979"/>
                  </a:lnTo>
                  <a:lnTo>
                    <a:pt x="853188" y="1331047"/>
                  </a:lnTo>
                  <a:close/>
                  <a:moveTo>
                    <a:pt x="813091" y="1287374"/>
                  </a:moveTo>
                  <a:lnTo>
                    <a:pt x="813011" y="1287452"/>
                  </a:lnTo>
                  <a:lnTo>
                    <a:pt x="813106" y="1287557"/>
                  </a:lnTo>
                  <a:close/>
                  <a:moveTo>
                    <a:pt x="846654" y="1277273"/>
                  </a:moveTo>
                  <a:lnTo>
                    <a:pt x="836923" y="1295403"/>
                  </a:lnTo>
                  <a:lnTo>
                    <a:pt x="832689" y="1284354"/>
                  </a:lnTo>
                  <a:lnTo>
                    <a:pt x="831991" y="1285492"/>
                  </a:lnTo>
                  <a:lnTo>
                    <a:pt x="830975" y="1282303"/>
                  </a:lnTo>
                  <a:lnTo>
                    <a:pt x="825592" y="1301364"/>
                  </a:lnTo>
                  <a:lnTo>
                    <a:pt x="826621" y="1302502"/>
                  </a:lnTo>
                  <a:lnTo>
                    <a:pt x="825058" y="1303254"/>
                  </a:lnTo>
                  <a:lnTo>
                    <a:pt x="823409" y="1309095"/>
                  </a:lnTo>
                  <a:lnTo>
                    <a:pt x="851881" y="1320288"/>
                  </a:lnTo>
                  <a:close/>
                  <a:moveTo>
                    <a:pt x="481518" y="859047"/>
                  </a:moveTo>
                  <a:lnTo>
                    <a:pt x="481870" y="861941"/>
                  </a:lnTo>
                  <a:lnTo>
                    <a:pt x="482802" y="860358"/>
                  </a:lnTo>
                  <a:close/>
                  <a:moveTo>
                    <a:pt x="488573" y="850737"/>
                  </a:moveTo>
                  <a:lnTo>
                    <a:pt x="488813" y="851448"/>
                  </a:lnTo>
                  <a:lnTo>
                    <a:pt x="489736" y="851194"/>
                  </a:lnTo>
                  <a:close/>
                  <a:moveTo>
                    <a:pt x="451973" y="847958"/>
                  </a:moveTo>
                  <a:lnTo>
                    <a:pt x="451600" y="848807"/>
                  </a:lnTo>
                  <a:lnTo>
                    <a:pt x="451743" y="848998"/>
                  </a:lnTo>
                  <a:close/>
                  <a:moveTo>
                    <a:pt x="480104" y="847408"/>
                  </a:moveTo>
                  <a:lnTo>
                    <a:pt x="481237" y="856731"/>
                  </a:lnTo>
                  <a:lnTo>
                    <a:pt x="486626" y="853866"/>
                  </a:lnTo>
                  <a:lnTo>
                    <a:pt x="487528" y="852335"/>
                  </a:lnTo>
                  <a:lnTo>
                    <a:pt x="486965" y="851957"/>
                  </a:lnTo>
                  <a:lnTo>
                    <a:pt x="487903" y="851699"/>
                  </a:lnTo>
                  <a:lnTo>
                    <a:pt x="488489" y="850704"/>
                  </a:lnTo>
                  <a:close/>
                  <a:moveTo>
                    <a:pt x="440755" y="831938"/>
                  </a:moveTo>
                  <a:lnTo>
                    <a:pt x="443419" y="846723"/>
                  </a:lnTo>
                  <a:lnTo>
                    <a:pt x="446705" y="842304"/>
                  </a:lnTo>
                  <a:lnTo>
                    <a:pt x="447984" y="844003"/>
                  </a:lnTo>
                  <a:lnTo>
                    <a:pt x="448506" y="834985"/>
                  </a:lnTo>
                  <a:close/>
                  <a:moveTo>
                    <a:pt x="502244" y="826418"/>
                  </a:moveTo>
                  <a:lnTo>
                    <a:pt x="502217" y="826511"/>
                  </a:lnTo>
                  <a:lnTo>
                    <a:pt x="502331" y="826456"/>
                  </a:lnTo>
                  <a:close/>
                  <a:moveTo>
                    <a:pt x="387318" y="822879"/>
                  </a:moveTo>
                  <a:lnTo>
                    <a:pt x="386809" y="823672"/>
                  </a:lnTo>
                  <a:lnTo>
                    <a:pt x="387173" y="824718"/>
                  </a:lnTo>
                  <a:close/>
                  <a:moveTo>
                    <a:pt x="473586" y="820563"/>
                  </a:moveTo>
                  <a:lnTo>
                    <a:pt x="473255" y="821405"/>
                  </a:lnTo>
                  <a:lnTo>
                    <a:pt x="473478" y="824147"/>
                  </a:lnTo>
                  <a:lnTo>
                    <a:pt x="474104" y="821538"/>
                  </a:lnTo>
                  <a:close/>
                  <a:moveTo>
                    <a:pt x="486270" y="819393"/>
                  </a:moveTo>
                  <a:lnTo>
                    <a:pt x="477718" y="827766"/>
                  </a:lnTo>
                  <a:lnTo>
                    <a:pt x="478075" y="830704"/>
                  </a:lnTo>
                  <a:lnTo>
                    <a:pt x="489454" y="830910"/>
                  </a:lnTo>
                  <a:lnTo>
                    <a:pt x="488600" y="820418"/>
                  </a:lnTo>
                  <a:close/>
                  <a:moveTo>
                    <a:pt x="450692" y="797197"/>
                  </a:moveTo>
                  <a:lnTo>
                    <a:pt x="437499" y="813214"/>
                  </a:lnTo>
                  <a:lnTo>
                    <a:pt x="435097" y="799182"/>
                  </a:lnTo>
                  <a:lnTo>
                    <a:pt x="434910" y="799384"/>
                  </a:lnTo>
                  <a:lnTo>
                    <a:pt x="434730" y="797792"/>
                  </a:lnTo>
                  <a:lnTo>
                    <a:pt x="409964" y="846352"/>
                  </a:lnTo>
                  <a:lnTo>
                    <a:pt x="415092" y="802011"/>
                  </a:lnTo>
                  <a:lnTo>
                    <a:pt x="404237" y="809100"/>
                  </a:lnTo>
                  <a:lnTo>
                    <a:pt x="401664" y="800544"/>
                  </a:lnTo>
                  <a:lnTo>
                    <a:pt x="391079" y="817024"/>
                  </a:lnTo>
                  <a:lnTo>
                    <a:pt x="392254" y="821149"/>
                  </a:lnTo>
                  <a:lnTo>
                    <a:pt x="392415" y="817053"/>
                  </a:lnTo>
                  <a:lnTo>
                    <a:pt x="407945" y="864350"/>
                  </a:lnTo>
                  <a:lnTo>
                    <a:pt x="412867" y="850257"/>
                  </a:lnTo>
                  <a:lnTo>
                    <a:pt x="416733" y="856967"/>
                  </a:lnTo>
                  <a:lnTo>
                    <a:pt x="417645" y="855633"/>
                  </a:lnTo>
                  <a:lnTo>
                    <a:pt x="421001" y="859742"/>
                  </a:lnTo>
                  <a:lnTo>
                    <a:pt x="421655" y="857972"/>
                  </a:lnTo>
                  <a:lnTo>
                    <a:pt x="424921" y="863880"/>
                  </a:lnTo>
                  <a:lnTo>
                    <a:pt x="435715" y="803965"/>
                  </a:lnTo>
                  <a:lnTo>
                    <a:pt x="440410" y="830021"/>
                  </a:lnTo>
                  <a:lnTo>
                    <a:pt x="448784" y="830173"/>
                  </a:lnTo>
                  <a:lnTo>
                    <a:pt x="450322" y="803585"/>
                  </a:lnTo>
                  <a:lnTo>
                    <a:pt x="450118" y="803495"/>
                  </a:lnTo>
                  <a:lnTo>
                    <a:pt x="450327" y="803507"/>
                  </a:lnTo>
                  <a:close/>
                  <a:moveTo>
                    <a:pt x="566302" y="0"/>
                  </a:moveTo>
                  <a:lnTo>
                    <a:pt x="570303" y="28688"/>
                  </a:lnTo>
                  <a:lnTo>
                    <a:pt x="574703" y="13107"/>
                  </a:lnTo>
                  <a:lnTo>
                    <a:pt x="576028" y="29389"/>
                  </a:lnTo>
                  <a:lnTo>
                    <a:pt x="578551" y="18881"/>
                  </a:lnTo>
                  <a:lnTo>
                    <a:pt x="584420" y="67183"/>
                  </a:lnTo>
                  <a:lnTo>
                    <a:pt x="591085" y="55867"/>
                  </a:lnTo>
                  <a:lnTo>
                    <a:pt x="594585" y="66216"/>
                  </a:lnTo>
                  <a:lnTo>
                    <a:pt x="595746" y="65080"/>
                  </a:lnTo>
                  <a:lnTo>
                    <a:pt x="596874" y="67203"/>
                  </a:lnTo>
                  <a:lnTo>
                    <a:pt x="598296" y="64885"/>
                  </a:lnTo>
                  <a:lnTo>
                    <a:pt x="601151" y="73839"/>
                  </a:lnTo>
                  <a:lnTo>
                    <a:pt x="623269" y="17577"/>
                  </a:lnTo>
                  <a:lnTo>
                    <a:pt x="622563" y="56568"/>
                  </a:lnTo>
                  <a:lnTo>
                    <a:pt x="624581" y="54743"/>
                  </a:lnTo>
                  <a:lnTo>
                    <a:pt x="628457" y="62793"/>
                  </a:lnTo>
                  <a:lnTo>
                    <a:pt x="650907" y="11741"/>
                  </a:lnTo>
                  <a:lnTo>
                    <a:pt x="649009" y="44553"/>
                  </a:lnTo>
                  <a:lnTo>
                    <a:pt x="656770" y="29335"/>
                  </a:lnTo>
                  <a:lnTo>
                    <a:pt x="654901" y="45495"/>
                  </a:lnTo>
                  <a:lnTo>
                    <a:pt x="661198" y="31834"/>
                  </a:lnTo>
                  <a:lnTo>
                    <a:pt x="657591" y="79548"/>
                  </a:lnTo>
                  <a:lnTo>
                    <a:pt x="665225" y="70996"/>
                  </a:lnTo>
                  <a:lnTo>
                    <a:pt x="667037" y="84869"/>
                  </a:lnTo>
                  <a:lnTo>
                    <a:pt x="670638" y="80975"/>
                  </a:lnTo>
                  <a:lnTo>
                    <a:pt x="671833" y="91576"/>
                  </a:lnTo>
                  <a:lnTo>
                    <a:pt x="674381" y="90053"/>
                  </a:lnTo>
                  <a:lnTo>
                    <a:pt x="705005" y="42374"/>
                  </a:lnTo>
                  <a:lnTo>
                    <a:pt x="697336" y="77590"/>
                  </a:lnTo>
                  <a:lnTo>
                    <a:pt x="699432" y="85719"/>
                  </a:lnTo>
                  <a:lnTo>
                    <a:pt x="731597" y="39760"/>
                  </a:lnTo>
                  <a:lnTo>
                    <a:pt x="722043" y="76537"/>
                  </a:lnTo>
                  <a:lnTo>
                    <a:pt x="734096" y="61259"/>
                  </a:lnTo>
                  <a:lnTo>
                    <a:pt x="729955" y="74119"/>
                  </a:lnTo>
                  <a:lnTo>
                    <a:pt x="739727" y="60667"/>
                  </a:lnTo>
                  <a:lnTo>
                    <a:pt x="727007" y="106312"/>
                  </a:lnTo>
                  <a:lnTo>
                    <a:pt x="734992" y="100296"/>
                  </a:lnTo>
                  <a:lnTo>
                    <a:pt x="734076" y="114047"/>
                  </a:lnTo>
                  <a:lnTo>
                    <a:pt x="738448" y="110871"/>
                  </a:lnTo>
                  <a:lnTo>
                    <a:pt x="737610" y="120816"/>
                  </a:lnTo>
                  <a:lnTo>
                    <a:pt x="737660" y="121327"/>
                  </a:lnTo>
                  <a:lnTo>
                    <a:pt x="745835" y="118413"/>
                  </a:lnTo>
                  <a:lnTo>
                    <a:pt x="780336" y="82638"/>
                  </a:lnTo>
                  <a:lnTo>
                    <a:pt x="764310" y="119428"/>
                  </a:lnTo>
                  <a:lnTo>
                    <a:pt x="764459" y="122068"/>
                  </a:lnTo>
                  <a:lnTo>
                    <a:pt x="805268" y="82983"/>
                  </a:lnTo>
                  <a:lnTo>
                    <a:pt x="786043" y="122731"/>
                  </a:lnTo>
                  <a:lnTo>
                    <a:pt x="803707" y="107656"/>
                  </a:lnTo>
                  <a:lnTo>
                    <a:pt x="799734" y="114796"/>
                  </a:lnTo>
                  <a:lnTo>
                    <a:pt x="811127" y="104264"/>
                  </a:lnTo>
                  <a:lnTo>
                    <a:pt x="789793" y="146457"/>
                  </a:lnTo>
                  <a:lnTo>
                    <a:pt x="797700" y="142643"/>
                  </a:lnTo>
                  <a:lnTo>
                    <a:pt x="794187" y="155699"/>
                  </a:lnTo>
                  <a:lnTo>
                    <a:pt x="799127" y="153423"/>
                  </a:lnTo>
                  <a:lnTo>
                    <a:pt x="796534" y="162425"/>
                  </a:lnTo>
                  <a:lnTo>
                    <a:pt x="797702" y="162206"/>
                  </a:lnTo>
                  <a:lnTo>
                    <a:pt x="797574" y="163479"/>
                  </a:lnTo>
                  <a:lnTo>
                    <a:pt x="810792" y="161535"/>
                  </a:lnTo>
                  <a:lnTo>
                    <a:pt x="846361" y="136824"/>
                  </a:lnTo>
                  <a:lnTo>
                    <a:pt x="824653" y="168073"/>
                  </a:lnTo>
                  <a:lnTo>
                    <a:pt x="869094" y="139746"/>
                  </a:lnTo>
                  <a:lnTo>
                    <a:pt x="838294" y="180525"/>
                  </a:lnTo>
                  <a:lnTo>
                    <a:pt x="862930" y="166740"/>
                  </a:lnTo>
                  <a:lnTo>
                    <a:pt x="862633" y="167089"/>
                  </a:lnTo>
                  <a:lnTo>
                    <a:pt x="872647" y="160953"/>
                  </a:lnTo>
                  <a:lnTo>
                    <a:pt x="843329" y="198379"/>
                  </a:lnTo>
                  <a:lnTo>
                    <a:pt x="850943" y="196411"/>
                  </a:lnTo>
                  <a:lnTo>
                    <a:pt x="845087" y="208254"/>
                  </a:lnTo>
                  <a:lnTo>
                    <a:pt x="850338" y="206994"/>
                  </a:lnTo>
                  <a:lnTo>
                    <a:pt x="845231" y="216880"/>
                  </a:lnTo>
                  <a:lnTo>
                    <a:pt x="865951" y="217922"/>
                  </a:lnTo>
                  <a:lnTo>
                    <a:pt x="900549" y="202851"/>
                  </a:lnTo>
                  <a:lnTo>
                    <a:pt x="878246" y="224360"/>
                  </a:lnTo>
                  <a:lnTo>
                    <a:pt x="920617" y="207872"/>
                  </a:lnTo>
                  <a:lnTo>
                    <a:pt x="880043" y="244007"/>
                  </a:lnTo>
                  <a:lnTo>
                    <a:pt x="921925" y="228553"/>
                  </a:lnTo>
                  <a:lnTo>
                    <a:pt x="885401" y="259946"/>
                  </a:lnTo>
                  <a:lnTo>
                    <a:pt x="892673" y="259533"/>
                  </a:lnTo>
                  <a:lnTo>
                    <a:pt x="884829" y="269733"/>
                  </a:lnTo>
                  <a:lnTo>
                    <a:pt x="890112" y="269526"/>
                  </a:lnTo>
                  <a:lnTo>
                    <a:pt x="882724" y="278791"/>
                  </a:lnTo>
                  <a:lnTo>
                    <a:pt x="906558" y="284791"/>
                  </a:lnTo>
                  <a:lnTo>
                    <a:pt x="905982" y="285768"/>
                  </a:lnTo>
                  <a:lnTo>
                    <a:pt x="940814" y="278182"/>
                  </a:lnTo>
                  <a:lnTo>
                    <a:pt x="920272" y="291376"/>
                  </a:lnTo>
                  <a:lnTo>
                    <a:pt x="957862" y="284738"/>
                  </a:lnTo>
                  <a:lnTo>
                    <a:pt x="912178" y="311582"/>
                  </a:lnTo>
                  <a:lnTo>
                    <a:pt x="957069" y="304470"/>
                  </a:lnTo>
                  <a:lnTo>
                    <a:pt x="940935" y="313571"/>
                  </a:lnTo>
                  <a:lnTo>
                    <a:pt x="941592" y="313494"/>
                  </a:lnTo>
                  <a:lnTo>
                    <a:pt x="935871" y="316428"/>
                  </a:lnTo>
                  <a:lnTo>
                    <a:pt x="914298" y="328598"/>
                  </a:lnTo>
                  <a:lnTo>
                    <a:pt x="921288" y="329580"/>
                  </a:lnTo>
                  <a:lnTo>
                    <a:pt x="911876" y="337817"/>
                  </a:lnTo>
                  <a:lnTo>
                    <a:pt x="916923" y="338618"/>
                  </a:lnTo>
                  <a:lnTo>
                    <a:pt x="907129" y="346888"/>
                  </a:lnTo>
                  <a:lnTo>
                    <a:pt x="928736" y="357137"/>
                  </a:lnTo>
                  <a:lnTo>
                    <a:pt x="925601" y="360643"/>
                  </a:lnTo>
                  <a:lnTo>
                    <a:pt x="965610" y="359918"/>
                  </a:lnTo>
                  <a:lnTo>
                    <a:pt x="948298" y="366724"/>
                  </a:lnTo>
                  <a:lnTo>
                    <a:pt x="979391" y="367396"/>
                  </a:lnTo>
                  <a:lnTo>
                    <a:pt x="931638" y="384014"/>
                  </a:lnTo>
                  <a:lnTo>
                    <a:pt x="976729" y="385781"/>
                  </a:lnTo>
                  <a:lnTo>
                    <a:pt x="949185" y="394826"/>
                  </a:lnTo>
                  <a:lnTo>
                    <a:pt x="958006" y="395524"/>
                  </a:lnTo>
                  <a:lnTo>
                    <a:pt x="932558" y="402774"/>
                  </a:lnTo>
                  <a:lnTo>
                    <a:pt x="935685" y="403866"/>
                  </a:lnTo>
                  <a:lnTo>
                    <a:pt x="925171" y="409923"/>
                  </a:lnTo>
                  <a:lnTo>
                    <a:pt x="929741" y="411609"/>
                  </a:lnTo>
                  <a:lnTo>
                    <a:pt x="917489" y="418382"/>
                  </a:lnTo>
                  <a:lnTo>
                    <a:pt x="936368" y="432417"/>
                  </a:lnTo>
                  <a:lnTo>
                    <a:pt x="930227" y="437039"/>
                  </a:lnTo>
                  <a:lnTo>
                    <a:pt x="973979" y="444921"/>
                  </a:lnTo>
                  <a:lnTo>
                    <a:pt x="960435" y="447360"/>
                  </a:lnTo>
                  <a:lnTo>
                    <a:pt x="984386" y="452665"/>
                  </a:lnTo>
                  <a:lnTo>
                    <a:pt x="937680" y="459176"/>
                  </a:lnTo>
                  <a:lnTo>
                    <a:pt x="980144" y="469368"/>
                  </a:lnTo>
                  <a:lnTo>
                    <a:pt x="940445" y="474192"/>
                  </a:lnTo>
                  <a:lnTo>
                    <a:pt x="958105" y="479179"/>
                  </a:lnTo>
                  <a:lnTo>
                    <a:pt x="929474" y="481509"/>
                  </a:lnTo>
                  <a:lnTo>
                    <a:pt x="924163" y="483307"/>
                  </a:lnTo>
                  <a:lnTo>
                    <a:pt x="928069" y="485702"/>
                  </a:lnTo>
                  <a:lnTo>
                    <a:pt x="913451" y="490360"/>
                  </a:lnTo>
                  <a:lnTo>
                    <a:pt x="929171" y="507744"/>
                  </a:lnTo>
                  <a:lnTo>
                    <a:pt x="920189" y="512068"/>
                  </a:lnTo>
                  <a:lnTo>
                    <a:pt x="935952" y="518265"/>
                  </a:lnTo>
                  <a:lnTo>
                    <a:pt x="948009" y="487595"/>
                  </a:lnTo>
                  <a:lnTo>
                    <a:pt x="947372" y="522755"/>
                  </a:lnTo>
                  <a:lnTo>
                    <a:pt x="956109" y="526190"/>
                  </a:lnTo>
                  <a:lnTo>
                    <a:pt x="975647" y="481759"/>
                  </a:lnTo>
                  <a:lnTo>
                    <a:pt x="973749" y="514571"/>
                  </a:lnTo>
                  <a:lnTo>
                    <a:pt x="981510" y="499353"/>
                  </a:lnTo>
                  <a:lnTo>
                    <a:pt x="979641" y="515513"/>
                  </a:lnTo>
                  <a:lnTo>
                    <a:pt x="985938" y="501852"/>
                  </a:lnTo>
                  <a:lnTo>
                    <a:pt x="982331" y="549566"/>
                  </a:lnTo>
                  <a:lnTo>
                    <a:pt x="989965" y="541014"/>
                  </a:lnTo>
                  <a:lnTo>
                    <a:pt x="991777" y="554887"/>
                  </a:lnTo>
                  <a:lnTo>
                    <a:pt x="995378" y="550993"/>
                  </a:lnTo>
                  <a:lnTo>
                    <a:pt x="996573" y="561594"/>
                  </a:lnTo>
                  <a:lnTo>
                    <a:pt x="999121" y="560071"/>
                  </a:lnTo>
                  <a:lnTo>
                    <a:pt x="1029745" y="512392"/>
                  </a:lnTo>
                  <a:lnTo>
                    <a:pt x="1022076" y="547608"/>
                  </a:lnTo>
                  <a:lnTo>
                    <a:pt x="1024172" y="555737"/>
                  </a:lnTo>
                  <a:lnTo>
                    <a:pt x="1056337" y="509778"/>
                  </a:lnTo>
                  <a:lnTo>
                    <a:pt x="1046783" y="546555"/>
                  </a:lnTo>
                  <a:lnTo>
                    <a:pt x="1058836" y="531277"/>
                  </a:lnTo>
                  <a:lnTo>
                    <a:pt x="1054695" y="544137"/>
                  </a:lnTo>
                  <a:lnTo>
                    <a:pt x="1064467" y="530685"/>
                  </a:lnTo>
                  <a:lnTo>
                    <a:pt x="1051747" y="576330"/>
                  </a:lnTo>
                  <a:lnTo>
                    <a:pt x="1059732" y="570314"/>
                  </a:lnTo>
                  <a:lnTo>
                    <a:pt x="1058816" y="584065"/>
                  </a:lnTo>
                  <a:lnTo>
                    <a:pt x="1063188" y="580889"/>
                  </a:lnTo>
                  <a:lnTo>
                    <a:pt x="1062350" y="590834"/>
                  </a:lnTo>
                  <a:lnTo>
                    <a:pt x="1062400" y="591345"/>
                  </a:lnTo>
                  <a:lnTo>
                    <a:pt x="1070575" y="588431"/>
                  </a:lnTo>
                  <a:lnTo>
                    <a:pt x="1105076" y="552656"/>
                  </a:lnTo>
                  <a:lnTo>
                    <a:pt x="1089050" y="589446"/>
                  </a:lnTo>
                  <a:lnTo>
                    <a:pt x="1089199" y="592086"/>
                  </a:lnTo>
                  <a:lnTo>
                    <a:pt x="1130008" y="553001"/>
                  </a:lnTo>
                  <a:lnTo>
                    <a:pt x="1110783" y="592749"/>
                  </a:lnTo>
                  <a:lnTo>
                    <a:pt x="1128447" y="577674"/>
                  </a:lnTo>
                  <a:lnTo>
                    <a:pt x="1124474" y="584814"/>
                  </a:lnTo>
                  <a:lnTo>
                    <a:pt x="1135867" y="574282"/>
                  </a:lnTo>
                  <a:lnTo>
                    <a:pt x="1114533" y="616475"/>
                  </a:lnTo>
                  <a:lnTo>
                    <a:pt x="1122440" y="612661"/>
                  </a:lnTo>
                  <a:lnTo>
                    <a:pt x="1118927" y="625717"/>
                  </a:lnTo>
                  <a:lnTo>
                    <a:pt x="1123867" y="623441"/>
                  </a:lnTo>
                  <a:lnTo>
                    <a:pt x="1121274" y="632443"/>
                  </a:lnTo>
                  <a:lnTo>
                    <a:pt x="1122442" y="632224"/>
                  </a:lnTo>
                  <a:lnTo>
                    <a:pt x="1122314" y="633497"/>
                  </a:lnTo>
                  <a:lnTo>
                    <a:pt x="1135532" y="631553"/>
                  </a:lnTo>
                  <a:lnTo>
                    <a:pt x="1171101" y="606842"/>
                  </a:lnTo>
                  <a:lnTo>
                    <a:pt x="1149393" y="638091"/>
                  </a:lnTo>
                  <a:lnTo>
                    <a:pt x="1193834" y="609764"/>
                  </a:lnTo>
                  <a:lnTo>
                    <a:pt x="1163034" y="650543"/>
                  </a:lnTo>
                  <a:lnTo>
                    <a:pt x="1187670" y="636758"/>
                  </a:lnTo>
                  <a:lnTo>
                    <a:pt x="1187373" y="637107"/>
                  </a:lnTo>
                  <a:lnTo>
                    <a:pt x="1197387" y="630971"/>
                  </a:lnTo>
                  <a:lnTo>
                    <a:pt x="1168069" y="668397"/>
                  </a:lnTo>
                  <a:lnTo>
                    <a:pt x="1175683" y="666429"/>
                  </a:lnTo>
                  <a:lnTo>
                    <a:pt x="1169827" y="678272"/>
                  </a:lnTo>
                  <a:lnTo>
                    <a:pt x="1175078" y="677012"/>
                  </a:lnTo>
                  <a:lnTo>
                    <a:pt x="1169971" y="686898"/>
                  </a:lnTo>
                  <a:lnTo>
                    <a:pt x="1190691" y="687940"/>
                  </a:lnTo>
                  <a:lnTo>
                    <a:pt x="1225289" y="672869"/>
                  </a:lnTo>
                  <a:lnTo>
                    <a:pt x="1202986" y="694378"/>
                  </a:lnTo>
                  <a:lnTo>
                    <a:pt x="1245357" y="677890"/>
                  </a:lnTo>
                  <a:lnTo>
                    <a:pt x="1204783" y="714025"/>
                  </a:lnTo>
                  <a:lnTo>
                    <a:pt x="1246665" y="698571"/>
                  </a:lnTo>
                  <a:lnTo>
                    <a:pt x="1210141" y="729964"/>
                  </a:lnTo>
                  <a:lnTo>
                    <a:pt x="1217413" y="729551"/>
                  </a:lnTo>
                  <a:lnTo>
                    <a:pt x="1209569" y="739751"/>
                  </a:lnTo>
                  <a:lnTo>
                    <a:pt x="1214852" y="739544"/>
                  </a:lnTo>
                  <a:lnTo>
                    <a:pt x="1207464" y="748809"/>
                  </a:lnTo>
                  <a:lnTo>
                    <a:pt x="1231298" y="754809"/>
                  </a:lnTo>
                  <a:lnTo>
                    <a:pt x="1230722" y="755786"/>
                  </a:lnTo>
                  <a:lnTo>
                    <a:pt x="1265554" y="748200"/>
                  </a:lnTo>
                  <a:lnTo>
                    <a:pt x="1245012" y="761394"/>
                  </a:lnTo>
                  <a:lnTo>
                    <a:pt x="1282602" y="754756"/>
                  </a:lnTo>
                  <a:lnTo>
                    <a:pt x="1236918" y="781600"/>
                  </a:lnTo>
                  <a:lnTo>
                    <a:pt x="1281809" y="774488"/>
                  </a:lnTo>
                  <a:lnTo>
                    <a:pt x="1265675" y="783589"/>
                  </a:lnTo>
                  <a:lnTo>
                    <a:pt x="1266332" y="783512"/>
                  </a:lnTo>
                  <a:lnTo>
                    <a:pt x="1260611" y="786446"/>
                  </a:lnTo>
                  <a:lnTo>
                    <a:pt x="1239038" y="798616"/>
                  </a:lnTo>
                  <a:lnTo>
                    <a:pt x="1246028" y="799598"/>
                  </a:lnTo>
                  <a:lnTo>
                    <a:pt x="1236616" y="807835"/>
                  </a:lnTo>
                  <a:lnTo>
                    <a:pt x="1241663" y="808636"/>
                  </a:lnTo>
                  <a:lnTo>
                    <a:pt x="1231869" y="816906"/>
                  </a:lnTo>
                  <a:lnTo>
                    <a:pt x="1253476" y="827155"/>
                  </a:lnTo>
                  <a:lnTo>
                    <a:pt x="1250341" y="830661"/>
                  </a:lnTo>
                  <a:lnTo>
                    <a:pt x="1290350" y="829936"/>
                  </a:lnTo>
                  <a:lnTo>
                    <a:pt x="1273038" y="836742"/>
                  </a:lnTo>
                  <a:lnTo>
                    <a:pt x="1304131" y="837414"/>
                  </a:lnTo>
                  <a:lnTo>
                    <a:pt x="1256378" y="854032"/>
                  </a:lnTo>
                  <a:lnTo>
                    <a:pt x="1301469" y="855800"/>
                  </a:lnTo>
                  <a:lnTo>
                    <a:pt x="1273925" y="864844"/>
                  </a:lnTo>
                  <a:lnTo>
                    <a:pt x="1282746" y="865542"/>
                  </a:lnTo>
                  <a:lnTo>
                    <a:pt x="1257298" y="872792"/>
                  </a:lnTo>
                  <a:lnTo>
                    <a:pt x="1260425" y="873884"/>
                  </a:lnTo>
                  <a:lnTo>
                    <a:pt x="1249911" y="879941"/>
                  </a:lnTo>
                  <a:lnTo>
                    <a:pt x="1254481" y="881627"/>
                  </a:lnTo>
                  <a:lnTo>
                    <a:pt x="1242229" y="888400"/>
                  </a:lnTo>
                  <a:lnTo>
                    <a:pt x="1261108" y="902435"/>
                  </a:lnTo>
                  <a:lnTo>
                    <a:pt x="1254967" y="907057"/>
                  </a:lnTo>
                  <a:lnTo>
                    <a:pt x="1298719" y="914939"/>
                  </a:lnTo>
                  <a:lnTo>
                    <a:pt x="1285175" y="917378"/>
                  </a:lnTo>
                  <a:lnTo>
                    <a:pt x="1309126" y="922683"/>
                  </a:lnTo>
                  <a:lnTo>
                    <a:pt x="1262420" y="929194"/>
                  </a:lnTo>
                  <a:lnTo>
                    <a:pt x="1304884" y="939386"/>
                  </a:lnTo>
                  <a:lnTo>
                    <a:pt x="1265185" y="944210"/>
                  </a:lnTo>
                  <a:lnTo>
                    <a:pt x="1282845" y="949197"/>
                  </a:lnTo>
                  <a:lnTo>
                    <a:pt x="1254214" y="951527"/>
                  </a:lnTo>
                  <a:lnTo>
                    <a:pt x="1248903" y="953325"/>
                  </a:lnTo>
                  <a:lnTo>
                    <a:pt x="1252809" y="955720"/>
                  </a:lnTo>
                  <a:lnTo>
                    <a:pt x="1238191" y="960378"/>
                  </a:lnTo>
                  <a:lnTo>
                    <a:pt x="1253911" y="977762"/>
                  </a:lnTo>
                  <a:lnTo>
                    <a:pt x="1244929" y="982086"/>
                  </a:lnTo>
                  <a:lnTo>
                    <a:pt x="1290350" y="999943"/>
                  </a:lnTo>
                  <a:lnTo>
                    <a:pt x="1280270" y="999760"/>
                  </a:lnTo>
                  <a:lnTo>
                    <a:pt x="1297383" y="1007285"/>
                  </a:lnTo>
                  <a:lnTo>
                    <a:pt x="1254558" y="1004807"/>
                  </a:lnTo>
                  <a:lnTo>
                    <a:pt x="1291931" y="1022033"/>
                  </a:lnTo>
                  <a:lnTo>
                    <a:pt x="1240963" y="1018180"/>
                  </a:lnTo>
                  <a:lnTo>
                    <a:pt x="1266617" y="1031263"/>
                  </a:lnTo>
                  <a:lnTo>
                    <a:pt x="1236405" y="1027770"/>
                  </a:lnTo>
                  <a:lnTo>
                    <a:pt x="1236720" y="1028061"/>
                  </a:lnTo>
                  <a:lnTo>
                    <a:pt x="1220024" y="1029942"/>
                  </a:lnTo>
                  <a:lnTo>
                    <a:pt x="1232154" y="1050236"/>
                  </a:lnTo>
                  <a:lnTo>
                    <a:pt x="1221055" y="1053097"/>
                  </a:lnTo>
                  <a:lnTo>
                    <a:pt x="1265554" y="1081678"/>
                  </a:lnTo>
                  <a:lnTo>
                    <a:pt x="1258027" y="1080039"/>
                  </a:lnTo>
                  <a:lnTo>
                    <a:pt x="1269365" y="1087974"/>
                  </a:lnTo>
                  <a:lnTo>
                    <a:pt x="1232638" y="1078434"/>
                  </a:lnTo>
                  <a:lnTo>
                    <a:pt x="1263099" y="1100563"/>
                  </a:lnTo>
                  <a:lnTo>
                    <a:pt x="1209786" y="1085707"/>
                  </a:lnTo>
                  <a:lnTo>
                    <a:pt x="1215627" y="1093457"/>
                  </a:lnTo>
                  <a:lnTo>
                    <a:pt x="1215503" y="1093449"/>
                  </a:lnTo>
                  <a:lnTo>
                    <a:pt x="1234693" y="1108589"/>
                  </a:lnTo>
                  <a:lnTo>
                    <a:pt x="1191066" y="1094544"/>
                  </a:lnTo>
                  <a:lnTo>
                    <a:pt x="1188572" y="1094333"/>
                  </a:lnTo>
                  <a:lnTo>
                    <a:pt x="1196679" y="1117072"/>
                  </a:lnTo>
                  <a:lnTo>
                    <a:pt x="1184739" y="1117740"/>
                  </a:lnTo>
                  <a:lnTo>
                    <a:pt x="1184587" y="1117756"/>
                  </a:lnTo>
                  <a:lnTo>
                    <a:pt x="1225289" y="1157008"/>
                  </a:lnTo>
                  <a:lnTo>
                    <a:pt x="1219131" y="1154325"/>
                  </a:lnTo>
                  <a:lnTo>
                    <a:pt x="1226142" y="1161646"/>
                  </a:lnTo>
                  <a:lnTo>
                    <a:pt x="1196880" y="1147492"/>
                  </a:lnTo>
                  <a:lnTo>
                    <a:pt x="1219501" y="1171961"/>
                  </a:lnTo>
                  <a:lnTo>
                    <a:pt x="1168447" y="1146146"/>
                  </a:lnTo>
                  <a:lnTo>
                    <a:pt x="1173279" y="1156166"/>
                  </a:lnTo>
                  <a:lnTo>
                    <a:pt x="1168364" y="1154844"/>
                  </a:lnTo>
                  <a:lnTo>
                    <a:pt x="1188296" y="1178201"/>
                  </a:lnTo>
                  <a:lnTo>
                    <a:pt x="1145726" y="1154510"/>
                  </a:lnTo>
                  <a:lnTo>
                    <a:pt x="1148843" y="1175704"/>
                  </a:lnTo>
                  <a:lnTo>
                    <a:pt x="1145234" y="1175194"/>
                  </a:lnTo>
                  <a:lnTo>
                    <a:pt x="1145687" y="1177608"/>
                  </a:lnTo>
                  <a:lnTo>
                    <a:pt x="1139130" y="1176945"/>
                  </a:lnTo>
                  <a:lnTo>
                    <a:pt x="1139140" y="1177026"/>
                  </a:lnTo>
                  <a:lnTo>
                    <a:pt x="1171101" y="1223034"/>
                  </a:lnTo>
                  <a:lnTo>
                    <a:pt x="1165221" y="1218950"/>
                  </a:lnTo>
                  <a:lnTo>
                    <a:pt x="1169379" y="1225471"/>
                  </a:lnTo>
                  <a:lnTo>
                    <a:pt x="1148015" y="1209337"/>
                  </a:lnTo>
                  <a:lnTo>
                    <a:pt x="1162812" y="1233481"/>
                  </a:lnTo>
                  <a:lnTo>
                    <a:pt x="1116318" y="1197062"/>
                  </a:lnTo>
                  <a:lnTo>
                    <a:pt x="1119511" y="1209409"/>
                  </a:lnTo>
                  <a:lnTo>
                    <a:pt x="1111251" y="1205324"/>
                  </a:lnTo>
                  <a:lnTo>
                    <a:pt x="1129211" y="1237423"/>
                  </a:lnTo>
                  <a:lnTo>
                    <a:pt x="1091425" y="1205324"/>
                  </a:lnTo>
                  <a:lnTo>
                    <a:pt x="1090492" y="1223878"/>
                  </a:lnTo>
                  <a:lnTo>
                    <a:pt x="1089340" y="1223474"/>
                  </a:lnTo>
                  <a:lnTo>
                    <a:pt x="1089291" y="1228059"/>
                  </a:lnTo>
                  <a:lnTo>
                    <a:pt x="1083056" y="1226151"/>
                  </a:lnTo>
                  <a:lnTo>
                    <a:pt x="1083026" y="1226602"/>
                  </a:lnTo>
                  <a:lnTo>
                    <a:pt x="1105076" y="1277222"/>
                  </a:lnTo>
                  <a:lnTo>
                    <a:pt x="1098812" y="1270727"/>
                  </a:lnTo>
                  <a:lnTo>
                    <a:pt x="1101251" y="1276995"/>
                  </a:lnTo>
                  <a:lnTo>
                    <a:pt x="1087306" y="1261337"/>
                  </a:lnTo>
                  <a:lnTo>
                    <a:pt x="1095212" y="1282760"/>
                  </a:lnTo>
                  <a:lnTo>
                    <a:pt x="1055566" y="1236632"/>
                  </a:lnTo>
                  <a:lnTo>
                    <a:pt x="1056388" y="1251139"/>
                  </a:lnTo>
                  <a:lnTo>
                    <a:pt x="1048057" y="1244733"/>
                  </a:lnTo>
                  <a:lnTo>
                    <a:pt x="1048166" y="1247533"/>
                  </a:lnTo>
                  <a:lnTo>
                    <a:pt x="1047780" y="1247225"/>
                  </a:lnTo>
                  <a:lnTo>
                    <a:pt x="1059707" y="1283980"/>
                  </a:lnTo>
                  <a:lnTo>
                    <a:pt x="1028690" y="1244852"/>
                  </a:lnTo>
                  <a:lnTo>
                    <a:pt x="1024137" y="1266540"/>
                  </a:lnTo>
                  <a:lnTo>
                    <a:pt x="1017921" y="1263197"/>
                  </a:lnTo>
                  <a:lnTo>
                    <a:pt x="1029745" y="1317485"/>
                  </a:lnTo>
                  <a:lnTo>
                    <a:pt x="1023144" y="1307207"/>
                  </a:lnTo>
                  <a:lnTo>
                    <a:pt x="1024385" y="1314240"/>
                  </a:lnTo>
                  <a:lnTo>
                    <a:pt x="1016621" y="1301026"/>
                  </a:lnTo>
                  <a:lnTo>
                    <a:pt x="1019295" y="1317904"/>
                  </a:lnTo>
                  <a:lnTo>
                    <a:pt x="988621" y="1263529"/>
                  </a:lnTo>
                  <a:lnTo>
                    <a:pt x="986341" y="1279754"/>
                  </a:lnTo>
                  <a:lnTo>
                    <a:pt x="979464" y="1271896"/>
                  </a:lnTo>
                  <a:lnTo>
                    <a:pt x="979076" y="1274345"/>
                  </a:lnTo>
                  <a:lnTo>
                    <a:pt x="977281" y="1272220"/>
                  </a:lnTo>
                  <a:lnTo>
                    <a:pt x="982456" y="1316086"/>
                  </a:lnTo>
                  <a:lnTo>
                    <a:pt x="960517" y="1273310"/>
                  </a:lnTo>
                  <a:lnTo>
                    <a:pt x="952728" y="1291565"/>
                  </a:lnTo>
                  <a:lnTo>
                    <a:pt x="947005" y="1286845"/>
                  </a:lnTo>
                  <a:lnTo>
                    <a:pt x="948009" y="1342283"/>
                  </a:lnTo>
                  <a:lnTo>
                    <a:pt x="941922" y="1326800"/>
                  </a:lnTo>
                  <a:lnTo>
                    <a:pt x="941729" y="1335769"/>
                  </a:lnTo>
                  <a:lnTo>
                    <a:pt x="938425" y="1326275"/>
                  </a:lnTo>
                  <a:lnTo>
                    <a:pt x="937982" y="1337563"/>
                  </a:lnTo>
                  <a:lnTo>
                    <a:pt x="918071" y="1276922"/>
                  </a:lnTo>
                  <a:lnTo>
                    <a:pt x="912608" y="1292564"/>
                  </a:lnTo>
                  <a:lnTo>
                    <a:pt x="912545" y="1292772"/>
                  </a:lnTo>
                  <a:lnTo>
                    <a:pt x="912539" y="1292764"/>
                  </a:lnTo>
                  <a:lnTo>
                    <a:pt x="912054" y="1294151"/>
                  </a:lnTo>
                  <a:lnTo>
                    <a:pt x="906843" y="1285104"/>
                  </a:lnTo>
                  <a:lnTo>
                    <a:pt x="906083" y="1287164"/>
                  </a:lnTo>
                  <a:lnTo>
                    <a:pt x="904272" y="1283886"/>
                  </a:lnTo>
                  <a:lnTo>
                    <a:pt x="900427" y="1332499"/>
                  </a:lnTo>
                  <a:lnTo>
                    <a:pt x="887676" y="1287748"/>
                  </a:lnTo>
                  <a:lnTo>
                    <a:pt x="877808" y="1302184"/>
                  </a:lnTo>
                  <a:lnTo>
                    <a:pt x="872834" y="1296092"/>
                  </a:lnTo>
                  <a:lnTo>
                    <a:pt x="866635" y="1330504"/>
                  </a:lnTo>
                  <a:lnTo>
                    <a:pt x="870093" y="1332025"/>
                  </a:lnTo>
                  <a:lnTo>
                    <a:pt x="866399" y="1331811"/>
                  </a:lnTo>
                  <a:lnTo>
                    <a:pt x="863776" y="1346374"/>
                  </a:lnTo>
                  <a:lnTo>
                    <a:pt x="864641" y="1346773"/>
                  </a:lnTo>
                  <a:lnTo>
                    <a:pt x="863716" y="1346703"/>
                  </a:lnTo>
                  <a:lnTo>
                    <a:pt x="863005" y="1350652"/>
                  </a:lnTo>
                  <a:lnTo>
                    <a:pt x="862274" y="1346594"/>
                  </a:lnTo>
                  <a:lnTo>
                    <a:pt x="813673" y="1342920"/>
                  </a:lnTo>
                  <a:lnTo>
                    <a:pt x="839327" y="1356003"/>
                  </a:lnTo>
                  <a:lnTo>
                    <a:pt x="809115" y="1352510"/>
                  </a:lnTo>
                  <a:lnTo>
                    <a:pt x="809430" y="1352801"/>
                  </a:lnTo>
                  <a:lnTo>
                    <a:pt x="792734" y="1354682"/>
                  </a:lnTo>
                  <a:lnTo>
                    <a:pt x="804864" y="1374976"/>
                  </a:lnTo>
                  <a:lnTo>
                    <a:pt x="793765" y="1377837"/>
                  </a:lnTo>
                  <a:lnTo>
                    <a:pt x="838264" y="1406418"/>
                  </a:lnTo>
                  <a:lnTo>
                    <a:pt x="830737" y="1404779"/>
                  </a:lnTo>
                  <a:lnTo>
                    <a:pt x="842075" y="1412714"/>
                  </a:lnTo>
                  <a:lnTo>
                    <a:pt x="805348" y="1403174"/>
                  </a:lnTo>
                  <a:lnTo>
                    <a:pt x="835809" y="1425303"/>
                  </a:lnTo>
                  <a:lnTo>
                    <a:pt x="782496" y="1410447"/>
                  </a:lnTo>
                  <a:lnTo>
                    <a:pt x="788337" y="1418197"/>
                  </a:lnTo>
                  <a:lnTo>
                    <a:pt x="788213" y="1418189"/>
                  </a:lnTo>
                  <a:lnTo>
                    <a:pt x="807403" y="1433329"/>
                  </a:lnTo>
                  <a:lnTo>
                    <a:pt x="763776" y="1419284"/>
                  </a:lnTo>
                  <a:lnTo>
                    <a:pt x="761282" y="1419073"/>
                  </a:lnTo>
                  <a:lnTo>
                    <a:pt x="769389" y="1441812"/>
                  </a:lnTo>
                  <a:lnTo>
                    <a:pt x="757449" y="1442480"/>
                  </a:lnTo>
                  <a:lnTo>
                    <a:pt x="757297" y="1442496"/>
                  </a:lnTo>
                  <a:lnTo>
                    <a:pt x="797999" y="1481748"/>
                  </a:lnTo>
                  <a:lnTo>
                    <a:pt x="791841" y="1479065"/>
                  </a:lnTo>
                  <a:lnTo>
                    <a:pt x="798852" y="1486386"/>
                  </a:lnTo>
                  <a:lnTo>
                    <a:pt x="769590" y="1472232"/>
                  </a:lnTo>
                  <a:lnTo>
                    <a:pt x="792211" y="1496701"/>
                  </a:lnTo>
                  <a:lnTo>
                    <a:pt x="741157" y="1470886"/>
                  </a:lnTo>
                  <a:lnTo>
                    <a:pt x="745989" y="1480906"/>
                  </a:lnTo>
                  <a:lnTo>
                    <a:pt x="741074" y="1479584"/>
                  </a:lnTo>
                  <a:lnTo>
                    <a:pt x="761006" y="1502941"/>
                  </a:lnTo>
                  <a:lnTo>
                    <a:pt x="718436" y="1479250"/>
                  </a:lnTo>
                  <a:lnTo>
                    <a:pt x="721553" y="1500444"/>
                  </a:lnTo>
                  <a:lnTo>
                    <a:pt x="717944" y="1499934"/>
                  </a:lnTo>
                  <a:lnTo>
                    <a:pt x="718397" y="1502348"/>
                  </a:lnTo>
                  <a:lnTo>
                    <a:pt x="711840" y="1501685"/>
                  </a:lnTo>
                  <a:lnTo>
                    <a:pt x="711850" y="1501766"/>
                  </a:lnTo>
                  <a:lnTo>
                    <a:pt x="743811" y="1547774"/>
                  </a:lnTo>
                  <a:lnTo>
                    <a:pt x="737931" y="1543690"/>
                  </a:lnTo>
                  <a:lnTo>
                    <a:pt x="742089" y="1550211"/>
                  </a:lnTo>
                  <a:lnTo>
                    <a:pt x="720725" y="1534077"/>
                  </a:lnTo>
                  <a:lnTo>
                    <a:pt x="735522" y="1558221"/>
                  </a:lnTo>
                  <a:lnTo>
                    <a:pt x="689028" y="1521802"/>
                  </a:lnTo>
                  <a:lnTo>
                    <a:pt x="692221" y="1534149"/>
                  </a:lnTo>
                  <a:lnTo>
                    <a:pt x="683961" y="1530064"/>
                  </a:lnTo>
                  <a:lnTo>
                    <a:pt x="701921" y="1562163"/>
                  </a:lnTo>
                  <a:lnTo>
                    <a:pt x="664135" y="1530064"/>
                  </a:lnTo>
                  <a:lnTo>
                    <a:pt x="663202" y="1548618"/>
                  </a:lnTo>
                  <a:lnTo>
                    <a:pt x="662050" y="1548214"/>
                  </a:lnTo>
                  <a:lnTo>
                    <a:pt x="662001" y="1552799"/>
                  </a:lnTo>
                  <a:lnTo>
                    <a:pt x="655766" y="1550891"/>
                  </a:lnTo>
                  <a:lnTo>
                    <a:pt x="655736" y="1551342"/>
                  </a:lnTo>
                  <a:lnTo>
                    <a:pt x="677786" y="1601962"/>
                  </a:lnTo>
                  <a:lnTo>
                    <a:pt x="671522" y="1595467"/>
                  </a:lnTo>
                  <a:lnTo>
                    <a:pt x="673961" y="1601735"/>
                  </a:lnTo>
                  <a:lnTo>
                    <a:pt x="660016" y="1586078"/>
                  </a:lnTo>
                  <a:lnTo>
                    <a:pt x="667922" y="1607500"/>
                  </a:lnTo>
                  <a:lnTo>
                    <a:pt x="628276" y="1561372"/>
                  </a:lnTo>
                  <a:lnTo>
                    <a:pt x="629098" y="1575879"/>
                  </a:lnTo>
                  <a:lnTo>
                    <a:pt x="620767" y="1569473"/>
                  </a:lnTo>
                  <a:lnTo>
                    <a:pt x="620876" y="1572273"/>
                  </a:lnTo>
                  <a:lnTo>
                    <a:pt x="620490" y="1571965"/>
                  </a:lnTo>
                  <a:lnTo>
                    <a:pt x="632417" y="1608720"/>
                  </a:lnTo>
                  <a:lnTo>
                    <a:pt x="601400" y="1569592"/>
                  </a:lnTo>
                  <a:lnTo>
                    <a:pt x="596847" y="1591280"/>
                  </a:lnTo>
                  <a:lnTo>
                    <a:pt x="590631" y="1587937"/>
                  </a:lnTo>
                  <a:lnTo>
                    <a:pt x="602455" y="1642225"/>
                  </a:lnTo>
                  <a:lnTo>
                    <a:pt x="595854" y="1631947"/>
                  </a:lnTo>
                  <a:lnTo>
                    <a:pt x="597095" y="1638981"/>
                  </a:lnTo>
                  <a:lnTo>
                    <a:pt x="589331" y="1625766"/>
                  </a:lnTo>
                  <a:lnTo>
                    <a:pt x="592005" y="1642645"/>
                  </a:lnTo>
                  <a:lnTo>
                    <a:pt x="561331" y="1588269"/>
                  </a:lnTo>
                  <a:lnTo>
                    <a:pt x="559051" y="1604494"/>
                  </a:lnTo>
                  <a:lnTo>
                    <a:pt x="552174" y="1596636"/>
                  </a:lnTo>
                  <a:lnTo>
                    <a:pt x="551786" y="1599085"/>
                  </a:lnTo>
                  <a:lnTo>
                    <a:pt x="549991" y="1596960"/>
                  </a:lnTo>
                  <a:lnTo>
                    <a:pt x="555166" y="1640826"/>
                  </a:lnTo>
                  <a:lnTo>
                    <a:pt x="533227" y="1598050"/>
                  </a:lnTo>
                  <a:lnTo>
                    <a:pt x="525438" y="1616305"/>
                  </a:lnTo>
                  <a:lnTo>
                    <a:pt x="519715" y="1611585"/>
                  </a:lnTo>
                  <a:lnTo>
                    <a:pt x="520719" y="1667023"/>
                  </a:lnTo>
                  <a:lnTo>
                    <a:pt x="514632" y="1651540"/>
                  </a:lnTo>
                  <a:lnTo>
                    <a:pt x="514439" y="1660509"/>
                  </a:lnTo>
                  <a:lnTo>
                    <a:pt x="511135" y="1651015"/>
                  </a:lnTo>
                  <a:lnTo>
                    <a:pt x="510692" y="1662303"/>
                  </a:lnTo>
                  <a:lnTo>
                    <a:pt x="490781" y="1601662"/>
                  </a:lnTo>
                  <a:lnTo>
                    <a:pt x="485318" y="1617304"/>
                  </a:lnTo>
                  <a:lnTo>
                    <a:pt x="485255" y="1617512"/>
                  </a:lnTo>
                  <a:lnTo>
                    <a:pt x="485249" y="1617504"/>
                  </a:lnTo>
                  <a:lnTo>
                    <a:pt x="484764" y="1618891"/>
                  </a:lnTo>
                  <a:lnTo>
                    <a:pt x="479553" y="1609844"/>
                  </a:lnTo>
                  <a:lnTo>
                    <a:pt x="478793" y="1611904"/>
                  </a:lnTo>
                  <a:lnTo>
                    <a:pt x="476982" y="1608626"/>
                  </a:lnTo>
                  <a:lnTo>
                    <a:pt x="473137" y="1657239"/>
                  </a:lnTo>
                  <a:lnTo>
                    <a:pt x="460386" y="1612488"/>
                  </a:lnTo>
                  <a:lnTo>
                    <a:pt x="450518" y="1626924"/>
                  </a:lnTo>
                  <a:lnTo>
                    <a:pt x="445544" y="1620832"/>
                  </a:lnTo>
                  <a:lnTo>
                    <a:pt x="435715" y="1675392"/>
                  </a:lnTo>
                  <a:lnTo>
                    <a:pt x="431797" y="1653641"/>
                  </a:lnTo>
                  <a:lnTo>
                    <a:pt x="429170" y="1665503"/>
                  </a:lnTo>
                  <a:lnTo>
                    <a:pt x="428430" y="1660199"/>
                  </a:lnTo>
                  <a:lnTo>
                    <a:pt x="427105" y="1665719"/>
                  </a:lnTo>
                  <a:lnTo>
                    <a:pt x="419364" y="1602013"/>
                  </a:lnTo>
                  <a:lnTo>
                    <a:pt x="409633" y="1620143"/>
                  </a:lnTo>
                  <a:lnTo>
                    <a:pt x="405399" y="1609094"/>
                  </a:lnTo>
                  <a:lnTo>
                    <a:pt x="404701" y="1610232"/>
                  </a:lnTo>
                  <a:lnTo>
                    <a:pt x="403685" y="1607043"/>
                  </a:lnTo>
                  <a:lnTo>
                    <a:pt x="389481" y="1657338"/>
                  </a:lnTo>
                  <a:lnTo>
                    <a:pt x="385801" y="1612114"/>
                  </a:lnTo>
                  <a:lnTo>
                    <a:pt x="374969" y="1622719"/>
                  </a:lnTo>
                  <a:lnTo>
                    <a:pt x="371036" y="1615321"/>
                  </a:lnTo>
                  <a:lnTo>
                    <a:pt x="350712" y="1667023"/>
                  </a:lnTo>
                  <a:lnTo>
                    <a:pt x="351226" y="1638616"/>
                  </a:lnTo>
                  <a:lnTo>
                    <a:pt x="344566" y="1653762"/>
                  </a:lnTo>
                  <a:lnTo>
                    <a:pt x="344647" y="1652359"/>
                  </a:lnTo>
                  <a:lnTo>
                    <a:pt x="344460" y="1652766"/>
                  </a:lnTo>
                  <a:lnTo>
                    <a:pt x="345159" y="1643517"/>
                  </a:lnTo>
                  <a:lnTo>
                    <a:pt x="348142" y="1591955"/>
                  </a:lnTo>
                  <a:lnTo>
                    <a:pt x="334949" y="1607972"/>
                  </a:lnTo>
                  <a:lnTo>
                    <a:pt x="332547" y="1593940"/>
                  </a:lnTo>
                  <a:lnTo>
                    <a:pt x="332360" y="1594142"/>
                  </a:lnTo>
                  <a:lnTo>
                    <a:pt x="332180" y="1592550"/>
                  </a:lnTo>
                  <a:lnTo>
                    <a:pt x="307414" y="1641110"/>
                  </a:lnTo>
                  <a:lnTo>
                    <a:pt x="312542" y="1596769"/>
                  </a:lnTo>
                  <a:lnTo>
                    <a:pt x="301687" y="1603858"/>
                  </a:lnTo>
                  <a:lnTo>
                    <a:pt x="299114" y="1595302"/>
                  </a:lnTo>
                  <a:lnTo>
                    <a:pt x="268976" y="1642226"/>
                  </a:lnTo>
                  <a:lnTo>
                    <a:pt x="275970" y="1610112"/>
                  </a:lnTo>
                  <a:lnTo>
                    <a:pt x="265930" y="1623932"/>
                  </a:lnTo>
                  <a:lnTo>
                    <a:pt x="266450" y="1622066"/>
                  </a:lnTo>
                  <a:lnTo>
                    <a:pt x="263876" y="1625744"/>
                  </a:lnTo>
                  <a:lnTo>
                    <a:pt x="278427" y="1569730"/>
                  </a:lnTo>
                  <a:lnTo>
                    <a:pt x="264077" y="1581463"/>
                  </a:lnTo>
                  <a:lnTo>
                    <a:pt x="264503" y="1565564"/>
                  </a:lnTo>
                  <a:lnTo>
                    <a:pt x="230088" y="1609187"/>
                  </a:lnTo>
                  <a:lnTo>
                    <a:pt x="243681" y="1566968"/>
                  </a:lnTo>
                  <a:lnTo>
                    <a:pt x="233496" y="1571062"/>
                  </a:lnTo>
                  <a:lnTo>
                    <a:pt x="232586" y="1561583"/>
                  </a:lnTo>
                  <a:lnTo>
                    <a:pt x="193645" y="1601962"/>
                  </a:lnTo>
                  <a:lnTo>
                    <a:pt x="208819" y="1567125"/>
                  </a:lnTo>
                  <a:lnTo>
                    <a:pt x="194531" y="1580336"/>
                  </a:lnTo>
                  <a:lnTo>
                    <a:pt x="196450" y="1576540"/>
                  </a:lnTo>
                  <a:lnTo>
                    <a:pt x="190205" y="1582521"/>
                  </a:lnTo>
                  <a:lnTo>
                    <a:pt x="213531" y="1534295"/>
                  </a:lnTo>
                  <a:lnTo>
                    <a:pt x="199736" y="1541637"/>
                  </a:lnTo>
                  <a:lnTo>
                    <a:pt x="203212" y="1526319"/>
                  </a:lnTo>
                  <a:lnTo>
                    <a:pt x="160478" y="1562789"/>
                  </a:lnTo>
                  <a:lnTo>
                    <a:pt x="182133" y="1523878"/>
                  </a:lnTo>
                  <a:lnTo>
                    <a:pt x="173011" y="1525592"/>
                  </a:lnTo>
                  <a:lnTo>
                    <a:pt x="174027" y="1515535"/>
                  </a:lnTo>
                  <a:lnTo>
                    <a:pt x="127619" y="1547774"/>
                  </a:lnTo>
                  <a:lnTo>
                    <a:pt x="152810" y="1511513"/>
                  </a:lnTo>
                  <a:lnTo>
                    <a:pt x="133010" y="1523647"/>
                  </a:lnTo>
                  <a:lnTo>
                    <a:pt x="136321" y="1519420"/>
                  </a:lnTo>
                  <a:lnTo>
                    <a:pt x="126379" y="1525756"/>
                  </a:lnTo>
                  <a:lnTo>
                    <a:pt x="156009" y="1486527"/>
                  </a:lnTo>
                  <a:lnTo>
                    <a:pt x="144401" y="1490025"/>
                  </a:lnTo>
                  <a:lnTo>
                    <a:pt x="149845" y="1477822"/>
                  </a:lnTo>
                  <a:lnTo>
                    <a:pt x="149239" y="1477978"/>
                  </a:lnTo>
                  <a:lnTo>
                    <a:pt x="150007" y="1476427"/>
                  </a:lnTo>
                  <a:lnTo>
                    <a:pt x="101255" y="1503705"/>
                  </a:lnTo>
                  <a:lnTo>
                    <a:pt x="130497" y="1469280"/>
                  </a:lnTo>
                  <a:lnTo>
                    <a:pt x="122560" y="1469197"/>
                  </a:lnTo>
                  <a:lnTo>
                    <a:pt x="125684" y="1458986"/>
                  </a:lnTo>
                  <a:lnTo>
                    <a:pt x="73431" y="1481749"/>
                  </a:lnTo>
                  <a:lnTo>
                    <a:pt x="110215" y="1446275"/>
                  </a:lnTo>
                  <a:lnTo>
                    <a:pt x="83731" y="1456047"/>
                  </a:lnTo>
                  <a:lnTo>
                    <a:pt x="87705" y="1452630"/>
                  </a:lnTo>
                  <a:lnTo>
                    <a:pt x="74856" y="1457631"/>
                  </a:lnTo>
                  <a:lnTo>
                    <a:pt x="108324" y="1427823"/>
                  </a:lnTo>
                  <a:lnTo>
                    <a:pt x="100199" y="1428610"/>
                  </a:lnTo>
                  <a:lnTo>
                    <a:pt x="108628" y="1416701"/>
                  </a:lnTo>
                  <a:lnTo>
                    <a:pt x="54697" y="1434201"/>
                  </a:lnTo>
                  <a:lnTo>
                    <a:pt x="90928" y="1405481"/>
                  </a:lnTo>
                  <a:lnTo>
                    <a:pt x="84081" y="1404044"/>
                  </a:lnTo>
                  <a:lnTo>
                    <a:pt x="89369" y="1394208"/>
                  </a:lnTo>
                  <a:lnTo>
                    <a:pt x="89230" y="1394208"/>
                  </a:lnTo>
                  <a:lnTo>
                    <a:pt x="33167" y="1406418"/>
                  </a:lnTo>
                  <a:lnTo>
                    <a:pt x="82449" y="1374764"/>
                  </a:lnTo>
                  <a:lnTo>
                    <a:pt x="48587" y="1380129"/>
                  </a:lnTo>
                  <a:lnTo>
                    <a:pt x="51951" y="1378231"/>
                  </a:lnTo>
                  <a:lnTo>
                    <a:pt x="37611" y="1380763"/>
                  </a:lnTo>
                  <a:lnTo>
                    <a:pt x="72713" y="1360140"/>
                  </a:lnTo>
                  <a:lnTo>
                    <a:pt x="68828" y="1359749"/>
                  </a:lnTo>
                  <a:lnTo>
                    <a:pt x="78776" y="1350321"/>
                  </a:lnTo>
                  <a:lnTo>
                    <a:pt x="22593" y="1356951"/>
                  </a:lnTo>
                  <a:lnTo>
                    <a:pt x="65031" y="1335185"/>
                  </a:lnTo>
                  <a:lnTo>
                    <a:pt x="59054" y="1332634"/>
                  </a:lnTo>
                  <a:lnTo>
                    <a:pt x="65928" y="1324299"/>
                  </a:lnTo>
                  <a:lnTo>
                    <a:pt x="64976" y="1324109"/>
                  </a:lnTo>
                  <a:lnTo>
                    <a:pt x="65571" y="1323646"/>
                  </a:lnTo>
                  <a:lnTo>
                    <a:pt x="8370" y="1324683"/>
                  </a:lnTo>
                  <a:lnTo>
                    <a:pt x="70057" y="1300430"/>
                  </a:lnTo>
                  <a:lnTo>
                    <a:pt x="28927" y="1298818"/>
                  </a:lnTo>
                  <a:lnTo>
                    <a:pt x="30163" y="1298411"/>
                  </a:lnTo>
                  <a:lnTo>
                    <a:pt x="16082" y="1298108"/>
                  </a:lnTo>
                  <a:lnTo>
                    <a:pt x="52592" y="1285402"/>
                  </a:lnTo>
                  <a:lnTo>
                    <a:pt x="62197" y="1279351"/>
                  </a:lnTo>
                  <a:lnTo>
                    <a:pt x="6179" y="1274921"/>
                  </a:lnTo>
                  <a:lnTo>
                    <a:pt x="53770" y="1261362"/>
                  </a:lnTo>
                  <a:lnTo>
                    <a:pt x="48435" y="1257715"/>
                  </a:lnTo>
                  <a:lnTo>
                    <a:pt x="56397" y="1251215"/>
                  </a:lnTo>
                  <a:lnTo>
                    <a:pt x="55068" y="1250664"/>
                  </a:lnTo>
                  <a:lnTo>
                    <a:pt x="56627" y="1249881"/>
                  </a:lnTo>
                  <a:lnTo>
                    <a:pt x="0" y="1239679"/>
                  </a:lnTo>
                  <a:lnTo>
                    <a:pt x="63364" y="1228263"/>
                  </a:lnTo>
                  <a:lnTo>
                    <a:pt x="67314" y="1225290"/>
                  </a:lnTo>
                  <a:lnTo>
                    <a:pt x="11088" y="1212839"/>
                  </a:lnTo>
                  <a:lnTo>
                    <a:pt x="58877" y="1206176"/>
                  </a:lnTo>
                  <a:lnTo>
                    <a:pt x="6080" y="1191266"/>
                  </a:lnTo>
                  <a:lnTo>
                    <a:pt x="57457" y="1187084"/>
                  </a:lnTo>
                  <a:lnTo>
                    <a:pt x="52640" y="1182165"/>
                  </a:lnTo>
                  <a:lnTo>
                    <a:pt x="61114" y="1177661"/>
                  </a:lnTo>
                  <a:lnTo>
                    <a:pt x="59675" y="1176697"/>
                  </a:lnTo>
                  <a:lnTo>
                    <a:pt x="62446" y="1175934"/>
                  </a:lnTo>
                  <a:lnTo>
                    <a:pt x="8370" y="1154675"/>
                  </a:lnTo>
                  <a:lnTo>
                    <a:pt x="70579" y="1155802"/>
                  </a:lnTo>
                  <a:lnTo>
                    <a:pt x="69030" y="1154090"/>
                  </a:lnTo>
                  <a:lnTo>
                    <a:pt x="75041" y="1151196"/>
                  </a:lnTo>
                  <a:lnTo>
                    <a:pt x="22828" y="1128235"/>
                  </a:lnTo>
                  <a:lnTo>
                    <a:pt x="64343" y="1130638"/>
                  </a:lnTo>
                  <a:lnTo>
                    <a:pt x="22307" y="1109199"/>
                  </a:lnTo>
                  <a:lnTo>
                    <a:pt x="75743" y="1115377"/>
                  </a:lnTo>
                  <a:lnTo>
                    <a:pt x="71502" y="1108884"/>
                  </a:lnTo>
                  <a:lnTo>
                    <a:pt x="79924" y="1106352"/>
                  </a:lnTo>
                  <a:lnTo>
                    <a:pt x="78626" y="1105054"/>
                  </a:lnTo>
                  <a:lnTo>
                    <a:pt x="82704" y="1104757"/>
                  </a:lnTo>
                  <a:lnTo>
                    <a:pt x="33167" y="1072940"/>
                  </a:lnTo>
                  <a:lnTo>
                    <a:pt x="93447" y="1086068"/>
                  </a:lnTo>
                  <a:lnTo>
                    <a:pt x="90785" y="1081616"/>
                  </a:lnTo>
                  <a:lnTo>
                    <a:pt x="97176" y="1079968"/>
                  </a:lnTo>
                  <a:lnTo>
                    <a:pt x="50848" y="1047547"/>
                  </a:lnTo>
                  <a:lnTo>
                    <a:pt x="85513" y="1056551"/>
                  </a:lnTo>
                  <a:lnTo>
                    <a:pt x="54232" y="1031873"/>
                  </a:lnTo>
                  <a:lnTo>
                    <a:pt x="107669" y="1049079"/>
                  </a:lnTo>
                  <a:lnTo>
                    <a:pt x="104299" y="1040692"/>
                  </a:lnTo>
                  <a:lnTo>
                    <a:pt x="112164" y="1039937"/>
                  </a:lnTo>
                  <a:lnTo>
                    <a:pt x="111191" y="1038479"/>
                  </a:lnTo>
                  <a:lnTo>
                    <a:pt x="116494" y="1039140"/>
                  </a:lnTo>
                  <a:lnTo>
                    <a:pt x="73431" y="997609"/>
                  </a:lnTo>
                  <a:lnTo>
                    <a:pt x="128727" y="1021695"/>
                  </a:lnTo>
                  <a:lnTo>
                    <a:pt x="126261" y="1014779"/>
                  </a:lnTo>
                  <a:lnTo>
                    <a:pt x="132841" y="1014411"/>
                  </a:lnTo>
                  <a:lnTo>
                    <a:pt x="132819" y="1014333"/>
                  </a:lnTo>
                  <a:lnTo>
                    <a:pt x="94072" y="973875"/>
                  </a:lnTo>
                  <a:lnTo>
                    <a:pt x="122115" y="987439"/>
                  </a:lnTo>
                  <a:lnTo>
                    <a:pt x="100628" y="962263"/>
                  </a:lnTo>
                  <a:lnTo>
                    <a:pt x="151741" y="990707"/>
                  </a:lnTo>
                  <a:lnTo>
                    <a:pt x="149767" y="980209"/>
                  </a:lnTo>
                  <a:lnTo>
                    <a:pt x="156681" y="980908"/>
                  </a:lnTo>
                  <a:lnTo>
                    <a:pt x="156116" y="979540"/>
                  </a:lnTo>
                  <a:lnTo>
                    <a:pt x="161801" y="981425"/>
                  </a:lnTo>
                  <a:lnTo>
                    <a:pt x="162276" y="981472"/>
                  </a:lnTo>
                  <a:lnTo>
                    <a:pt x="127619" y="931584"/>
                  </a:lnTo>
                  <a:lnTo>
                    <a:pt x="175361" y="964749"/>
                  </a:lnTo>
                  <a:lnTo>
                    <a:pt x="174096" y="956148"/>
                  </a:lnTo>
                  <a:lnTo>
                    <a:pt x="180551" y="957060"/>
                  </a:lnTo>
                  <a:lnTo>
                    <a:pt x="180511" y="956609"/>
                  </a:lnTo>
                  <a:lnTo>
                    <a:pt x="150835" y="910050"/>
                  </a:lnTo>
                  <a:lnTo>
                    <a:pt x="169368" y="924047"/>
                  </a:lnTo>
                  <a:lnTo>
                    <a:pt x="167584" y="921136"/>
                  </a:lnTo>
                  <a:lnTo>
                    <a:pt x="171599" y="924282"/>
                  </a:lnTo>
                  <a:lnTo>
                    <a:pt x="159713" y="903040"/>
                  </a:lnTo>
                  <a:lnTo>
                    <a:pt x="206030" y="942385"/>
                  </a:lnTo>
                  <a:lnTo>
                    <a:pt x="206081" y="937590"/>
                  </a:lnTo>
                  <a:lnTo>
                    <a:pt x="205411" y="934998"/>
                  </a:lnTo>
                  <a:lnTo>
                    <a:pt x="206105" y="935341"/>
                  </a:lnTo>
                  <a:lnTo>
                    <a:pt x="206164" y="929758"/>
                  </a:lnTo>
                  <a:lnTo>
                    <a:pt x="211879" y="931506"/>
                  </a:lnTo>
                  <a:lnTo>
                    <a:pt x="211679" y="930496"/>
                  </a:lnTo>
                  <a:lnTo>
                    <a:pt x="215301" y="932553"/>
                  </a:lnTo>
                  <a:lnTo>
                    <a:pt x="218036" y="933391"/>
                  </a:lnTo>
                  <a:lnTo>
                    <a:pt x="193645" y="877396"/>
                  </a:lnTo>
                  <a:lnTo>
                    <a:pt x="231987" y="917152"/>
                  </a:lnTo>
                  <a:lnTo>
                    <a:pt x="232447" y="907974"/>
                  </a:lnTo>
                  <a:lnTo>
                    <a:pt x="239110" y="910306"/>
                  </a:lnTo>
                  <a:lnTo>
                    <a:pt x="218961" y="858527"/>
                  </a:lnTo>
                  <a:lnTo>
                    <a:pt x="236141" y="877818"/>
                  </a:lnTo>
                  <a:lnTo>
                    <a:pt x="229218" y="856483"/>
                  </a:lnTo>
                  <a:lnTo>
                    <a:pt x="268277" y="905757"/>
                  </a:lnTo>
                  <a:lnTo>
                    <a:pt x="269037" y="902139"/>
                  </a:lnTo>
                  <a:lnTo>
                    <a:pt x="268533" y="893267"/>
                  </a:lnTo>
                  <a:lnTo>
                    <a:pt x="270570" y="894833"/>
                  </a:lnTo>
                  <a:lnTo>
                    <a:pt x="271316" y="891277"/>
                  </a:lnTo>
                  <a:lnTo>
                    <a:pt x="275740" y="893656"/>
                  </a:lnTo>
                  <a:lnTo>
                    <a:pt x="275740" y="893234"/>
                  </a:lnTo>
                  <a:lnTo>
                    <a:pt x="277033" y="894352"/>
                  </a:lnTo>
                  <a:lnTo>
                    <a:pt x="282021" y="897034"/>
                  </a:lnTo>
                  <a:lnTo>
                    <a:pt x="268976" y="837132"/>
                  </a:lnTo>
                  <a:lnTo>
                    <a:pt x="296929" y="880652"/>
                  </a:lnTo>
                  <a:lnTo>
                    <a:pt x="299078" y="872113"/>
                  </a:lnTo>
                  <a:lnTo>
                    <a:pt x="305469" y="875884"/>
                  </a:lnTo>
                  <a:lnTo>
                    <a:pt x="295827" y="821281"/>
                  </a:lnTo>
                  <a:lnTo>
                    <a:pt x="308684" y="843162"/>
                  </a:lnTo>
                  <a:lnTo>
                    <a:pt x="306468" y="824379"/>
                  </a:lnTo>
                  <a:lnTo>
                    <a:pt x="329732" y="869738"/>
                  </a:lnTo>
                  <a:lnTo>
                    <a:pt x="336244" y="881282"/>
                  </a:lnTo>
                  <a:lnTo>
                    <a:pt x="338582" y="864652"/>
                  </a:lnTo>
                  <a:lnTo>
                    <a:pt x="341826" y="868360"/>
                  </a:lnTo>
                  <a:lnTo>
                    <a:pt x="342726" y="866251"/>
                  </a:lnTo>
                  <a:lnTo>
                    <a:pt x="348612" y="871105"/>
                  </a:lnTo>
                  <a:lnTo>
                    <a:pt x="348662" y="870789"/>
                  </a:lnTo>
                  <a:lnTo>
                    <a:pt x="349656" y="871966"/>
                  </a:lnTo>
                  <a:lnTo>
                    <a:pt x="351825" y="873755"/>
                  </a:lnTo>
                  <a:lnTo>
                    <a:pt x="350712" y="812335"/>
                  </a:lnTo>
                  <a:lnTo>
                    <a:pt x="368181" y="856771"/>
                  </a:lnTo>
                  <a:lnTo>
                    <a:pt x="371424" y="849936"/>
                  </a:lnTo>
                  <a:lnTo>
                    <a:pt x="377288" y="855179"/>
                  </a:lnTo>
                  <a:lnTo>
                    <a:pt x="377661" y="837916"/>
                  </a:lnTo>
                  <a:lnTo>
                    <a:pt x="371526" y="847468"/>
                  </a:lnTo>
                  <a:lnTo>
                    <a:pt x="378107" y="817250"/>
                  </a:lnTo>
                  <a:lnTo>
                    <a:pt x="378137" y="815882"/>
                  </a:lnTo>
                  <a:lnTo>
                    <a:pt x="368480" y="829174"/>
                  </a:lnTo>
                  <a:lnTo>
                    <a:pt x="369000" y="827308"/>
                  </a:lnTo>
                  <a:lnTo>
                    <a:pt x="366426" y="830986"/>
                  </a:lnTo>
                  <a:lnTo>
                    <a:pt x="380977" y="774972"/>
                  </a:lnTo>
                  <a:lnTo>
                    <a:pt x="366627" y="786705"/>
                  </a:lnTo>
                  <a:lnTo>
                    <a:pt x="367053" y="770806"/>
                  </a:lnTo>
                  <a:lnTo>
                    <a:pt x="332638" y="814429"/>
                  </a:lnTo>
                  <a:lnTo>
                    <a:pt x="346231" y="772210"/>
                  </a:lnTo>
                  <a:lnTo>
                    <a:pt x="336046" y="776304"/>
                  </a:lnTo>
                  <a:lnTo>
                    <a:pt x="335136" y="766825"/>
                  </a:lnTo>
                  <a:lnTo>
                    <a:pt x="296195" y="807204"/>
                  </a:lnTo>
                  <a:lnTo>
                    <a:pt x="311369" y="772367"/>
                  </a:lnTo>
                  <a:lnTo>
                    <a:pt x="297081" y="785578"/>
                  </a:lnTo>
                  <a:lnTo>
                    <a:pt x="299000" y="781782"/>
                  </a:lnTo>
                  <a:lnTo>
                    <a:pt x="292755" y="787763"/>
                  </a:lnTo>
                  <a:lnTo>
                    <a:pt x="316081" y="739537"/>
                  </a:lnTo>
                  <a:lnTo>
                    <a:pt x="302286" y="746879"/>
                  </a:lnTo>
                  <a:lnTo>
                    <a:pt x="305762" y="731561"/>
                  </a:lnTo>
                  <a:lnTo>
                    <a:pt x="263028" y="768031"/>
                  </a:lnTo>
                  <a:lnTo>
                    <a:pt x="284683" y="729120"/>
                  </a:lnTo>
                  <a:lnTo>
                    <a:pt x="275561" y="730834"/>
                  </a:lnTo>
                  <a:lnTo>
                    <a:pt x="276577" y="720777"/>
                  </a:lnTo>
                  <a:lnTo>
                    <a:pt x="230169" y="753016"/>
                  </a:lnTo>
                  <a:lnTo>
                    <a:pt x="255360" y="716755"/>
                  </a:lnTo>
                  <a:lnTo>
                    <a:pt x="235560" y="728889"/>
                  </a:lnTo>
                  <a:lnTo>
                    <a:pt x="238871" y="724662"/>
                  </a:lnTo>
                  <a:lnTo>
                    <a:pt x="228929" y="730998"/>
                  </a:lnTo>
                  <a:lnTo>
                    <a:pt x="258559" y="691769"/>
                  </a:lnTo>
                  <a:lnTo>
                    <a:pt x="246951" y="695267"/>
                  </a:lnTo>
                  <a:lnTo>
                    <a:pt x="252395" y="683064"/>
                  </a:lnTo>
                  <a:lnTo>
                    <a:pt x="251789" y="683220"/>
                  </a:lnTo>
                  <a:lnTo>
                    <a:pt x="252557" y="681669"/>
                  </a:lnTo>
                  <a:lnTo>
                    <a:pt x="203805" y="708947"/>
                  </a:lnTo>
                  <a:lnTo>
                    <a:pt x="233047" y="674522"/>
                  </a:lnTo>
                  <a:lnTo>
                    <a:pt x="225110" y="674439"/>
                  </a:lnTo>
                  <a:lnTo>
                    <a:pt x="228234" y="664228"/>
                  </a:lnTo>
                  <a:lnTo>
                    <a:pt x="175981" y="686991"/>
                  </a:lnTo>
                  <a:lnTo>
                    <a:pt x="212765" y="651517"/>
                  </a:lnTo>
                  <a:lnTo>
                    <a:pt x="186281" y="661289"/>
                  </a:lnTo>
                  <a:lnTo>
                    <a:pt x="190255" y="657872"/>
                  </a:lnTo>
                  <a:lnTo>
                    <a:pt x="177406" y="662873"/>
                  </a:lnTo>
                  <a:lnTo>
                    <a:pt x="210874" y="633065"/>
                  </a:lnTo>
                  <a:lnTo>
                    <a:pt x="202749" y="633852"/>
                  </a:lnTo>
                  <a:lnTo>
                    <a:pt x="211178" y="621943"/>
                  </a:lnTo>
                  <a:lnTo>
                    <a:pt x="157247" y="639443"/>
                  </a:lnTo>
                  <a:lnTo>
                    <a:pt x="193478" y="610723"/>
                  </a:lnTo>
                  <a:lnTo>
                    <a:pt x="186631" y="609286"/>
                  </a:lnTo>
                  <a:lnTo>
                    <a:pt x="191919" y="599450"/>
                  </a:lnTo>
                  <a:lnTo>
                    <a:pt x="191780" y="599450"/>
                  </a:lnTo>
                  <a:lnTo>
                    <a:pt x="135717" y="611660"/>
                  </a:lnTo>
                  <a:lnTo>
                    <a:pt x="184999" y="580006"/>
                  </a:lnTo>
                  <a:lnTo>
                    <a:pt x="151137" y="585371"/>
                  </a:lnTo>
                  <a:lnTo>
                    <a:pt x="154501" y="583473"/>
                  </a:lnTo>
                  <a:lnTo>
                    <a:pt x="140161" y="586005"/>
                  </a:lnTo>
                  <a:lnTo>
                    <a:pt x="175263" y="565382"/>
                  </a:lnTo>
                  <a:lnTo>
                    <a:pt x="171378" y="564991"/>
                  </a:lnTo>
                  <a:lnTo>
                    <a:pt x="181326" y="555563"/>
                  </a:lnTo>
                  <a:lnTo>
                    <a:pt x="125143" y="562193"/>
                  </a:lnTo>
                  <a:lnTo>
                    <a:pt x="167581" y="540427"/>
                  </a:lnTo>
                  <a:lnTo>
                    <a:pt x="161604" y="537876"/>
                  </a:lnTo>
                  <a:lnTo>
                    <a:pt x="168478" y="529541"/>
                  </a:lnTo>
                  <a:lnTo>
                    <a:pt x="167526" y="529351"/>
                  </a:lnTo>
                  <a:lnTo>
                    <a:pt x="168121" y="528888"/>
                  </a:lnTo>
                  <a:lnTo>
                    <a:pt x="110920" y="529925"/>
                  </a:lnTo>
                  <a:lnTo>
                    <a:pt x="172607" y="505672"/>
                  </a:lnTo>
                  <a:lnTo>
                    <a:pt x="131478" y="504060"/>
                  </a:lnTo>
                  <a:lnTo>
                    <a:pt x="132713" y="503653"/>
                  </a:lnTo>
                  <a:lnTo>
                    <a:pt x="118632" y="503350"/>
                  </a:lnTo>
                  <a:lnTo>
                    <a:pt x="155142" y="490644"/>
                  </a:lnTo>
                  <a:lnTo>
                    <a:pt x="164747" y="484593"/>
                  </a:lnTo>
                  <a:lnTo>
                    <a:pt x="108729" y="480163"/>
                  </a:lnTo>
                  <a:lnTo>
                    <a:pt x="156320" y="466604"/>
                  </a:lnTo>
                  <a:lnTo>
                    <a:pt x="150985" y="462957"/>
                  </a:lnTo>
                  <a:lnTo>
                    <a:pt x="158947" y="456457"/>
                  </a:lnTo>
                  <a:lnTo>
                    <a:pt x="157618" y="455906"/>
                  </a:lnTo>
                  <a:lnTo>
                    <a:pt x="159177" y="455123"/>
                  </a:lnTo>
                  <a:lnTo>
                    <a:pt x="102550" y="444921"/>
                  </a:lnTo>
                  <a:lnTo>
                    <a:pt x="165914" y="433505"/>
                  </a:lnTo>
                  <a:lnTo>
                    <a:pt x="169864" y="430532"/>
                  </a:lnTo>
                  <a:lnTo>
                    <a:pt x="113638" y="418081"/>
                  </a:lnTo>
                  <a:lnTo>
                    <a:pt x="161427" y="411418"/>
                  </a:lnTo>
                  <a:lnTo>
                    <a:pt x="108630" y="396508"/>
                  </a:lnTo>
                  <a:lnTo>
                    <a:pt x="160007" y="392326"/>
                  </a:lnTo>
                  <a:lnTo>
                    <a:pt x="155190" y="387407"/>
                  </a:lnTo>
                  <a:lnTo>
                    <a:pt x="163664" y="382903"/>
                  </a:lnTo>
                  <a:lnTo>
                    <a:pt x="162225" y="381939"/>
                  </a:lnTo>
                  <a:lnTo>
                    <a:pt x="164996" y="381176"/>
                  </a:lnTo>
                  <a:lnTo>
                    <a:pt x="110920" y="359917"/>
                  </a:lnTo>
                  <a:lnTo>
                    <a:pt x="173129" y="361044"/>
                  </a:lnTo>
                  <a:lnTo>
                    <a:pt x="171580" y="359332"/>
                  </a:lnTo>
                  <a:lnTo>
                    <a:pt x="177591" y="356438"/>
                  </a:lnTo>
                  <a:lnTo>
                    <a:pt x="125378" y="333477"/>
                  </a:lnTo>
                  <a:lnTo>
                    <a:pt x="166893" y="335880"/>
                  </a:lnTo>
                  <a:lnTo>
                    <a:pt x="124857" y="314441"/>
                  </a:lnTo>
                  <a:lnTo>
                    <a:pt x="178293" y="320619"/>
                  </a:lnTo>
                  <a:lnTo>
                    <a:pt x="174052" y="314126"/>
                  </a:lnTo>
                  <a:lnTo>
                    <a:pt x="182474" y="311594"/>
                  </a:lnTo>
                  <a:lnTo>
                    <a:pt x="181176" y="310296"/>
                  </a:lnTo>
                  <a:lnTo>
                    <a:pt x="185254" y="309999"/>
                  </a:lnTo>
                  <a:lnTo>
                    <a:pt x="135717" y="278182"/>
                  </a:lnTo>
                  <a:lnTo>
                    <a:pt x="195997" y="291310"/>
                  </a:lnTo>
                  <a:lnTo>
                    <a:pt x="193335" y="286858"/>
                  </a:lnTo>
                  <a:lnTo>
                    <a:pt x="199726" y="285210"/>
                  </a:lnTo>
                  <a:lnTo>
                    <a:pt x="153398" y="252789"/>
                  </a:lnTo>
                  <a:lnTo>
                    <a:pt x="188063" y="261793"/>
                  </a:lnTo>
                  <a:lnTo>
                    <a:pt x="156782" y="237115"/>
                  </a:lnTo>
                  <a:lnTo>
                    <a:pt x="210219" y="254321"/>
                  </a:lnTo>
                  <a:lnTo>
                    <a:pt x="206849" y="245934"/>
                  </a:lnTo>
                  <a:lnTo>
                    <a:pt x="214714" y="245179"/>
                  </a:lnTo>
                  <a:lnTo>
                    <a:pt x="213741" y="243721"/>
                  </a:lnTo>
                  <a:lnTo>
                    <a:pt x="219044" y="244382"/>
                  </a:lnTo>
                  <a:lnTo>
                    <a:pt x="175981" y="202851"/>
                  </a:lnTo>
                  <a:lnTo>
                    <a:pt x="231277" y="226937"/>
                  </a:lnTo>
                  <a:lnTo>
                    <a:pt x="228811" y="220022"/>
                  </a:lnTo>
                  <a:lnTo>
                    <a:pt x="235391" y="219653"/>
                  </a:lnTo>
                  <a:lnTo>
                    <a:pt x="235369" y="219575"/>
                  </a:lnTo>
                  <a:lnTo>
                    <a:pt x="196622" y="179117"/>
                  </a:lnTo>
                  <a:lnTo>
                    <a:pt x="224665" y="192681"/>
                  </a:lnTo>
                  <a:lnTo>
                    <a:pt x="203178" y="167505"/>
                  </a:lnTo>
                  <a:lnTo>
                    <a:pt x="254291" y="195949"/>
                  </a:lnTo>
                  <a:lnTo>
                    <a:pt x="252317" y="185451"/>
                  </a:lnTo>
                  <a:lnTo>
                    <a:pt x="259231" y="186150"/>
                  </a:lnTo>
                  <a:lnTo>
                    <a:pt x="258666" y="184782"/>
                  </a:lnTo>
                  <a:lnTo>
                    <a:pt x="264351" y="186667"/>
                  </a:lnTo>
                  <a:lnTo>
                    <a:pt x="264826" y="186714"/>
                  </a:lnTo>
                  <a:lnTo>
                    <a:pt x="230169" y="136826"/>
                  </a:lnTo>
                  <a:lnTo>
                    <a:pt x="277911" y="169991"/>
                  </a:lnTo>
                  <a:lnTo>
                    <a:pt x="276646" y="161390"/>
                  </a:lnTo>
                  <a:lnTo>
                    <a:pt x="283101" y="162302"/>
                  </a:lnTo>
                  <a:lnTo>
                    <a:pt x="283061" y="161851"/>
                  </a:lnTo>
                  <a:lnTo>
                    <a:pt x="253385" y="115292"/>
                  </a:lnTo>
                  <a:lnTo>
                    <a:pt x="271918" y="129289"/>
                  </a:lnTo>
                  <a:lnTo>
                    <a:pt x="270134" y="126378"/>
                  </a:lnTo>
                  <a:lnTo>
                    <a:pt x="274149" y="129524"/>
                  </a:lnTo>
                  <a:lnTo>
                    <a:pt x="262263" y="108282"/>
                  </a:lnTo>
                  <a:lnTo>
                    <a:pt x="308580" y="147627"/>
                  </a:lnTo>
                  <a:lnTo>
                    <a:pt x="308631" y="142832"/>
                  </a:lnTo>
                  <a:lnTo>
                    <a:pt x="307961" y="140240"/>
                  </a:lnTo>
                  <a:lnTo>
                    <a:pt x="308655" y="140583"/>
                  </a:lnTo>
                  <a:lnTo>
                    <a:pt x="308714" y="135000"/>
                  </a:lnTo>
                  <a:lnTo>
                    <a:pt x="314429" y="136748"/>
                  </a:lnTo>
                  <a:lnTo>
                    <a:pt x="314229" y="135738"/>
                  </a:lnTo>
                  <a:lnTo>
                    <a:pt x="317851" y="137795"/>
                  </a:lnTo>
                  <a:lnTo>
                    <a:pt x="320586" y="138633"/>
                  </a:lnTo>
                  <a:lnTo>
                    <a:pt x="296195" y="82638"/>
                  </a:lnTo>
                  <a:lnTo>
                    <a:pt x="334537" y="122394"/>
                  </a:lnTo>
                  <a:lnTo>
                    <a:pt x="334997" y="113216"/>
                  </a:lnTo>
                  <a:lnTo>
                    <a:pt x="341660" y="115548"/>
                  </a:lnTo>
                  <a:lnTo>
                    <a:pt x="321511" y="63769"/>
                  </a:lnTo>
                  <a:lnTo>
                    <a:pt x="338691" y="83059"/>
                  </a:lnTo>
                  <a:lnTo>
                    <a:pt x="331768" y="61725"/>
                  </a:lnTo>
                  <a:lnTo>
                    <a:pt x="370827" y="110999"/>
                  </a:lnTo>
                  <a:lnTo>
                    <a:pt x="371587" y="107381"/>
                  </a:lnTo>
                  <a:lnTo>
                    <a:pt x="371083" y="98509"/>
                  </a:lnTo>
                  <a:lnTo>
                    <a:pt x="373120" y="100075"/>
                  </a:lnTo>
                  <a:lnTo>
                    <a:pt x="373866" y="96519"/>
                  </a:lnTo>
                  <a:lnTo>
                    <a:pt x="378290" y="98898"/>
                  </a:lnTo>
                  <a:lnTo>
                    <a:pt x="378290" y="98476"/>
                  </a:lnTo>
                  <a:lnTo>
                    <a:pt x="379583" y="99594"/>
                  </a:lnTo>
                  <a:lnTo>
                    <a:pt x="384571" y="102276"/>
                  </a:lnTo>
                  <a:lnTo>
                    <a:pt x="371526" y="42374"/>
                  </a:lnTo>
                  <a:lnTo>
                    <a:pt x="399479" y="85894"/>
                  </a:lnTo>
                  <a:lnTo>
                    <a:pt x="401628" y="77356"/>
                  </a:lnTo>
                  <a:lnTo>
                    <a:pt x="408019" y="81126"/>
                  </a:lnTo>
                  <a:lnTo>
                    <a:pt x="398377" y="26523"/>
                  </a:lnTo>
                  <a:lnTo>
                    <a:pt x="411234" y="48404"/>
                  </a:lnTo>
                  <a:lnTo>
                    <a:pt x="409018" y="29621"/>
                  </a:lnTo>
                  <a:lnTo>
                    <a:pt x="432282" y="74980"/>
                  </a:lnTo>
                  <a:lnTo>
                    <a:pt x="438794" y="86524"/>
                  </a:lnTo>
                  <a:lnTo>
                    <a:pt x="441132" y="69894"/>
                  </a:lnTo>
                  <a:lnTo>
                    <a:pt x="444376" y="73602"/>
                  </a:lnTo>
                  <a:lnTo>
                    <a:pt x="445276" y="71493"/>
                  </a:lnTo>
                  <a:lnTo>
                    <a:pt x="451162" y="76347"/>
                  </a:lnTo>
                  <a:lnTo>
                    <a:pt x="451212" y="76031"/>
                  </a:lnTo>
                  <a:lnTo>
                    <a:pt x="452206" y="77208"/>
                  </a:lnTo>
                  <a:lnTo>
                    <a:pt x="454375" y="78997"/>
                  </a:lnTo>
                  <a:lnTo>
                    <a:pt x="453262" y="17577"/>
                  </a:lnTo>
                  <a:lnTo>
                    <a:pt x="470731" y="62013"/>
                  </a:lnTo>
                  <a:lnTo>
                    <a:pt x="473974" y="55178"/>
                  </a:lnTo>
                  <a:lnTo>
                    <a:pt x="479838" y="60421"/>
                  </a:lnTo>
                  <a:lnTo>
                    <a:pt x="481035" y="4994"/>
                  </a:lnTo>
                  <a:lnTo>
                    <a:pt x="489723" y="29960"/>
                  </a:lnTo>
                  <a:lnTo>
                    <a:pt x="491048" y="13206"/>
                  </a:lnTo>
                  <a:lnTo>
                    <a:pt x="494804" y="26391"/>
                  </a:lnTo>
                  <a:lnTo>
                    <a:pt x="494965" y="22295"/>
                  </a:lnTo>
                  <a:lnTo>
                    <a:pt x="510495" y="69592"/>
                  </a:lnTo>
                  <a:lnTo>
                    <a:pt x="515417" y="55499"/>
                  </a:lnTo>
                  <a:lnTo>
                    <a:pt x="519283" y="62209"/>
                  </a:lnTo>
                  <a:lnTo>
                    <a:pt x="520195" y="60875"/>
                  </a:lnTo>
                  <a:lnTo>
                    <a:pt x="523551" y="64984"/>
                  </a:lnTo>
                  <a:lnTo>
                    <a:pt x="524205" y="63213"/>
                  </a:lnTo>
                  <a:lnTo>
                    <a:pt x="527471" y="69122"/>
                  </a:lnTo>
                  <a:lnTo>
                    <a:pt x="538265" y="9207"/>
                  </a:lnTo>
                  <a:lnTo>
                    <a:pt x="545969" y="51965"/>
                  </a:lnTo>
                  <a:lnTo>
                    <a:pt x="549255" y="47546"/>
                  </a:lnTo>
                  <a:lnTo>
                    <a:pt x="554293" y="5424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/>
            <p:cNvSpPr/>
            <p:nvPr/>
          </p:nvSpPr>
          <p:spPr bwMode="auto">
            <a:xfrm>
              <a:off x="8450850" y="653570"/>
              <a:ext cx="1118692" cy="1486160"/>
            </a:xfrm>
            <a:custGeom>
              <a:avLst/>
              <a:gdLst>
                <a:gd name="connsiteX0" fmla="*/ 448251 w 1118692"/>
                <a:gd name="connsiteY0" fmla="*/ 0 h 1486160"/>
                <a:gd name="connsiteX1" fmla="*/ 491477 w 1118692"/>
                <a:gd name="connsiteY1" fmla="*/ 17382 h 1486160"/>
                <a:gd name="connsiteX2" fmla="*/ 537725 w 1118692"/>
                <a:gd name="connsiteY2" fmla="*/ 11779 h 1486160"/>
                <a:gd name="connsiteX3" fmla="*/ 574977 w 1118692"/>
                <a:gd name="connsiteY3" fmla="*/ 39755 h 1486160"/>
                <a:gd name="connsiteX4" fmla="*/ 621102 w 1118692"/>
                <a:gd name="connsiteY4" fmla="*/ 46315 h 1486160"/>
                <a:gd name="connsiteX5" fmla="*/ 649844 w 1118692"/>
                <a:gd name="connsiteY5" fmla="*/ 82980 h 1486160"/>
                <a:gd name="connsiteX6" fmla="*/ 692699 w 1118692"/>
                <a:gd name="connsiteY6" fmla="*/ 101253 h 1486160"/>
                <a:gd name="connsiteX7" fmla="*/ 710972 w 1118692"/>
                <a:gd name="connsiteY7" fmla="*/ 144108 h 1486160"/>
                <a:gd name="connsiteX8" fmla="*/ 747637 w 1118692"/>
                <a:gd name="connsiteY8" fmla="*/ 172851 h 1486160"/>
                <a:gd name="connsiteX9" fmla="*/ 754197 w 1118692"/>
                <a:gd name="connsiteY9" fmla="*/ 218975 h 1486160"/>
                <a:gd name="connsiteX10" fmla="*/ 782173 w 1118692"/>
                <a:gd name="connsiteY10" fmla="*/ 256227 h 1486160"/>
                <a:gd name="connsiteX11" fmla="*/ 776570 w 1118692"/>
                <a:gd name="connsiteY11" fmla="*/ 302475 h 1486160"/>
                <a:gd name="connsiteX12" fmla="*/ 793952 w 1118692"/>
                <a:gd name="connsiteY12" fmla="*/ 345701 h 1486160"/>
                <a:gd name="connsiteX13" fmla="*/ 776570 w 1118692"/>
                <a:gd name="connsiteY13" fmla="*/ 388927 h 1486160"/>
                <a:gd name="connsiteX14" fmla="*/ 782173 w 1118692"/>
                <a:gd name="connsiteY14" fmla="*/ 435175 h 1486160"/>
                <a:gd name="connsiteX15" fmla="*/ 754197 w 1118692"/>
                <a:gd name="connsiteY15" fmla="*/ 472427 h 1486160"/>
                <a:gd name="connsiteX16" fmla="*/ 753420 w 1118692"/>
                <a:gd name="connsiteY16" fmla="*/ 477888 h 1486160"/>
                <a:gd name="connsiteX17" fmla="*/ 772991 w 1118692"/>
                <a:gd name="connsiteY17" fmla="*/ 470018 h 1486160"/>
                <a:gd name="connsiteX18" fmla="*/ 816217 w 1118692"/>
                <a:gd name="connsiteY18" fmla="*/ 487400 h 1486160"/>
                <a:gd name="connsiteX19" fmla="*/ 862465 w 1118692"/>
                <a:gd name="connsiteY19" fmla="*/ 481797 h 1486160"/>
                <a:gd name="connsiteX20" fmla="*/ 899717 w 1118692"/>
                <a:gd name="connsiteY20" fmla="*/ 509773 h 1486160"/>
                <a:gd name="connsiteX21" fmla="*/ 945842 w 1118692"/>
                <a:gd name="connsiteY21" fmla="*/ 516333 h 1486160"/>
                <a:gd name="connsiteX22" fmla="*/ 974584 w 1118692"/>
                <a:gd name="connsiteY22" fmla="*/ 552998 h 1486160"/>
                <a:gd name="connsiteX23" fmla="*/ 1017439 w 1118692"/>
                <a:gd name="connsiteY23" fmla="*/ 571271 h 1486160"/>
                <a:gd name="connsiteX24" fmla="*/ 1035712 w 1118692"/>
                <a:gd name="connsiteY24" fmla="*/ 614126 h 1486160"/>
                <a:gd name="connsiteX25" fmla="*/ 1072377 w 1118692"/>
                <a:gd name="connsiteY25" fmla="*/ 642869 h 1486160"/>
                <a:gd name="connsiteX26" fmla="*/ 1078937 w 1118692"/>
                <a:gd name="connsiteY26" fmla="*/ 688993 h 1486160"/>
                <a:gd name="connsiteX27" fmla="*/ 1106913 w 1118692"/>
                <a:gd name="connsiteY27" fmla="*/ 726245 h 1486160"/>
                <a:gd name="connsiteX28" fmla="*/ 1101310 w 1118692"/>
                <a:gd name="connsiteY28" fmla="*/ 772493 h 1486160"/>
                <a:gd name="connsiteX29" fmla="*/ 1118692 w 1118692"/>
                <a:gd name="connsiteY29" fmla="*/ 815719 h 1486160"/>
                <a:gd name="connsiteX30" fmla="*/ 1101310 w 1118692"/>
                <a:gd name="connsiteY30" fmla="*/ 858945 h 1486160"/>
                <a:gd name="connsiteX31" fmla="*/ 1106913 w 1118692"/>
                <a:gd name="connsiteY31" fmla="*/ 905193 h 1486160"/>
                <a:gd name="connsiteX32" fmla="*/ 1078937 w 1118692"/>
                <a:gd name="connsiteY32" fmla="*/ 942445 h 1486160"/>
                <a:gd name="connsiteX33" fmla="*/ 1072377 w 1118692"/>
                <a:gd name="connsiteY33" fmla="*/ 988570 h 1486160"/>
                <a:gd name="connsiteX34" fmla="*/ 1035712 w 1118692"/>
                <a:gd name="connsiteY34" fmla="*/ 1017312 h 1486160"/>
                <a:gd name="connsiteX35" fmla="*/ 1017439 w 1118692"/>
                <a:gd name="connsiteY35" fmla="*/ 1060167 h 1486160"/>
                <a:gd name="connsiteX36" fmla="*/ 974584 w 1118692"/>
                <a:gd name="connsiteY36" fmla="*/ 1078440 h 1486160"/>
                <a:gd name="connsiteX37" fmla="*/ 945842 w 1118692"/>
                <a:gd name="connsiteY37" fmla="*/ 1115105 h 1486160"/>
                <a:gd name="connsiteX38" fmla="*/ 899717 w 1118692"/>
                <a:gd name="connsiteY38" fmla="*/ 1121665 h 1486160"/>
                <a:gd name="connsiteX39" fmla="*/ 862465 w 1118692"/>
                <a:gd name="connsiteY39" fmla="*/ 1149641 h 1486160"/>
                <a:gd name="connsiteX40" fmla="*/ 816217 w 1118692"/>
                <a:gd name="connsiteY40" fmla="*/ 1144038 h 1486160"/>
                <a:gd name="connsiteX41" fmla="*/ 772991 w 1118692"/>
                <a:gd name="connsiteY41" fmla="*/ 1161420 h 1486160"/>
                <a:gd name="connsiteX42" fmla="*/ 729765 w 1118692"/>
                <a:gd name="connsiteY42" fmla="*/ 1144038 h 1486160"/>
                <a:gd name="connsiteX43" fmla="*/ 687924 w 1118692"/>
                <a:gd name="connsiteY43" fmla="*/ 1149107 h 1486160"/>
                <a:gd name="connsiteX44" fmla="*/ 674020 w 1118692"/>
                <a:gd name="connsiteY44" fmla="*/ 1183685 h 1486160"/>
                <a:gd name="connsiteX45" fmla="*/ 679623 w 1118692"/>
                <a:gd name="connsiteY45" fmla="*/ 1229933 h 1486160"/>
                <a:gd name="connsiteX46" fmla="*/ 651647 w 1118692"/>
                <a:gd name="connsiteY46" fmla="*/ 1267185 h 1486160"/>
                <a:gd name="connsiteX47" fmla="*/ 645087 w 1118692"/>
                <a:gd name="connsiteY47" fmla="*/ 1313310 h 1486160"/>
                <a:gd name="connsiteX48" fmla="*/ 608422 w 1118692"/>
                <a:gd name="connsiteY48" fmla="*/ 1342052 h 1486160"/>
                <a:gd name="connsiteX49" fmla="*/ 590149 w 1118692"/>
                <a:gd name="connsiteY49" fmla="*/ 1384907 h 1486160"/>
                <a:gd name="connsiteX50" fmla="*/ 547294 w 1118692"/>
                <a:gd name="connsiteY50" fmla="*/ 1403180 h 1486160"/>
                <a:gd name="connsiteX51" fmla="*/ 518552 w 1118692"/>
                <a:gd name="connsiteY51" fmla="*/ 1439845 h 1486160"/>
                <a:gd name="connsiteX52" fmla="*/ 472427 w 1118692"/>
                <a:gd name="connsiteY52" fmla="*/ 1446405 h 1486160"/>
                <a:gd name="connsiteX53" fmla="*/ 435175 w 1118692"/>
                <a:gd name="connsiteY53" fmla="*/ 1474381 h 1486160"/>
                <a:gd name="connsiteX54" fmla="*/ 388927 w 1118692"/>
                <a:gd name="connsiteY54" fmla="*/ 1468778 h 1486160"/>
                <a:gd name="connsiteX55" fmla="*/ 345701 w 1118692"/>
                <a:gd name="connsiteY55" fmla="*/ 1486160 h 1486160"/>
                <a:gd name="connsiteX56" fmla="*/ 302475 w 1118692"/>
                <a:gd name="connsiteY56" fmla="*/ 1468778 h 1486160"/>
                <a:gd name="connsiteX57" fmla="*/ 256227 w 1118692"/>
                <a:gd name="connsiteY57" fmla="*/ 1474381 h 1486160"/>
                <a:gd name="connsiteX58" fmla="*/ 218975 w 1118692"/>
                <a:gd name="connsiteY58" fmla="*/ 1446405 h 1486160"/>
                <a:gd name="connsiteX59" fmla="*/ 172851 w 1118692"/>
                <a:gd name="connsiteY59" fmla="*/ 1439845 h 1486160"/>
                <a:gd name="connsiteX60" fmla="*/ 144108 w 1118692"/>
                <a:gd name="connsiteY60" fmla="*/ 1403180 h 1486160"/>
                <a:gd name="connsiteX61" fmla="*/ 101253 w 1118692"/>
                <a:gd name="connsiteY61" fmla="*/ 1384907 h 1486160"/>
                <a:gd name="connsiteX62" fmla="*/ 82980 w 1118692"/>
                <a:gd name="connsiteY62" fmla="*/ 1342052 h 1486160"/>
                <a:gd name="connsiteX63" fmla="*/ 46315 w 1118692"/>
                <a:gd name="connsiteY63" fmla="*/ 1313310 h 1486160"/>
                <a:gd name="connsiteX64" fmla="*/ 39755 w 1118692"/>
                <a:gd name="connsiteY64" fmla="*/ 1267185 h 1486160"/>
                <a:gd name="connsiteX65" fmla="*/ 11779 w 1118692"/>
                <a:gd name="connsiteY65" fmla="*/ 1229933 h 1486160"/>
                <a:gd name="connsiteX66" fmla="*/ 17382 w 1118692"/>
                <a:gd name="connsiteY66" fmla="*/ 1183685 h 1486160"/>
                <a:gd name="connsiteX67" fmla="*/ 0 w 1118692"/>
                <a:gd name="connsiteY67" fmla="*/ 1140459 h 1486160"/>
                <a:gd name="connsiteX68" fmla="*/ 17382 w 1118692"/>
                <a:gd name="connsiteY68" fmla="*/ 1097233 h 1486160"/>
                <a:gd name="connsiteX69" fmla="*/ 11779 w 1118692"/>
                <a:gd name="connsiteY69" fmla="*/ 1050985 h 1486160"/>
                <a:gd name="connsiteX70" fmla="*/ 39755 w 1118692"/>
                <a:gd name="connsiteY70" fmla="*/ 1013733 h 1486160"/>
                <a:gd name="connsiteX71" fmla="*/ 46315 w 1118692"/>
                <a:gd name="connsiteY71" fmla="*/ 967609 h 1486160"/>
                <a:gd name="connsiteX72" fmla="*/ 82980 w 1118692"/>
                <a:gd name="connsiteY72" fmla="*/ 938866 h 1486160"/>
                <a:gd name="connsiteX73" fmla="*/ 101253 w 1118692"/>
                <a:gd name="connsiteY73" fmla="*/ 896011 h 1486160"/>
                <a:gd name="connsiteX74" fmla="*/ 144108 w 1118692"/>
                <a:gd name="connsiteY74" fmla="*/ 877738 h 1486160"/>
                <a:gd name="connsiteX75" fmla="*/ 172851 w 1118692"/>
                <a:gd name="connsiteY75" fmla="*/ 841073 h 1486160"/>
                <a:gd name="connsiteX76" fmla="*/ 218975 w 1118692"/>
                <a:gd name="connsiteY76" fmla="*/ 834513 h 1486160"/>
                <a:gd name="connsiteX77" fmla="*/ 256227 w 1118692"/>
                <a:gd name="connsiteY77" fmla="*/ 806537 h 1486160"/>
                <a:gd name="connsiteX78" fmla="*/ 302475 w 1118692"/>
                <a:gd name="connsiteY78" fmla="*/ 812140 h 1486160"/>
                <a:gd name="connsiteX79" fmla="*/ 345701 w 1118692"/>
                <a:gd name="connsiteY79" fmla="*/ 794758 h 1486160"/>
                <a:gd name="connsiteX80" fmla="*/ 388927 w 1118692"/>
                <a:gd name="connsiteY80" fmla="*/ 812140 h 1486160"/>
                <a:gd name="connsiteX81" fmla="*/ 430768 w 1118692"/>
                <a:gd name="connsiteY81" fmla="*/ 807071 h 1486160"/>
                <a:gd name="connsiteX82" fmla="*/ 444672 w 1118692"/>
                <a:gd name="connsiteY82" fmla="*/ 772493 h 1486160"/>
                <a:gd name="connsiteX83" fmla="*/ 439069 w 1118692"/>
                <a:gd name="connsiteY83" fmla="*/ 726245 h 1486160"/>
                <a:gd name="connsiteX84" fmla="*/ 467045 w 1118692"/>
                <a:gd name="connsiteY84" fmla="*/ 688993 h 1486160"/>
                <a:gd name="connsiteX85" fmla="*/ 467822 w 1118692"/>
                <a:gd name="connsiteY85" fmla="*/ 683532 h 1486160"/>
                <a:gd name="connsiteX86" fmla="*/ 448251 w 1118692"/>
                <a:gd name="connsiteY86" fmla="*/ 691402 h 1486160"/>
                <a:gd name="connsiteX87" fmla="*/ 405025 w 1118692"/>
                <a:gd name="connsiteY87" fmla="*/ 674020 h 1486160"/>
                <a:gd name="connsiteX88" fmla="*/ 358777 w 1118692"/>
                <a:gd name="connsiteY88" fmla="*/ 679623 h 1486160"/>
                <a:gd name="connsiteX89" fmla="*/ 321525 w 1118692"/>
                <a:gd name="connsiteY89" fmla="*/ 651647 h 1486160"/>
                <a:gd name="connsiteX90" fmla="*/ 275401 w 1118692"/>
                <a:gd name="connsiteY90" fmla="*/ 645087 h 1486160"/>
                <a:gd name="connsiteX91" fmla="*/ 246658 w 1118692"/>
                <a:gd name="connsiteY91" fmla="*/ 608422 h 1486160"/>
                <a:gd name="connsiteX92" fmla="*/ 203803 w 1118692"/>
                <a:gd name="connsiteY92" fmla="*/ 590149 h 1486160"/>
                <a:gd name="connsiteX93" fmla="*/ 185530 w 1118692"/>
                <a:gd name="connsiteY93" fmla="*/ 547294 h 1486160"/>
                <a:gd name="connsiteX94" fmla="*/ 148865 w 1118692"/>
                <a:gd name="connsiteY94" fmla="*/ 518552 h 1486160"/>
                <a:gd name="connsiteX95" fmla="*/ 142305 w 1118692"/>
                <a:gd name="connsiteY95" fmla="*/ 472427 h 1486160"/>
                <a:gd name="connsiteX96" fmla="*/ 114329 w 1118692"/>
                <a:gd name="connsiteY96" fmla="*/ 435175 h 1486160"/>
                <a:gd name="connsiteX97" fmla="*/ 119932 w 1118692"/>
                <a:gd name="connsiteY97" fmla="*/ 388927 h 1486160"/>
                <a:gd name="connsiteX98" fmla="*/ 102550 w 1118692"/>
                <a:gd name="connsiteY98" fmla="*/ 345701 h 1486160"/>
                <a:gd name="connsiteX99" fmla="*/ 119932 w 1118692"/>
                <a:gd name="connsiteY99" fmla="*/ 302475 h 1486160"/>
                <a:gd name="connsiteX100" fmla="*/ 114329 w 1118692"/>
                <a:gd name="connsiteY100" fmla="*/ 256227 h 1486160"/>
                <a:gd name="connsiteX101" fmla="*/ 142305 w 1118692"/>
                <a:gd name="connsiteY101" fmla="*/ 218975 h 1486160"/>
                <a:gd name="connsiteX102" fmla="*/ 148865 w 1118692"/>
                <a:gd name="connsiteY102" fmla="*/ 172851 h 1486160"/>
                <a:gd name="connsiteX103" fmla="*/ 185530 w 1118692"/>
                <a:gd name="connsiteY103" fmla="*/ 144108 h 1486160"/>
                <a:gd name="connsiteX104" fmla="*/ 203803 w 1118692"/>
                <a:gd name="connsiteY104" fmla="*/ 101253 h 1486160"/>
                <a:gd name="connsiteX105" fmla="*/ 246658 w 1118692"/>
                <a:gd name="connsiteY105" fmla="*/ 82980 h 1486160"/>
                <a:gd name="connsiteX106" fmla="*/ 275401 w 1118692"/>
                <a:gd name="connsiteY106" fmla="*/ 46315 h 1486160"/>
                <a:gd name="connsiteX107" fmla="*/ 321525 w 1118692"/>
                <a:gd name="connsiteY107" fmla="*/ 39755 h 1486160"/>
                <a:gd name="connsiteX108" fmla="*/ 358777 w 1118692"/>
                <a:gd name="connsiteY108" fmla="*/ 11779 h 1486160"/>
                <a:gd name="connsiteX109" fmla="*/ 405025 w 1118692"/>
                <a:gd name="connsiteY109" fmla="*/ 17382 h 148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118692" h="1486160">
                  <a:moveTo>
                    <a:pt x="448251" y="0"/>
                  </a:moveTo>
                  <a:lnTo>
                    <a:pt x="491477" y="17382"/>
                  </a:lnTo>
                  <a:lnTo>
                    <a:pt x="537725" y="11779"/>
                  </a:lnTo>
                  <a:lnTo>
                    <a:pt x="574977" y="39755"/>
                  </a:lnTo>
                  <a:lnTo>
                    <a:pt x="621102" y="46315"/>
                  </a:lnTo>
                  <a:lnTo>
                    <a:pt x="649844" y="82980"/>
                  </a:lnTo>
                  <a:lnTo>
                    <a:pt x="692699" y="101253"/>
                  </a:lnTo>
                  <a:lnTo>
                    <a:pt x="710972" y="144108"/>
                  </a:lnTo>
                  <a:lnTo>
                    <a:pt x="747637" y="172851"/>
                  </a:lnTo>
                  <a:lnTo>
                    <a:pt x="754197" y="218975"/>
                  </a:lnTo>
                  <a:lnTo>
                    <a:pt x="782173" y="256227"/>
                  </a:lnTo>
                  <a:lnTo>
                    <a:pt x="776570" y="302475"/>
                  </a:lnTo>
                  <a:lnTo>
                    <a:pt x="793952" y="345701"/>
                  </a:lnTo>
                  <a:lnTo>
                    <a:pt x="776570" y="388927"/>
                  </a:lnTo>
                  <a:lnTo>
                    <a:pt x="782173" y="435175"/>
                  </a:lnTo>
                  <a:lnTo>
                    <a:pt x="754197" y="472427"/>
                  </a:lnTo>
                  <a:lnTo>
                    <a:pt x="753420" y="477888"/>
                  </a:lnTo>
                  <a:lnTo>
                    <a:pt x="772991" y="470018"/>
                  </a:lnTo>
                  <a:lnTo>
                    <a:pt x="816217" y="487400"/>
                  </a:lnTo>
                  <a:lnTo>
                    <a:pt x="862465" y="481797"/>
                  </a:lnTo>
                  <a:lnTo>
                    <a:pt x="899717" y="509773"/>
                  </a:lnTo>
                  <a:lnTo>
                    <a:pt x="945842" y="516333"/>
                  </a:lnTo>
                  <a:lnTo>
                    <a:pt x="974584" y="552998"/>
                  </a:lnTo>
                  <a:lnTo>
                    <a:pt x="1017439" y="571271"/>
                  </a:lnTo>
                  <a:lnTo>
                    <a:pt x="1035712" y="614126"/>
                  </a:lnTo>
                  <a:lnTo>
                    <a:pt x="1072377" y="642869"/>
                  </a:lnTo>
                  <a:lnTo>
                    <a:pt x="1078937" y="688993"/>
                  </a:lnTo>
                  <a:lnTo>
                    <a:pt x="1106913" y="726245"/>
                  </a:lnTo>
                  <a:lnTo>
                    <a:pt x="1101310" y="772493"/>
                  </a:lnTo>
                  <a:lnTo>
                    <a:pt x="1118692" y="815719"/>
                  </a:lnTo>
                  <a:lnTo>
                    <a:pt x="1101310" y="858945"/>
                  </a:lnTo>
                  <a:lnTo>
                    <a:pt x="1106913" y="905193"/>
                  </a:lnTo>
                  <a:lnTo>
                    <a:pt x="1078937" y="942445"/>
                  </a:lnTo>
                  <a:lnTo>
                    <a:pt x="1072377" y="988570"/>
                  </a:lnTo>
                  <a:lnTo>
                    <a:pt x="1035712" y="1017312"/>
                  </a:lnTo>
                  <a:lnTo>
                    <a:pt x="1017439" y="1060167"/>
                  </a:lnTo>
                  <a:lnTo>
                    <a:pt x="974584" y="1078440"/>
                  </a:lnTo>
                  <a:lnTo>
                    <a:pt x="945842" y="1115105"/>
                  </a:lnTo>
                  <a:lnTo>
                    <a:pt x="899717" y="1121665"/>
                  </a:lnTo>
                  <a:lnTo>
                    <a:pt x="862465" y="1149641"/>
                  </a:lnTo>
                  <a:lnTo>
                    <a:pt x="816217" y="1144038"/>
                  </a:lnTo>
                  <a:lnTo>
                    <a:pt x="772991" y="1161420"/>
                  </a:lnTo>
                  <a:lnTo>
                    <a:pt x="729765" y="1144038"/>
                  </a:lnTo>
                  <a:lnTo>
                    <a:pt x="687924" y="1149107"/>
                  </a:lnTo>
                  <a:lnTo>
                    <a:pt x="674020" y="1183685"/>
                  </a:lnTo>
                  <a:lnTo>
                    <a:pt x="679623" y="1229933"/>
                  </a:lnTo>
                  <a:lnTo>
                    <a:pt x="651647" y="1267185"/>
                  </a:lnTo>
                  <a:lnTo>
                    <a:pt x="645087" y="1313310"/>
                  </a:lnTo>
                  <a:lnTo>
                    <a:pt x="608422" y="1342052"/>
                  </a:lnTo>
                  <a:lnTo>
                    <a:pt x="590149" y="1384907"/>
                  </a:lnTo>
                  <a:lnTo>
                    <a:pt x="547294" y="1403180"/>
                  </a:lnTo>
                  <a:lnTo>
                    <a:pt x="518552" y="1439845"/>
                  </a:lnTo>
                  <a:lnTo>
                    <a:pt x="472427" y="1446405"/>
                  </a:lnTo>
                  <a:lnTo>
                    <a:pt x="435175" y="1474381"/>
                  </a:lnTo>
                  <a:lnTo>
                    <a:pt x="388927" y="1468778"/>
                  </a:lnTo>
                  <a:lnTo>
                    <a:pt x="345701" y="1486160"/>
                  </a:lnTo>
                  <a:lnTo>
                    <a:pt x="302475" y="1468778"/>
                  </a:lnTo>
                  <a:lnTo>
                    <a:pt x="256227" y="1474381"/>
                  </a:lnTo>
                  <a:lnTo>
                    <a:pt x="218975" y="1446405"/>
                  </a:lnTo>
                  <a:lnTo>
                    <a:pt x="172851" y="1439845"/>
                  </a:lnTo>
                  <a:lnTo>
                    <a:pt x="144108" y="1403180"/>
                  </a:lnTo>
                  <a:lnTo>
                    <a:pt x="101253" y="1384907"/>
                  </a:lnTo>
                  <a:lnTo>
                    <a:pt x="82980" y="1342052"/>
                  </a:lnTo>
                  <a:lnTo>
                    <a:pt x="46315" y="1313310"/>
                  </a:lnTo>
                  <a:lnTo>
                    <a:pt x="39755" y="1267185"/>
                  </a:lnTo>
                  <a:lnTo>
                    <a:pt x="11779" y="1229933"/>
                  </a:lnTo>
                  <a:lnTo>
                    <a:pt x="17382" y="1183685"/>
                  </a:lnTo>
                  <a:lnTo>
                    <a:pt x="0" y="1140459"/>
                  </a:lnTo>
                  <a:lnTo>
                    <a:pt x="17382" y="1097233"/>
                  </a:lnTo>
                  <a:lnTo>
                    <a:pt x="11779" y="1050985"/>
                  </a:lnTo>
                  <a:lnTo>
                    <a:pt x="39755" y="1013733"/>
                  </a:lnTo>
                  <a:lnTo>
                    <a:pt x="46315" y="967609"/>
                  </a:lnTo>
                  <a:lnTo>
                    <a:pt x="82980" y="938866"/>
                  </a:lnTo>
                  <a:lnTo>
                    <a:pt x="101253" y="896011"/>
                  </a:lnTo>
                  <a:lnTo>
                    <a:pt x="144108" y="877738"/>
                  </a:lnTo>
                  <a:lnTo>
                    <a:pt x="172851" y="841073"/>
                  </a:lnTo>
                  <a:lnTo>
                    <a:pt x="218975" y="834513"/>
                  </a:lnTo>
                  <a:lnTo>
                    <a:pt x="256227" y="806537"/>
                  </a:lnTo>
                  <a:lnTo>
                    <a:pt x="302475" y="812140"/>
                  </a:lnTo>
                  <a:lnTo>
                    <a:pt x="345701" y="794758"/>
                  </a:lnTo>
                  <a:lnTo>
                    <a:pt x="388927" y="812140"/>
                  </a:lnTo>
                  <a:lnTo>
                    <a:pt x="430768" y="807071"/>
                  </a:lnTo>
                  <a:lnTo>
                    <a:pt x="444672" y="772493"/>
                  </a:lnTo>
                  <a:lnTo>
                    <a:pt x="439069" y="726245"/>
                  </a:lnTo>
                  <a:lnTo>
                    <a:pt x="467045" y="688993"/>
                  </a:lnTo>
                  <a:lnTo>
                    <a:pt x="467822" y="683532"/>
                  </a:lnTo>
                  <a:lnTo>
                    <a:pt x="448251" y="691402"/>
                  </a:lnTo>
                  <a:lnTo>
                    <a:pt x="405025" y="674020"/>
                  </a:lnTo>
                  <a:lnTo>
                    <a:pt x="358777" y="679623"/>
                  </a:lnTo>
                  <a:lnTo>
                    <a:pt x="321525" y="651647"/>
                  </a:lnTo>
                  <a:lnTo>
                    <a:pt x="275401" y="645087"/>
                  </a:lnTo>
                  <a:lnTo>
                    <a:pt x="246658" y="608422"/>
                  </a:lnTo>
                  <a:lnTo>
                    <a:pt x="203803" y="590149"/>
                  </a:lnTo>
                  <a:lnTo>
                    <a:pt x="185530" y="547294"/>
                  </a:lnTo>
                  <a:lnTo>
                    <a:pt x="148865" y="518552"/>
                  </a:lnTo>
                  <a:lnTo>
                    <a:pt x="142305" y="472427"/>
                  </a:lnTo>
                  <a:lnTo>
                    <a:pt x="114329" y="435175"/>
                  </a:lnTo>
                  <a:lnTo>
                    <a:pt x="119932" y="388927"/>
                  </a:lnTo>
                  <a:lnTo>
                    <a:pt x="102550" y="345701"/>
                  </a:lnTo>
                  <a:lnTo>
                    <a:pt x="119932" y="302475"/>
                  </a:lnTo>
                  <a:lnTo>
                    <a:pt x="114329" y="256227"/>
                  </a:lnTo>
                  <a:lnTo>
                    <a:pt x="142305" y="218975"/>
                  </a:lnTo>
                  <a:lnTo>
                    <a:pt x="148865" y="172851"/>
                  </a:lnTo>
                  <a:lnTo>
                    <a:pt x="185530" y="144108"/>
                  </a:lnTo>
                  <a:lnTo>
                    <a:pt x="203803" y="101253"/>
                  </a:lnTo>
                  <a:lnTo>
                    <a:pt x="246658" y="82980"/>
                  </a:lnTo>
                  <a:lnTo>
                    <a:pt x="275401" y="46315"/>
                  </a:lnTo>
                  <a:lnTo>
                    <a:pt x="321525" y="39755"/>
                  </a:lnTo>
                  <a:lnTo>
                    <a:pt x="358777" y="11779"/>
                  </a:lnTo>
                  <a:lnTo>
                    <a:pt x="405025" y="173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183669" y="757885"/>
            <a:ext cx="1339366" cy="1707032"/>
            <a:chOff x="5946609" y="543134"/>
            <a:chExt cx="1339366" cy="1707032"/>
          </a:xfrm>
        </p:grpSpPr>
        <p:sp>
          <p:nvSpPr>
            <p:cNvPr id="6" name="フリーフォーム: 図形 5"/>
            <p:cNvSpPr/>
            <p:nvPr/>
          </p:nvSpPr>
          <p:spPr bwMode="auto">
            <a:xfrm>
              <a:off x="5946609" y="543134"/>
              <a:ext cx="1339366" cy="1707032"/>
            </a:xfrm>
            <a:custGeom>
              <a:avLst/>
              <a:gdLst>
                <a:gd name="connsiteX0" fmla="*/ 799732 w 1339366"/>
                <a:gd name="connsiteY0" fmla="*/ 1335576 h 1707032"/>
                <a:gd name="connsiteX1" fmla="*/ 791061 w 1339366"/>
                <a:gd name="connsiteY1" fmla="*/ 1336557 h 1707032"/>
                <a:gd name="connsiteX2" fmla="*/ 801081 w 1339366"/>
                <a:gd name="connsiteY2" fmla="*/ 1347500 h 1707032"/>
                <a:gd name="connsiteX3" fmla="*/ 493352 w 1339366"/>
                <a:gd name="connsiteY3" fmla="*/ 868667 h 1707032"/>
                <a:gd name="connsiteX4" fmla="*/ 483673 w 1339366"/>
                <a:gd name="connsiteY4" fmla="*/ 887958 h 1707032"/>
                <a:gd name="connsiteX5" fmla="*/ 485732 w 1339366"/>
                <a:gd name="connsiteY5" fmla="*/ 894888 h 1707032"/>
                <a:gd name="connsiteX6" fmla="*/ 497775 w 1339366"/>
                <a:gd name="connsiteY6" fmla="*/ 870886 h 1707032"/>
                <a:gd name="connsiteX7" fmla="*/ 515272 w 1339366"/>
                <a:gd name="connsiteY7" fmla="*/ 824976 h 1707032"/>
                <a:gd name="connsiteX8" fmla="*/ 512648 w 1339366"/>
                <a:gd name="connsiteY8" fmla="*/ 830207 h 1707032"/>
                <a:gd name="connsiteX9" fmla="*/ 517822 w 1339366"/>
                <a:gd name="connsiteY9" fmla="*/ 829621 h 1707032"/>
                <a:gd name="connsiteX10" fmla="*/ 929269 w 1339366"/>
                <a:gd name="connsiteY10" fmla="*/ 537766 h 1707032"/>
                <a:gd name="connsiteX11" fmla="*/ 904241 w 1339366"/>
                <a:gd name="connsiteY11" fmla="*/ 540596 h 1707032"/>
                <a:gd name="connsiteX12" fmla="*/ 909877 w 1339366"/>
                <a:gd name="connsiteY12" fmla="*/ 559564 h 1707032"/>
                <a:gd name="connsiteX13" fmla="*/ 915340 w 1339366"/>
                <a:gd name="connsiteY13" fmla="*/ 565529 h 1707032"/>
                <a:gd name="connsiteX14" fmla="*/ 962386 w 1339366"/>
                <a:gd name="connsiteY14" fmla="*/ 471761 h 1707032"/>
                <a:gd name="connsiteX15" fmla="*/ 929289 w 1339366"/>
                <a:gd name="connsiteY15" fmla="*/ 481595 h 1707032"/>
                <a:gd name="connsiteX16" fmla="*/ 921637 w 1339366"/>
                <a:gd name="connsiteY16" fmla="*/ 485796 h 1707032"/>
                <a:gd name="connsiteX17" fmla="*/ 948565 w 1339366"/>
                <a:gd name="connsiteY17" fmla="*/ 499306 h 1707032"/>
                <a:gd name="connsiteX18" fmla="*/ 638520 w 1339366"/>
                <a:gd name="connsiteY18" fmla="*/ 0 h 1707032"/>
                <a:gd name="connsiteX19" fmla="*/ 647167 w 1339366"/>
                <a:gd name="connsiteY19" fmla="*/ 76440 h 1707032"/>
                <a:gd name="connsiteX20" fmla="*/ 651233 w 1339366"/>
                <a:gd name="connsiteY20" fmla="*/ 67035 h 1707032"/>
                <a:gd name="connsiteX21" fmla="*/ 651321 w 1339366"/>
                <a:gd name="connsiteY21" fmla="*/ 100782 h 1707032"/>
                <a:gd name="connsiteX22" fmla="*/ 656949 w 1339366"/>
                <a:gd name="connsiteY22" fmla="*/ 118608 h 1707032"/>
                <a:gd name="connsiteX23" fmla="*/ 684929 w 1339366"/>
                <a:gd name="connsiteY23" fmla="*/ 96308 h 1707032"/>
                <a:gd name="connsiteX24" fmla="*/ 688509 w 1339366"/>
                <a:gd name="connsiteY24" fmla="*/ 119288 h 1707032"/>
                <a:gd name="connsiteX25" fmla="*/ 717454 w 1339366"/>
                <a:gd name="connsiteY25" fmla="*/ 75513 h 1707032"/>
                <a:gd name="connsiteX26" fmla="*/ 708866 w 1339366"/>
                <a:gd name="connsiteY26" fmla="*/ 124503 h 1707032"/>
                <a:gd name="connsiteX27" fmla="*/ 723958 w 1339366"/>
                <a:gd name="connsiteY27" fmla="*/ 114931 h 1707032"/>
                <a:gd name="connsiteX28" fmla="*/ 724621 w 1339366"/>
                <a:gd name="connsiteY28" fmla="*/ 120020 h 1707032"/>
                <a:gd name="connsiteX29" fmla="*/ 786608 w 1339366"/>
                <a:gd name="connsiteY29" fmla="*/ 61298 h 1707032"/>
                <a:gd name="connsiteX30" fmla="*/ 763313 w 1339366"/>
                <a:gd name="connsiteY30" fmla="*/ 158694 h 1707032"/>
                <a:gd name="connsiteX31" fmla="*/ 852301 w 1339366"/>
                <a:gd name="connsiteY31" fmla="*/ 100117 h 1707032"/>
                <a:gd name="connsiteX32" fmla="*/ 822468 w 1339366"/>
                <a:gd name="connsiteY32" fmla="*/ 168575 h 1707032"/>
                <a:gd name="connsiteX33" fmla="*/ 835117 w 1339366"/>
                <a:gd name="connsiteY33" fmla="*/ 159174 h 1707032"/>
                <a:gd name="connsiteX34" fmla="*/ 810362 w 1339366"/>
                <a:gd name="connsiteY34" fmla="*/ 202313 h 1707032"/>
                <a:gd name="connsiteX35" fmla="*/ 827811 w 1339366"/>
                <a:gd name="connsiteY35" fmla="*/ 198451 h 1707032"/>
                <a:gd name="connsiteX36" fmla="*/ 822535 w 1339366"/>
                <a:gd name="connsiteY36" fmla="*/ 222290 h 1707032"/>
                <a:gd name="connsiteX37" fmla="*/ 839792 w 1339366"/>
                <a:gd name="connsiteY37" fmla="*/ 219694 h 1707032"/>
                <a:gd name="connsiteX38" fmla="*/ 882342 w 1339366"/>
                <a:gd name="connsiteY38" fmla="*/ 198455 h 1707032"/>
                <a:gd name="connsiteX39" fmla="*/ 839913 w 1339366"/>
                <a:gd name="connsiteY39" fmla="*/ 249120 h 1707032"/>
                <a:gd name="connsiteX40" fmla="*/ 871665 w 1339366"/>
                <a:gd name="connsiteY40" fmla="*/ 247799 h 1707032"/>
                <a:gd name="connsiteX41" fmla="*/ 953530 w 1339366"/>
                <a:gd name="connsiteY41" fmla="*/ 228219 h 1707032"/>
                <a:gd name="connsiteX42" fmla="*/ 885845 w 1339366"/>
                <a:gd name="connsiteY42" fmla="*/ 299665 h 1707032"/>
                <a:gd name="connsiteX43" fmla="*/ 987380 w 1339366"/>
                <a:gd name="connsiteY43" fmla="*/ 293711 h 1707032"/>
                <a:gd name="connsiteX44" fmla="*/ 934922 w 1339366"/>
                <a:gd name="connsiteY44" fmla="*/ 332462 h 1707032"/>
                <a:gd name="connsiteX45" fmla="*/ 948295 w 1339366"/>
                <a:gd name="connsiteY45" fmla="*/ 330911 h 1707032"/>
                <a:gd name="connsiteX46" fmla="*/ 895549 w 1339366"/>
                <a:gd name="connsiteY46" fmla="*/ 361550 h 1707032"/>
                <a:gd name="connsiteX47" fmla="*/ 891810 w 1339366"/>
                <a:gd name="connsiteY47" fmla="*/ 364311 h 1707032"/>
                <a:gd name="connsiteX48" fmla="*/ 930649 w 1339366"/>
                <a:gd name="connsiteY48" fmla="*/ 376573 h 1707032"/>
                <a:gd name="connsiteX49" fmla="*/ 923021 w 1339366"/>
                <a:gd name="connsiteY49" fmla="*/ 384903 h 1707032"/>
                <a:gd name="connsiteX50" fmla="*/ 963669 w 1339366"/>
                <a:gd name="connsiteY50" fmla="*/ 387371 h 1707032"/>
                <a:gd name="connsiteX51" fmla="*/ 922903 w 1339366"/>
                <a:gd name="connsiteY51" fmla="*/ 402253 h 1707032"/>
                <a:gd name="connsiteX52" fmla="*/ 933395 w 1339366"/>
                <a:gd name="connsiteY52" fmla="*/ 406374 h 1707032"/>
                <a:gd name="connsiteX53" fmla="*/ 914556 w 1339366"/>
                <a:gd name="connsiteY53" fmla="*/ 421552 h 1707032"/>
                <a:gd name="connsiteX54" fmla="*/ 936462 w 1339366"/>
                <a:gd name="connsiteY54" fmla="*/ 433011 h 1707032"/>
                <a:gd name="connsiteX55" fmla="*/ 1014626 w 1339366"/>
                <a:gd name="connsiteY55" fmla="*/ 456238 h 1707032"/>
                <a:gd name="connsiteX56" fmla="*/ 963423 w 1339366"/>
                <a:gd name="connsiteY56" fmla="*/ 471453 h 1707032"/>
                <a:gd name="connsiteX57" fmla="*/ 967657 w 1339366"/>
                <a:gd name="connsiteY57" fmla="*/ 508885 h 1707032"/>
                <a:gd name="connsiteX58" fmla="*/ 1007567 w 1339366"/>
                <a:gd name="connsiteY58" fmla="*/ 528908 h 1707032"/>
                <a:gd name="connsiteX59" fmla="*/ 970398 w 1339366"/>
                <a:gd name="connsiteY59" fmla="*/ 533113 h 1707032"/>
                <a:gd name="connsiteX60" fmla="*/ 971907 w 1339366"/>
                <a:gd name="connsiteY60" fmla="*/ 546458 h 1707032"/>
                <a:gd name="connsiteX61" fmla="*/ 975973 w 1339366"/>
                <a:gd name="connsiteY61" fmla="*/ 537053 h 1707032"/>
                <a:gd name="connsiteX62" fmla="*/ 976061 w 1339366"/>
                <a:gd name="connsiteY62" fmla="*/ 570800 h 1707032"/>
                <a:gd name="connsiteX63" fmla="*/ 981689 w 1339366"/>
                <a:gd name="connsiteY63" fmla="*/ 588626 h 1707032"/>
                <a:gd name="connsiteX64" fmla="*/ 1009669 w 1339366"/>
                <a:gd name="connsiteY64" fmla="*/ 566326 h 1707032"/>
                <a:gd name="connsiteX65" fmla="*/ 1013249 w 1339366"/>
                <a:gd name="connsiteY65" fmla="*/ 589306 h 1707032"/>
                <a:gd name="connsiteX66" fmla="*/ 1042194 w 1339366"/>
                <a:gd name="connsiteY66" fmla="*/ 545531 h 1707032"/>
                <a:gd name="connsiteX67" fmla="*/ 1033606 w 1339366"/>
                <a:gd name="connsiteY67" fmla="*/ 594521 h 1707032"/>
                <a:gd name="connsiteX68" fmla="*/ 1048698 w 1339366"/>
                <a:gd name="connsiteY68" fmla="*/ 584949 h 1707032"/>
                <a:gd name="connsiteX69" fmla="*/ 1049361 w 1339366"/>
                <a:gd name="connsiteY69" fmla="*/ 590038 h 1707032"/>
                <a:gd name="connsiteX70" fmla="*/ 1111348 w 1339366"/>
                <a:gd name="connsiteY70" fmla="*/ 531316 h 1707032"/>
                <a:gd name="connsiteX71" fmla="*/ 1088053 w 1339366"/>
                <a:gd name="connsiteY71" fmla="*/ 628712 h 1707032"/>
                <a:gd name="connsiteX72" fmla="*/ 1177041 w 1339366"/>
                <a:gd name="connsiteY72" fmla="*/ 570135 h 1707032"/>
                <a:gd name="connsiteX73" fmla="*/ 1147208 w 1339366"/>
                <a:gd name="connsiteY73" fmla="*/ 638593 h 1707032"/>
                <a:gd name="connsiteX74" fmla="*/ 1159857 w 1339366"/>
                <a:gd name="connsiteY74" fmla="*/ 629192 h 1707032"/>
                <a:gd name="connsiteX75" fmla="*/ 1135102 w 1339366"/>
                <a:gd name="connsiteY75" fmla="*/ 672331 h 1707032"/>
                <a:gd name="connsiteX76" fmla="*/ 1152551 w 1339366"/>
                <a:gd name="connsiteY76" fmla="*/ 668469 h 1707032"/>
                <a:gd name="connsiteX77" fmla="*/ 1147275 w 1339366"/>
                <a:gd name="connsiteY77" fmla="*/ 692308 h 1707032"/>
                <a:gd name="connsiteX78" fmla="*/ 1164532 w 1339366"/>
                <a:gd name="connsiteY78" fmla="*/ 689712 h 1707032"/>
                <a:gd name="connsiteX79" fmla="*/ 1207082 w 1339366"/>
                <a:gd name="connsiteY79" fmla="*/ 668473 h 1707032"/>
                <a:gd name="connsiteX80" fmla="*/ 1164653 w 1339366"/>
                <a:gd name="connsiteY80" fmla="*/ 719138 h 1707032"/>
                <a:gd name="connsiteX81" fmla="*/ 1196405 w 1339366"/>
                <a:gd name="connsiteY81" fmla="*/ 717817 h 1707032"/>
                <a:gd name="connsiteX82" fmla="*/ 1278270 w 1339366"/>
                <a:gd name="connsiteY82" fmla="*/ 698237 h 1707032"/>
                <a:gd name="connsiteX83" fmla="*/ 1210585 w 1339366"/>
                <a:gd name="connsiteY83" fmla="*/ 769683 h 1707032"/>
                <a:gd name="connsiteX84" fmla="*/ 1312120 w 1339366"/>
                <a:gd name="connsiteY84" fmla="*/ 763729 h 1707032"/>
                <a:gd name="connsiteX85" fmla="*/ 1259662 w 1339366"/>
                <a:gd name="connsiteY85" fmla="*/ 802480 h 1707032"/>
                <a:gd name="connsiteX86" fmla="*/ 1273035 w 1339366"/>
                <a:gd name="connsiteY86" fmla="*/ 800929 h 1707032"/>
                <a:gd name="connsiteX87" fmla="*/ 1220289 w 1339366"/>
                <a:gd name="connsiteY87" fmla="*/ 831568 h 1707032"/>
                <a:gd name="connsiteX88" fmla="*/ 1216550 w 1339366"/>
                <a:gd name="connsiteY88" fmla="*/ 834329 h 1707032"/>
                <a:gd name="connsiteX89" fmla="*/ 1255389 w 1339366"/>
                <a:gd name="connsiteY89" fmla="*/ 846591 h 1707032"/>
                <a:gd name="connsiteX90" fmla="*/ 1247761 w 1339366"/>
                <a:gd name="connsiteY90" fmla="*/ 854921 h 1707032"/>
                <a:gd name="connsiteX91" fmla="*/ 1288409 w 1339366"/>
                <a:gd name="connsiteY91" fmla="*/ 857389 h 1707032"/>
                <a:gd name="connsiteX92" fmla="*/ 1247643 w 1339366"/>
                <a:gd name="connsiteY92" fmla="*/ 872271 h 1707032"/>
                <a:gd name="connsiteX93" fmla="*/ 1258135 w 1339366"/>
                <a:gd name="connsiteY93" fmla="*/ 876392 h 1707032"/>
                <a:gd name="connsiteX94" fmla="*/ 1239296 w 1339366"/>
                <a:gd name="connsiteY94" fmla="*/ 891570 h 1707032"/>
                <a:gd name="connsiteX95" fmla="*/ 1261202 w 1339366"/>
                <a:gd name="connsiteY95" fmla="*/ 903029 h 1707032"/>
                <a:gd name="connsiteX96" fmla="*/ 1339366 w 1339366"/>
                <a:gd name="connsiteY96" fmla="*/ 926256 h 1707032"/>
                <a:gd name="connsiteX97" fmla="*/ 1254029 w 1339366"/>
                <a:gd name="connsiteY97" fmla="*/ 951613 h 1707032"/>
                <a:gd name="connsiteX98" fmla="*/ 1246377 w 1339366"/>
                <a:gd name="connsiteY98" fmla="*/ 955814 h 1707032"/>
                <a:gd name="connsiteX99" fmla="*/ 1332307 w 1339366"/>
                <a:gd name="connsiteY99" fmla="*/ 998926 h 1707032"/>
                <a:gd name="connsiteX100" fmla="*/ 1281535 w 1339366"/>
                <a:gd name="connsiteY100" fmla="*/ 1004670 h 1707032"/>
                <a:gd name="connsiteX101" fmla="*/ 1285183 w 1339366"/>
                <a:gd name="connsiteY101" fmla="*/ 1006247 h 1707032"/>
                <a:gd name="connsiteX102" fmla="*/ 1267173 w 1339366"/>
                <a:gd name="connsiteY102" fmla="*/ 1006295 h 1707032"/>
                <a:gd name="connsiteX103" fmla="*/ 1218351 w 1339366"/>
                <a:gd name="connsiteY103" fmla="*/ 1011817 h 1707032"/>
                <a:gd name="connsiteX104" fmla="*/ 1255390 w 1339366"/>
                <a:gd name="connsiteY104" fmla="*/ 1052268 h 1707032"/>
                <a:gd name="connsiteX105" fmla="*/ 1251863 w 1339366"/>
                <a:gd name="connsiteY105" fmla="*/ 1053382 h 1707032"/>
                <a:gd name="connsiteX106" fmla="*/ 1264380 w 1339366"/>
                <a:gd name="connsiteY106" fmla="*/ 1061658 h 1707032"/>
                <a:gd name="connsiteX107" fmla="*/ 1239478 w 1339366"/>
                <a:gd name="connsiteY107" fmla="*/ 1057291 h 1707032"/>
                <a:gd name="connsiteX108" fmla="*/ 1221380 w 1339366"/>
                <a:gd name="connsiteY108" fmla="*/ 1063005 h 1707032"/>
                <a:gd name="connsiteX109" fmla="*/ 1235588 w 1339366"/>
                <a:gd name="connsiteY109" fmla="*/ 1080830 h 1707032"/>
                <a:gd name="connsiteX110" fmla="*/ 1220876 w 1339366"/>
                <a:gd name="connsiteY110" fmla="*/ 1083122 h 1707032"/>
                <a:gd name="connsiteX111" fmla="*/ 1240013 w 1339366"/>
                <a:gd name="connsiteY111" fmla="*/ 1113297 h 1707032"/>
                <a:gd name="connsiteX112" fmla="*/ 1239512 w 1339366"/>
                <a:gd name="connsiteY112" fmla="*/ 1113362 h 1707032"/>
                <a:gd name="connsiteX113" fmla="*/ 1278270 w 1339366"/>
                <a:gd name="connsiteY113" fmla="*/ 1154274 h 1707032"/>
                <a:gd name="connsiteX114" fmla="*/ 1206658 w 1339366"/>
                <a:gd name="connsiteY114" fmla="*/ 1137147 h 1707032"/>
                <a:gd name="connsiteX115" fmla="*/ 1209137 w 1339366"/>
                <a:gd name="connsiteY115" fmla="*/ 1141720 h 1707032"/>
                <a:gd name="connsiteX116" fmla="*/ 1185117 w 1339366"/>
                <a:gd name="connsiteY116" fmla="*/ 1141202 h 1707032"/>
                <a:gd name="connsiteX117" fmla="*/ 1232190 w 1339366"/>
                <a:gd name="connsiteY117" fmla="*/ 1212707 h 1707032"/>
                <a:gd name="connsiteX118" fmla="*/ 1139721 w 1339366"/>
                <a:gd name="connsiteY118" fmla="*/ 1172413 h 1707032"/>
                <a:gd name="connsiteX119" fmla="*/ 1152550 w 1339366"/>
                <a:gd name="connsiteY119" fmla="*/ 1230389 h 1707032"/>
                <a:gd name="connsiteX120" fmla="*/ 1109986 w 1339366"/>
                <a:gd name="connsiteY120" fmla="*/ 1220969 h 1707032"/>
                <a:gd name="connsiteX121" fmla="*/ 1113842 w 1339366"/>
                <a:gd name="connsiteY121" fmla="*/ 1246602 h 1707032"/>
                <a:gd name="connsiteX122" fmla="*/ 1106428 w 1339366"/>
                <a:gd name="connsiteY122" fmla="*/ 1243735 h 1707032"/>
                <a:gd name="connsiteX123" fmla="*/ 1107547 w 1339366"/>
                <a:gd name="connsiteY123" fmla="*/ 1270635 h 1707032"/>
                <a:gd name="connsiteX124" fmla="*/ 1098339 w 1339366"/>
                <a:gd name="connsiteY124" fmla="*/ 1266808 h 1707032"/>
                <a:gd name="connsiteX125" fmla="*/ 1111348 w 1339366"/>
                <a:gd name="connsiteY125" fmla="*/ 1321196 h 1707032"/>
                <a:gd name="connsiteX126" fmla="*/ 1060507 w 1339366"/>
                <a:gd name="connsiteY126" fmla="*/ 1273032 h 1707032"/>
                <a:gd name="connsiteX127" fmla="*/ 1060224 w 1339366"/>
                <a:gd name="connsiteY127" fmla="*/ 1283591 h 1707032"/>
                <a:gd name="connsiteX128" fmla="*/ 1033893 w 1339366"/>
                <a:gd name="connsiteY128" fmla="*/ 1267621 h 1707032"/>
                <a:gd name="connsiteX129" fmla="*/ 1038594 w 1339366"/>
                <a:gd name="connsiteY129" fmla="*/ 1347787 h 1707032"/>
                <a:gd name="connsiteX130" fmla="*/ 990421 w 1339366"/>
                <a:gd name="connsiteY130" fmla="*/ 1282576 h 1707032"/>
                <a:gd name="connsiteX131" fmla="*/ 974430 w 1339366"/>
                <a:gd name="connsiteY131" fmla="*/ 1333227 h 1707032"/>
                <a:gd name="connsiteX132" fmla="*/ 937322 w 1339366"/>
                <a:gd name="connsiteY132" fmla="*/ 1299250 h 1707032"/>
                <a:gd name="connsiteX133" fmla="*/ 925522 w 1339366"/>
                <a:gd name="connsiteY133" fmla="*/ 1329296 h 1707032"/>
                <a:gd name="connsiteX134" fmla="*/ 922238 w 1339366"/>
                <a:gd name="connsiteY134" fmla="*/ 1325219 h 1707032"/>
                <a:gd name="connsiteX135" fmla="*/ 914159 w 1339366"/>
                <a:gd name="connsiteY135" fmla="*/ 1340663 h 1707032"/>
                <a:gd name="connsiteX136" fmla="*/ 901459 w 1339366"/>
                <a:gd name="connsiteY136" fmla="*/ 1324069 h 1707032"/>
                <a:gd name="connsiteX137" fmla="*/ 900602 w 1339366"/>
                <a:gd name="connsiteY137" fmla="*/ 1324166 h 1707032"/>
                <a:gd name="connsiteX138" fmla="*/ 883328 w 1339366"/>
                <a:gd name="connsiteY138" fmla="*/ 1382292 h 1707032"/>
                <a:gd name="connsiteX139" fmla="*/ 867180 w 1339366"/>
                <a:gd name="connsiteY139" fmla="*/ 1327946 h 1707032"/>
                <a:gd name="connsiteX140" fmla="*/ 862481 w 1339366"/>
                <a:gd name="connsiteY140" fmla="*/ 1328478 h 1707032"/>
                <a:gd name="connsiteX141" fmla="*/ 860322 w 1339366"/>
                <a:gd name="connsiteY141" fmla="*/ 1331995 h 1707032"/>
                <a:gd name="connsiteX142" fmla="*/ 858631 w 1339366"/>
                <a:gd name="connsiteY142" fmla="*/ 1328914 h 1707032"/>
                <a:gd name="connsiteX143" fmla="*/ 854245 w 1339366"/>
                <a:gd name="connsiteY143" fmla="*/ 1329410 h 1707032"/>
                <a:gd name="connsiteX144" fmla="*/ 857893 w 1339366"/>
                <a:gd name="connsiteY144" fmla="*/ 1330987 h 1707032"/>
                <a:gd name="connsiteX145" fmla="*/ 839883 w 1339366"/>
                <a:gd name="connsiteY145" fmla="*/ 1331035 h 1707032"/>
                <a:gd name="connsiteX146" fmla="*/ 820850 w 1339366"/>
                <a:gd name="connsiteY146" fmla="*/ 1333187 h 1707032"/>
                <a:gd name="connsiteX147" fmla="*/ 809213 w 1339366"/>
                <a:gd name="connsiteY147" fmla="*/ 1356382 h 1707032"/>
                <a:gd name="connsiteX148" fmla="*/ 828100 w 1339366"/>
                <a:gd name="connsiteY148" fmla="*/ 1377008 h 1707032"/>
                <a:gd name="connsiteX149" fmla="*/ 824573 w 1339366"/>
                <a:gd name="connsiteY149" fmla="*/ 1378122 h 1707032"/>
                <a:gd name="connsiteX150" fmla="*/ 837090 w 1339366"/>
                <a:gd name="connsiteY150" fmla="*/ 1386398 h 1707032"/>
                <a:gd name="connsiteX151" fmla="*/ 812188 w 1339366"/>
                <a:gd name="connsiteY151" fmla="*/ 1382031 h 1707032"/>
                <a:gd name="connsiteX152" fmla="*/ 794090 w 1339366"/>
                <a:gd name="connsiteY152" fmla="*/ 1387745 h 1707032"/>
                <a:gd name="connsiteX153" fmla="*/ 808298 w 1339366"/>
                <a:gd name="connsiteY153" fmla="*/ 1405570 h 1707032"/>
                <a:gd name="connsiteX154" fmla="*/ 793586 w 1339366"/>
                <a:gd name="connsiteY154" fmla="*/ 1407862 h 1707032"/>
                <a:gd name="connsiteX155" fmla="*/ 812723 w 1339366"/>
                <a:gd name="connsiteY155" fmla="*/ 1438037 h 1707032"/>
                <a:gd name="connsiteX156" fmla="*/ 812222 w 1339366"/>
                <a:gd name="connsiteY156" fmla="*/ 1438102 h 1707032"/>
                <a:gd name="connsiteX157" fmla="*/ 850980 w 1339366"/>
                <a:gd name="connsiteY157" fmla="*/ 1479014 h 1707032"/>
                <a:gd name="connsiteX158" fmla="*/ 779368 w 1339366"/>
                <a:gd name="connsiteY158" fmla="*/ 1461887 h 1707032"/>
                <a:gd name="connsiteX159" fmla="*/ 781847 w 1339366"/>
                <a:gd name="connsiteY159" fmla="*/ 1466460 h 1707032"/>
                <a:gd name="connsiteX160" fmla="*/ 757827 w 1339366"/>
                <a:gd name="connsiteY160" fmla="*/ 1465942 h 1707032"/>
                <a:gd name="connsiteX161" fmla="*/ 804900 w 1339366"/>
                <a:gd name="connsiteY161" fmla="*/ 1537447 h 1707032"/>
                <a:gd name="connsiteX162" fmla="*/ 712431 w 1339366"/>
                <a:gd name="connsiteY162" fmla="*/ 1497153 h 1707032"/>
                <a:gd name="connsiteX163" fmla="*/ 725260 w 1339366"/>
                <a:gd name="connsiteY163" fmla="*/ 1555129 h 1707032"/>
                <a:gd name="connsiteX164" fmla="*/ 682696 w 1339366"/>
                <a:gd name="connsiteY164" fmla="*/ 1545709 h 1707032"/>
                <a:gd name="connsiteX165" fmla="*/ 686552 w 1339366"/>
                <a:gd name="connsiteY165" fmla="*/ 1571342 h 1707032"/>
                <a:gd name="connsiteX166" fmla="*/ 679138 w 1339366"/>
                <a:gd name="connsiteY166" fmla="*/ 1568475 h 1707032"/>
                <a:gd name="connsiteX167" fmla="*/ 680257 w 1339366"/>
                <a:gd name="connsiteY167" fmla="*/ 1595375 h 1707032"/>
                <a:gd name="connsiteX168" fmla="*/ 671049 w 1339366"/>
                <a:gd name="connsiteY168" fmla="*/ 1591548 h 1707032"/>
                <a:gd name="connsiteX169" fmla="*/ 684058 w 1339366"/>
                <a:gd name="connsiteY169" fmla="*/ 1645936 h 1707032"/>
                <a:gd name="connsiteX170" fmla="*/ 633217 w 1339366"/>
                <a:gd name="connsiteY170" fmla="*/ 1597772 h 1707032"/>
                <a:gd name="connsiteX171" fmla="*/ 632934 w 1339366"/>
                <a:gd name="connsiteY171" fmla="*/ 1608331 h 1707032"/>
                <a:gd name="connsiteX172" fmla="*/ 606603 w 1339366"/>
                <a:gd name="connsiteY172" fmla="*/ 1592361 h 1707032"/>
                <a:gd name="connsiteX173" fmla="*/ 611304 w 1339366"/>
                <a:gd name="connsiteY173" fmla="*/ 1672527 h 1707032"/>
                <a:gd name="connsiteX174" fmla="*/ 563131 w 1339366"/>
                <a:gd name="connsiteY174" fmla="*/ 1607316 h 1707032"/>
                <a:gd name="connsiteX175" fmla="*/ 547140 w 1339366"/>
                <a:gd name="connsiteY175" fmla="*/ 1657967 h 1707032"/>
                <a:gd name="connsiteX176" fmla="*/ 510032 w 1339366"/>
                <a:gd name="connsiteY176" fmla="*/ 1623990 h 1707032"/>
                <a:gd name="connsiteX177" fmla="*/ 498232 w 1339366"/>
                <a:gd name="connsiteY177" fmla="*/ 1654036 h 1707032"/>
                <a:gd name="connsiteX178" fmla="*/ 494948 w 1339366"/>
                <a:gd name="connsiteY178" fmla="*/ 1649959 h 1707032"/>
                <a:gd name="connsiteX179" fmla="*/ 486869 w 1339366"/>
                <a:gd name="connsiteY179" fmla="*/ 1665403 h 1707032"/>
                <a:gd name="connsiteX180" fmla="*/ 473572 w 1339366"/>
                <a:gd name="connsiteY180" fmla="*/ 1648029 h 1707032"/>
                <a:gd name="connsiteX181" fmla="*/ 456038 w 1339366"/>
                <a:gd name="connsiteY181" fmla="*/ 1707032 h 1707032"/>
                <a:gd name="connsiteX182" fmla="*/ 438463 w 1339366"/>
                <a:gd name="connsiteY182" fmla="*/ 1647885 h 1707032"/>
                <a:gd name="connsiteX183" fmla="*/ 433032 w 1339366"/>
                <a:gd name="connsiteY183" fmla="*/ 1656735 h 1707032"/>
                <a:gd name="connsiteX184" fmla="*/ 412722 w 1339366"/>
                <a:gd name="connsiteY184" fmla="*/ 1619734 h 1707032"/>
                <a:gd name="connsiteX185" fmla="*/ 376107 w 1339366"/>
                <a:gd name="connsiteY185" fmla="*/ 1692714 h 1707032"/>
                <a:gd name="connsiteX186" fmla="*/ 369293 w 1339366"/>
                <a:gd name="connsiteY186" fmla="*/ 1632484 h 1707032"/>
                <a:gd name="connsiteX187" fmla="*/ 341463 w 1339366"/>
                <a:gd name="connsiteY187" fmla="*/ 1657967 h 1707032"/>
                <a:gd name="connsiteX188" fmla="*/ 325201 w 1339366"/>
                <a:gd name="connsiteY188" fmla="*/ 1606456 h 1707032"/>
                <a:gd name="connsiteX189" fmla="*/ 293793 w 1339366"/>
                <a:gd name="connsiteY189" fmla="*/ 1631488 h 1707032"/>
                <a:gd name="connsiteX190" fmla="*/ 292643 w 1339366"/>
                <a:gd name="connsiteY190" fmla="*/ 1624108 h 1707032"/>
                <a:gd name="connsiteX191" fmla="*/ 284375 w 1339366"/>
                <a:gd name="connsiteY191" fmla="*/ 1629353 h 1707032"/>
                <a:gd name="connsiteX192" fmla="*/ 280105 w 1339366"/>
                <a:gd name="connsiteY192" fmla="*/ 1596594 h 1707032"/>
                <a:gd name="connsiteX193" fmla="*/ 228020 w 1339366"/>
                <a:gd name="connsiteY193" fmla="*/ 1645936 h 1707032"/>
                <a:gd name="connsiteX194" fmla="*/ 239854 w 1339366"/>
                <a:gd name="connsiteY194" fmla="*/ 1596459 h 1707032"/>
                <a:gd name="connsiteX195" fmla="*/ 235711 w 1339366"/>
                <a:gd name="connsiteY195" fmla="*/ 1598705 h 1707032"/>
                <a:gd name="connsiteX196" fmla="*/ 236904 w 1339366"/>
                <a:gd name="connsiteY196" fmla="*/ 1543502 h 1707032"/>
                <a:gd name="connsiteX197" fmla="*/ 162326 w 1339366"/>
                <a:gd name="connsiteY197" fmla="*/ 1592597 h 1707032"/>
                <a:gd name="connsiteX198" fmla="*/ 180287 w 1339366"/>
                <a:gd name="connsiteY198" fmla="*/ 1551379 h 1707032"/>
                <a:gd name="connsiteX199" fmla="*/ 163341 w 1339366"/>
                <a:gd name="connsiteY199" fmla="*/ 1555129 h 1707032"/>
                <a:gd name="connsiteX200" fmla="*/ 174947 w 1339366"/>
                <a:gd name="connsiteY200" fmla="*/ 1502682 h 1707032"/>
                <a:gd name="connsiteX201" fmla="*/ 128019 w 1339366"/>
                <a:gd name="connsiteY201" fmla="*/ 1509743 h 1707032"/>
                <a:gd name="connsiteX202" fmla="*/ 133088 w 1339366"/>
                <a:gd name="connsiteY202" fmla="*/ 1496635 h 1707032"/>
                <a:gd name="connsiteX203" fmla="*/ 127036 w 1339366"/>
                <a:gd name="connsiteY203" fmla="*/ 1496888 h 1707032"/>
                <a:gd name="connsiteX204" fmla="*/ 142566 w 1339366"/>
                <a:gd name="connsiteY204" fmla="*/ 1459528 h 1707032"/>
                <a:gd name="connsiteX205" fmla="*/ 61097 w 1339366"/>
                <a:gd name="connsiteY205" fmla="*/ 1479014 h 1707032"/>
                <a:gd name="connsiteX206" fmla="*/ 102840 w 1339366"/>
                <a:gd name="connsiteY206" fmla="*/ 1434952 h 1707032"/>
                <a:gd name="connsiteX207" fmla="*/ 125532 w 1339366"/>
                <a:gd name="connsiteY207" fmla="*/ 1397538 h 1707032"/>
                <a:gd name="connsiteX208" fmla="*/ 114042 w 1339366"/>
                <a:gd name="connsiteY208" fmla="*/ 1393911 h 1707032"/>
                <a:gd name="connsiteX209" fmla="*/ 27244 w 1339366"/>
                <a:gd name="connsiteY209" fmla="*/ 1399003 h 1707032"/>
                <a:gd name="connsiteX210" fmla="*/ 67785 w 1339366"/>
                <a:gd name="connsiteY210" fmla="*/ 1369053 h 1707032"/>
                <a:gd name="connsiteX211" fmla="*/ 93921 w 1339366"/>
                <a:gd name="connsiteY211" fmla="*/ 1340509 h 1707032"/>
                <a:gd name="connsiteX212" fmla="*/ 45326 w 1339366"/>
                <a:gd name="connsiteY212" fmla="*/ 1321422 h 1707032"/>
                <a:gd name="connsiteX213" fmla="*/ 63414 w 1339366"/>
                <a:gd name="connsiteY213" fmla="*/ 1306849 h 1707032"/>
                <a:gd name="connsiteX214" fmla="*/ 57009 w 1339366"/>
                <a:gd name="connsiteY214" fmla="*/ 1303498 h 1707032"/>
                <a:gd name="connsiteX215" fmla="*/ 90481 w 1339366"/>
                <a:gd name="connsiteY215" fmla="*/ 1277881 h 1707032"/>
                <a:gd name="connsiteX216" fmla="*/ 0 w 1339366"/>
                <a:gd name="connsiteY216" fmla="*/ 1250995 h 1707032"/>
                <a:gd name="connsiteX217" fmla="*/ 94673 w 1339366"/>
                <a:gd name="connsiteY217" fmla="*/ 1222864 h 1707032"/>
                <a:gd name="connsiteX218" fmla="*/ 103335 w 1339366"/>
                <a:gd name="connsiteY218" fmla="*/ 1218109 h 1707032"/>
                <a:gd name="connsiteX219" fmla="*/ 93169 w 1339366"/>
                <a:gd name="connsiteY219" fmla="*/ 1207007 h 1707032"/>
                <a:gd name="connsiteX220" fmla="*/ 7057 w 1339366"/>
                <a:gd name="connsiteY220" fmla="*/ 1163804 h 1707032"/>
                <a:gd name="connsiteX221" fmla="*/ 97075 w 1339366"/>
                <a:gd name="connsiteY221" fmla="*/ 1153621 h 1707032"/>
                <a:gd name="connsiteX222" fmla="*/ 67874 w 1339366"/>
                <a:gd name="connsiteY222" fmla="*/ 1116984 h 1707032"/>
                <a:gd name="connsiteX223" fmla="*/ 100016 w 1339366"/>
                <a:gd name="connsiteY223" fmla="*/ 1111976 h 1707032"/>
                <a:gd name="connsiteX224" fmla="*/ 93058 w 1339366"/>
                <a:gd name="connsiteY224" fmla="*/ 1101004 h 1707032"/>
                <a:gd name="connsiteX225" fmla="*/ 108635 w 1339366"/>
                <a:gd name="connsiteY225" fmla="*/ 1098974 h 1707032"/>
                <a:gd name="connsiteX226" fmla="*/ 98776 w 1339366"/>
                <a:gd name="connsiteY226" fmla="*/ 1092456 h 1707032"/>
                <a:gd name="connsiteX227" fmla="*/ 124305 w 1339366"/>
                <a:gd name="connsiteY227" fmla="*/ 1096933 h 1707032"/>
                <a:gd name="connsiteX228" fmla="*/ 127305 w 1339366"/>
                <a:gd name="connsiteY228" fmla="*/ 1096542 h 1707032"/>
                <a:gd name="connsiteX229" fmla="*/ 122643 w 1339366"/>
                <a:gd name="connsiteY229" fmla="*/ 1087942 h 1707032"/>
                <a:gd name="connsiteX230" fmla="*/ 61096 w 1339366"/>
                <a:gd name="connsiteY230" fmla="*/ 1022976 h 1707032"/>
                <a:gd name="connsiteX231" fmla="*/ 172786 w 1339366"/>
                <a:gd name="connsiteY231" fmla="*/ 1049689 h 1707032"/>
                <a:gd name="connsiteX232" fmla="*/ 107177 w 1339366"/>
                <a:gd name="connsiteY232" fmla="*/ 950024 h 1707032"/>
                <a:gd name="connsiteX233" fmla="*/ 195212 w 1339366"/>
                <a:gd name="connsiteY233" fmla="*/ 988386 h 1707032"/>
                <a:gd name="connsiteX234" fmla="*/ 189619 w 1339366"/>
                <a:gd name="connsiteY234" fmla="*/ 951211 h 1707032"/>
                <a:gd name="connsiteX235" fmla="*/ 226432 w 1339366"/>
                <a:gd name="connsiteY235" fmla="*/ 965447 h 1707032"/>
                <a:gd name="connsiteX236" fmla="*/ 225525 w 1339366"/>
                <a:gd name="connsiteY236" fmla="*/ 943666 h 1707032"/>
                <a:gd name="connsiteX237" fmla="*/ 230863 w 1339366"/>
                <a:gd name="connsiteY237" fmla="*/ 945886 h 1707032"/>
                <a:gd name="connsiteX238" fmla="*/ 221719 w 1339366"/>
                <a:gd name="connsiteY238" fmla="*/ 927569 h 1707032"/>
                <a:gd name="connsiteX239" fmla="*/ 250986 w 1339366"/>
                <a:gd name="connsiteY239" fmla="*/ 952077 h 1707032"/>
                <a:gd name="connsiteX240" fmla="*/ 228019 w 1339366"/>
                <a:gd name="connsiteY240" fmla="*/ 856055 h 1707032"/>
                <a:gd name="connsiteX241" fmla="*/ 307604 w 1339366"/>
                <a:gd name="connsiteY241" fmla="*/ 931448 h 1707032"/>
                <a:gd name="connsiteX242" fmla="*/ 300771 w 1339366"/>
                <a:gd name="connsiteY242" fmla="*/ 814944 h 1707032"/>
                <a:gd name="connsiteX243" fmla="*/ 364892 w 1339366"/>
                <a:gd name="connsiteY243" fmla="*/ 901743 h 1707032"/>
                <a:gd name="connsiteX244" fmla="*/ 377941 w 1339366"/>
                <a:gd name="connsiteY244" fmla="*/ 868518 h 1707032"/>
                <a:gd name="connsiteX245" fmla="*/ 404408 w 1339366"/>
                <a:gd name="connsiteY245" fmla="*/ 901369 h 1707032"/>
                <a:gd name="connsiteX246" fmla="*/ 407668 w 1339366"/>
                <a:gd name="connsiteY246" fmla="*/ 895136 h 1707032"/>
                <a:gd name="connsiteX247" fmla="*/ 410635 w 1339366"/>
                <a:gd name="connsiteY247" fmla="*/ 846243 h 1707032"/>
                <a:gd name="connsiteX248" fmla="*/ 422208 w 1339366"/>
                <a:gd name="connsiteY248" fmla="*/ 877944 h 1707032"/>
                <a:gd name="connsiteX249" fmla="*/ 428815 w 1339366"/>
                <a:gd name="connsiteY249" fmla="*/ 886576 h 1707032"/>
                <a:gd name="connsiteX250" fmla="*/ 439761 w 1339366"/>
                <a:gd name="connsiteY250" fmla="*/ 849740 h 1707032"/>
                <a:gd name="connsiteX251" fmla="*/ 436775 w 1339366"/>
                <a:gd name="connsiteY251" fmla="*/ 840282 h 1707032"/>
                <a:gd name="connsiteX252" fmla="*/ 434348 w 1339366"/>
                <a:gd name="connsiteY252" fmla="*/ 839064 h 1707032"/>
                <a:gd name="connsiteX253" fmla="*/ 436320 w 1339366"/>
                <a:gd name="connsiteY253" fmla="*/ 838841 h 1707032"/>
                <a:gd name="connsiteX254" fmla="*/ 427751 w 1339366"/>
                <a:gd name="connsiteY254" fmla="*/ 811698 h 1707032"/>
                <a:gd name="connsiteX255" fmla="*/ 396343 w 1339366"/>
                <a:gd name="connsiteY255" fmla="*/ 836730 h 1707032"/>
                <a:gd name="connsiteX256" fmla="*/ 395193 w 1339366"/>
                <a:gd name="connsiteY256" fmla="*/ 829350 h 1707032"/>
                <a:gd name="connsiteX257" fmla="*/ 386925 w 1339366"/>
                <a:gd name="connsiteY257" fmla="*/ 834595 h 1707032"/>
                <a:gd name="connsiteX258" fmla="*/ 382655 w 1339366"/>
                <a:gd name="connsiteY258" fmla="*/ 801836 h 1707032"/>
                <a:gd name="connsiteX259" fmla="*/ 330570 w 1339366"/>
                <a:gd name="connsiteY259" fmla="*/ 851178 h 1707032"/>
                <a:gd name="connsiteX260" fmla="*/ 342404 w 1339366"/>
                <a:gd name="connsiteY260" fmla="*/ 801701 h 1707032"/>
                <a:gd name="connsiteX261" fmla="*/ 338261 w 1339366"/>
                <a:gd name="connsiteY261" fmla="*/ 803947 h 1707032"/>
                <a:gd name="connsiteX262" fmla="*/ 339454 w 1339366"/>
                <a:gd name="connsiteY262" fmla="*/ 748744 h 1707032"/>
                <a:gd name="connsiteX263" fmla="*/ 264876 w 1339366"/>
                <a:gd name="connsiteY263" fmla="*/ 797839 h 1707032"/>
                <a:gd name="connsiteX264" fmla="*/ 282837 w 1339366"/>
                <a:gd name="connsiteY264" fmla="*/ 756621 h 1707032"/>
                <a:gd name="connsiteX265" fmla="*/ 265891 w 1339366"/>
                <a:gd name="connsiteY265" fmla="*/ 760371 h 1707032"/>
                <a:gd name="connsiteX266" fmla="*/ 277497 w 1339366"/>
                <a:gd name="connsiteY266" fmla="*/ 707924 h 1707032"/>
                <a:gd name="connsiteX267" fmla="*/ 230569 w 1339366"/>
                <a:gd name="connsiteY267" fmla="*/ 714985 h 1707032"/>
                <a:gd name="connsiteX268" fmla="*/ 235638 w 1339366"/>
                <a:gd name="connsiteY268" fmla="*/ 701877 h 1707032"/>
                <a:gd name="connsiteX269" fmla="*/ 229586 w 1339366"/>
                <a:gd name="connsiteY269" fmla="*/ 702130 h 1707032"/>
                <a:gd name="connsiteX270" fmla="*/ 245116 w 1339366"/>
                <a:gd name="connsiteY270" fmla="*/ 664770 h 1707032"/>
                <a:gd name="connsiteX271" fmla="*/ 163648 w 1339366"/>
                <a:gd name="connsiteY271" fmla="*/ 684256 h 1707032"/>
                <a:gd name="connsiteX272" fmla="*/ 205390 w 1339366"/>
                <a:gd name="connsiteY272" fmla="*/ 640194 h 1707032"/>
                <a:gd name="connsiteX273" fmla="*/ 228082 w 1339366"/>
                <a:gd name="connsiteY273" fmla="*/ 602780 h 1707032"/>
                <a:gd name="connsiteX274" fmla="*/ 216592 w 1339366"/>
                <a:gd name="connsiteY274" fmla="*/ 599153 h 1707032"/>
                <a:gd name="connsiteX275" fmla="*/ 129795 w 1339366"/>
                <a:gd name="connsiteY275" fmla="*/ 604245 h 1707032"/>
                <a:gd name="connsiteX276" fmla="*/ 170336 w 1339366"/>
                <a:gd name="connsiteY276" fmla="*/ 574295 h 1707032"/>
                <a:gd name="connsiteX277" fmla="*/ 196472 w 1339366"/>
                <a:gd name="connsiteY277" fmla="*/ 545751 h 1707032"/>
                <a:gd name="connsiteX278" fmla="*/ 147876 w 1339366"/>
                <a:gd name="connsiteY278" fmla="*/ 526664 h 1707032"/>
                <a:gd name="connsiteX279" fmla="*/ 165965 w 1339366"/>
                <a:gd name="connsiteY279" fmla="*/ 512091 h 1707032"/>
                <a:gd name="connsiteX280" fmla="*/ 159559 w 1339366"/>
                <a:gd name="connsiteY280" fmla="*/ 508740 h 1707032"/>
                <a:gd name="connsiteX281" fmla="*/ 193032 w 1339366"/>
                <a:gd name="connsiteY281" fmla="*/ 483123 h 1707032"/>
                <a:gd name="connsiteX282" fmla="*/ 102550 w 1339366"/>
                <a:gd name="connsiteY282" fmla="*/ 456237 h 1707032"/>
                <a:gd name="connsiteX283" fmla="*/ 197223 w 1339366"/>
                <a:gd name="connsiteY283" fmla="*/ 428106 h 1707032"/>
                <a:gd name="connsiteX284" fmla="*/ 205885 w 1339366"/>
                <a:gd name="connsiteY284" fmla="*/ 423351 h 1707032"/>
                <a:gd name="connsiteX285" fmla="*/ 195719 w 1339366"/>
                <a:gd name="connsiteY285" fmla="*/ 412249 h 1707032"/>
                <a:gd name="connsiteX286" fmla="*/ 109608 w 1339366"/>
                <a:gd name="connsiteY286" fmla="*/ 369046 h 1707032"/>
                <a:gd name="connsiteX287" fmla="*/ 199625 w 1339366"/>
                <a:gd name="connsiteY287" fmla="*/ 358863 h 1707032"/>
                <a:gd name="connsiteX288" fmla="*/ 170424 w 1339366"/>
                <a:gd name="connsiteY288" fmla="*/ 322226 h 1707032"/>
                <a:gd name="connsiteX289" fmla="*/ 202566 w 1339366"/>
                <a:gd name="connsiteY289" fmla="*/ 317218 h 1707032"/>
                <a:gd name="connsiteX290" fmla="*/ 195609 w 1339366"/>
                <a:gd name="connsiteY290" fmla="*/ 306246 h 1707032"/>
                <a:gd name="connsiteX291" fmla="*/ 211185 w 1339366"/>
                <a:gd name="connsiteY291" fmla="*/ 304216 h 1707032"/>
                <a:gd name="connsiteX292" fmla="*/ 201327 w 1339366"/>
                <a:gd name="connsiteY292" fmla="*/ 297698 h 1707032"/>
                <a:gd name="connsiteX293" fmla="*/ 226855 w 1339366"/>
                <a:gd name="connsiteY293" fmla="*/ 302175 h 1707032"/>
                <a:gd name="connsiteX294" fmla="*/ 229855 w 1339366"/>
                <a:gd name="connsiteY294" fmla="*/ 301784 h 1707032"/>
                <a:gd name="connsiteX295" fmla="*/ 225193 w 1339366"/>
                <a:gd name="connsiteY295" fmla="*/ 293184 h 1707032"/>
                <a:gd name="connsiteX296" fmla="*/ 163647 w 1339366"/>
                <a:gd name="connsiteY296" fmla="*/ 228218 h 1707032"/>
                <a:gd name="connsiteX297" fmla="*/ 275336 w 1339366"/>
                <a:gd name="connsiteY297" fmla="*/ 254931 h 1707032"/>
                <a:gd name="connsiteX298" fmla="*/ 209727 w 1339366"/>
                <a:gd name="connsiteY298" fmla="*/ 155266 h 1707032"/>
                <a:gd name="connsiteX299" fmla="*/ 297762 w 1339366"/>
                <a:gd name="connsiteY299" fmla="*/ 193628 h 1707032"/>
                <a:gd name="connsiteX300" fmla="*/ 292169 w 1339366"/>
                <a:gd name="connsiteY300" fmla="*/ 156453 h 1707032"/>
                <a:gd name="connsiteX301" fmla="*/ 328982 w 1339366"/>
                <a:gd name="connsiteY301" fmla="*/ 170689 h 1707032"/>
                <a:gd name="connsiteX302" fmla="*/ 328075 w 1339366"/>
                <a:gd name="connsiteY302" fmla="*/ 148908 h 1707032"/>
                <a:gd name="connsiteX303" fmla="*/ 333413 w 1339366"/>
                <a:gd name="connsiteY303" fmla="*/ 151128 h 1707032"/>
                <a:gd name="connsiteX304" fmla="*/ 324269 w 1339366"/>
                <a:gd name="connsiteY304" fmla="*/ 132811 h 1707032"/>
                <a:gd name="connsiteX305" fmla="*/ 353536 w 1339366"/>
                <a:gd name="connsiteY305" fmla="*/ 157319 h 1707032"/>
                <a:gd name="connsiteX306" fmla="*/ 330569 w 1339366"/>
                <a:gd name="connsiteY306" fmla="*/ 61297 h 1707032"/>
                <a:gd name="connsiteX307" fmla="*/ 410154 w 1339366"/>
                <a:gd name="connsiteY307" fmla="*/ 136690 h 1707032"/>
                <a:gd name="connsiteX308" fmla="*/ 403321 w 1339366"/>
                <a:gd name="connsiteY308" fmla="*/ 20186 h 1707032"/>
                <a:gd name="connsiteX309" fmla="*/ 467442 w 1339366"/>
                <a:gd name="connsiteY309" fmla="*/ 106985 h 1707032"/>
                <a:gd name="connsiteX310" fmla="*/ 480491 w 1339366"/>
                <a:gd name="connsiteY310" fmla="*/ 73760 h 1707032"/>
                <a:gd name="connsiteX311" fmla="*/ 506958 w 1339366"/>
                <a:gd name="connsiteY311" fmla="*/ 106611 h 1707032"/>
                <a:gd name="connsiteX312" fmla="*/ 510218 w 1339366"/>
                <a:gd name="connsiteY312" fmla="*/ 100378 h 1707032"/>
                <a:gd name="connsiteX313" fmla="*/ 513185 w 1339366"/>
                <a:gd name="connsiteY313" fmla="*/ 51485 h 1707032"/>
                <a:gd name="connsiteX314" fmla="*/ 524758 w 1339366"/>
                <a:gd name="connsiteY314" fmla="*/ 83186 h 1707032"/>
                <a:gd name="connsiteX315" fmla="*/ 531365 w 1339366"/>
                <a:gd name="connsiteY315" fmla="*/ 91818 h 1707032"/>
                <a:gd name="connsiteX316" fmla="*/ 558588 w 1339366"/>
                <a:gd name="connsiteY316" fmla="*/ 200 h 1707032"/>
                <a:gd name="connsiteX317" fmla="*/ 588282 w 1339366"/>
                <a:gd name="connsiteY317" fmla="*/ 100130 h 1707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</a:cxnLst>
              <a:rect l="l" t="t" r="r" b="b"/>
              <a:pathLst>
                <a:path w="1339366" h="1707032">
                  <a:moveTo>
                    <a:pt x="799732" y="1335576"/>
                  </a:moveTo>
                  <a:lnTo>
                    <a:pt x="791061" y="1336557"/>
                  </a:lnTo>
                  <a:lnTo>
                    <a:pt x="801081" y="1347500"/>
                  </a:lnTo>
                  <a:close/>
                  <a:moveTo>
                    <a:pt x="493352" y="868667"/>
                  </a:moveTo>
                  <a:lnTo>
                    <a:pt x="483673" y="887958"/>
                  </a:lnTo>
                  <a:lnTo>
                    <a:pt x="485732" y="894888"/>
                  </a:lnTo>
                  <a:lnTo>
                    <a:pt x="497775" y="870886"/>
                  </a:lnTo>
                  <a:close/>
                  <a:moveTo>
                    <a:pt x="515272" y="824976"/>
                  </a:moveTo>
                  <a:lnTo>
                    <a:pt x="512648" y="830207"/>
                  </a:lnTo>
                  <a:lnTo>
                    <a:pt x="517822" y="829621"/>
                  </a:lnTo>
                  <a:close/>
                  <a:moveTo>
                    <a:pt x="929269" y="537766"/>
                  </a:moveTo>
                  <a:lnTo>
                    <a:pt x="904241" y="540596"/>
                  </a:lnTo>
                  <a:lnTo>
                    <a:pt x="909877" y="559564"/>
                  </a:lnTo>
                  <a:lnTo>
                    <a:pt x="915340" y="565529"/>
                  </a:lnTo>
                  <a:close/>
                  <a:moveTo>
                    <a:pt x="962386" y="471761"/>
                  </a:moveTo>
                  <a:lnTo>
                    <a:pt x="929289" y="481595"/>
                  </a:lnTo>
                  <a:lnTo>
                    <a:pt x="921637" y="485796"/>
                  </a:lnTo>
                  <a:lnTo>
                    <a:pt x="948565" y="499306"/>
                  </a:lnTo>
                  <a:close/>
                  <a:moveTo>
                    <a:pt x="638520" y="0"/>
                  </a:moveTo>
                  <a:lnTo>
                    <a:pt x="647167" y="76440"/>
                  </a:lnTo>
                  <a:lnTo>
                    <a:pt x="651233" y="67035"/>
                  </a:lnTo>
                  <a:lnTo>
                    <a:pt x="651321" y="100782"/>
                  </a:lnTo>
                  <a:lnTo>
                    <a:pt x="656949" y="118608"/>
                  </a:lnTo>
                  <a:lnTo>
                    <a:pt x="684929" y="96308"/>
                  </a:lnTo>
                  <a:lnTo>
                    <a:pt x="688509" y="119288"/>
                  </a:lnTo>
                  <a:lnTo>
                    <a:pt x="717454" y="75513"/>
                  </a:lnTo>
                  <a:lnTo>
                    <a:pt x="708866" y="124503"/>
                  </a:lnTo>
                  <a:lnTo>
                    <a:pt x="723958" y="114931"/>
                  </a:lnTo>
                  <a:lnTo>
                    <a:pt x="724621" y="120020"/>
                  </a:lnTo>
                  <a:lnTo>
                    <a:pt x="786608" y="61298"/>
                  </a:lnTo>
                  <a:lnTo>
                    <a:pt x="763313" y="158694"/>
                  </a:lnTo>
                  <a:lnTo>
                    <a:pt x="852301" y="100117"/>
                  </a:lnTo>
                  <a:lnTo>
                    <a:pt x="822468" y="168575"/>
                  </a:lnTo>
                  <a:lnTo>
                    <a:pt x="835117" y="159174"/>
                  </a:lnTo>
                  <a:lnTo>
                    <a:pt x="810362" y="202313"/>
                  </a:lnTo>
                  <a:lnTo>
                    <a:pt x="827811" y="198451"/>
                  </a:lnTo>
                  <a:lnTo>
                    <a:pt x="822535" y="222290"/>
                  </a:lnTo>
                  <a:lnTo>
                    <a:pt x="839792" y="219694"/>
                  </a:lnTo>
                  <a:lnTo>
                    <a:pt x="882342" y="198455"/>
                  </a:lnTo>
                  <a:lnTo>
                    <a:pt x="839913" y="249120"/>
                  </a:lnTo>
                  <a:lnTo>
                    <a:pt x="871665" y="247799"/>
                  </a:lnTo>
                  <a:lnTo>
                    <a:pt x="953530" y="228219"/>
                  </a:lnTo>
                  <a:lnTo>
                    <a:pt x="885845" y="299665"/>
                  </a:lnTo>
                  <a:lnTo>
                    <a:pt x="987380" y="293711"/>
                  </a:lnTo>
                  <a:lnTo>
                    <a:pt x="934922" y="332462"/>
                  </a:lnTo>
                  <a:lnTo>
                    <a:pt x="948295" y="330911"/>
                  </a:lnTo>
                  <a:lnTo>
                    <a:pt x="895549" y="361550"/>
                  </a:lnTo>
                  <a:lnTo>
                    <a:pt x="891810" y="364311"/>
                  </a:lnTo>
                  <a:lnTo>
                    <a:pt x="930649" y="376573"/>
                  </a:lnTo>
                  <a:lnTo>
                    <a:pt x="923021" y="384903"/>
                  </a:lnTo>
                  <a:lnTo>
                    <a:pt x="963669" y="387371"/>
                  </a:lnTo>
                  <a:lnTo>
                    <a:pt x="922903" y="402253"/>
                  </a:lnTo>
                  <a:lnTo>
                    <a:pt x="933395" y="406374"/>
                  </a:lnTo>
                  <a:lnTo>
                    <a:pt x="914556" y="421552"/>
                  </a:lnTo>
                  <a:lnTo>
                    <a:pt x="936462" y="433011"/>
                  </a:lnTo>
                  <a:lnTo>
                    <a:pt x="1014626" y="456238"/>
                  </a:lnTo>
                  <a:lnTo>
                    <a:pt x="963423" y="471453"/>
                  </a:lnTo>
                  <a:lnTo>
                    <a:pt x="967657" y="508885"/>
                  </a:lnTo>
                  <a:lnTo>
                    <a:pt x="1007567" y="528908"/>
                  </a:lnTo>
                  <a:lnTo>
                    <a:pt x="970398" y="533113"/>
                  </a:lnTo>
                  <a:lnTo>
                    <a:pt x="971907" y="546458"/>
                  </a:lnTo>
                  <a:lnTo>
                    <a:pt x="975973" y="537053"/>
                  </a:lnTo>
                  <a:lnTo>
                    <a:pt x="976061" y="570800"/>
                  </a:lnTo>
                  <a:lnTo>
                    <a:pt x="981689" y="588626"/>
                  </a:lnTo>
                  <a:lnTo>
                    <a:pt x="1009669" y="566326"/>
                  </a:lnTo>
                  <a:lnTo>
                    <a:pt x="1013249" y="589306"/>
                  </a:lnTo>
                  <a:lnTo>
                    <a:pt x="1042194" y="545531"/>
                  </a:lnTo>
                  <a:lnTo>
                    <a:pt x="1033606" y="594521"/>
                  </a:lnTo>
                  <a:lnTo>
                    <a:pt x="1048698" y="584949"/>
                  </a:lnTo>
                  <a:lnTo>
                    <a:pt x="1049361" y="590038"/>
                  </a:lnTo>
                  <a:lnTo>
                    <a:pt x="1111348" y="531316"/>
                  </a:lnTo>
                  <a:lnTo>
                    <a:pt x="1088053" y="628712"/>
                  </a:lnTo>
                  <a:lnTo>
                    <a:pt x="1177041" y="570135"/>
                  </a:lnTo>
                  <a:lnTo>
                    <a:pt x="1147208" y="638593"/>
                  </a:lnTo>
                  <a:lnTo>
                    <a:pt x="1159857" y="629192"/>
                  </a:lnTo>
                  <a:lnTo>
                    <a:pt x="1135102" y="672331"/>
                  </a:lnTo>
                  <a:lnTo>
                    <a:pt x="1152551" y="668469"/>
                  </a:lnTo>
                  <a:lnTo>
                    <a:pt x="1147275" y="692308"/>
                  </a:lnTo>
                  <a:lnTo>
                    <a:pt x="1164532" y="689712"/>
                  </a:lnTo>
                  <a:lnTo>
                    <a:pt x="1207082" y="668473"/>
                  </a:lnTo>
                  <a:lnTo>
                    <a:pt x="1164653" y="719138"/>
                  </a:lnTo>
                  <a:lnTo>
                    <a:pt x="1196405" y="717817"/>
                  </a:lnTo>
                  <a:lnTo>
                    <a:pt x="1278270" y="698237"/>
                  </a:lnTo>
                  <a:lnTo>
                    <a:pt x="1210585" y="769683"/>
                  </a:lnTo>
                  <a:lnTo>
                    <a:pt x="1312120" y="763729"/>
                  </a:lnTo>
                  <a:lnTo>
                    <a:pt x="1259662" y="802480"/>
                  </a:lnTo>
                  <a:lnTo>
                    <a:pt x="1273035" y="800929"/>
                  </a:lnTo>
                  <a:lnTo>
                    <a:pt x="1220289" y="831568"/>
                  </a:lnTo>
                  <a:lnTo>
                    <a:pt x="1216550" y="834329"/>
                  </a:lnTo>
                  <a:lnTo>
                    <a:pt x="1255389" y="846591"/>
                  </a:lnTo>
                  <a:lnTo>
                    <a:pt x="1247761" y="854921"/>
                  </a:lnTo>
                  <a:lnTo>
                    <a:pt x="1288409" y="857389"/>
                  </a:lnTo>
                  <a:lnTo>
                    <a:pt x="1247643" y="872271"/>
                  </a:lnTo>
                  <a:lnTo>
                    <a:pt x="1258135" y="876392"/>
                  </a:lnTo>
                  <a:lnTo>
                    <a:pt x="1239296" y="891570"/>
                  </a:lnTo>
                  <a:lnTo>
                    <a:pt x="1261202" y="903029"/>
                  </a:lnTo>
                  <a:lnTo>
                    <a:pt x="1339366" y="926256"/>
                  </a:lnTo>
                  <a:lnTo>
                    <a:pt x="1254029" y="951613"/>
                  </a:lnTo>
                  <a:lnTo>
                    <a:pt x="1246377" y="955814"/>
                  </a:lnTo>
                  <a:lnTo>
                    <a:pt x="1332307" y="998926"/>
                  </a:lnTo>
                  <a:lnTo>
                    <a:pt x="1281535" y="1004670"/>
                  </a:lnTo>
                  <a:lnTo>
                    <a:pt x="1285183" y="1006247"/>
                  </a:lnTo>
                  <a:lnTo>
                    <a:pt x="1267173" y="1006295"/>
                  </a:lnTo>
                  <a:lnTo>
                    <a:pt x="1218351" y="1011817"/>
                  </a:lnTo>
                  <a:lnTo>
                    <a:pt x="1255390" y="1052268"/>
                  </a:lnTo>
                  <a:lnTo>
                    <a:pt x="1251863" y="1053382"/>
                  </a:lnTo>
                  <a:lnTo>
                    <a:pt x="1264380" y="1061658"/>
                  </a:lnTo>
                  <a:lnTo>
                    <a:pt x="1239478" y="1057291"/>
                  </a:lnTo>
                  <a:lnTo>
                    <a:pt x="1221380" y="1063005"/>
                  </a:lnTo>
                  <a:lnTo>
                    <a:pt x="1235588" y="1080830"/>
                  </a:lnTo>
                  <a:lnTo>
                    <a:pt x="1220876" y="1083122"/>
                  </a:lnTo>
                  <a:lnTo>
                    <a:pt x="1240013" y="1113297"/>
                  </a:lnTo>
                  <a:lnTo>
                    <a:pt x="1239512" y="1113362"/>
                  </a:lnTo>
                  <a:lnTo>
                    <a:pt x="1278270" y="1154274"/>
                  </a:lnTo>
                  <a:lnTo>
                    <a:pt x="1206658" y="1137147"/>
                  </a:lnTo>
                  <a:lnTo>
                    <a:pt x="1209137" y="1141720"/>
                  </a:lnTo>
                  <a:lnTo>
                    <a:pt x="1185117" y="1141202"/>
                  </a:lnTo>
                  <a:lnTo>
                    <a:pt x="1232190" y="1212707"/>
                  </a:lnTo>
                  <a:lnTo>
                    <a:pt x="1139721" y="1172413"/>
                  </a:lnTo>
                  <a:lnTo>
                    <a:pt x="1152550" y="1230389"/>
                  </a:lnTo>
                  <a:lnTo>
                    <a:pt x="1109986" y="1220969"/>
                  </a:lnTo>
                  <a:lnTo>
                    <a:pt x="1113842" y="1246602"/>
                  </a:lnTo>
                  <a:lnTo>
                    <a:pt x="1106428" y="1243735"/>
                  </a:lnTo>
                  <a:lnTo>
                    <a:pt x="1107547" y="1270635"/>
                  </a:lnTo>
                  <a:lnTo>
                    <a:pt x="1098339" y="1266808"/>
                  </a:lnTo>
                  <a:lnTo>
                    <a:pt x="1111348" y="1321196"/>
                  </a:lnTo>
                  <a:lnTo>
                    <a:pt x="1060507" y="1273032"/>
                  </a:lnTo>
                  <a:lnTo>
                    <a:pt x="1060224" y="1283591"/>
                  </a:lnTo>
                  <a:lnTo>
                    <a:pt x="1033893" y="1267621"/>
                  </a:lnTo>
                  <a:lnTo>
                    <a:pt x="1038594" y="1347787"/>
                  </a:lnTo>
                  <a:lnTo>
                    <a:pt x="990421" y="1282576"/>
                  </a:lnTo>
                  <a:lnTo>
                    <a:pt x="974430" y="1333227"/>
                  </a:lnTo>
                  <a:lnTo>
                    <a:pt x="937322" y="1299250"/>
                  </a:lnTo>
                  <a:lnTo>
                    <a:pt x="925522" y="1329296"/>
                  </a:lnTo>
                  <a:lnTo>
                    <a:pt x="922238" y="1325219"/>
                  </a:lnTo>
                  <a:lnTo>
                    <a:pt x="914159" y="1340663"/>
                  </a:lnTo>
                  <a:lnTo>
                    <a:pt x="901459" y="1324069"/>
                  </a:lnTo>
                  <a:lnTo>
                    <a:pt x="900602" y="1324166"/>
                  </a:lnTo>
                  <a:lnTo>
                    <a:pt x="883328" y="1382292"/>
                  </a:lnTo>
                  <a:lnTo>
                    <a:pt x="867180" y="1327946"/>
                  </a:lnTo>
                  <a:lnTo>
                    <a:pt x="862481" y="1328478"/>
                  </a:lnTo>
                  <a:lnTo>
                    <a:pt x="860322" y="1331995"/>
                  </a:lnTo>
                  <a:lnTo>
                    <a:pt x="858631" y="1328914"/>
                  </a:lnTo>
                  <a:lnTo>
                    <a:pt x="854245" y="1329410"/>
                  </a:lnTo>
                  <a:lnTo>
                    <a:pt x="857893" y="1330987"/>
                  </a:lnTo>
                  <a:lnTo>
                    <a:pt x="839883" y="1331035"/>
                  </a:lnTo>
                  <a:lnTo>
                    <a:pt x="820850" y="1333187"/>
                  </a:lnTo>
                  <a:lnTo>
                    <a:pt x="809213" y="1356382"/>
                  </a:lnTo>
                  <a:lnTo>
                    <a:pt x="828100" y="1377008"/>
                  </a:lnTo>
                  <a:lnTo>
                    <a:pt x="824573" y="1378122"/>
                  </a:lnTo>
                  <a:lnTo>
                    <a:pt x="837090" y="1386398"/>
                  </a:lnTo>
                  <a:lnTo>
                    <a:pt x="812188" y="1382031"/>
                  </a:lnTo>
                  <a:lnTo>
                    <a:pt x="794090" y="1387745"/>
                  </a:lnTo>
                  <a:lnTo>
                    <a:pt x="808298" y="1405570"/>
                  </a:lnTo>
                  <a:lnTo>
                    <a:pt x="793586" y="1407862"/>
                  </a:lnTo>
                  <a:lnTo>
                    <a:pt x="812723" y="1438037"/>
                  </a:lnTo>
                  <a:lnTo>
                    <a:pt x="812222" y="1438102"/>
                  </a:lnTo>
                  <a:lnTo>
                    <a:pt x="850980" y="1479014"/>
                  </a:lnTo>
                  <a:lnTo>
                    <a:pt x="779368" y="1461887"/>
                  </a:lnTo>
                  <a:lnTo>
                    <a:pt x="781847" y="1466460"/>
                  </a:lnTo>
                  <a:lnTo>
                    <a:pt x="757827" y="1465942"/>
                  </a:lnTo>
                  <a:lnTo>
                    <a:pt x="804900" y="1537447"/>
                  </a:lnTo>
                  <a:lnTo>
                    <a:pt x="712431" y="1497153"/>
                  </a:lnTo>
                  <a:lnTo>
                    <a:pt x="725260" y="1555129"/>
                  </a:lnTo>
                  <a:lnTo>
                    <a:pt x="682696" y="1545709"/>
                  </a:lnTo>
                  <a:lnTo>
                    <a:pt x="686552" y="1571342"/>
                  </a:lnTo>
                  <a:lnTo>
                    <a:pt x="679138" y="1568475"/>
                  </a:lnTo>
                  <a:lnTo>
                    <a:pt x="680257" y="1595375"/>
                  </a:lnTo>
                  <a:lnTo>
                    <a:pt x="671049" y="1591548"/>
                  </a:lnTo>
                  <a:lnTo>
                    <a:pt x="684058" y="1645936"/>
                  </a:lnTo>
                  <a:lnTo>
                    <a:pt x="633217" y="1597772"/>
                  </a:lnTo>
                  <a:lnTo>
                    <a:pt x="632934" y="1608331"/>
                  </a:lnTo>
                  <a:lnTo>
                    <a:pt x="606603" y="1592361"/>
                  </a:lnTo>
                  <a:lnTo>
                    <a:pt x="611304" y="1672527"/>
                  </a:lnTo>
                  <a:lnTo>
                    <a:pt x="563131" y="1607316"/>
                  </a:lnTo>
                  <a:lnTo>
                    <a:pt x="547140" y="1657967"/>
                  </a:lnTo>
                  <a:lnTo>
                    <a:pt x="510032" y="1623990"/>
                  </a:lnTo>
                  <a:lnTo>
                    <a:pt x="498232" y="1654036"/>
                  </a:lnTo>
                  <a:lnTo>
                    <a:pt x="494948" y="1649959"/>
                  </a:lnTo>
                  <a:lnTo>
                    <a:pt x="486869" y="1665403"/>
                  </a:lnTo>
                  <a:lnTo>
                    <a:pt x="473572" y="1648029"/>
                  </a:lnTo>
                  <a:lnTo>
                    <a:pt x="456038" y="1707032"/>
                  </a:lnTo>
                  <a:lnTo>
                    <a:pt x="438463" y="1647885"/>
                  </a:lnTo>
                  <a:lnTo>
                    <a:pt x="433032" y="1656735"/>
                  </a:lnTo>
                  <a:lnTo>
                    <a:pt x="412722" y="1619734"/>
                  </a:lnTo>
                  <a:lnTo>
                    <a:pt x="376107" y="1692714"/>
                  </a:lnTo>
                  <a:lnTo>
                    <a:pt x="369293" y="1632484"/>
                  </a:lnTo>
                  <a:lnTo>
                    <a:pt x="341463" y="1657967"/>
                  </a:lnTo>
                  <a:lnTo>
                    <a:pt x="325201" y="1606456"/>
                  </a:lnTo>
                  <a:lnTo>
                    <a:pt x="293793" y="1631488"/>
                  </a:lnTo>
                  <a:lnTo>
                    <a:pt x="292643" y="1624108"/>
                  </a:lnTo>
                  <a:lnTo>
                    <a:pt x="284375" y="1629353"/>
                  </a:lnTo>
                  <a:lnTo>
                    <a:pt x="280105" y="1596594"/>
                  </a:lnTo>
                  <a:lnTo>
                    <a:pt x="228020" y="1645936"/>
                  </a:lnTo>
                  <a:lnTo>
                    <a:pt x="239854" y="1596459"/>
                  </a:lnTo>
                  <a:lnTo>
                    <a:pt x="235711" y="1598705"/>
                  </a:lnTo>
                  <a:lnTo>
                    <a:pt x="236904" y="1543502"/>
                  </a:lnTo>
                  <a:lnTo>
                    <a:pt x="162326" y="1592597"/>
                  </a:lnTo>
                  <a:lnTo>
                    <a:pt x="180287" y="1551379"/>
                  </a:lnTo>
                  <a:lnTo>
                    <a:pt x="163341" y="1555129"/>
                  </a:lnTo>
                  <a:lnTo>
                    <a:pt x="174947" y="1502682"/>
                  </a:lnTo>
                  <a:lnTo>
                    <a:pt x="128019" y="1509743"/>
                  </a:lnTo>
                  <a:lnTo>
                    <a:pt x="133088" y="1496635"/>
                  </a:lnTo>
                  <a:lnTo>
                    <a:pt x="127036" y="1496888"/>
                  </a:lnTo>
                  <a:lnTo>
                    <a:pt x="142566" y="1459528"/>
                  </a:lnTo>
                  <a:lnTo>
                    <a:pt x="61097" y="1479014"/>
                  </a:lnTo>
                  <a:lnTo>
                    <a:pt x="102840" y="1434952"/>
                  </a:lnTo>
                  <a:lnTo>
                    <a:pt x="125532" y="1397538"/>
                  </a:lnTo>
                  <a:lnTo>
                    <a:pt x="114042" y="1393911"/>
                  </a:lnTo>
                  <a:lnTo>
                    <a:pt x="27244" y="1399003"/>
                  </a:lnTo>
                  <a:lnTo>
                    <a:pt x="67785" y="1369053"/>
                  </a:lnTo>
                  <a:lnTo>
                    <a:pt x="93921" y="1340509"/>
                  </a:lnTo>
                  <a:lnTo>
                    <a:pt x="45326" y="1321422"/>
                  </a:lnTo>
                  <a:lnTo>
                    <a:pt x="63414" y="1306849"/>
                  </a:lnTo>
                  <a:lnTo>
                    <a:pt x="57009" y="1303498"/>
                  </a:lnTo>
                  <a:lnTo>
                    <a:pt x="90481" y="1277881"/>
                  </a:lnTo>
                  <a:lnTo>
                    <a:pt x="0" y="1250995"/>
                  </a:lnTo>
                  <a:lnTo>
                    <a:pt x="94673" y="1222864"/>
                  </a:lnTo>
                  <a:lnTo>
                    <a:pt x="103335" y="1218109"/>
                  </a:lnTo>
                  <a:lnTo>
                    <a:pt x="93169" y="1207007"/>
                  </a:lnTo>
                  <a:lnTo>
                    <a:pt x="7057" y="1163804"/>
                  </a:lnTo>
                  <a:lnTo>
                    <a:pt x="97075" y="1153621"/>
                  </a:lnTo>
                  <a:lnTo>
                    <a:pt x="67874" y="1116984"/>
                  </a:lnTo>
                  <a:lnTo>
                    <a:pt x="100016" y="1111976"/>
                  </a:lnTo>
                  <a:lnTo>
                    <a:pt x="93058" y="1101004"/>
                  </a:lnTo>
                  <a:lnTo>
                    <a:pt x="108635" y="1098974"/>
                  </a:lnTo>
                  <a:lnTo>
                    <a:pt x="98776" y="1092456"/>
                  </a:lnTo>
                  <a:lnTo>
                    <a:pt x="124305" y="1096933"/>
                  </a:lnTo>
                  <a:lnTo>
                    <a:pt x="127305" y="1096542"/>
                  </a:lnTo>
                  <a:lnTo>
                    <a:pt x="122643" y="1087942"/>
                  </a:lnTo>
                  <a:lnTo>
                    <a:pt x="61096" y="1022976"/>
                  </a:lnTo>
                  <a:lnTo>
                    <a:pt x="172786" y="1049689"/>
                  </a:lnTo>
                  <a:lnTo>
                    <a:pt x="107177" y="950024"/>
                  </a:lnTo>
                  <a:lnTo>
                    <a:pt x="195212" y="988386"/>
                  </a:lnTo>
                  <a:lnTo>
                    <a:pt x="189619" y="951211"/>
                  </a:lnTo>
                  <a:lnTo>
                    <a:pt x="226432" y="965447"/>
                  </a:lnTo>
                  <a:lnTo>
                    <a:pt x="225525" y="943666"/>
                  </a:lnTo>
                  <a:lnTo>
                    <a:pt x="230863" y="945886"/>
                  </a:lnTo>
                  <a:lnTo>
                    <a:pt x="221719" y="927569"/>
                  </a:lnTo>
                  <a:lnTo>
                    <a:pt x="250986" y="952077"/>
                  </a:lnTo>
                  <a:lnTo>
                    <a:pt x="228019" y="856055"/>
                  </a:lnTo>
                  <a:lnTo>
                    <a:pt x="307604" y="931448"/>
                  </a:lnTo>
                  <a:lnTo>
                    <a:pt x="300771" y="814944"/>
                  </a:lnTo>
                  <a:lnTo>
                    <a:pt x="364892" y="901743"/>
                  </a:lnTo>
                  <a:lnTo>
                    <a:pt x="377941" y="868518"/>
                  </a:lnTo>
                  <a:lnTo>
                    <a:pt x="404408" y="901369"/>
                  </a:lnTo>
                  <a:lnTo>
                    <a:pt x="407668" y="895136"/>
                  </a:lnTo>
                  <a:lnTo>
                    <a:pt x="410635" y="846243"/>
                  </a:lnTo>
                  <a:lnTo>
                    <a:pt x="422208" y="877944"/>
                  </a:lnTo>
                  <a:lnTo>
                    <a:pt x="428815" y="886576"/>
                  </a:lnTo>
                  <a:lnTo>
                    <a:pt x="439761" y="849740"/>
                  </a:lnTo>
                  <a:lnTo>
                    <a:pt x="436775" y="840282"/>
                  </a:lnTo>
                  <a:lnTo>
                    <a:pt x="434348" y="839064"/>
                  </a:lnTo>
                  <a:lnTo>
                    <a:pt x="436320" y="838841"/>
                  </a:lnTo>
                  <a:lnTo>
                    <a:pt x="427751" y="811698"/>
                  </a:lnTo>
                  <a:lnTo>
                    <a:pt x="396343" y="836730"/>
                  </a:lnTo>
                  <a:lnTo>
                    <a:pt x="395193" y="829350"/>
                  </a:lnTo>
                  <a:lnTo>
                    <a:pt x="386925" y="834595"/>
                  </a:lnTo>
                  <a:lnTo>
                    <a:pt x="382655" y="801836"/>
                  </a:lnTo>
                  <a:lnTo>
                    <a:pt x="330570" y="851178"/>
                  </a:lnTo>
                  <a:lnTo>
                    <a:pt x="342404" y="801701"/>
                  </a:lnTo>
                  <a:lnTo>
                    <a:pt x="338261" y="803947"/>
                  </a:lnTo>
                  <a:lnTo>
                    <a:pt x="339454" y="748744"/>
                  </a:lnTo>
                  <a:lnTo>
                    <a:pt x="264876" y="797839"/>
                  </a:lnTo>
                  <a:lnTo>
                    <a:pt x="282837" y="756621"/>
                  </a:lnTo>
                  <a:lnTo>
                    <a:pt x="265891" y="760371"/>
                  </a:lnTo>
                  <a:lnTo>
                    <a:pt x="277497" y="707924"/>
                  </a:lnTo>
                  <a:lnTo>
                    <a:pt x="230569" y="714985"/>
                  </a:lnTo>
                  <a:lnTo>
                    <a:pt x="235638" y="701877"/>
                  </a:lnTo>
                  <a:lnTo>
                    <a:pt x="229586" y="702130"/>
                  </a:lnTo>
                  <a:lnTo>
                    <a:pt x="245116" y="664770"/>
                  </a:lnTo>
                  <a:lnTo>
                    <a:pt x="163648" y="684256"/>
                  </a:lnTo>
                  <a:lnTo>
                    <a:pt x="205390" y="640194"/>
                  </a:lnTo>
                  <a:lnTo>
                    <a:pt x="228082" y="602780"/>
                  </a:lnTo>
                  <a:lnTo>
                    <a:pt x="216592" y="599153"/>
                  </a:lnTo>
                  <a:lnTo>
                    <a:pt x="129795" y="604245"/>
                  </a:lnTo>
                  <a:lnTo>
                    <a:pt x="170336" y="574295"/>
                  </a:lnTo>
                  <a:lnTo>
                    <a:pt x="196472" y="545751"/>
                  </a:lnTo>
                  <a:lnTo>
                    <a:pt x="147876" y="526664"/>
                  </a:lnTo>
                  <a:lnTo>
                    <a:pt x="165965" y="512091"/>
                  </a:lnTo>
                  <a:lnTo>
                    <a:pt x="159559" y="508740"/>
                  </a:lnTo>
                  <a:lnTo>
                    <a:pt x="193032" y="483123"/>
                  </a:lnTo>
                  <a:lnTo>
                    <a:pt x="102550" y="456237"/>
                  </a:lnTo>
                  <a:lnTo>
                    <a:pt x="197223" y="428106"/>
                  </a:lnTo>
                  <a:lnTo>
                    <a:pt x="205885" y="423351"/>
                  </a:lnTo>
                  <a:lnTo>
                    <a:pt x="195719" y="412249"/>
                  </a:lnTo>
                  <a:lnTo>
                    <a:pt x="109608" y="369046"/>
                  </a:lnTo>
                  <a:lnTo>
                    <a:pt x="199625" y="358863"/>
                  </a:lnTo>
                  <a:lnTo>
                    <a:pt x="170424" y="322226"/>
                  </a:lnTo>
                  <a:lnTo>
                    <a:pt x="202566" y="317218"/>
                  </a:lnTo>
                  <a:lnTo>
                    <a:pt x="195609" y="306246"/>
                  </a:lnTo>
                  <a:lnTo>
                    <a:pt x="211185" y="304216"/>
                  </a:lnTo>
                  <a:lnTo>
                    <a:pt x="201327" y="297698"/>
                  </a:lnTo>
                  <a:lnTo>
                    <a:pt x="226855" y="302175"/>
                  </a:lnTo>
                  <a:lnTo>
                    <a:pt x="229855" y="301784"/>
                  </a:lnTo>
                  <a:lnTo>
                    <a:pt x="225193" y="293184"/>
                  </a:lnTo>
                  <a:lnTo>
                    <a:pt x="163647" y="228218"/>
                  </a:lnTo>
                  <a:lnTo>
                    <a:pt x="275336" y="254931"/>
                  </a:lnTo>
                  <a:lnTo>
                    <a:pt x="209727" y="155266"/>
                  </a:lnTo>
                  <a:lnTo>
                    <a:pt x="297762" y="193628"/>
                  </a:lnTo>
                  <a:lnTo>
                    <a:pt x="292169" y="156453"/>
                  </a:lnTo>
                  <a:lnTo>
                    <a:pt x="328982" y="170689"/>
                  </a:lnTo>
                  <a:lnTo>
                    <a:pt x="328075" y="148908"/>
                  </a:lnTo>
                  <a:lnTo>
                    <a:pt x="333413" y="151128"/>
                  </a:lnTo>
                  <a:lnTo>
                    <a:pt x="324269" y="132811"/>
                  </a:lnTo>
                  <a:lnTo>
                    <a:pt x="353536" y="157319"/>
                  </a:lnTo>
                  <a:lnTo>
                    <a:pt x="330569" y="61297"/>
                  </a:lnTo>
                  <a:lnTo>
                    <a:pt x="410154" y="136690"/>
                  </a:lnTo>
                  <a:lnTo>
                    <a:pt x="403321" y="20186"/>
                  </a:lnTo>
                  <a:lnTo>
                    <a:pt x="467442" y="106985"/>
                  </a:lnTo>
                  <a:lnTo>
                    <a:pt x="480491" y="73760"/>
                  </a:lnTo>
                  <a:lnTo>
                    <a:pt x="506958" y="106611"/>
                  </a:lnTo>
                  <a:lnTo>
                    <a:pt x="510218" y="100378"/>
                  </a:lnTo>
                  <a:lnTo>
                    <a:pt x="513185" y="51485"/>
                  </a:lnTo>
                  <a:lnTo>
                    <a:pt x="524758" y="83186"/>
                  </a:lnTo>
                  <a:lnTo>
                    <a:pt x="531365" y="91818"/>
                  </a:lnTo>
                  <a:lnTo>
                    <a:pt x="558588" y="200"/>
                  </a:lnTo>
                  <a:lnTo>
                    <a:pt x="588282" y="10013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6071711" y="668335"/>
              <a:ext cx="1089162" cy="1456630"/>
            </a:xfrm>
            <a:custGeom>
              <a:avLst/>
              <a:gdLst>
                <a:gd name="connsiteX0" fmla="*/ 433486 w 1089162"/>
                <a:gd name="connsiteY0" fmla="*/ 0 h 1456630"/>
                <a:gd name="connsiteX1" fmla="*/ 474865 w 1089162"/>
                <a:gd name="connsiteY1" fmla="*/ 16639 h 1456630"/>
                <a:gd name="connsiteX2" fmla="*/ 519139 w 1089162"/>
                <a:gd name="connsiteY2" fmla="*/ 11276 h 1456630"/>
                <a:gd name="connsiteX3" fmla="*/ 554799 w 1089162"/>
                <a:gd name="connsiteY3" fmla="*/ 38057 h 1456630"/>
                <a:gd name="connsiteX4" fmla="*/ 598954 w 1089162"/>
                <a:gd name="connsiteY4" fmla="*/ 44337 h 1456630"/>
                <a:gd name="connsiteX5" fmla="*/ 626469 w 1089162"/>
                <a:gd name="connsiteY5" fmla="*/ 79436 h 1456630"/>
                <a:gd name="connsiteX6" fmla="*/ 667493 w 1089162"/>
                <a:gd name="connsiteY6" fmla="*/ 96929 h 1456630"/>
                <a:gd name="connsiteX7" fmla="*/ 684986 w 1089162"/>
                <a:gd name="connsiteY7" fmla="*/ 137953 h 1456630"/>
                <a:gd name="connsiteX8" fmla="*/ 720085 w 1089162"/>
                <a:gd name="connsiteY8" fmla="*/ 165468 h 1456630"/>
                <a:gd name="connsiteX9" fmla="*/ 726365 w 1089162"/>
                <a:gd name="connsiteY9" fmla="*/ 209623 h 1456630"/>
                <a:gd name="connsiteX10" fmla="*/ 753146 w 1089162"/>
                <a:gd name="connsiteY10" fmla="*/ 245283 h 1456630"/>
                <a:gd name="connsiteX11" fmla="*/ 747783 w 1089162"/>
                <a:gd name="connsiteY11" fmla="*/ 289557 h 1456630"/>
                <a:gd name="connsiteX12" fmla="*/ 764422 w 1089162"/>
                <a:gd name="connsiteY12" fmla="*/ 330936 h 1456630"/>
                <a:gd name="connsiteX13" fmla="*/ 747783 w 1089162"/>
                <a:gd name="connsiteY13" fmla="*/ 372315 h 1456630"/>
                <a:gd name="connsiteX14" fmla="*/ 753146 w 1089162"/>
                <a:gd name="connsiteY14" fmla="*/ 416589 h 1456630"/>
                <a:gd name="connsiteX15" fmla="*/ 726365 w 1089162"/>
                <a:gd name="connsiteY15" fmla="*/ 452249 h 1456630"/>
                <a:gd name="connsiteX16" fmla="*/ 721752 w 1089162"/>
                <a:gd name="connsiteY16" fmla="*/ 484685 h 1456630"/>
                <a:gd name="connsiteX17" fmla="*/ 758226 w 1089162"/>
                <a:gd name="connsiteY17" fmla="*/ 470018 h 1456630"/>
                <a:gd name="connsiteX18" fmla="*/ 799605 w 1089162"/>
                <a:gd name="connsiteY18" fmla="*/ 486657 h 1456630"/>
                <a:gd name="connsiteX19" fmla="*/ 843879 w 1089162"/>
                <a:gd name="connsiteY19" fmla="*/ 481294 h 1456630"/>
                <a:gd name="connsiteX20" fmla="*/ 879539 w 1089162"/>
                <a:gd name="connsiteY20" fmla="*/ 508075 h 1456630"/>
                <a:gd name="connsiteX21" fmla="*/ 923694 w 1089162"/>
                <a:gd name="connsiteY21" fmla="*/ 514355 h 1456630"/>
                <a:gd name="connsiteX22" fmla="*/ 951209 w 1089162"/>
                <a:gd name="connsiteY22" fmla="*/ 549454 h 1456630"/>
                <a:gd name="connsiteX23" fmla="*/ 992233 w 1089162"/>
                <a:gd name="connsiteY23" fmla="*/ 566947 h 1456630"/>
                <a:gd name="connsiteX24" fmla="*/ 1009726 w 1089162"/>
                <a:gd name="connsiteY24" fmla="*/ 607971 h 1456630"/>
                <a:gd name="connsiteX25" fmla="*/ 1044825 w 1089162"/>
                <a:gd name="connsiteY25" fmla="*/ 635486 h 1456630"/>
                <a:gd name="connsiteX26" fmla="*/ 1051105 w 1089162"/>
                <a:gd name="connsiteY26" fmla="*/ 679641 h 1456630"/>
                <a:gd name="connsiteX27" fmla="*/ 1077886 w 1089162"/>
                <a:gd name="connsiteY27" fmla="*/ 715301 h 1456630"/>
                <a:gd name="connsiteX28" fmla="*/ 1072523 w 1089162"/>
                <a:gd name="connsiteY28" fmla="*/ 759575 h 1456630"/>
                <a:gd name="connsiteX29" fmla="*/ 1089162 w 1089162"/>
                <a:gd name="connsiteY29" fmla="*/ 800954 h 1456630"/>
                <a:gd name="connsiteX30" fmla="*/ 1072523 w 1089162"/>
                <a:gd name="connsiteY30" fmla="*/ 842333 h 1456630"/>
                <a:gd name="connsiteX31" fmla="*/ 1077886 w 1089162"/>
                <a:gd name="connsiteY31" fmla="*/ 886607 h 1456630"/>
                <a:gd name="connsiteX32" fmla="*/ 1051105 w 1089162"/>
                <a:gd name="connsiteY32" fmla="*/ 922267 h 1456630"/>
                <a:gd name="connsiteX33" fmla="*/ 1044825 w 1089162"/>
                <a:gd name="connsiteY33" fmla="*/ 966422 h 1456630"/>
                <a:gd name="connsiteX34" fmla="*/ 1009726 w 1089162"/>
                <a:gd name="connsiteY34" fmla="*/ 993937 h 1456630"/>
                <a:gd name="connsiteX35" fmla="*/ 992233 w 1089162"/>
                <a:gd name="connsiteY35" fmla="*/ 1034961 h 1456630"/>
                <a:gd name="connsiteX36" fmla="*/ 951209 w 1089162"/>
                <a:gd name="connsiteY36" fmla="*/ 1052454 h 1456630"/>
                <a:gd name="connsiteX37" fmla="*/ 923694 w 1089162"/>
                <a:gd name="connsiteY37" fmla="*/ 1087553 h 1456630"/>
                <a:gd name="connsiteX38" fmla="*/ 879539 w 1089162"/>
                <a:gd name="connsiteY38" fmla="*/ 1093833 h 1456630"/>
                <a:gd name="connsiteX39" fmla="*/ 843879 w 1089162"/>
                <a:gd name="connsiteY39" fmla="*/ 1120614 h 1456630"/>
                <a:gd name="connsiteX40" fmla="*/ 799605 w 1089162"/>
                <a:gd name="connsiteY40" fmla="*/ 1115251 h 1456630"/>
                <a:gd name="connsiteX41" fmla="*/ 758226 w 1089162"/>
                <a:gd name="connsiteY41" fmla="*/ 1131890 h 1456630"/>
                <a:gd name="connsiteX42" fmla="*/ 716847 w 1089162"/>
                <a:gd name="connsiteY42" fmla="*/ 1115251 h 1456630"/>
                <a:gd name="connsiteX43" fmla="*/ 672573 w 1089162"/>
                <a:gd name="connsiteY43" fmla="*/ 1120614 h 1456630"/>
                <a:gd name="connsiteX44" fmla="*/ 654316 w 1089162"/>
                <a:gd name="connsiteY44" fmla="*/ 1106903 h 1456630"/>
                <a:gd name="connsiteX45" fmla="*/ 661872 w 1089162"/>
                <a:gd name="connsiteY45" fmla="*/ 1125694 h 1456630"/>
                <a:gd name="connsiteX46" fmla="*/ 645233 w 1089162"/>
                <a:gd name="connsiteY46" fmla="*/ 1167073 h 1456630"/>
                <a:gd name="connsiteX47" fmla="*/ 650596 w 1089162"/>
                <a:gd name="connsiteY47" fmla="*/ 1211347 h 1456630"/>
                <a:gd name="connsiteX48" fmla="*/ 623815 w 1089162"/>
                <a:gd name="connsiteY48" fmla="*/ 1247007 h 1456630"/>
                <a:gd name="connsiteX49" fmla="*/ 617535 w 1089162"/>
                <a:gd name="connsiteY49" fmla="*/ 1291162 h 1456630"/>
                <a:gd name="connsiteX50" fmla="*/ 582436 w 1089162"/>
                <a:gd name="connsiteY50" fmla="*/ 1318677 h 1456630"/>
                <a:gd name="connsiteX51" fmla="*/ 564943 w 1089162"/>
                <a:gd name="connsiteY51" fmla="*/ 1359701 h 1456630"/>
                <a:gd name="connsiteX52" fmla="*/ 523919 w 1089162"/>
                <a:gd name="connsiteY52" fmla="*/ 1377194 h 1456630"/>
                <a:gd name="connsiteX53" fmla="*/ 496404 w 1089162"/>
                <a:gd name="connsiteY53" fmla="*/ 1412293 h 1456630"/>
                <a:gd name="connsiteX54" fmla="*/ 452249 w 1089162"/>
                <a:gd name="connsiteY54" fmla="*/ 1418573 h 1456630"/>
                <a:gd name="connsiteX55" fmla="*/ 416589 w 1089162"/>
                <a:gd name="connsiteY55" fmla="*/ 1445354 h 1456630"/>
                <a:gd name="connsiteX56" fmla="*/ 372315 w 1089162"/>
                <a:gd name="connsiteY56" fmla="*/ 1439991 h 1456630"/>
                <a:gd name="connsiteX57" fmla="*/ 330936 w 1089162"/>
                <a:gd name="connsiteY57" fmla="*/ 1456630 h 1456630"/>
                <a:gd name="connsiteX58" fmla="*/ 289557 w 1089162"/>
                <a:gd name="connsiteY58" fmla="*/ 1439991 h 1456630"/>
                <a:gd name="connsiteX59" fmla="*/ 245283 w 1089162"/>
                <a:gd name="connsiteY59" fmla="*/ 1445354 h 1456630"/>
                <a:gd name="connsiteX60" fmla="*/ 209623 w 1089162"/>
                <a:gd name="connsiteY60" fmla="*/ 1418573 h 1456630"/>
                <a:gd name="connsiteX61" fmla="*/ 165468 w 1089162"/>
                <a:gd name="connsiteY61" fmla="*/ 1412293 h 1456630"/>
                <a:gd name="connsiteX62" fmla="*/ 137953 w 1089162"/>
                <a:gd name="connsiteY62" fmla="*/ 1377194 h 1456630"/>
                <a:gd name="connsiteX63" fmla="*/ 96929 w 1089162"/>
                <a:gd name="connsiteY63" fmla="*/ 1359701 h 1456630"/>
                <a:gd name="connsiteX64" fmla="*/ 79436 w 1089162"/>
                <a:gd name="connsiteY64" fmla="*/ 1318677 h 1456630"/>
                <a:gd name="connsiteX65" fmla="*/ 44337 w 1089162"/>
                <a:gd name="connsiteY65" fmla="*/ 1291162 h 1456630"/>
                <a:gd name="connsiteX66" fmla="*/ 38057 w 1089162"/>
                <a:gd name="connsiteY66" fmla="*/ 1247007 h 1456630"/>
                <a:gd name="connsiteX67" fmla="*/ 11276 w 1089162"/>
                <a:gd name="connsiteY67" fmla="*/ 1211347 h 1456630"/>
                <a:gd name="connsiteX68" fmla="*/ 16639 w 1089162"/>
                <a:gd name="connsiteY68" fmla="*/ 1167073 h 1456630"/>
                <a:gd name="connsiteX69" fmla="*/ 0 w 1089162"/>
                <a:gd name="connsiteY69" fmla="*/ 1125694 h 1456630"/>
                <a:gd name="connsiteX70" fmla="*/ 16639 w 1089162"/>
                <a:gd name="connsiteY70" fmla="*/ 1084315 h 1456630"/>
                <a:gd name="connsiteX71" fmla="*/ 11276 w 1089162"/>
                <a:gd name="connsiteY71" fmla="*/ 1040041 h 1456630"/>
                <a:gd name="connsiteX72" fmla="*/ 38057 w 1089162"/>
                <a:gd name="connsiteY72" fmla="*/ 1004381 h 1456630"/>
                <a:gd name="connsiteX73" fmla="*/ 44337 w 1089162"/>
                <a:gd name="connsiteY73" fmla="*/ 960226 h 1456630"/>
                <a:gd name="connsiteX74" fmla="*/ 79436 w 1089162"/>
                <a:gd name="connsiteY74" fmla="*/ 932711 h 1456630"/>
                <a:gd name="connsiteX75" fmla="*/ 96929 w 1089162"/>
                <a:gd name="connsiteY75" fmla="*/ 891687 h 1456630"/>
                <a:gd name="connsiteX76" fmla="*/ 137953 w 1089162"/>
                <a:gd name="connsiteY76" fmla="*/ 874194 h 1456630"/>
                <a:gd name="connsiteX77" fmla="*/ 165468 w 1089162"/>
                <a:gd name="connsiteY77" fmla="*/ 839095 h 1456630"/>
                <a:gd name="connsiteX78" fmla="*/ 209623 w 1089162"/>
                <a:gd name="connsiteY78" fmla="*/ 832815 h 1456630"/>
                <a:gd name="connsiteX79" fmla="*/ 245283 w 1089162"/>
                <a:gd name="connsiteY79" fmla="*/ 806034 h 1456630"/>
                <a:gd name="connsiteX80" fmla="*/ 289557 w 1089162"/>
                <a:gd name="connsiteY80" fmla="*/ 811397 h 1456630"/>
                <a:gd name="connsiteX81" fmla="*/ 330936 w 1089162"/>
                <a:gd name="connsiteY81" fmla="*/ 794758 h 1456630"/>
                <a:gd name="connsiteX82" fmla="*/ 372315 w 1089162"/>
                <a:gd name="connsiteY82" fmla="*/ 811397 h 1456630"/>
                <a:gd name="connsiteX83" fmla="*/ 416589 w 1089162"/>
                <a:gd name="connsiteY83" fmla="*/ 806034 h 1456630"/>
                <a:gd name="connsiteX84" fmla="*/ 434846 w 1089162"/>
                <a:gd name="connsiteY84" fmla="*/ 819745 h 1456630"/>
                <a:gd name="connsiteX85" fmla="*/ 427290 w 1089162"/>
                <a:gd name="connsiteY85" fmla="*/ 800954 h 1456630"/>
                <a:gd name="connsiteX86" fmla="*/ 443929 w 1089162"/>
                <a:gd name="connsiteY86" fmla="*/ 759575 h 1456630"/>
                <a:gd name="connsiteX87" fmla="*/ 438566 w 1089162"/>
                <a:gd name="connsiteY87" fmla="*/ 715301 h 1456630"/>
                <a:gd name="connsiteX88" fmla="*/ 465347 w 1089162"/>
                <a:gd name="connsiteY88" fmla="*/ 679641 h 1456630"/>
                <a:gd name="connsiteX89" fmla="*/ 469960 w 1089162"/>
                <a:gd name="connsiteY89" fmla="*/ 647205 h 1456630"/>
                <a:gd name="connsiteX90" fmla="*/ 433486 w 1089162"/>
                <a:gd name="connsiteY90" fmla="*/ 661872 h 1456630"/>
                <a:gd name="connsiteX91" fmla="*/ 392107 w 1089162"/>
                <a:gd name="connsiteY91" fmla="*/ 645233 h 1456630"/>
                <a:gd name="connsiteX92" fmla="*/ 347833 w 1089162"/>
                <a:gd name="connsiteY92" fmla="*/ 650596 h 1456630"/>
                <a:gd name="connsiteX93" fmla="*/ 312173 w 1089162"/>
                <a:gd name="connsiteY93" fmla="*/ 623815 h 1456630"/>
                <a:gd name="connsiteX94" fmla="*/ 268018 w 1089162"/>
                <a:gd name="connsiteY94" fmla="*/ 617535 h 1456630"/>
                <a:gd name="connsiteX95" fmla="*/ 240503 w 1089162"/>
                <a:gd name="connsiteY95" fmla="*/ 582436 h 1456630"/>
                <a:gd name="connsiteX96" fmla="*/ 199479 w 1089162"/>
                <a:gd name="connsiteY96" fmla="*/ 564943 h 1456630"/>
                <a:gd name="connsiteX97" fmla="*/ 181986 w 1089162"/>
                <a:gd name="connsiteY97" fmla="*/ 523919 h 1456630"/>
                <a:gd name="connsiteX98" fmla="*/ 146887 w 1089162"/>
                <a:gd name="connsiteY98" fmla="*/ 496404 h 1456630"/>
                <a:gd name="connsiteX99" fmla="*/ 140607 w 1089162"/>
                <a:gd name="connsiteY99" fmla="*/ 452249 h 1456630"/>
                <a:gd name="connsiteX100" fmla="*/ 113826 w 1089162"/>
                <a:gd name="connsiteY100" fmla="*/ 416589 h 1456630"/>
                <a:gd name="connsiteX101" fmla="*/ 119189 w 1089162"/>
                <a:gd name="connsiteY101" fmla="*/ 372315 h 1456630"/>
                <a:gd name="connsiteX102" fmla="*/ 102550 w 1089162"/>
                <a:gd name="connsiteY102" fmla="*/ 330936 h 1456630"/>
                <a:gd name="connsiteX103" fmla="*/ 119189 w 1089162"/>
                <a:gd name="connsiteY103" fmla="*/ 289557 h 1456630"/>
                <a:gd name="connsiteX104" fmla="*/ 113826 w 1089162"/>
                <a:gd name="connsiteY104" fmla="*/ 245283 h 1456630"/>
                <a:gd name="connsiteX105" fmla="*/ 140607 w 1089162"/>
                <a:gd name="connsiteY105" fmla="*/ 209623 h 1456630"/>
                <a:gd name="connsiteX106" fmla="*/ 146887 w 1089162"/>
                <a:gd name="connsiteY106" fmla="*/ 165468 h 1456630"/>
                <a:gd name="connsiteX107" fmla="*/ 181986 w 1089162"/>
                <a:gd name="connsiteY107" fmla="*/ 137953 h 1456630"/>
                <a:gd name="connsiteX108" fmla="*/ 199479 w 1089162"/>
                <a:gd name="connsiteY108" fmla="*/ 96929 h 1456630"/>
                <a:gd name="connsiteX109" fmla="*/ 240503 w 1089162"/>
                <a:gd name="connsiteY109" fmla="*/ 79436 h 1456630"/>
                <a:gd name="connsiteX110" fmla="*/ 268018 w 1089162"/>
                <a:gd name="connsiteY110" fmla="*/ 44337 h 1456630"/>
                <a:gd name="connsiteX111" fmla="*/ 312173 w 1089162"/>
                <a:gd name="connsiteY111" fmla="*/ 38057 h 1456630"/>
                <a:gd name="connsiteX112" fmla="*/ 347833 w 1089162"/>
                <a:gd name="connsiteY112" fmla="*/ 11276 h 1456630"/>
                <a:gd name="connsiteX113" fmla="*/ 392107 w 1089162"/>
                <a:gd name="connsiteY113" fmla="*/ 16639 h 1456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1089162" h="1456630">
                  <a:moveTo>
                    <a:pt x="433486" y="0"/>
                  </a:moveTo>
                  <a:lnTo>
                    <a:pt x="474865" y="16639"/>
                  </a:lnTo>
                  <a:lnTo>
                    <a:pt x="519139" y="11276"/>
                  </a:lnTo>
                  <a:lnTo>
                    <a:pt x="554799" y="38057"/>
                  </a:lnTo>
                  <a:lnTo>
                    <a:pt x="598954" y="44337"/>
                  </a:lnTo>
                  <a:lnTo>
                    <a:pt x="626469" y="79436"/>
                  </a:lnTo>
                  <a:lnTo>
                    <a:pt x="667493" y="96929"/>
                  </a:lnTo>
                  <a:lnTo>
                    <a:pt x="684986" y="137953"/>
                  </a:lnTo>
                  <a:lnTo>
                    <a:pt x="720085" y="165468"/>
                  </a:lnTo>
                  <a:lnTo>
                    <a:pt x="726365" y="209623"/>
                  </a:lnTo>
                  <a:lnTo>
                    <a:pt x="753146" y="245283"/>
                  </a:lnTo>
                  <a:lnTo>
                    <a:pt x="747783" y="289557"/>
                  </a:lnTo>
                  <a:lnTo>
                    <a:pt x="764422" y="330936"/>
                  </a:lnTo>
                  <a:lnTo>
                    <a:pt x="747783" y="372315"/>
                  </a:lnTo>
                  <a:lnTo>
                    <a:pt x="753146" y="416589"/>
                  </a:lnTo>
                  <a:lnTo>
                    <a:pt x="726365" y="452249"/>
                  </a:lnTo>
                  <a:lnTo>
                    <a:pt x="721752" y="484685"/>
                  </a:lnTo>
                  <a:lnTo>
                    <a:pt x="758226" y="470018"/>
                  </a:lnTo>
                  <a:lnTo>
                    <a:pt x="799605" y="486657"/>
                  </a:lnTo>
                  <a:lnTo>
                    <a:pt x="843879" y="481294"/>
                  </a:lnTo>
                  <a:lnTo>
                    <a:pt x="879539" y="508075"/>
                  </a:lnTo>
                  <a:lnTo>
                    <a:pt x="923694" y="514355"/>
                  </a:lnTo>
                  <a:lnTo>
                    <a:pt x="951209" y="549454"/>
                  </a:lnTo>
                  <a:lnTo>
                    <a:pt x="992233" y="566947"/>
                  </a:lnTo>
                  <a:lnTo>
                    <a:pt x="1009726" y="607971"/>
                  </a:lnTo>
                  <a:lnTo>
                    <a:pt x="1044825" y="635486"/>
                  </a:lnTo>
                  <a:lnTo>
                    <a:pt x="1051105" y="679641"/>
                  </a:lnTo>
                  <a:lnTo>
                    <a:pt x="1077886" y="715301"/>
                  </a:lnTo>
                  <a:lnTo>
                    <a:pt x="1072523" y="759575"/>
                  </a:lnTo>
                  <a:lnTo>
                    <a:pt x="1089162" y="800954"/>
                  </a:lnTo>
                  <a:lnTo>
                    <a:pt x="1072523" y="842333"/>
                  </a:lnTo>
                  <a:lnTo>
                    <a:pt x="1077886" y="886607"/>
                  </a:lnTo>
                  <a:lnTo>
                    <a:pt x="1051105" y="922267"/>
                  </a:lnTo>
                  <a:lnTo>
                    <a:pt x="1044825" y="966422"/>
                  </a:lnTo>
                  <a:lnTo>
                    <a:pt x="1009726" y="993937"/>
                  </a:lnTo>
                  <a:lnTo>
                    <a:pt x="992233" y="1034961"/>
                  </a:lnTo>
                  <a:lnTo>
                    <a:pt x="951209" y="1052454"/>
                  </a:lnTo>
                  <a:lnTo>
                    <a:pt x="923694" y="1087553"/>
                  </a:lnTo>
                  <a:lnTo>
                    <a:pt x="879539" y="1093833"/>
                  </a:lnTo>
                  <a:lnTo>
                    <a:pt x="843879" y="1120614"/>
                  </a:lnTo>
                  <a:lnTo>
                    <a:pt x="799605" y="1115251"/>
                  </a:lnTo>
                  <a:lnTo>
                    <a:pt x="758226" y="1131890"/>
                  </a:lnTo>
                  <a:lnTo>
                    <a:pt x="716847" y="1115251"/>
                  </a:lnTo>
                  <a:lnTo>
                    <a:pt x="672573" y="1120614"/>
                  </a:lnTo>
                  <a:lnTo>
                    <a:pt x="654316" y="1106903"/>
                  </a:lnTo>
                  <a:lnTo>
                    <a:pt x="661872" y="1125694"/>
                  </a:lnTo>
                  <a:lnTo>
                    <a:pt x="645233" y="1167073"/>
                  </a:lnTo>
                  <a:lnTo>
                    <a:pt x="650596" y="1211347"/>
                  </a:lnTo>
                  <a:lnTo>
                    <a:pt x="623815" y="1247007"/>
                  </a:lnTo>
                  <a:lnTo>
                    <a:pt x="617535" y="1291162"/>
                  </a:lnTo>
                  <a:lnTo>
                    <a:pt x="582436" y="1318677"/>
                  </a:lnTo>
                  <a:lnTo>
                    <a:pt x="564943" y="1359701"/>
                  </a:lnTo>
                  <a:lnTo>
                    <a:pt x="523919" y="1377194"/>
                  </a:lnTo>
                  <a:lnTo>
                    <a:pt x="496404" y="1412293"/>
                  </a:lnTo>
                  <a:lnTo>
                    <a:pt x="452249" y="1418573"/>
                  </a:lnTo>
                  <a:lnTo>
                    <a:pt x="416589" y="1445354"/>
                  </a:lnTo>
                  <a:lnTo>
                    <a:pt x="372315" y="1439991"/>
                  </a:lnTo>
                  <a:lnTo>
                    <a:pt x="330936" y="1456630"/>
                  </a:lnTo>
                  <a:lnTo>
                    <a:pt x="289557" y="1439991"/>
                  </a:lnTo>
                  <a:lnTo>
                    <a:pt x="245283" y="1445354"/>
                  </a:lnTo>
                  <a:lnTo>
                    <a:pt x="209623" y="1418573"/>
                  </a:lnTo>
                  <a:lnTo>
                    <a:pt x="165468" y="1412293"/>
                  </a:lnTo>
                  <a:lnTo>
                    <a:pt x="137953" y="1377194"/>
                  </a:lnTo>
                  <a:lnTo>
                    <a:pt x="96929" y="1359701"/>
                  </a:lnTo>
                  <a:lnTo>
                    <a:pt x="79436" y="1318677"/>
                  </a:lnTo>
                  <a:lnTo>
                    <a:pt x="44337" y="1291162"/>
                  </a:lnTo>
                  <a:lnTo>
                    <a:pt x="38057" y="1247007"/>
                  </a:lnTo>
                  <a:lnTo>
                    <a:pt x="11276" y="1211347"/>
                  </a:lnTo>
                  <a:lnTo>
                    <a:pt x="16639" y="1167073"/>
                  </a:lnTo>
                  <a:lnTo>
                    <a:pt x="0" y="1125694"/>
                  </a:lnTo>
                  <a:lnTo>
                    <a:pt x="16639" y="1084315"/>
                  </a:lnTo>
                  <a:lnTo>
                    <a:pt x="11276" y="1040041"/>
                  </a:lnTo>
                  <a:lnTo>
                    <a:pt x="38057" y="1004381"/>
                  </a:lnTo>
                  <a:lnTo>
                    <a:pt x="44337" y="960226"/>
                  </a:lnTo>
                  <a:lnTo>
                    <a:pt x="79436" y="932711"/>
                  </a:lnTo>
                  <a:lnTo>
                    <a:pt x="96929" y="891687"/>
                  </a:lnTo>
                  <a:lnTo>
                    <a:pt x="137953" y="874194"/>
                  </a:lnTo>
                  <a:lnTo>
                    <a:pt x="165468" y="839095"/>
                  </a:lnTo>
                  <a:lnTo>
                    <a:pt x="209623" y="832815"/>
                  </a:lnTo>
                  <a:lnTo>
                    <a:pt x="245283" y="806034"/>
                  </a:lnTo>
                  <a:lnTo>
                    <a:pt x="289557" y="811397"/>
                  </a:lnTo>
                  <a:lnTo>
                    <a:pt x="330936" y="794758"/>
                  </a:lnTo>
                  <a:lnTo>
                    <a:pt x="372315" y="811397"/>
                  </a:lnTo>
                  <a:lnTo>
                    <a:pt x="416589" y="806034"/>
                  </a:lnTo>
                  <a:lnTo>
                    <a:pt x="434846" y="819745"/>
                  </a:lnTo>
                  <a:lnTo>
                    <a:pt x="427290" y="800954"/>
                  </a:lnTo>
                  <a:lnTo>
                    <a:pt x="443929" y="759575"/>
                  </a:lnTo>
                  <a:lnTo>
                    <a:pt x="438566" y="715301"/>
                  </a:lnTo>
                  <a:lnTo>
                    <a:pt x="465347" y="679641"/>
                  </a:lnTo>
                  <a:lnTo>
                    <a:pt x="469960" y="647205"/>
                  </a:lnTo>
                  <a:lnTo>
                    <a:pt x="433486" y="661872"/>
                  </a:lnTo>
                  <a:lnTo>
                    <a:pt x="392107" y="645233"/>
                  </a:lnTo>
                  <a:lnTo>
                    <a:pt x="347833" y="650596"/>
                  </a:lnTo>
                  <a:lnTo>
                    <a:pt x="312173" y="623815"/>
                  </a:lnTo>
                  <a:lnTo>
                    <a:pt x="268018" y="617535"/>
                  </a:lnTo>
                  <a:lnTo>
                    <a:pt x="240503" y="582436"/>
                  </a:lnTo>
                  <a:lnTo>
                    <a:pt x="199479" y="564943"/>
                  </a:lnTo>
                  <a:lnTo>
                    <a:pt x="181986" y="523919"/>
                  </a:lnTo>
                  <a:lnTo>
                    <a:pt x="146887" y="496404"/>
                  </a:lnTo>
                  <a:lnTo>
                    <a:pt x="140607" y="452249"/>
                  </a:lnTo>
                  <a:lnTo>
                    <a:pt x="113826" y="416589"/>
                  </a:lnTo>
                  <a:lnTo>
                    <a:pt x="119189" y="372315"/>
                  </a:lnTo>
                  <a:lnTo>
                    <a:pt x="102550" y="330936"/>
                  </a:lnTo>
                  <a:lnTo>
                    <a:pt x="119189" y="289557"/>
                  </a:lnTo>
                  <a:lnTo>
                    <a:pt x="113826" y="245283"/>
                  </a:lnTo>
                  <a:lnTo>
                    <a:pt x="140607" y="209623"/>
                  </a:lnTo>
                  <a:lnTo>
                    <a:pt x="146887" y="165468"/>
                  </a:lnTo>
                  <a:lnTo>
                    <a:pt x="181986" y="137953"/>
                  </a:lnTo>
                  <a:lnTo>
                    <a:pt x="199479" y="96929"/>
                  </a:lnTo>
                  <a:lnTo>
                    <a:pt x="240503" y="79436"/>
                  </a:lnTo>
                  <a:lnTo>
                    <a:pt x="268018" y="44337"/>
                  </a:lnTo>
                  <a:lnTo>
                    <a:pt x="312173" y="38057"/>
                  </a:lnTo>
                  <a:lnTo>
                    <a:pt x="347833" y="11276"/>
                  </a:lnTo>
                  <a:lnTo>
                    <a:pt x="392107" y="16639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58627" y="784201"/>
            <a:ext cx="1286932" cy="1654400"/>
            <a:chOff x="190830" y="569450"/>
            <a:chExt cx="1286932" cy="1654400"/>
          </a:xfrm>
        </p:grpSpPr>
        <p:sp>
          <p:nvSpPr>
            <p:cNvPr id="9" name="フリーフォーム: 図形 8"/>
            <p:cNvSpPr/>
            <p:nvPr/>
          </p:nvSpPr>
          <p:spPr bwMode="auto">
            <a:xfrm>
              <a:off x="190830" y="569450"/>
              <a:ext cx="1286932" cy="1654400"/>
            </a:xfrm>
            <a:custGeom>
              <a:avLst/>
              <a:gdLst>
                <a:gd name="connsiteX0" fmla="*/ 804397 w 1286932"/>
                <a:gd name="connsiteY0" fmla="*/ 1277426 h 1654400"/>
                <a:gd name="connsiteX1" fmla="*/ 803174 w 1286932"/>
                <a:gd name="connsiteY1" fmla="*/ 1278080 h 1654400"/>
                <a:gd name="connsiteX2" fmla="*/ 806862 w 1286932"/>
                <a:gd name="connsiteY2" fmla="*/ 1282107 h 1654400"/>
                <a:gd name="connsiteX3" fmla="*/ 480072 w 1286932"/>
                <a:gd name="connsiteY3" fmla="*/ 842313 h 1654400"/>
                <a:gd name="connsiteX4" fmla="*/ 482536 w 1286932"/>
                <a:gd name="connsiteY4" fmla="*/ 846992 h 1654400"/>
                <a:gd name="connsiteX5" fmla="*/ 483758 w 1286932"/>
                <a:gd name="connsiteY5" fmla="*/ 846338 h 1654400"/>
                <a:gd name="connsiteX6" fmla="*/ 647541 w 1286932"/>
                <a:gd name="connsiteY6" fmla="*/ 0 h 1654400"/>
                <a:gd name="connsiteX7" fmla="*/ 685952 w 1286932"/>
                <a:gd name="connsiteY7" fmla="*/ 121666 h 1654400"/>
                <a:gd name="connsiteX8" fmla="*/ 767003 w 1286932"/>
                <a:gd name="connsiteY8" fmla="*/ 87146 h 1654400"/>
                <a:gd name="connsiteX9" fmla="*/ 765337 w 1286932"/>
                <a:gd name="connsiteY9" fmla="*/ 133248 h 1654400"/>
                <a:gd name="connsiteX10" fmla="*/ 847021 w 1286932"/>
                <a:gd name="connsiteY10" fmla="*/ 115171 h 1654400"/>
                <a:gd name="connsiteX11" fmla="*/ 819345 w 1286932"/>
                <a:gd name="connsiteY11" fmla="*/ 240233 h 1654400"/>
                <a:gd name="connsiteX12" fmla="*/ 905596 w 1286932"/>
                <a:gd name="connsiteY12" fmla="*/ 250995 h 1654400"/>
                <a:gd name="connsiteX13" fmla="*/ 881785 w 1286932"/>
                <a:gd name="connsiteY13" fmla="*/ 289266 h 1654400"/>
                <a:gd name="connsiteX14" fmla="*/ 962191 w 1286932"/>
                <a:gd name="connsiteY14" fmla="*/ 314651 h 1654400"/>
                <a:gd name="connsiteX15" fmla="*/ 874878 w 1286932"/>
                <a:gd name="connsiteY15" fmla="*/ 410009 h 1654400"/>
                <a:gd name="connsiteX16" fmla="*/ 944182 w 1286932"/>
                <a:gd name="connsiteY16" fmla="*/ 462761 h 1654400"/>
                <a:gd name="connsiteX17" fmla="*/ 905724 w 1286932"/>
                <a:gd name="connsiteY17" fmla="*/ 483322 h 1654400"/>
                <a:gd name="connsiteX18" fmla="*/ 929452 w 1286932"/>
                <a:gd name="connsiteY18" fmla="*/ 509235 h 1654400"/>
                <a:gd name="connsiteX19" fmla="*/ 972281 w 1286932"/>
                <a:gd name="connsiteY19" fmla="*/ 470018 h 1654400"/>
                <a:gd name="connsiteX20" fmla="*/ 1010692 w 1286932"/>
                <a:gd name="connsiteY20" fmla="*/ 591684 h 1654400"/>
                <a:gd name="connsiteX21" fmla="*/ 1091743 w 1286932"/>
                <a:gd name="connsiteY21" fmla="*/ 557164 h 1654400"/>
                <a:gd name="connsiteX22" fmla="*/ 1090077 w 1286932"/>
                <a:gd name="connsiteY22" fmla="*/ 603266 h 1654400"/>
                <a:gd name="connsiteX23" fmla="*/ 1171761 w 1286932"/>
                <a:gd name="connsiteY23" fmla="*/ 585189 h 1654400"/>
                <a:gd name="connsiteX24" fmla="*/ 1144085 w 1286932"/>
                <a:gd name="connsiteY24" fmla="*/ 710251 h 1654400"/>
                <a:gd name="connsiteX25" fmla="*/ 1230336 w 1286932"/>
                <a:gd name="connsiteY25" fmla="*/ 721013 h 1654400"/>
                <a:gd name="connsiteX26" fmla="*/ 1206525 w 1286932"/>
                <a:gd name="connsiteY26" fmla="*/ 759284 h 1654400"/>
                <a:gd name="connsiteX27" fmla="*/ 1286931 w 1286932"/>
                <a:gd name="connsiteY27" fmla="*/ 784669 h 1654400"/>
                <a:gd name="connsiteX28" fmla="*/ 1199618 w 1286932"/>
                <a:gd name="connsiteY28" fmla="*/ 880027 h 1654400"/>
                <a:gd name="connsiteX29" fmla="*/ 1268922 w 1286932"/>
                <a:gd name="connsiteY29" fmla="*/ 932779 h 1654400"/>
                <a:gd name="connsiteX30" fmla="*/ 1230464 w 1286932"/>
                <a:gd name="connsiteY30" fmla="*/ 953340 h 1654400"/>
                <a:gd name="connsiteX31" fmla="*/ 1286932 w 1286932"/>
                <a:gd name="connsiteY31" fmla="*/ 1015009 h 1654400"/>
                <a:gd name="connsiteX32" fmla="*/ 1162973 w 1286932"/>
                <a:gd name="connsiteY32" fmla="*/ 1054144 h 1654400"/>
                <a:gd name="connsiteX33" fmla="*/ 1197165 w 1286932"/>
                <a:gd name="connsiteY33" fmla="*/ 1135718 h 1654400"/>
                <a:gd name="connsiteX34" fmla="*/ 1153991 w 1286932"/>
                <a:gd name="connsiteY34" fmla="*/ 1134186 h 1654400"/>
                <a:gd name="connsiteX35" fmla="*/ 1171761 w 1286932"/>
                <a:gd name="connsiteY35" fmla="*/ 1214489 h 1654400"/>
                <a:gd name="connsiteX36" fmla="*/ 1045333 w 1286932"/>
                <a:gd name="connsiteY36" fmla="*/ 1186510 h 1654400"/>
                <a:gd name="connsiteX37" fmla="*/ 1034290 w 1286932"/>
                <a:gd name="connsiteY37" fmla="*/ 1275455 h 1654400"/>
                <a:gd name="connsiteX38" fmla="*/ 996844 w 1286932"/>
                <a:gd name="connsiteY38" fmla="*/ 1251858 h 1654400"/>
                <a:gd name="connsiteX39" fmla="*/ 972282 w 1286932"/>
                <a:gd name="connsiteY39" fmla="*/ 1329659 h 1654400"/>
                <a:gd name="connsiteX40" fmla="*/ 877664 w 1286932"/>
                <a:gd name="connsiteY40" fmla="*/ 1243025 h 1654400"/>
                <a:gd name="connsiteX41" fmla="*/ 829630 w 1286932"/>
                <a:gd name="connsiteY41" fmla="*/ 1306972 h 1654400"/>
                <a:gd name="connsiteX42" fmla="*/ 859642 w 1286932"/>
                <a:gd name="connsiteY42" fmla="*/ 1339749 h 1654400"/>
                <a:gd name="connsiteX43" fmla="*/ 735683 w 1286932"/>
                <a:gd name="connsiteY43" fmla="*/ 1378884 h 1654400"/>
                <a:gd name="connsiteX44" fmla="*/ 769875 w 1286932"/>
                <a:gd name="connsiteY44" fmla="*/ 1460458 h 1654400"/>
                <a:gd name="connsiteX45" fmla="*/ 726701 w 1286932"/>
                <a:gd name="connsiteY45" fmla="*/ 1458926 h 1654400"/>
                <a:gd name="connsiteX46" fmla="*/ 744471 w 1286932"/>
                <a:gd name="connsiteY46" fmla="*/ 1539229 h 1654400"/>
                <a:gd name="connsiteX47" fmla="*/ 618042 w 1286932"/>
                <a:gd name="connsiteY47" fmla="*/ 1511250 h 1654400"/>
                <a:gd name="connsiteX48" fmla="*/ 607000 w 1286932"/>
                <a:gd name="connsiteY48" fmla="*/ 1600195 h 1654400"/>
                <a:gd name="connsiteX49" fmla="*/ 569554 w 1286932"/>
                <a:gd name="connsiteY49" fmla="*/ 1576598 h 1654400"/>
                <a:gd name="connsiteX50" fmla="*/ 544992 w 1286932"/>
                <a:gd name="connsiteY50" fmla="*/ 1654399 h 1654400"/>
                <a:gd name="connsiteX51" fmla="*/ 450374 w 1286932"/>
                <a:gd name="connsiteY51" fmla="*/ 1567765 h 1654400"/>
                <a:gd name="connsiteX52" fmla="*/ 396651 w 1286932"/>
                <a:gd name="connsiteY52" fmla="*/ 1639285 h 1654400"/>
                <a:gd name="connsiteX53" fmla="*/ 375348 w 1286932"/>
                <a:gd name="connsiteY53" fmla="*/ 1598824 h 1654400"/>
                <a:gd name="connsiteX54" fmla="*/ 314651 w 1286932"/>
                <a:gd name="connsiteY54" fmla="*/ 1654400 h 1654400"/>
                <a:gd name="connsiteX55" fmla="*/ 276240 w 1286932"/>
                <a:gd name="connsiteY55" fmla="*/ 1532734 h 1654400"/>
                <a:gd name="connsiteX56" fmla="*/ 195189 w 1286932"/>
                <a:gd name="connsiteY56" fmla="*/ 1567254 h 1654400"/>
                <a:gd name="connsiteX57" fmla="*/ 196855 w 1286932"/>
                <a:gd name="connsiteY57" fmla="*/ 1521152 h 1654400"/>
                <a:gd name="connsiteX58" fmla="*/ 115171 w 1286932"/>
                <a:gd name="connsiteY58" fmla="*/ 1539229 h 1654400"/>
                <a:gd name="connsiteX59" fmla="*/ 142847 w 1286932"/>
                <a:gd name="connsiteY59" fmla="*/ 1414168 h 1654400"/>
                <a:gd name="connsiteX60" fmla="*/ 56597 w 1286932"/>
                <a:gd name="connsiteY60" fmla="*/ 1403407 h 1654400"/>
                <a:gd name="connsiteX61" fmla="*/ 80407 w 1286932"/>
                <a:gd name="connsiteY61" fmla="*/ 1365134 h 1654400"/>
                <a:gd name="connsiteX62" fmla="*/ 1 w 1286932"/>
                <a:gd name="connsiteY62" fmla="*/ 1339750 h 1654400"/>
                <a:gd name="connsiteX63" fmla="*/ 87314 w 1286932"/>
                <a:gd name="connsiteY63" fmla="*/ 1244392 h 1654400"/>
                <a:gd name="connsiteX64" fmla="*/ 18010 w 1286932"/>
                <a:gd name="connsiteY64" fmla="*/ 1191641 h 1654400"/>
                <a:gd name="connsiteX65" fmla="*/ 56468 w 1286932"/>
                <a:gd name="connsiteY65" fmla="*/ 1171078 h 1654400"/>
                <a:gd name="connsiteX66" fmla="*/ 0 w 1286932"/>
                <a:gd name="connsiteY66" fmla="*/ 1109409 h 1654400"/>
                <a:gd name="connsiteX67" fmla="*/ 123959 w 1286932"/>
                <a:gd name="connsiteY67" fmla="*/ 1070274 h 1654400"/>
                <a:gd name="connsiteX68" fmla="*/ 89767 w 1286932"/>
                <a:gd name="connsiteY68" fmla="*/ 988701 h 1654400"/>
                <a:gd name="connsiteX69" fmla="*/ 132942 w 1286932"/>
                <a:gd name="connsiteY69" fmla="*/ 990234 h 1654400"/>
                <a:gd name="connsiteX70" fmla="*/ 115171 w 1286932"/>
                <a:gd name="connsiteY70" fmla="*/ 909929 h 1654400"/>
                <a:gd name="connsiteX71" fmla="*/ 241600 w 1286932"/>
                <a:gd name="connsiteY71" fmla="*/ 937908 h 1654400"/>
                <a:gd name="connsiteX72" fmla="*/ 252642 w 1286932"/>
                <a:gd name="connsiteY72" fmla="*/ 848963 h 1654400"/>
                <a:gd name="connsiteX73" fmla="*/ 290089 w 1286932"/>
                <a:gd name="connsiteY73" fmla="*/ 872560 h 1654400"/>
                <a:gd name="connsiteX74" fmla="*/ 314651 w 1286932"/>
                <a:gd name="connsiteY74" fmla="*/ 794759 h 1654400"/>
                <a:gd name="connsiteX75" fmla="*/ 409268 w 1286932"/>
                <a:gd name="connsiteY75" fmla="*/ 881393 h 1654400"/>
                <a:gd name="connsiteX76" fmla="*/ 444124 w 1286932"/>
                <a:gd name="connsiteY76" fmla="*/ 834990 h 1654400"/>
                <a:gd name="connsiteX77" fmla="*/ 417201 w 1286932"/>
                <a:gd name="connsiteY77" fmla="*/ 859642 h 1654400"/>
                <a:gd name="connsiteX78" fmla="*/ 378790 w 1286932"/>
                <a:gd name="connsiteY78" fmla="*/ 737976 h 1654400"/>
                <a:gd name="connsiteX79" fmla="*/ 297739 w 1286932"/>
                <a:gd name="connsiteY79" fmla="*/ 772496 h 1654400"/>
                <a:gd name="connsiteX80" fmla="*/ 299405 w 1286932"/>
                <a:gd name="connsiteY80" fmla="*/ 726394 h 1654400"/>
                <a:gd name="connsiteX81" fmla="*/ 217721 w 1286932"/>
                <a:gd name="connsiteY81" fmla="*/ 744471 h 1654400"/>
                <a:gd name="connsiteX82" fmla="*/ 245397 w 1286932"/>
                <a:gd name="connsiteY82" fmla="*/ 619410 h 1654400"/>
                <a:gd name="connsiteX83" fmla="*/ 159147 w 1286932"/>
                <a:gd name="connsiteY83" fmla="*/ 608649 h 1654400"/>
                <a:gd name="connsiteX84" fmla="*/ 182957 w 1286932"/>
                <a:gd name="connsiteY84" fmla="*/ 570376 h 1654400"/>
                <a:gd name="connsiteX85" fmla="*/ 102551 w 1286932"/>
                <a:gd name="connsiteY85" fmla="*/ 544992 h 1654400"/>
                <a:gd name="connsiteX86" fmla="*/ 189864 w 1286932"/>
                <a:gd name="connsiteY86" fmla="*/ 449634 h 1654400"/>
                <a:gd name="connsiteX87" fmla="*/ 120560 w 1286932"/>
                <a:gd name="connsiteY87" fmla="*/ 396883 h 1654400"/>
                <a:gd name="connsiteX88" fmla="*/ 159018 w 1286932"/>
                <a:gd name="connsiteY88" fmla="*/ 376320 h 1654400"/>
                <a:gd name="connsiteX89" fmla="*/ 102550 w 1286932"/>
                <a:gd name="connsiteY89" fmla="*/ 314651 h 1654400"/>
                <a:gd name="connsiteX90" fmla="*/ 226509 w 1286932"/>
                <a:gd name="connsiteY90" fmla="*/ 275516 h 1654400"/>
                <a:gd name="connsiteX91" fmla="*/ 192317 w 1286932"/>
                <a:gd name="connsiteY91" fmla="*/ 193943 h 1654400"/>
                <a:gd name="connsiteX92" fmla="*/ 235492 w 1286932"/>
                <a:gd name="connsiteY92" fmla="*/ 195476 h 1654400"/>
                <a:gd name="connsiteX93" fmla="*/ 217721 w 1286932"/>
                <a:gd name="connsiteY93" fmla="*/ 115171 h 1654400"/>
                <a:gd name="connsiteX94" fmla="*/ 344150 w 1286932"/>
                <a:gd name="connsiteY94" fmla="*/ 143150 h 1654400"/>
                <a:gd name="connsiteX95" fmla="*/ 355192 w 1286932"/>
                <a:gd name="connsiteY95" fmla="*/ 54205 h 1654400"/>
                <a:gd name="connsiteX96" fmla="*/ 392639 w 1286932"/>
                <a:gd name="connsiteY96" fmla="*/ 77802 h 1654400"/>
                <a:gd name="connsiteX97" fmla="*/ 417201 w 1286932"/>
                <a:gd name="connsiteY97" fmla="*/ 1 h 1654400"/>
                <a:gd name="connsiteX98" fmla="*/ 511818 w 1286932"/>
                <a:gd name="connsiteY98" fmla="*/ 86635 h 1654400"/>
                <a:gd name="connsiteX99" fmla="*/ 565541 w 1286932"/>
                <a:gd name="connsiteY99" fmla="*/ 15115 h 1654400"/>
                <a:gd name="connsiteX100" fmla="*/ 586846 w 1286932"/>
                <a:gd name="connsiteY100" fmla="*/ 55576 h 16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286932" h="1654400">
                  <a:moveTo>
                    <a:pt x="804397" y="1277426"/>
                  </a:moveTo>
                  <a:lnTo>
                    <a:pt x="803174" y="1278080"/>
                  </a:lnTo>
                  <a:lnTo>
                    <a:pt x="806862" y="1282107"/>
                  </a:lnTo>
                  <a:close/>
                  <a:moveTo>
                    <a:pt x="480072" y="842313"/>
                  </a:moveTo>
                  <a:lnTo>
                    <a:pt x="482536" y="846992"/>
                  </a:lnTo>
                  <a:lnTo>
                    <a:pt x="483758" y="846338"/>
                  </a:lnTo>
                  <a:close/>
                  <a:moveTo>
                    <a:pt x="647541" y="0"/>
                  </a:moveTo>
                  <a:lnTo>
                    <a:pt x="685952" y="121666"/>
                  </a:lnTo>
                  <a:lnTo>
                    <a:pt x="767003" y="87146"/>
                  </a:lnTo>
                  <a:lnTo>
                    <a:pt x="765337" y="133248"/>
                  </a:lnTo>
                  <a:lnTo>
                    <a:pt x="847021" y="115171"/>
                  </a:lnTo>
                  <a:lnTo>
                    <a:pt x="819345" y="240233"/>
                  </a:lnTo>
                  <a:lnTo>
                    <a:pt x="905596" y="250995"/>
                  </a:lnTo>
                  <a:lnTo>
                    <a:pt x="881785" y="289266"/>
                  </a:lnTo>
                  <a:lnTo>
                    <a:pt x="962191" y="314651"/>
                  </a:lnTo>
                  <a:lnTo>
                    <a:pt x="874878" y="410009"/>
                  </a:lnTo>
                  <a:lnTo>
                    <a:pt x="944182" y="462761"/>
                  </a:lnTo>
                  <a:lnTo>
                    <a:pt x="905724" y="483322"/>
                  </a:lnTo>
                  <a:lnTo>
                    <a:pt x="929452" y="509235"/>
                  </a:lnTo>
                  <a:lnTo>
                    <a:pt x="972281" y="470018"/>
                  </a:lnTo>
                  <a:lnTo>
                    <a:pt x="1010692" y="591684"/>
                  </a:lnTo>
                  <a:lnTo>
                    <a:pt x="1091743" y="557164"/>
                  </a:lnTo>
                  <a:lnTo>
                    <a:pt x="1090077" y="603266"/>
                  </a:lnTo>
                  <a:lnTo>
                    <a:pt x="1171761" y="585189"/>
                  </a:lnTo>
                  <a:lnTo>
                    <a:pt x="1144085" y="710251"/>
                  </a:lnTo>
                  <a:lnTo>
                    <a:pt x="1230336" y="721013"/>
                  </a:lnTo>
                  <a:lnTo>
                    <a:pt x="1206525" y="759284"/>
                  </a:lnTo>
                  <a:lnTo>
                    <a:pt x="1286931" y="784669"/>
                  </a:lnTo>
                  <a:lnTo>
                    <a:pt x="1199618" y="880027"/>
                  </a:lnTo>
                  <a:lnTo>
                    <a:pt x="1268922" y="932779"/>
                  </a:lnTo>
                  <a:lnTo>
                    <a:pt x="1230464" y="953340"/>
                  </a:lnTo>
                  <a:lnTo>
                    <a:pt x="1286932" y="1015009"/>
                  </a:lnTo>
                  <a:lnTo>
                    <a:pt x="1162973" y="1054144"/>
                  </a:lnTo>
                  <a:lnTo>
                    <a:pt x="1197165" y="1135718"/>
                  </a:lnTo>
                  <a:lnTo>
                    <a:pt x="1153991" y="1134186"/>
                  </a:lnTo>
                  <a:lnTo>
                    <a:pt x="1171761" y="1214489"/>
                  </a:lnTo>
                  <a:lnTo>
                    <a:pt x="1045333" y="1186510"/>
                  </a:lnTo>
                  <a:lnTo>
                    <a:pt x="1034290" y="1275455"/>
                  </a:lnTo>
                  <a:lnTo>
                    <a:pt x="996844" y="1251858"/>
                  </a:lnTo>
                  <a:lnTo>
                    <a:pt x="972282" y="1329659"/>
                  </a:lnTo>
                  <a:lnTo>
                    <a:pt x="877664" y="1243025"/>
                  </a:lnTo>
                  <a:lnTo>
                    <a:pt x="829630" y="1306972"/>
                  </a:lnTo>
                  <a:lnTo>
                    <a:pt x="859642" y="1339749"/>
                  </a:lnTo>
                  <a:lnTo>
                    <a:pt x="735683" y="1378884"/>
                  </a:lnTo>
                  <a:lnTo>
                    <a:pt x="769875" y="1460458"/>
                  </a:lnTo>
                  <a:lnTo>
                    <a:pt x="726701" y="1458926"/>
                  </a:lnTo>
                  <a:lnTo>
                    <a:pt x="744471" y="1539229"/>
                  </a:lnTo>
                  <a:lnTo>
                    <a:pt x="618042" y="1511250"/>
                  </a:lnTo>
                  <a:lnTo>
                    <a:pt x="607000" y="1600195"/>
                  </a:lnTo>
                  <a:lnTo>
                    <a:pt x="569554" y="1576598"/>
                  </a:lnTo>
                  <a:lnTo>
                    <a:pt x="544992" y="1654399"/>
                  </a:lnTo>
                  <a:lnTo>
                    <a:pt x="450374" y="1567765"/>
                  </a:lnTo>
                  <a:lnTo>
                    <a:pt x="396651" y="1639285"/>
                  </a:lnTo>
                  <a:lnTo>
                    <a:pt x="375348" y="1598824"/>
                  </a:lnTo>
                  <a:lnTo>
                    <a:pt x="314651" y="1654400"/>
                  </a:lnTo>
                  <a:lnTo>
                    <a:pt x="276240" y="1532734"/>
                  </a:lnTo>
                  <a:lnTo>
                    <a:pt x="195189" y="1567254"/>
                  </a:lnTo>
                  <a:lnTo>
                    <a:pt x="196855" y="1521152"/>
                  </a:lnTo>
                  <a:lnTo>
                    <a:pt x="115171" y="1539229"/>
                  </a:lnTo>
                  <a:lnTo>
                    <a:pt x="142847" y="1414168"/>
                  </a:lnTo>
                  <a:lnTo>
                    <a:pt x="56597" y="1403407"/>
                  </a:lnTo>
                  <a:lnTo>
                    <a:pt x="80407" y="1365134"/>
                  </a:lnTo>
                  <a:lnTo>
                    <a:pt x="1" y="1339750"/>
                  </a:lnTo>
                  <a:lnTo>
                    <a:pt x="87314" y="1244392"/>
                  </a:lnTo>
                  <a:lnTo>
                    <a:pt x="18010" y="1191641"/>
                  </a:lnTo>
                  <a:lnTo>
                    <a:pt x="56468" y="1171078"/>
                  </a:lnTo>
                  <a:lnTo>
                    <a:pt x="0" y="1109409"/>
                  </a:lnTo>
                  <a:lnTo>
                    <a:pt x="123959" y="1070274"/>
                  </a:lnTo>
                  <a:lnTo>
                    <a:pt x="89767" y="988701"/>
                  </a:lnTo>
                  <a:lnTo>
                    <a:pt x="132942" y="990234"/>
                  </a:lnTo>
                  <a:lnTo>
                    <a:pt x="115171" y="909929"/>
                  </a:lnTo>
                  <a:lnTo>
                    <a:pt x="241600" y="937908"/>
                  </a:lnTo>
                  <a:lnTo>
                    <a:pt x="252642" y="848963"/>
                  </a:lnTo>
                  <a:lnTo>
                    <a:pt x="290089" y="872560"/>
                  </a:lnTo>
                  <a:lnTo>
                    <a:pt x="314651" y="794759"/>
                  </a:lnTo>
                  <a:lnTo>
                    <a:pt x="409268" y="881393"/>
                  </a:lnTo>
                  <a:lnTo>
                    <a:pt x="444124" y="834990"/>
                  </a:lnTo>
                  <a:lnTo>
                    <a:pt x="417201" y="859642"/>
                  </a:lnTo>
                  <a:lnTo>
                    <a:pt x="378790" y="737976"/>
                  </a:lnTo>
                  <a:lnTo>
                    <a:pt x="297739" y="772496"/>
                  </a:lnTo>
                  <a:lnTo>
                    <a:pt x="299405" y="726394"/>
                  </a:lnTo>
                  <a:lnTo>
                    <a:pt x="217721" y="744471"/>
                  </a:lnTo>
                  <a:lnTo>
                    <a:pt x="245397" y="619410"/>
                  </a:lnTo>
                  <a:lnTo>
                    <a:pt x="159147" y="608649"/>
                  </a:lnTo>
                  <a:lnTo>
                    <a:pt x="182957" y="570376"/>
                  </a:lnTo>
                  <a:lnTo>
                    <a:pt x="102551" y="544992"/>
                  </a:lnTo>
                  <a:lnTo>
                    <a:pt x="189864" y="449634"/>
                  </a:lnTo>
                  <a:lnTo>
                    <a:pt x="120560" y="396883"/>
                  </a:lnTo>
                  <a:lnTo>
                    <a:pt x="159018" y="376320"/>
                  </a:lnTo>
                  <a:lnTo>
                    <a:pt x="102550" y="314651"/>
                  </a:lnTo>
                  <a:lnTo>
                    <a:pt x="226509" y="275516"/>
                  </a:lnTo>
                  <a:lnTo>
                    <a:pt x="192317" y="193943"/>
                  </a:lnTo>
                  <a:lnTo>
                    <a:pt x="235492" y="195476"/>
                  </a:lnTo>
                  <a:lnTo>
                    <a:pt x="217721" y="115171"/>
                  </a:lnTo>
                  <a:lnTo>
                    <a:pt x="344150" y="143150"/>
                  </a:lnTo>
                  <a:lnTo>
                    <a:pt x="355192" y="54205"/>
                  </a:lnTo>
                  <a:lnTo>
                    <a:pt x="392639" y="77802"/>
                  </a:lnTo>
                  <a:lnTo>
                    <a:pt x="417201" y="1"/>
                  </a:lnTo>
                  <a:lnTo>
                    <a:pt x="511818" y="86635"/>
                  </a:lnTo>
                  <a:lnTo>
                    <a:pt x="565541" y="15115"/>
                  </a:lnTo>
                  <a:lnTo>
                    <a:pt x="586846" y="555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>
              <a:off x="299980" y="678600"/>
              <a:ext cx="1068632" cy="1436100"/>
            </a:xfrm>
            <a:custGeom>
              <a:avLst/>
              <a:gdLst>
                <a:gd name="connsiteX0" fmla="*/ 423221 w 1068632"/>
                <a:gd name="connsiteY0" fmla="*/ 0 h 1436100"/>
                <a:gd name="connsiteX1" fmla="*/ 462112 w 1068632"/>
                <a:gd name="connsiteY1" fmla="*/ 25273 h 1436100"/>
                <a:gd name="connsiteX2" fmla="*/ 506217 w 1068632"/>
                <a:gd name="connsiteY2" fmla="*/ 10927 h 1436100"/>
                <a:gd name="connsiteX3" fmla="*/ 537240 w 1068632"/>
                <a:gd name="connsiteY3" fmla="*/ 45403 h 1436100"/>
                <a:gd name="connsiteX4" fmla="*/ 583557 w 1068632"/>
                <a:gd name="connsiteY4" fmla="*/ 42962 h 1436100"/>
                <a:gd name="connsiteX5" fmla="*/ 604600 w 1068632"/>
                <a:gd name="connsiteY5" fmla="*/ 84294 h 1436100"/>
                <a:gd name="connsiteX6" fmla="*/ 649970 w 1068632"/>
                <a:gd name="connsiteY6" fmla="*/ 93922 h 1436100"/>
                <a:gd name="connsiteX7" fmla="*/ 659598 w 1068632"/>
                <a:gd name="connsiteY7" fmla="*/ 139292 h 1436100"/>
                <a:gd name="connsiteX8" fmla="*/ 700930 w 1068632"/>
                <a:gd name="connsiteY8" fmla="*/ 160336 h 1436100"/>
                <a:gd name="connsiteX9" fmla="*/ 698489 w 1068632"/>
                <a:gd name="connsiteY9" fmla="*/ 206652 h 1436100"/>
                <a:gd name="connsiteX10" fmla="*/ 732965 w 1068632"/>
                <a:gd name="connsiteY10" fmla="*/ 237675 h 1436100"/>
                <a:gd name="connsiteX11" fmla="*/ 718619 w 1068632"/>
                <a:gd name="connsiteY11" fmla="*/ 281780 h 1436100"/>
                <a:gd name="connsiteX12" fmla="*/ 743892 w 1068632"/>
                <a:gd name="connsiteY12" fmla="*/ 320671 h 1436100"/>
                <a:gd name="connsiteX13" fmla="*/ 718619 w 1068632"/>
                <a:gd name="connsiteY13" fmla="*/ 359562 h 1436100"/>
                <a:gd name="connsiteX14" fmla="*/ 732965 w 1068632"/>
                <a:gd name="connsiteY14" fmla="*/ 403667 h 1436100"/>
                <a:gd name="connsiteX15" fmla="*/ 698489 w 1068632"/>
                <a:gd name="connsiteY15" fmla="*/ 434690 h 1436100"/>
                <a:gd name="connsiteX16" fmla="*/ 700930 w 1068632"/>
                <a:gd name="connsiteY16" fmla="*/ 481007 h 1436100"/>
                <a:gd name="connsiteX17" fmla="*/ 686984 w 1068632"/>
                <a:gd name="connsiteY17" fmla="*/ 488107 h 1436100"/>
                <a:gd name="connsiteX18" fmla="*/ 709070 w 1068632"/>
                <a:gd name="connsiteY18" fmla="*/ 495291 h 1436100"/>
                <a:gd name="connsiteX19" fmla="*/ 747961 w 1068632"/>
                <a:gd name="connsiteY19" fmla="*/ 470018 h 1436100"/>
                <a:gd name="connsiteX20" fmla="*/ 786852 w 1068632"/>
                <a:gd name="connsiteY20" fmla="*/ 495291 h 1436100"/>
                <a:gd name="connsiteX21" fmla="*/ 830957 w 1068632"/>
                <a:gd name="connsiteY21" fmla="*/ 480945 h 1436100"/>
                <a:gd name="connsiteX22" fmla="*/ 861980 w 1068632"/>
                <a:gd name="connsiteY22" fmla="*/ 515421 h 1436100"/>
                <a:gd name="connsiteX23" fmla="*/ 908297 w 1068632"/>
                <a:gd name="connsiteY23" fmla="*/ 512980 h 1436100"/>
                <a:gd name="connsiteX24" fmla="*/ 929340 w 1068632"/>
                <a:gd name="connsiteY24" fmla="*/ 554312 h 1436100"/>
                <a:gd name="connsiteX25" fmla="*/ 974710 w 1068632"/>
                <a:gd name="connsiteY25" fmla="*/ 563940 h 1436100"/>
                <a:gd name="connsiteX26" fmla="*/ 984338 w 1068632"/>
                <a:gd name="connsiteY26" fmla="*/ 609310 h 1436100"/>
                <a:gd name="connsiteX27" fmla="*/ 1025670 w 1068632"/>
                <a:gd name="connsiteY27" fmla="*/ 630354 h 1436100"/>
                <a:gd name="connsiteX28" fmla="*/ 1023229 w 1068632"/>
                <a:gd name="connsiteY28" fmla="*/ 676670 h 1436100"/>
                <a:gd name="connsiteX29" fmla="*/ 1057705 w 1068632"/>
                <a:gd name="connsiteY29" fmla="*/ 707693 h 1436100"/>
                <a:gd name="connsiteX30" fmla="*/ 1043359 w 1068632"/>
                <a:gd name="connsiteY30" fmla="*/ 751798 h 1436100"/>
                <a:gd name="connsiteX31" fmla="*/ 1068632 w 1068632"/>
                <a:gd name="connsiteY31" fmla="*/ 790689 h 1436100"/>
                <a:gd name="connsiteX32" fmla="*/ 1043359 w 1068632"/>
                <a:gd name="connsiteY32" fmla="*/ 829580 h 1436100"/>
                <a:gd name="connsiteX33" fmla="*/ 1057705 w 1068632"/>
                <a:gd name="connsiteY33" fmla="*/ 873685 h 1436100"/>
                <a:gd name="connsiteX34" fmla="*/ 1023229 w 1068632"/>
                <a:gd name="connsiteY34" fmla="*/ 904708 h 1436100"/>
                <a:gd name="connsiteX35" fmla="*/ 1025670 w 1068632"/>
                <a:gd name="connsiteY35" fmla="*/ 951025 h 1436100"/>
                <a:gd name="connsiteX36" fmla="*/ 984338 w 1068632"/>
                <a:gd name="connsiteY36" fmla="*/ 972068 h 1436100"/>
                <a:gd name="connsiteX37" fmla="*/ 974710 w 1068632"/>
                <a:gd name="connsiteY37" fmla="*/ 1017438 h 1436100"/>
                <a:gd name="connsiteX38" fmla="*/ 929340 w 1068632"/>
                <a:gd name="connsiteY38" fmla="*/ 1027066 h 1436100"/>
                <a:gd name="connsiteX39" fmla="*/ 908297 w 1068632"/>
                <a:gd name="connsiteY39" fmla="*/ 1068398 h 1436100"/>
                <a:gd name="connsiteX40" fmla="*/ 861980 w 1068632"/>
                <a:gd name="connsiteY40" fmla="*/ 1065957 h 1436100"/>
                <a:gd name="connsiteX41" fmla="*/ 830957 w 1068632"/>
                <a:gd name="connsiteY41" fmla="*/ 1100433 h 1436100"/>
                <a:gd name="connsiteX42" fmla="*/ 786852 w 1068632"/>
                <a:gd name="connsiteY42" fmla="*/ 1086087 h 1436100"/>
                <a:gd name="connsiteX43" fmla="*/ 747961 w 1068632"/>
                <a:gd name="connsiteY43" fmla="*/ 1111360 h 1436100"/>
                <a:gd name="connsiteX44" fmla="*/ 709070 w 1068632"/>
                <a:gd name="connsiteY44" fmla="*/ 1086087 h 1436100"/>
                <a:gd name="connsiteX45" fmla="*/ 664965 w 1068632"/>
                <a:gd name="connsiteY45" fmla="*/ 1100433 h 1436100"/>
                <a:gd name="connsiteX46" fmla="*/ 633942 w 1068632"/>
                <a:gd name="connsiteY46" fmla="*/ 1065957 h 1436100"/>
                <a:gd name="connsiteX47" fmla="*/ 619259 w 1068632"/>
                <a:gd name="connsiteY47" fmla="*/ 1066731 h 1436100"/>
                <a:gd name="connsiteX48" fmla="*/ 616069 w 1068632"/>
                <a:gd name="connsiteY48" fmla="*/ 1076538 h 1436100"/>
                <a:gd name="connsiteX49" fmla="*/ 641342 w 1068632"/>
                <a:gd name="connsiteY49" fmla="*/ 1115429 h 1436100"/>
                <a:gd name="connsiteX50" fmla="*/ 616069 w 1068632"/>
                <a:gd name="connsiteY50" fmla="*/ 1154320 h 1436100"/>
                <a:gd name="connsiteX51" fmla="*/ 630415 w 1068632"/>
                <a:gd name="connsiteY51" fmla="*/ 1198425 h 1436100"/>
                <a:gd name="connsiteX52" fmla="*/ 595939 w 1068632"/>
                <a:gd name="connsiteY52" fmla="*/ 1229448 h 1436100"/>
                <a:gd name="connsiteX53" fmla="*/ 598380 w 1068632"/>
                <a:gd name="connsiteY53" fmla="*/ 1275765 h 1436100"/>
                <a:gd name="connsiteX54" fmla="*/ 557048 w 1068632"/>
                <a:gd name="connsiteY54" fmla="*/ 1296808 h 1436100"/>
                <a:gd name="connsiteX55" fmla="*/ 547420 w 1068632"/>
                <a:gd name="connsiteY55" fmla="*/ 1342178 h 1436100"/>
                <a:gd name="connsiteX56" fmla="*/ 502050 w 1068632"/>
                <a:gd name="connsiteY56" fmla="*/ 1351806 h 1436100"/>
                <a:gd name="connsiteX57" fmla="*/ 481007 w 1068632"/>
                <a:gd name="connsiteY57" fmla="*/ 1393138 h 1436100"/>
                <a:gd name="connsiteX58" fmla="*/ 434690 w 1068632"/>
                <a:gd name="connsiteY58" fmla="*/ 1390697 h 1436100"/>
                <a:gd name="connsiteX59" fmla="*/ 403667 w 1068632"/>
                <a:gd name="connsiteY59" fmla="*/ 1425173 h 1436100"/>
                <a:gd name="connsiteX60" fmla="*/ 359562 w 1068632"/>
                <a:gd name="connsiteY60" fmla="*/ 1410827 h 1436100"/>
                <a:gd name="connsiteX61" fmla="*/ 320671 w 1068632"/>
                <a:gd name="connsiteY61" fmla="*/ 1436100 h 1436100"/>
                <a:gd name="connsiteX62" fmla="*/ 281780 w 1068632"/>
                <a:gd name="connsiteY62" fmla="*/ 1410827 h 1436100"/>
                <a:gd name="connsiteX63" fmla="*/ 237675 w 1068632"/>
                <a:gd name="connsiteY63" fmla="*/ 1425173 h 1436100"/>
                <a:gd name="connsiteX64" fmla="*/ 206652 w 1068632"/>
                <a:gd name="connsiteY64" fmla="*/ 1390697 h 1436100"/>
                <a:gd name="connsiteX65" fmla="*/ 160336 w 1068632"/>
                <a:gd name="connsiteY65" fmla="*/ 1393138 h 1436100"/>
                <a:gd name="connsiteX66" fmla="*/ 139292 w 1068632"/>
                <a:gd name="connsiteY66" fmla="*/ 1351806 h 1436100"/>
                <a:gd name="connsiteX67" fmla="*/ 93922 w 1068632"/>
                <a:gd name="connsiteY67" fmla="*/ 1342178 h 1436100"/>
                <a:gd name="connsiteX68" fmla="*/ 84294 w 1068632"/>
                <a:gd name="connsiteY68" fmla="*/ 1296808 h 1436100"/>
                <a:gd name="connsiteX69" fmla="*/ 42962 w 1068632"/>
                <a:gd name="connsiteY69" fmla="*/ 1275765 h 1436100"/>
                <a:gd name="connsiteX70" fmla="*/ 45403 w 1068632"/>
                <a:gd name="connsiteY70" fmla="*/ 1229448 h 1436100"/>
                <a:gd name="connsiteX71" fmla="*/ 10927 w 1068632"/>
                <a:gd name="connsiteY71" fmla="*/ 1198425 h 1436100"/>
                <a:gd name="connsiteX72" fmla="*/ 25273 w 1068632"/>
                <a:gd name="connsiteY72" fmla="*/ 1154320 h 1436100"/>
                <a:gd name="connsiteX73" fmla="*/ 0 w 1068632"/>
                <a:gd name="connsiteY73" fmla="*/ 1115429 h 1436100"/>
                <a:gd name="connsiteX74" fmla="*/ 25273 w 1068632"/>
                <a:gd name="connsiteY74" fmla="*/ 1076538 h 1436100"/>
                <a:gd name="connsiteX75" fmla="*/ 10927 w 1068632"/>
                <a:gd name="connsiteY75" fmla="*/ 1032433 h 1436100"/>
                <a:gd name="connsiteX76" fmla="*/ 45403 w 1068632"/>
                <a:gd name="connsiteY76" fmla="*/ 1001410 h 1436100"/>
                <a:gd name="connsiteX77" fmla="*/ 42962 w 1068632"/>
                <a:gd name="connsiteY77" fmla="*/ 955094 h 1436100"/>
                <a:gd name="connsiteX78" fmla="*/ 84294 w 1068632"/>
                <a:gd name="connsiteY78" fmla="*/ 934050 h 1436100"/>
                <a:gd name="connsiteX79" fmla="*/ 93922 w 1068632"/>
                <a:gd name="connsiteY79" fmla="*/ 888680 h 1436100"/>
                <a:gd name="connsiteX80" fmla="*/ 139292 w 1068632"/>
                <a:gd name="connsiteY80" fmla="*/ 879052 h 1436100"/>
                <a:gd name="connsiteX81" fmla="*/ 160336 w 1068632"/>
                <a:gd name="connsiteY81" fmla="*/ 837720 h 1436100"/>
                <a:gd name="connsiteX82" fmla="*/ 206652 w 1068632"/>
                <a:gd name="connsiteY82" fmla="*/ 840161 h 1436100"/>
                <a:gd name="connsiteX83" fmla="*/ 237675 w 1068632"/>
                <a:gd name="connsiteY83" fmla="*/ 805685 h 1436100"/>
                <a:gd name="connsiteX84" fmla="*/ 281780 w 1068632"/>
                <a:gd name="connsiteY84" fmla="*/ 820031 h 1436100"/>
                <a:gd name="connsiteX85" fmla="*/ 320671 w 1068632"/>
                <a:gd name="connsiteY85" fmla="*/ 794758 h 1436100"/>
                <a:gd name="connsiteX86" fmla="*/ 359562 w 1068632"/>
                <a:gd name="connsiteY86" fmla="*/ 820031 h 1436100"/>
                <a:gd name="connsiteX87" fmla="*/ 403667 w 1068632"/>
                <a:gd name="connsiteY87" fmla="*/ 805685 h 1436100"/>
                <a:gd name="connsiteX88" fmla="*/ 434690 w 1068632"/>
                <a:gd name="connsiteY88" fmla="*/ 840161 h 1436100"/>
                <a:gd name="connsiteX89" fmla="*/ 449373 w 1068632"/>
                <a:gd name="connsiteY89" fmla="*/ 839387 h 1436100"/>
                <a:gd name="connsiteX90" fmla="*/ 452563 w 1068632"/>
                <a:gd name="connsiteY90" fmla="*/ 829580 h 1436100"/>
                <a:gd name="connsiteX91" fmla="*/ 427290 w 1068632"/>
                <a:gd name="connsiteY91" fmla="*/ 790689 h 1436100"/>
                <a:gd name="connsiteX92" fmla="*/ 452563 w 1068632"/>
                <a:gd name="connsiteY92" fmla="*/ 751798 h 1436100"/>
                <a:gd name="connsiteX93" fmla="*/ 438217 w 1068632"/>
                <a:gd name="connsiteY93" fmla="*/ 707693 h 1436100"/>
                <a:gd name="connsiteX94" fmla="*/ 472693 w 1068632"/>
                <a:gd name="connsiteY94" fmla="*/ 676670 h 1436100"/>
                <a:gd name="connsiteX95" fmla="*/ 470252 w 1068632"/>
                <a:gd name="connsiteY95" fmla="*/ 630354 h 1436100"/>
                <a:gd name="connsiteX96" fmla="*/ 484199 w 1068632"/>
                <a:gd name="connsiteY96" fmla="*/ 623253 h 1436100"/>
                <a:gd name="connsiteX97" fmla="*/ 462112 w 1068632"/>
                <a:gd name="connsiteY97" fmla="*/ 616069 h 1436100"/>
                <a:gd name="connsiteX98" fmla="*/ 423221 w 1068632"/>
                <a:gd name="connsiteY98" fmla="*/ 641342 h 1436100"/>
                <a:gd name="connsiteX99" fmla="*/ 384330 w 1068632"/>
                <a:gd name="connsiteY99" fmla="*/ 616069 h 1436100"/>
                <a:gd name="connsiteX100" fmla="*/ 340225 w 1068632"/>
                <a:gd name="connsiteY100" fmla="*/ 630415 h 1436100"/>
                <a:gd name="connsiteX101" fmla="*/ 309202 w 1068632"/>
                <a:gd name="connsiteY101" fmla="*/ 595939 h 1436100"/>
                <a:gd name="connsiteX102" fmla="*/ 262886 w 1068632"/>
                <a:gd name="connsiteY102" fmla="*/ 598380 h 1436100"/>
                <a:gd name="connsiteX103" fmla="*/ 241842 w 1068632"/>
                <a:gd name="connsiteY103" fmla="*/ 557048 h 1436100"/>
                <a:gd name="connsiteX104" fmla="*/ 196472 w 1068632"/>
                <a:gd name="connsiteY104" fmla="*/ 547420 h 1436100"/>
                <a:gd name="connsiteX105" fmla="*/ 186844 w 1068632"/>
                <a:gd name="connsiteY105" fmla="*/ 502050 h 1436100"/>
                <a:gd name="connsiteX106" fmla="*/ 145512 w 1068632"/>
                <a:gd name="connsiteY106" fmla="*/ 481007 h 1436100"/>
                <a:gd name="connsiteX107" fmla="*/ 147953 w 1068632"/>
                <a:gd name="connsiteY107" fmla="*/ 434690 h 1436100"/>
                <a:gd name="connsiteX108" fmla="*/ 113477 w 1068632"/>
                <a:gd name="connsiteY108" fmla="*/ 403667 h 1436100"/>
                <a:gd name="connsiteX109" fmla="*/ 127823 w 1068632"/>
                <a:gd name="connsiteY109" fmla="*/ 359562 h 1436100"/>
                <a:gd name="connsiteX110" fmla="*/ 102550 w 1068632"/>
                <a:gd name="connsiteY110" fmla="*/ 320671 h 1436100"/>
                <a:gd name="connsiteX111" fmla="*/ 127823 w 1068632"/>
                <a:gd name="connsiteY111" fmla="*/ 281780 h 1436100"/>
                <a:gd name="connsiteX112" fmla="*/ 113477 w 1068632"/>
                <a:gd name="connsiteY112" fmla="*/ 237675 h 1436100"/>
                <a:gd name="connsiteX113" fmla="*/ 147953 w 1068632"/>
                <a:gd name="connsiteY113" fmla="*/ 206652 h 1436100"/>
                <a:gd name="connsiteX114" fmla="*/ 145512 w 1068632"/>
                <a:gd name="connsiteY114" fmla="*/ 160336 h 1436100"/>
                <a:gd name="connsiteX115" fmla="*/ 186844 w 1068632"/>
                <a:gd name="connsiteY115" fmla="*/ 139292 h 1436100"/>
                <a:gd name="connsiteX116" fmla="*/ 196472 w 1068632"/>
                <a:gd name="connsiteY116" fmla="*/ 93922 h 1436100"/>
                <a:gd name="connsiteX117" fmla="*/ 241842 w 1068632"/>
                <a:gd name="connsiteY117" fmla="*/ 84294 h 1436100"/>
                <a:gd name="connsiteX118" fmla="*/ 262886 w 1068632"/>
                <a:gd name="connsiteY118" fmla="*/ 42962 h 1436100"/>
                <a:gd name="connsiteX119" fmla="*/ 309202 w 1068632"/>
                <a:gd name="connsiteY119" fmla="*/ 45403 h 1436100"/>
                <a:gd name="connsiteX120" fmla="*/ 340225 w 1068632"/>
                <a:gd name="connsiteY120" fmla="*/ 10927 h 1436100"/>
                <a:gd name="connsiteX121" fmla="*/ 384330 w 1068632"/>
                <a:gd name="connsiteY121" fmla="*/ 25273 h 14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068632" h="1436100">
                  <a:moveTo>
                    <a:pt x="423221" y="0"/>
                  </a:moveTo>
                  <a:lnTo>
                    <a:pt x="462112" y="25273"/>
                  </a:lnTo>
                  <a:lnTo>
                    <a:pt x="506217" y="10927"/>
                  </a:lnTo>
                  <a:lnTo>
                    <a:pt x="537240" y="45403"/>
                  </a:lnTo>
                  <a:lnTo>
                    <a:pt x="583557" y="42962"/>
                  </a:lnTo>
                  <a:lnTo>
                    <a:pt x="604600" y="84294"/>
                  </a:lnTo>
                  <a:lnTo>
                    <a:pt x="649970" y="93922"/>
                  </a:lnTo>
                  <a:lnTo>
                    <a:pt x="659598" y="139292"/>
                  </a:lnTo>
                  <a:lnTo>
                    <a:pt x="700930" y="160336"/>
                  </a:lnTo>
                  <a:lnTo>
                    <a:pt x="698489" y="206652"/>
                  </a:lnTo>
                  <a:lnTo>
                    <a:pt x="732965" y="237675"/>
                  </a:lnTo>
                  <a:lnTo>
                    <a:pt x="718619" y="281780"/>
                  </a:lnTo>
                  <a:lnTo>
                    <a:pt x="743892" y="320671"/>
                  </a:lnTo>
                  <a:lnTo>
                    <a:pt x="718619" y="359562"/>
                  </a:lnTo>
                  <a:lnTo>
                    <a:pt x="732965" y="403667"/>
                  </a:lnTo>
                  <a:lnTo>
                    <a:pt x="698489" y="434690"/>
                  </a:lnTo>
                  <a:lnTo>
                    <a:pt x="700930" y="481007"/>
                  </a:lnTo>
                  <a:lnTo>
                    <a:pt x="686984" y="488107"/>
                  </a:lnTo>
                  <a:lnTo>
                    <a:pt x="709070" y="495291"/>
                  </a:lnTo>
                  <a:lnTo>
                    <a:pt x="747961" y="470018"/>
                  </a:lnTo>
                  <a:lnTo>
                    <a:pt x="786852" y="495291"/>
                  </a:lnTo>
                  <a:lnTo>
                    <a:pt x="830957" y="480945"/>
                  </a:lnTo>
                  <a:lnTo>
                    <a:pt x="861980" y="515421"/>
                  </a:lnTo>
                  <a:lnTo>
                    <a:pt x="908297" y="512980"/>
                  </a:lnTo>
                  <a:lnTo>
                    <a:pt x="929340" y="554312"/>
                  </a:lnTo>
                  <a:lnTo>
                    <a:pt x="974710" y="563940"/>
                  </a:lnTo>
                  <a:lnTo>
                    <a:pt x="984338" y="609310"/>
                  </a:lnTo>
                  <a:lnTo>
                    <a:pt x="1025670" y="630354"/>
                  </a:lnTo>
                  <a:lnTo>
                    <a:pt x="1023229" y="676670"/>
                  </a:lnTo>
                  <a:lnTo>
                    <a:pt x="1057705" y="707693"/>
                  </a:lnTo>
                  <a:lnTo>
                    <a:pt x="1043359" y="751798"/>
                  </a:lnTo>
                  <a:lnTo>
                    <a:pt x="1068632" y="790689"/>
                  </a:lnTo>
                  <a:lnTo>
                    <a:pt x="1043359" y="829580"/>
                  </a:lnTo>
                  <a:lnTo>
                    <a:pt x="1057705" y="873685"/>
                  </a:lnTo>
                  <a:lnTo>
                    <a:pt x="1023229" y="904708"/>
                  </a:lnTo>
                  <a:lnTo>
                    <a:pt x="1025670" y="951025"/>
                  </a:lnTo>
                  <a:lnTo>
                    <a:pt x="984338" y="972068"/>
                  </a:lnTo>
                  <a:lnTo>
                    <a:pt x="974710" y="1017438"/>
                  </a:lnTo>
                  <a:lnTo>
                    <a:pt x="929340" y="1027066"/>
                  </a:lnTo>
                  <a:lnTo>
                    <a:pt x="908297" y="1068398"/>
                  </a:lnTo>
                  <a:lnTo>
                    <a:pt x="861980" y="1065957"/>
                  </a:lnTo>
                  <a:lnTo>
                    <a:pt x="830957" y="1100433"/>
                  </a:lnTo>
                  <a:lnTo>
                    <a:pt x="786852" y="1086087"/>
                  </a:lnTo>
                  <a:lnTo>
                    <a:pt x="747961" y="1111360"/>
                  </a:lnTo>
                  <a:lnTo>
                    <a:pt x="709070" y="1086087"/>
                  </a:lnTo>
                  <a:lnTo>
                    <a:pt x="664965" y="1100433"/>
                  </a:lnTo>
                  <a:lnTo>
                    <a:pt x="633942" y="1065957"/>
                  </a:lnTo>
                  <a:lnTo>
                    <a:pt x="619259" y="1066731"/>
                  </a:lnTo>
                  <a:lnTo>
                    <a:pt x="616069" y="1076538"/>
                  </a:lnTo>
                  <a:lnTo>
                    <a:pt x="641342" y="1115429"/>
                  </a:lnTo>
                  <a:lnTo>
                    <a:pt x="616069" y="1154320"/>
                  </a:lnTo>
                  <a:lnTo>
                    <a:pt x="630415" y="1198425"/>
                  </a:lnTo>
                  <a:lnTo>
                    <a:pt x="595939" y="1229448"/>
                  </a:lnTo>
                  <a:lnTo>
                    <a:pt x="598380" y="1275765"/>
                  </a:lnTo>
                  <a:lnTo>
                    <a:pt x="557048" y="1296808"/>
                  </a:lnTo>
                  <a:lnTo>
                    <a:pt x="547420" y="1342178"/>
                  </a:lnTo>
                  <a:lnTo>
                    <a:pt x="502050" y="1351806"/>
                  </a:lnTo>
                  <a:lnTo>
                    <a:pt x="481007" y="1393138"/>
                  </a:lnTo>
                  <a:lnTo>
                    <a:pt x="434690" y="1390697"/>
                  </a:lnTo>
                  <a:lnTo>
                    <a:pt x="403667" y="1425173"/>
                  </a:lnTo>
                  <a:lnTo>
                    <a:pt x="359562" y="1410827"/>
                  </a:lnTo>
                  <a:lnTo>
                    <a:pt x="320671" y="1436100"/>
                  </a:lnTo>
                  <a:lnTo>
                    <a:pt x="281780" y="1410827"/>
                  </a:lnTo>
                  <a:lnTo>
                    <a:pt x="237675" y="1425173"/>
                  </a:lnTo>
                  <a:lnTo>
                    <a:pt x="206652" y="1390697"/>
                  </a:lnTo>
                  <a:lnTo>
                    <a:pt x="160336" y="1393138"/>
                  </a:lnTo>
                  <a:lnTo>
                    <a:pt x="139292" y="1351806"/>
                  </a:lnTo>
                  <a:lnTo>
                    <a:pt x="93922" y="1342178"/>
                  </a:lnTo>
                  <a:lnTo>
                    <a:pt x="84294" y="1296808"/>
                  </a:lnTo>
                  <a:lnTo>
                    <a:pt x="42962" y="1275765"/>
                  </a:lnTo>
                  <a:lnTo>
                    <a:pt x="45403" y="1229448"/>
                  </a:lnTo>
                  <a:lnTo>
                    <a:pt x="10927" y="1198425"/>
                  </a:lnTo>
                  <a:lnTo>
                    <a:pt x="25273" y="1154320"/>
                  </a:lnTo>
                  <a:lnTo>
                    <a:pt x="0" y="1115429"/>
                  </a:lnTo>
                  <a:lnTo>
                    <a:pt x="25273" y="1076538"/>
                  </a:lnTo>
                  <a:lnTo>
                    <a:pt x="10927" y="1032433"/>
                  </a:lnTo>
                  <a:lnTo>
                    <a:pt x="45403" y="1001410"/>
                  </a:lnTo>
                  <a:lnTo>
                    <a:pt x="42962" y="955094"/>
                  </a:lnTo>
                  <a:lnTo>
                    <a:pt x="84294" y="934050"/>
                  </a:lnTo>
                  <a:lnTo>
                    <a:pt x="93922" y="888680"/>
                  </a:lnTo>
                  <a:lnTo>
                    <a:pt x="139292" y="879052"/>
                  </a:lnTo>
                  <a:lnTo>
                    <a:pt x="160336" y="837720"/>
                  </a:lnTo>
                  <a:lnTo>
                    <a:pt x="206652" y="840161"/>
                  </a:lnTo>
                  <a:lnTo>
                    <a:pt x="237675" y="805685"/>
                  </a:lnTo>
                  <a:lnTo>
                    <a:pt x="281780" y="820031"/>
                  </a:lnTo>
                  <a:lnTo>
                    <a:pt x="320671" y="794758"/>
                  </a:lnTo>
                  <a:lnTo>
                    <a:pt x="359562" y="820031"/>
                  </a:lnTo>
                  <a:lnTo>
                    <a:pt x="403667" y="805685"/>
                  </a:lnTo>
                  <a:lnTo>
                    <a:pt x="434690" y="840161"/>
                  </a:lnTo>
                  <a:lnTo>
                    <a:pt x="449373" y="839387"/>
                  </a:lnTo>
                  <a:lnTo>
                    <a:pt x="452563" y="829580"/>
                  </a:lnTo>
                  <a:lnTo>
                    <a:pt x="427290" y="790689"/>
                  </a:lnTo>
                  <a:lnTo>
                    <a:pt x="452563" y="751798"/>
                  </a:lnTo>
                  <a:lnTo>
                    <a:pt x="438217" y="707693"/>
                  </a:lnTo>
                  <a:lnTo>
                    <a:pt x="472693" y="676670"/>
                  </a:lnTo>
                  <a:lnTo>
                    <a:pt x="470252" y="630354"/>
                  </a:lnTo>
                  <a:lnTo>
                    <a:pt x="484199" y="623253"/>
                  </a:lnTo>
                  <a:lnTo>
                    <a:pt x="462112" y="616069"/>
                  </a:lnTo>
                  <a:lnTo>
                    <a:pt x="423221" y="641342"/>
                  </a:lnTo>
                  <a:lnTo>
                    <a:pt x="384330" y="616069"/>
                  </a:lnTo>
                  <a:lnTo>
                    <a:pt x="340225" y="630415"/>
                  </a:lnTo>
                  <a:lnTo>
                    <a:pt x="309202" y="595939"/>
                  </a:lnTo>
                  <a:lnTo>
                    <a:pt x="262886" y="598380"/>
                  </a:lnTo>
                  <a:lnTo>
                    <a:pt x="241842" y="557048"/>
                  </a:lnTo>
                  <a:lnTo>
                    <a:pt x="196472" y="547420"/>
                  </a:lnTo>
                  <a:lnTo>
                    <a:pt x="186844" y="502050"/>
                  </a:lnTo>
                  <a:lnTo>
                    <a:pt x="145512" y="481007"/>
                  </a:lnTo>
                  <a:lnTo>
                    <a:pt x="147953" y="434690"/>
                  </a:lnTo>
                  <a:lnTo>
                    <a:pt x="113477" y="403667"/>
                  </a:lnTo>
                  <a:lnTo>
                    <a:pt x="127823" y="359562"/>
                  </a:lnTo>
                  <a:lnTo>
                    <a:pt x="102550" y="320671"/>
                  </a:lnTo>
                  <a:lnTo>
                    <a:pt x="127823" y="281780"/>
                  </a:lnTo>
                  <a:lnTo>
                    <a:pt x="113477" y="237675"/>
                  </a:lnTo>
                  <a:lnTo>
                    <a:pt x="147953" y="206652"/>
                  </a:lnTo>
                  <a:lnTo>
                    <a:pt x="145512" y="160336"/>
                  </a:lnTo>
                  <a:lnTo>
                    <a:pt x="186844" y="139292"/>
                  </a:lnTo>
                  <a:lnTo>
                    <a:pt x="196472" y="93922"/>
                  </a:lnTo>
                  <a:lnTo>
                    <a:pt x="241842" y="84294"/>
                  </a:lnTo>
                  <a:lnTo>
                    <a:pt x="262886" y="42962"/>
                  </a:lnTo>
                  <a:lnTo>
                    <a:pt x="309202" y="45403"/>
                  </a:lnTo>
                  <a:lnTo>
                    <a:pt x="340225" y="10927"/>
                  </a:lnTo>
                  <a:lnTo>
                    <a:pt x="384330" y="2527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416906" y="758049"/>
            <a:ext cx="1339238" cy="1706704"/>
            <a:chOff x="1874752" y="543298"/>
            <a:chExt cx="1339238" cy="1706704"/>
          </a:xfrm>
        </p:grpSpPr>
        <p:sp>
          <p:nvSpPr>
            <p:cNvPr id="12" name="フリーフォーム: 図形 11"/>
            <p:cNvSpPr/>
            <p:nvPr/>
          </p:nvSpPr>
          <p:spPr bwMode="auto">
            <a:xfrm>
              <a:off x="1874752" y="543298"/>
              <a:ext cx="1339238" cy="1706704"/>
            </a:xfrm>
            <a:custGeom>
              <a:avLst/>
              <a:gdLst>
                <a:gd name="connsiteX0" fmla="*/ 482614 w 1339238"/>
                <a:gd name="connsiteY0" fmla="*/ 838816 h 1706704"/>
                <a:gd name="connsiteX1" fmla="*/ 455915 w 1339238"/>
                <a:gd name="connsiteY1" fmla="*/ 881016 h 1706704"/>
                <a:gd name="connsiteX2" fmla="*/ 487846 w 1339238"/>
                <a:gd name="connsiteY2" fmla="*/ 937494 h 1706704"/>
                <a:gd name="connsiteX3" fmla="*/ 530935 w 1339238"/>
                <a:gd name="connsiteY3" fmla="*/ 869388 h 1706704"/>
                <a:gd name="connsiteX4" fmla="*/ 519680 w 1339238"/>
                <a:gd name="connsiteY4" fmla="*/ 780232 h 1706704"/>
                <a:gd name="connsiteX5" fmla="*/ 506798 w 1339238"/>
                <a:gd name="connsiteY5" fmla="*/ 800592 h 1706704"/>
                <a:gd name="connsiteX6" fmla="*/ 537082 w 1339238"/>
                <a:gd name="connsiteY6" fmla="*/ 799364 h 1706704"/>
                <a:gd name="connsiteX7" fmla="*/ 934990 w 1339238"/>
                <a:gd name="connsiteY7" fmla="*/ 581373 h 1706704"/>
                <a:gd name="connsiteX8" fmla="*/ 916405 w 1339238"/>
                <a:gd name="connsiteY8" fmla="*/ 582126 h 1706704"/>
                <a:gd name="connsiteX9" fmla="*/ 927085 w 1339238"/>
                <a:gd name="connsiteY9" fmla="*/ 593867 h 1706704"/>
                <a:gd name="connsiteX10" fmla="*/ 436346 w 1339238"/>
                <a:gd name="connsiteY10" fmla="*/ 0 h 1706704"/>
                <a:gd name="connsiteX11" fmla="*/ 502050 w 1339238"/>
                <a:gd name="connsiteY11" fmla="*/ 103850 h 1706704"/>
                <a:gd name="connsiteX12" fmla="*/ 527628 w 1339238"/>
                <a:gd name="connsiteY12" fmla="*/ 31715 h 1706704"/>
                <a:gd name="connsiteX13" fmla="*/ 590396 w 1339238"/>
                <a:gd name="connsiteY13" fmla="*/ 142736 h 1706704"/>
                <a:gd name="connsiteX14" fmla="*/ 680703 w 1339238"/>
                <a:gd name="connsiteY14" fmla="*/ 0 h 1706704"/>
                <a:gd name="connsiteX15" fmla="*/ 685811 w 1339238"/>
                <a:gd name="connsiteY15" fmla="*/ 126051 h 1706704"/>
                <a:gd name="connsiteX16" fmla="*/ 752736 w 1339238"/>
                <a:gd name="connsiteY16" fmla="*/ 69374 h 1706704"/>
                <a:gd name="connsiteX17" fmla="*/ 749284 w 1339238"/>
                <a:gd name="connsiteY17" fmla="*/ 197207 h 1706704"/>
                <a:gd name="connsiteX18" fmla="*/ 892320 w 1339238"/>
                <a:gd name="connsiteY18" fmla="*/ 122178 h 1706704"/>
                <a:gd name="connsiteX19" fmla="*/ 836632 w 1339238"/>
                <a:gd name="connsiteY19" fmla="*/ 228342 h 1706704"/>
                <a:gd name="connsiteX20" fmla="*/ 927431 w 1339238"/>
                <a:gd name="connsiteY20" fmla="*/ 210624 h 1706704"/>
                <a:gd name="connsiteX21" fmla="*/ 853597 w 1339238"/>
                <a:gd name="connsiteY21" fmla="*/ 327275 h 1706704"/>
                <a:gd name="connsiteX22" fmla="*/ 1014498 w 1339238"/>
                <a:gd name="connsiteY22" fmla="*/ 333795 h 1706704"/>
                <a:gd name="connsiteX23" fmla="*/ 923642 w 1339238"/>
                <a:gd name="connsiteY23" fmla="*/ 391278 h 1706704"/>
                <a:gd name="connsiteX24" fmla="*/ 1004903 w 1339238"/>
                <a:gd name="connsiteY24" fmla="*/ 417613 h 1706704"/>
                <a:gd name="connsiteX25" fmla="*/ 872027 w 1339238"/>
                <a:gd name="connsiteY25" fmla="*/ 488013 h 1706704"/>
                <a:gd name="connsiteX26" fmla="*/ 959174 w 1339238"/>
                <a:gd name="connsiteY26" fmla="*/ 543149 h 1706704"/>
                <a:gd name="connsiteX27" fmla="*/ 1005443 w 1339238"/>
                <a:gd name="connsiteY27" fmla="*/ 470018 h 1706704"/>
                <a:gd name="connsiteX28" fmla="*/ 1009702 w 1339238"/>
                <a:gd name="connsiteY28" fmla="*/ 575116 h 1706704"/>
                <a:gd name="connsiteX29" fmla="*/ 1014498 w 1339238"/>
                <a:gd name="connsiteY29" fmla="*/ 578151 h 1706704"/>
                <a:gd name="connsiteX30" fmla="*/ 1009833 w 1339238"/>
                <a:gd name="connsiteY30" fmla="*/ 578340 h 1706704"/>
                <a:gd name="connsiteX31" fmla="*/ 1010551 w 1339238"/>
                <a:gd name="connsiteY31" fmla="*/ 596069 h 1706704"/>
                <a:gd name="connsiteX32" fmla="*/ 1077476 w 1339238"/>
                <a:gd name="connsiteY32" fmla="*/ 539392 h 1706704"/>
                <a:gd name="connsiteX33" fmla="*/ 1074024 w 1339238"/>
                <a:gd name="connsiteY33" fmla="*/ 667225 h 1706704"/>
                <a:gd name="connsiteX34" fmla="*/ 1217060 w 1339238"/>
                <a:gd name="connsiteY34" fmla="*/ 592196 h 1706704"/>
                <a:gd name="connsiteX35" fmla="*/ 1161372 w 1339238"/>
                <a:gd name="connsiteY35" fmla="*/ 698360 h 1706704"/>
                <a:gd name="connsiteX36" fmla="*/ 1252171 w 1339238"/>
                <a:gd name="connsiteY36" fmla="*/ 680642 h 1706704"/>
                <a:gd name="connsiteX37" fmla="*/ 1178337 w 1339238"/>
                <a:gd name="connsiteY37" fmla="*/ 797293 h 1706704"/>
                <a:gd name="connsiteX38" fmla="*/ 1339238 w 1339238"/>
                <a:gd name="connsiteY38" fmla="*/ 803813 h 1706704"/>
                <a:gd name="connsiteX39" fmla="*/ 1248382 w 1339238"/>
                <a:gd name="connsiteY39" fmla="*/ 861296 h 1706704"/>
                <a:gd name="connsiteX40" fmla="*/ 1329643 w 1339238"/>
                <a:gd name="connsiteY40" fmla="*/ 887631 h 1706704"/>
                <a:gd name="connsiteX41" fmla="*/ 1196767 w 1339238"/>
                <a:gd name="connsiteY41" fmla="*/ 958031 h 1706704"/>
                <a:gd name="connsiteX42" fmla="*/ 1339238 w 1339238"/>
                <a:gd name="connsiteY42" fmla="*/ 1048169 h 1706704"/>
                <a:gd name="connsiteX43" fmla="*/ 1241145 w 1339238"/>
                <a:gd name="connsiteY43" fmla="*/ 1052144 h 1706704"/>
                <a:gd name="connsiteX44" fmla="*/ 1289133 w 1339238"/>
                <a:gd name="connsiteY44" fmla="*/ 1104901 h 1706704"/>
                <a:gd name="connsiteX45" fmla="*/ 1134279 w 1339238"/>
                <a:gd name="connsiteY45" fmla="*/ 1101972 h 1706704"/>
                <a:gd name="connsiteX46" fmla="*/ 1217060 w 1339238"/>
                <a:gd name="connsiteY46" fmla="*/ 1259787 h 1706704"/>
                <a:gd name="connsiteX47" fmla="*/ 1129173 w 1339238"/>
                <a:gd name="connsiteY47" fmla="*/ 1213686 h 1706704"/>
                <a:gd name="connsiteX48" fmla="*/ 1141497 w 1339238"/>
                <a:gd name="connsiteY48" fmla="*/ 1274232 h 1706704"/>
                <a:gd name="connsiteX49" fmla="*/ 1012855 w 1339238"/>
                <a:gd name="connsiteY49" fmla="*/ 1199054 h 1706704"/>
                <a:gd name="connsiteX50" fmla="*/ 1005443 w 1339238"/>
                <a:gd name="connsiteY50" fmla="*/ 1381964 h 1706704"/>
                <a:gd name="connsiteX51" fmla="*/ 947513 w 1339238"/>
                <a:gd name="connsiteY51" fmla="*/ 1290404 h 1706704"/>
                <a:gd name="connsiteX52" fmla="*/ 926293 w 1339238"/>
                <a:gd name="connsiteY52" fmla="*/ 1350251 h 1706704"/>
                <a:gd name="connsiteX53" fmla="*/ 860791 w 1339238"/>
                <a:gd name="connsiteY53" fmla="*/ 1234391 h 1706704"/>
                <a:gd name="connsiteX54" fmla="*/ 851258 w 1339238"/>
                <a:gd name="connsiteY54" fmla="*/ 1239442 h 1706704"/>
                <a:gd name="connsiteX55" fmla="*/ 808303 w 1339238"/>
                <a:gd name="connsiteY55" fmla="*/ 1307335 h 1706704"/>
                <a:gd name="connsiteX56" fmla="*/ 911948 w 1339238"/>
                <a:gd name="connsiteY56" fmla="*/ 1372909 h 1706704"/>
                <a:gd name="connsiteX57" fmla="*/ 813855 w 1339238"/>
                <a:gd name="connsiteY57" fmla="*/ 1376884 h 1706704"/>
                <a:gd name="connsiteX58" fmla="*/ 861843 w 1339238"/>
                <a:gd name="connsiteY58" fmla="*/ 1429641 h 1706704"/>
                <a:gd name="connsiteX59" fmla="*/ 706989 w 1339238"/>
                <a:gd name="connsiteY59" fmla="*/ 1426712 h 1706704"/>
                <a:gd name="connsiteX60" fmla="*/ 789770 w 1339238"/>
                <a:gd name="connsiteY60" fmla="*/ 1584527 h 1706704"/>
                <a:gd name="connsiteX61" fmla="*/ 701883 w 1339238"/>
                <a:gd name="connsiteY61" fmla="*/ 1538426 h 1706704"/>
                <a:gd name="connsiteX62" fmla="*/ 714207 w 1339238"/>
                <a:gd name="connsiteY62" fmla="*/ 1598972 h 1706704"/>
                <a:gd name="connsiteX63" fmla="*/ 585565 w 1339238"/>
                <a:gd name="connsiteY63" fmla="*/ 1523794 h 1706704"/>
                <a:gd name="connsiteX64" fmla="*/ 578153 w 1339238"/>
                <a:gd name="connsiteY64" fmla="*/ 1706704 h 1706704"/>
                <a:gd name="connsiteX65" fmla="*/ 520223 w 1339238"/>
                <a:gd name="connsiteY65" fmla="*/ 1615144 h 1706704"/>
                <a:gd name="connsiteX66" fmla="*/ 499003 w 1339238"/>
                <a:gd name="connsiteY66" fmla="*/ 1674991 h 1706704"/>
                <a:gd name="connsiteX67" fmla="*/ 430510 w 1339238"/>
                <a:gd name="connsiteY67" fmla="*/ 1553842 h 1706704"/>
                <a:gd name="connsiteX68" fmla="*/ 333796 w 1339238"/>
                <a:gd name="connsiteY68" fmla="*/ 1706704 h 1706704"/>
                <a:gd name="connsiteX69" fmla="*/ 329091 w 1339238"/>
                <a:gd name="connsiteY69" fmla="*/ 1590589 h 1706704"/>
                <a:gd name="connsiteX70" fmla="*/ 273894 w 1339238"/>
                <a:gd name="connsiteY70" fmla="*/ 1637332 h 1706704"/>
                <a:gd name="connsiteX71" fmla="*/ 277522 w 1339238"/>
                <a:gd name="connsiteY71" fmla="*/ 1503041 h 1706704"/>
                <a:gd name="connsiteX72" fmla="*/ 122178 w 1339238"/>
                <a:gd name="connsiteY72" fmla="*/ 1584526 h 1706704"/>
                <a:gd name="connsiteX73" fmla="*/ 176482 w 1339238"/>
                <a:gd name="connsiteY73" fmla="*/ 1481003 h 1706704"/>
                <a:gd name="connsiteX74" fmla="*/ 99200 w 1339238"/>
                <a:gd name="connsiteY74" fmla="*/ 1496084 h 1706704"/>
                <a:gd name="connsiteX75" fmla="*/ 172732 w 1339238"/>
                <a:gd name="connsiteY75" fmla="*/ 1379909 h 1706704"/>
                <a:gd name="connsiteX76" fmla="*/ 1 w 1339238"/>
                <a:gd name="connsiteY76" fmla="*/ 1372909 h 1706704"/>
                <a:gd name="connsiteX77" fmla="*/ 94963 w 1339238"/>
                <a:gd name="connsiteY77" fmla="*/ 1312828 h 1706704"/>
                <a:gd name="connsiteX78" fmla="*/ 21728 w 1339238"/>
                <a:gd name="connsiteY78" fmla="*/ 1289093 h 1706704"/>
                <a:gd name="connsiteX79" fmla="*/ 148003 w 1339238"/>
                <a:gd name="connsiteY79" fmla="*/ 1222192 h 1706704"/>
                <a:gd name="connsiteX80" fmla="*/ 0 w 1339238"/>
                <a:gd name="connsiteY80" fmla="*/ 1128554 h 1706704"/>
                <a:gd name="connsiteX81" fmla="*/ 109792 w 1339238"/>
                <a:gd name="connsiteY81" fmla="*/ 1124104 h 1706704"/>
                <a:gd name="connsiteX82" fmla="*/ 62237 w 1339238"/>
                <a:gd name="connsiteY82" fmla="*/ 1071824 h 1706704"/>
                <a:gd name="connsiteX83" fmla="*/ 204839 w 1339238"/>
                <a:gd name="connsiteY83" fmla="*/ 1074521 h 1706704"/>
                <a:gd name="connsiteX84" fmla="*/ 122178 w 1339238"/>
                <a:gd name="connsiteY84" fmla="*/ 916935 h 1706704"/>
                <a:gd name="connsiteX85" fmla="*/ 223648 w 1339238"/>
                <a:gd name="connsiteY85" fmla="*/ 970162 h 1706704"/>
                <a:gd name="connsiteX86" fmla="*/ 209874 w 1339238"/>
                <a:gd name="connsiteY86" fmla="*/ 902493 h 1706704"/>
                <a:gd name="connsiteX87" fmla="*/ 326664 w 1339238"/>
                <a:gd name="connsiteY87" fmla="*/ 970744 h 1706704"/>
                <a:gd name="connsiteX88" fmla="*/ 333796 w 1339238"/>
                <a:gd name="connsiteY88" fmla="*/ 794758 h 1706704"/>
                <a:gd name="connsiteX89" fmla="*/ 399500 w 1339238"/>
                <a:gd name="connsiteY89" fmla="*/ 898608 h 1706704"/>
                <a:gd name="connsiteX90" fmla="*/ 425078 w 1339238"/>
                <a:gd name="connsiteY90" fmla="*/ 826473 h 1706704"/>
                <a:gd name="connsiteX91" fmla="*/ 433485 w 1339238"/>
                <a:gd name="connsiteY91" fmla="*/ 841343 h 1706704"/>
                <a:gd name="connsiteX92" fmla="*/ 432088 w 1339238"/>
                <a:gd name="connsiteY92" fmla="*/ 806850 h 1706704"/>
                <a:gd name="connsiteX93" fmla="*/ 427290 w 1339238"/>
                <a:gd name="connsiteY93" fmla="*/ 803814 h 1706704"/>
                <a:gd name="connsiteX94" fmla="*/ 431957 w 1339238"/>
                <a:gd name="connsiteY94" fmla="*/ 803625 h 1706704"/>
                <a:gd name="connsiteX95" fmla="*/ 431641 w 1339238"/>
                <a:gd name="connsiteY95" fmla="*/ 795831 h 1706704"/>
                <a:gd name="connsiteX96" fmla="*/ 376444 w 1339238"/>
                <a:gd name="connsiteY96" fmla="*/ 842574 h 1706704"/>
                <a:gd name="connsiteX97" fmla="*/ 380072 w 1339238"/>
                <a:gd name="connsiteY97" fmla="*/ 708283 h 1706704"/>
                <a:gd name="connsiteX98" fmla="*/ 224729 w 1339238"/>
                <a:gd name="connsiteY98" fmla="*/ 789768 h 1706704"/>
                <a:gd name="connsiteX99" fmla="*/ 279032 w 1339238"/>
                <a:gd name="connsiteY99" fmla="*/ 686245 h 1706704"/>
                <a:gd name="connsiteX100" fmla="*/ 201750 w 1339238"/>
                <a:gd name="connsiteY100" fmla="*/ 701326 h 1706704"/>
                <a:gd name="connsiteX101" fmla="*/ 275282 w 1339238"/>
                <a:gd name="connsiteY101" fmla="*/ 585151 h 1706704"/>
                <a:gd name="connsiteX102" fmla="*/ 102551 w 1339238"/>
                <a:gd name="connsiteY102" fmla="*/ 578151 h 1706704"/>
                <a:gd name="connsiteX103" fmla="*/ 197514 w 1339238"/>
                <a:gd name="connsiteY103" fmla="*/ 518070 h 1706704"/>
                <a:gd name="connsiteX104" fmla="*/ 124278 w 1339238"/>
                <a:gd name="connsiteY104" fmla="*/ 494335 h 1706704"/>
                <a:gd name="connsiteX105" fmla="*/ 250553 w 1339238"/>
                <a:gd name="connsiteY105" fmla="*/ 427434 h 1706704"/>
                <a:gd name="connsiteX106" fmla="*/ 102550 w 1339238"/>
                <a:gd name="connsiteY106" fmla="*/ 333796 h 1706704"/>
                <a:gd name="connsiteX107" fmla="*/ 212342 w 1339238"/>
                <a:gd name="connsiteY107" fmla="*/ 329346 h 1706704"/>
                <a:gd name="connsiteX108" fmla="*/ 164788 w 1339238"/>
                <a:gd name="connsiteY108" fmla="*/ 277066 h 1706704"/>
                <a:gd name="connsiteX109" fmla="*/ 307389 w 1339238"/>
                <a:gd name="connsiteY109" fmla="*/ 279763 h 1706704"/>
                <a:gd name="connsiteX110" fmla="*/ 224729 w 1339238"/>
                <a:gd name="connsiteY110" fmla="*/ 122177 h 1706704"/>
                <a:gd name="connsiteX111" fmla="*/ 326198 w 1339238"/>
                <a:gd name="connsiteY111" fmla="*/ 175404 h 1706704"/>
                <a:gd name="connsiteX112" fmla="*/ 312424 w 1339238"/>
                <a:gd name="connsiteY112" fmla="*/ 107735 h 1706704"/>
                <a:gd name="connsiteX113" fmla="*/ 429214 w 1339238"/>
                <a:gd name="connsiteY113" fmla="*/ 175986 h 170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1339238" h="1706704">
                  <a:moveTo>
                    <a:pt x="482614" y="838816"/>
                  </a:moveTo>
                  <a:lnTo>
                    <a:pt x="455915" y="881016"/>
                  </a:lnTo>
                  <a:lnTo>
                    <a:pt x="487846" y="937494"/>
                  </a:lnTo>
                  <a:lnTo>
                    <a:pt x="530935" y="869388"/>
                  </a:lnTo>
                  <a:close/>
                  <a:moveTo>
                    <a:pt x="519680" y="780232"/>
                  </a:moveTo>
                  <a:lnTo>
                    <a:pt x="506798" y="800592"/>
                  </a:lnTo>
                  <a:lnTo>
                    <a:pt x="537082" y="799364"/>
                  </a:lnTo>
                  <a:close/>
                  <a:moveTo>
                    <a:pt x="934990" y="581373"/>
                  </a:moveTo>
                  <a:lnTo>
                    <a:pt x="916405" y="582126"/>
                  </a:lnTo>
                  <a:lnTo>
                    <a:pt x="927085" y="593867"/>
                  </a:lnTo>
                  <a:close/>
                  <a:moveTo>
                    <a:pt x="436346" y="0"/>
                  </a:moveTo>
                  <a:lnTo>
                    <a:pt x="502050" y="103850"/>
                  </a:lnTo>
                  <a:lnTo>
                    <a:pt x="527628" y="31715"/>
                  </a:lnTo>
                  <a:lnTo>
                    <a:pt x="590396" y="142736"/>
                  </a:lnTo>
                  <a:lnTo>
                    <a:pt x="680703" y="0"/>
                  </a:lnTo>
                  <a:lnTo>
                    <a:pt x="685811" y="126051"/>
                  </a:lnTo>
                  <a:lnTo>
                    <a:pt x="752736" y="69374"/>
                  </a:lnTo>
                  <a:lnTo>
                    <a:pt x="749284" y="197207"/>
                  </a:lnTo>
                  <a:lnTo>
                    <a:pt x="892320" y="122178"/>
                  </a:lnTo>
                  <a:lnTo>
                    <a:pt x="836632" y="228342"/>
                  </a:lnTo>
                  <a:lnTo>
                    <a:pt x="927431" y="210624"/>
                  </a:lnTo>
                  <a:lnTo>
                    <a:pt x="853597" y="327275"/>
                  </a:lnTo>
                  <a:lnTo>
                    <a:pt x="1014498" y="333795"/>
                  </a:lnTo>
                  <a:lnTo>
                    <a:pt x="923642" y="391278"/>
                  </a:lnTo>
                  <a:lnTo>
                    <a:pt x="1004903" y="417613"/>
                  </a:lnTo>
                  <a:lnTo>
                    <a:pt x="872027" y="488013"/>
                  </a:lnTo>
                  <a:lnTo>
                    <a:pt x="959174" y="543149"/>
                  </a:lnTo>
                  <a:lnTo>
                    <a:pt x="1005443" y="470018"/>
                  </a:lnTo>
                  <a:lnTo>
                    <a:pt x="1009702" y="575116"/>
                  </a:lnTo>
                  <a:lnTo>
                    <a:pt x="1014498" y="578151"/>
                  </a:lnTo>
                  <a:lnTo>
                    <a:pt x="1009833" y="578340"/>
                  </a:lnTo>
                  <a:lnTo>
                    <a:pt x="1010551" y="596069"/>
                  </a:lnTo>
                  <a:lnTo>
                    <a:pt x="1077476" y="539392"/>
                  </a:lnTo>
                  <a:lnTo>
                    <a:pt x="1074024" y="667225"/>
                  </a:lnTo>
                  <a:lnTo>
                    <a:pt x="1217060" y="592196"/>
                  </a:lnTo>
                  <a:lnTo>
                    <a:pt x="1161372" y="698360"/>
                  </a:lnTo>
                  <a:lnTo>
                    <a:pt x="1252171" y="680642"/>
                  </a:lnTo>
                  <a:lnTo>
                    <a:pt x="1178337" y="797293"/>
                  </a:lnTo>
                  <a:lnTo>
                    <a:pt x="1339238" y="803813"/>
                  </a:lnTo>
                  <a:lnTo>
                    <a:pt x="1248382" y="861296"/>
                  </a:lnTo>
                  <a:lnTo>
                    <a:pt x="1329643" y="887631"/>
                  </a:lnTo>
                  <a:lnTo>
                    <a:pt x="1196767" y="958031"/>
                  </a:lnTo>
                  <a:lnTo>
                    <a:pt x="1339238" y="1048169"/>
                  </a:lnTo>
                  <a:lnTo>
                    <a:pt x="1241145" y="1052144"/>
                  </a:lnTo>
                  <a:lnTo>
                    <a:pt x="1289133" y="1104901"/>
                  </a:lnTo>
                  <a:lnTo>
                    <a:pt x="1134279" y="1101972"/>
                  </a:lnTo>
                  <a:lnTo>
                    <a:pt x="1217060" y="1259787"/>
                  </a:lnTo>
                  <a:lnTo>
                    <a:pt x="1129173" y="1213686"/>
                  </a:lnTo>
                  <a:lnTo>
                    <a:pt x="1141497" y="1274232"/>
                  </a:lnTo>
                  <a:lnTo>
                    <a:pt x="1012855" y="1199054"/>
                  </a:lnTo>
                  <a:lnTo>
                    <a:pt x="1005443" y="1381964"/>
                  </a:lnTo>
                  <a:lnTo>
                    <a:pt x="947513" y="1290404"/>
                  </a:lnTo>
                  <a:lnTo>
                    <a:pt x="926293" y="1350251"/>
                  </a:lnTo>
                  <a:lnTo>
                    <a:pt x="860791" y="1234391"/>
                  </a:lnTo>
                  <a:lnTo>
                    <a:pt x="851258" y="1239442"/>
                  </a:lnTo>
                  <a:lnTo>
                    <a:pt x="808303" y="1307335"/>
                  </a:lnTo>
                  <a:lnTo>
                    <a:pt x="911948" y="1372909"/>
                  </a:lnTo>
                  <a:lnTo>
                    <a:pt x="813855" y="1376884"/>
                  </a:lnTo>
                  <a:lnTo>
                    <a:pt x="861843" y="1429641"/>
                  </a:lnTo>
                  <a:lnTo>
                    <a:pt x="706989" y="1426712"/>
                  </a:lnTo>
                  <a:lnTo>
                    <a:pt x="789770" y="1584527"/>
                  </a:lnTo>
                  <a:lnTo>
                    <a:pt x="701883" y="1538426"/>
                  </a:lnTo>
                  <a:lnTo>
                    <a:pt x="714207" y="1598972"/>
                  </a:lnTo>
                  <a:lnTo>
                    <a:pt x="585565" y="1523794"/>
                  </a:lnTo>
                  <a:lnTo>
                    <a:pt x="578153" y="1706704"/>
                  </a:lnTo>
                  <a:lnTo>
                    <a:pt x="520223" y="1615144"/>
                  </a:lnTo>
                  <a:lnTo>
                    <a:pt x="499003" y="1674991"/>
                  </a:lnTo>
                  <a:lnTo>
                    <a:pt x="430510" y="1553842"/>
                  </a:lnTo>
                  <a:lnTo>
                    <a:pt x="333796" y="1706704"/>
                  </a:lnTo>
                  <a:lnTo>
                    <a:pt x="329091" y="1590589"/>
                  </a:lnTo>
                  <a:lnTo>
                    <a:pt x="273894" y="1637332"/>
                  </a:lnTo>
                  <a:lnTo>
                    <a:pt x="277522" y="1503041"/>
                  </a:lnTo>
                  <a:lnTo>
                    <a:pt x="122178" y="1584526"/>
                  </a:lnTo>
                  <a:lnTo>
                    <a:pt x="176482" y="1481003"/>
                  </a:lnTo>
                  <a:lnTo>
                    <a:pt x="99200" y="1496084"/>
                  </a:lnTo>
                  <a:lnTo>
                    <a:pt x="172732" y="1379909"/>
                  </a:lnTo>
                  <a:lnTo>
                    <a:pt x="1" y="1372909"/>
                  </a:lnTo>
                  <a:lnTo>
                    <a:pt x="94963" y="1312828"/>
                  </a:lnTo>
                  <a:lnTo>
                    <a:pt x="21728" y="1289093"/>
                  </a:lnTo>
                  <a:lnTo>
                    <a:pt x="148003" y="1222192"/>
                  </a:lnTo>
                  <a:lnTo>
                    <a:pt x="0" y="1128554"/>
                  </a:lnTo>
                  <a:lnTo>
                    <a:pt x="109792" y="1124104"/>
                  </a:lnTo>
                  <a:lnTo>
                    <a:pt x="62237" y="1071824"/>
                  </a:lnTo>
                  <a:lnTo>
                    <a:pt x="204839" y="1074521"/>
                  </a:lnTo>
                  <a:lnTo>
                    <a:pt x="122178" y="916935"/>
                  </a:lnTo>
                  <a:lnTo>
                    <a:pt x="223648" y="970162"/>
                  </a:lnTo>
                  <a:lnTo>
                    <a:pt x="209874" y="902493"/>
                  </a:lnTo>
                  <a:lnTo>
                    <a:pt x="326664" y="970744"/>
                  </a:lnTo>
                  <a:lnTo>
                    <a:pt x="333796" y="794758"/>
                  </a:lnTo>
                  <a:lnTo>
                    <a:pt x="399500" y="898608"/>
                  </a:lnTo>
                  <a:lnTo>
                    <a:pt x="425078" y="826473"/>
                  </a:lnTo>
                  <a:lnTo>
                    <a:pt x="433485" y="841343"/>
                  </a:lnTo>
                  <a:lnTo>
                    <a:pt x="432088" y="806850"/>
                  </a:lnTo>
                  <a:lnTo>
                    <a:pt x="427290" y="803814"/>
                  </a:lnTo>
                  <a:lnTo>
                    <a:pt x="431957" y="803625"/>
                  </a:lnTo>
                  <a:lnTo>
                    <a:pt x="431641" y="795831"/>
                  </a:lnTo>
                  <a:lnTo>
                    <a:pt x="376444" y="842574"/>
                  </a:lnTo>
                  <a:lnTo>
                    <a:pt x="380072" y="708283"/>
                  </a:lnTo>
                  <a:lnTo>
                    <a:pt x="224729" y="789768"/>
                  </a:lnTo>
                  <a:lnTo>
                    <a:pt x="279032" y="686245"/>
                  </a:lnTo>
                  <a:lnTo>
                    <a:pt x="201750" y="701326"/>
                  </a:lnTo>
                  <a:lnTo>
                    <a:pt x="275282" y="585151"/>
                  </a:lnTo>
                  <a:lnTo>
                    <a:pt x="102551" y="578151"/>
                  </a:lnTo>
                  <a:lnTo>
                    <a:pt x="197514" y="518070"/>
                  </a:lnTo>
                  <a:lnTo>
                    <a:pt x="124278" y="494335"/>
                  </a:lnTo>
                  <a:lnTo>
                    <a:pt x="250553" y="427434"/>
                  </a:lnTo>
                  <a:lnTo>
                    <a:pt x="102550" y="333796"/>
                  </a:lnTo>
                  <a:lnTo>
                    <a:pt x="212342" y="329346"/>
                  </a:lnTo>
                  <a:lnTo>
                    <a:pt x="164788" y="277066"/>
                  </a:lnTo>
                  <a:lnTo>
                    <a:pt x="307389" y="279763"/>
                  </a:lnTo>
                  <a:lnTo>
                    <a:pt x="224729" y="122177"/>
                  </a:lnTo>
                  <a:lnTo>
                    <a:pt x="326198" y="175404"/>
                  </a:lnTo>
                  <a:lnTo>
                    <a:pt x="312424" y="107735"/>
                  </a:lnTo>
                  <a:lnTo>
                    <a:pt x="429214" y="17598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/>
            <p:cNvSpPr/>
            <p:nvPr/>
          </p:nvSpPr>
          <p:spPr bwMode="auto">
            <a:xfrm>
              <a:off x="2010055" y="678600"/>
              <a:ext cx="1068632" cy="1436100"/>
            </a:xfrm>
            <a:custGeom>
              <a:avLst/>
              <a:gdLst>
                <a:gd name="connsiteX0" fmla="*/ 423221 w 1068632"/>
                <a:gd name="connsiteY0" fmla="*/ 0 h 1436100"/>
                <a:gd name="connsiteX1" fmla="*/ 462112 w 1068632"/>
                <a:gd name="connsiteY1" fmla="*/ 25273 h 1436100"/>
                <a:gd name="connsiteX2" fmla="*/ 506217 w 1068632"/>
                <a:gd name="connsiteY2" fmla="*/ 10927 h 1436100"/>
                <a:gd name="connsiteX3" fmla="*/ 537240 w 1068632"/>
                <a:gd name="connsiteY3" fmla="*/ 45403 h 1436100"/>
                <a:gd name="connsiteX4" fmla="*/ 583557 w 1068632"/>
                <a:gd name="connsiteY4" fmla="*/ 42962 h 1436100"/>
                <a:gd name="connsiteX5" fmla="*/ 604600 w 1068632"/>
                <a:gd name="connsiteY5" fmla="*/ 84294 h 1436100"/>
                <a:gd name="connsiteX6" fmla="*/ 649970 w 1068632"/>
                <a:gd name="connsiteY6" fmla="*/ 93922 h 1436100"/>
                <a:gd name="connsiteX7" fmla="*/ 659598 w 1068632"/>
                <a:gd name="connsiteY7" fmla="*/ 139292 h 1436100"/>
                <a:gd name="connsiteX8" fmla="*/ 700930 w 1068632"/>
                <a:gd name="connsiteY8" fmla="*/ 160336 h 1436100"/>
                <a:gd name="connsiteX9" fmla="*/ 698489 w 1068632"/>
                <a:gd name="connsiteY9" fmla="*/ 206652 h 1436100"/>
                <a:gd name="connsiteX10" fmla="*/ 732965 w 1068632"/>
                <a:gd name="connsiteY10" fmla="*/ 237675 h 1436100"/>
                <a:gd name="connsiteX11" fmla="*/ 718619 w 1068632"/>
                <a:gd name="connsiteY11" fmla="*/ 281780 h 1436100"/>
                <a:gd name="connsiteX12" fmla="*/ 743892 w 1068632"/>
                <a:gd name="connsiteY12" fmla="*/ 320671 h 1436100"/>
                <a:gd name="connsiteX13" fmla="*/ 718619 w 1068632"/>
                <a:gd name="connsiteY13" fmla="*/ 359562 h 1436100"/>
                <a:gd name="connsiteX14" fmla="*/ 732965 w 1068632"/>
                <a:gd name="connsiteY14" fmla="*/ 403667 h 1436100"/>
                <a:gd name="connsiteX15" fmla="*/ 698489 w 1068632"/>
                <a:gd name="connsiteY15" fmla="*/ 434690 h 1436100"/>
                <a:gd name="connsiteX16" fmla="*/ 700930 w 1068632"/>
                <a:gd name="connsiteY16" fmla="*/ 481007 h 1436100"/>
                <a:gd name="connsiteX17" fmla="*/ 686984 w 1068632"/>
                <a:gd name="connsiteY17" fmla="*/ 488107 h 1436100"/>
                <a:gd name="connsiteX18" fmla="*/ 709070 w 1068632"/>
                <a:gd name="connsiteY18" fmla="*/ 495291 h 1436100"/>
                <a:gd name="connsiteX19" fmla="*/ 747961 w 1068632"/>
                <a:gd name="connsiteY19" fmla="*/ 470018 h 1436100"/>
                <a:gd name="connsiteX20" fmla="*/ 786852 w 1068632"/>
                <a:gd name="connsiteY20" fmla="*/ 495291 h 1436100"/>
                <a:gd name="connsiteX21" fmla="*/ 830957 w 1068632"/>
                <a:gd name="connsiteY21" fmla="*/ 480945 h 1436100"/>
                <a:gd name="connsiteX22" fmla="*/ 861980 w 1068632"/>
                <a:gd name="connsiteY22" fmla="*/ 515421 h 1436100"/>
                <a:gd name="connsiteX23" fmla="*/ 908297 w 1068632"/>
                <a:gd name="connsiteY23" fmla="*/ 512980 h 1436100"/>
                <a:gd name="connsiteX24" fmla="*/ 929340 w 1068632"/>
                <a:gd name="connsiteY24" fmla="*/ 554312 h 1436100"/>
                <a:gd name="connsiteX25" fmla="*/ 974710 w 1068632"/>
                <a:gd name="connsiteY25" fmla="*/ 563940 h 1436100"/>
                <a:gd name="connsiteX26" fmla="*/ 984338 w 1068632"/>
                <a:gd name="connsiteY26" fmla="*/ 609310 h 1436100"/>
                <a:gd name="connsiteX27" fmla="*/ 1025670 w 1068632"/>
                <a:gd name="connsiteY27" fmla="*/ 630354 h 1436100"/>
                <a:gd name="connsiteX28" fmla="*/ 1023229 w 1068632"/>
                <a:gd name="connsiteY28" fmla="*/ 676670 h 1436100"/>
                <a:gd name="connsiteX29" fmla="*/ 1057705 w 1068632"/>
                <a:gd name="connsiteY29" fmla="*/ 707693 h 1436100"/>
                <a:gd name="connsiteX30" fmla="*/ 1043359 w 1068632"/>
                <a:gd name="connsiteY30" fmla="*/ 751798 h 1436100"/>
                <a:gd name="connsiteX31" fmla="*/ 1068632 w 1068632"/>
                <a:gd name="connsiteY31" fmla="*/ 790689 h 1436100"/>
                <a:gd name="connsiteX32" fmla="*/ 1043359 w 1068632"/>
                <a:gd name="connsiteY32" fmla="*/ 829580 h 1436100"/>
                <a:gd name="connsiteX33" fmla="*/ 1057705 w 1068632"/>
                <a:gd name="connsiteY33" fmla="*/ 873685 h 1436100"/>
                <a:gd name="connsiteX34" fmla="*/ 1023229 w 1068632"/>
                <a:gd name="connsiteY34" fmla="*/ 904708 h 1436100"/>
                <a:gd name="connsiteX35" fmla="*/ 1025670 w 1068632"/>
                <a:gd name="connsiteY35" fmla="*/ 951025 h 1436100"/>
                <a:gd name="connsiteX36" fmla="*/ 984338 w 1068632"/>
                <a:gd name="connsiteY36" fmla="*/ 972068 h 1436100"/>
                <a:gd name="connsiteX37" fmla="*/ 974710 w 1068632"/>
                <a:gd name="connsiteY37" fmla="*/ 1017438 h 1436100"/>
                <a:gd name="connsiteX38" fmla="*/ 929340 w 1068632"/>
                <a:gd name="connsiteY38" fmla="*/ 1027066 h 1436100"/>
                <a:gd name="connsiteX39" fmla="*/ 908297 w 1068632"/>
                <a:gd name="connsiteY39" fmla="*/ 1068398 h 1436100"/>
                <a:gd name="connsiteX40" fmla="*/ 861980 w 1068632"/>
                <a:gd name="connsiteY40" fmla="*/ 1065957 h 1436100"/>
                <a:gd name="connsiteX41" fmla="*/ 830957 w 1068632"/>
                <a:gd name="connsiteY41" fmla="*/ 1100433 h 1436100"/>
                <a:gd name="connsiteX42" fmla="*/ 786852 w 1068632"/>
                <a:gd name="connsiteY42" fmla="*/ 1086087 h 1436100"/>
                <a:gd name="connsiteX43" fmla="*/ 747961 w 1068632"/>
                <a:gd name="connsiteY43" fmla="*/ 1111360 h 1436100"/>
                <a:gd name="connsiteX44" fmla="*/ 709070 w 1068632"/>
                <a:gd name="connsiteY44" fmla="*/ 1086087 h 1436100"/>
                <a:gd name="connsiteX45" fmla="*/ 664965 w 1068632"/>
                <a:gd name="connsiteY45" fmla="*/ 1100433 h 1436100"/>
                <a:gd name="connsiteX46" fmla="*/ 633942 w 1068632"/>
                <a:gd name="connsiteY46" fmla="*/ 1065957 h 1436100"/>
                <a:gd name="connsiteX47" fmla="*/ 619259 w 1068632"/>
                <a:gd name="connsiteY47" fmla="*/ 1066731 h 1436100"/>
                <a:gd name="connsiteX48" fmla="*/ 616069 w 1068632"/>
                <a:gd name="connsiteY48" fmla="*/ 1076538 h 1436100"/>
                <a:gd name="connsiteX49" fmla="*/ 641342 w 1068632"/>
                <a:gd name="connsiteY49" fmla="*/ 1115429 h 1436100"/>
                <a:gd name="connsiteX50" fmla="*/ 616069 w 1068632"/>
                <a:gd name="connsiteY50" fmla="*/ 1154320 h 1436100"/>
                <a:gd name="connsiteX51" fmla="*/ 630415 w 1068632"/>
                <a:gd name="connsiteY51" fmla="*/ 1198425 h 1436100"/>
                <a:gd name="connsiteX52" fmla="*/ 595939 w 1068632"/>
                <a:gd name="connsiteY52" fmla="*/ 1229448 h 1436100"/>
                <a:gd name="connsiteX53" fmla="*/ 598380 w 1068632"/>
                <a:gd name="connsiteY53" fmla="*/ 1275765 h 1436100"/>
                <a:gd name="connsiteX54" fmla="*/ 557048 w 1068632"/>
                <a:gd name="connsiteY54" fmla="*/ 1296808 h 1436100"/>
                <a:gd name="connsiteX55" fmla="*/ 547420 w 1068632"/>
                <a:gd name="connsiteY55" fmla="*/ 1342178 h 1436100"/>
                <a:gd name="connsiteX56" fmla="*/ 502050 w 1068632"/>
                <a:gd name="connsiteY56" fmla="*/ 1351806 h 1436100"/>
                <a:gd name="connsiteX57" fmla="*/ 481007 w 1068632"/>
                <a:gd name="connsiteY57" fmla="*/ 1393138 h 1436100"/>
                <a:gd name="connsiteX58" fmla="*/ 434690 w 1068632"/>
                <a:gd name="connsiteY58" fmla="*/ 1390697 h 1436100"/>
                <a:gd name="connsiteX59" fmla="*/ 403667 w 1068632"/>
                <a:gd name="connsiteY59" fmla="*/ 1425173 h 1436100"/>
                <a:gd name="connsiteX60" fmla="*/ 359562 w 1068632"/>
                <a:gd name="connsiteY60" fmla="*/ 1410827 h 1436100"/>
                <a:gd name="connsiteX61" fmla="*/ 320671 w 1068632"/>
                <a:gd name="connsiteY61" fmla="*/ 1436100 h 1436100"/>
                <a:gd name="connsiteX62" fmla="*/ 281780 w 1068632"/>
                <a:gd name="connsiteY62" fmla="*/ 1410827 h 1436100"/>
                <a:gd name="connsiteX63" fmla="*/ 237675 w 1068632"/>
                <a:gd name="connsiteY63" fmla="*/ 1425173 h 1436100"/>
                <a:gd name="connsiteX64" fmla="*/ 206652 w 1068632"/>
                <a:gd name="connsiteY64" fmla="*/ 1390697 h 1436100"/>
                <a:gd name="connsiteX65" fmla="*/ 160336 w 1068632"/>
                <a:gd name="connsiteY65" fmla="*/ 1393138 h 1436100"/>
                <a:gd name="connsiteX66" fmla="*/ 139292 w 1068632"/>
                <a:gd name="connsiteY66" fmla="*/ 1351806 h 1436100"/>
                <a:gd name="connsiteX67" fmla="*/ 93922 w 1068632"/>
                <a:gd name="connsiteY67" fmla="*/ 1342178 h 1436100"/>
                <a:gd name="connsiteX68" fmla="*/ 84294 w 1068632"/>
                <a:gd name="connsiteY68" fmla="*/ 1296808 h 1436100"/>
                <a:gd name="connsiteX69" fmla="*/ 42962 w 1068632"/>
                <a:gd name="connsiteY69" fmla="*/ 1275765 h 1436100"/>
                <a:gd name="connsiteX70" fmla="*/ 45403 w 1068632"/>
                <a:gd name="connsiteY70" fmla="*/ 1229448 h 1436100"/>
                <a:gd name="connsiteX71" fmla="*/ 10927 w 1068632"/>
                <a:gd name="connsiteY71" fmla="*/ 1198425 h 1436100"/>
                <a:gd name="connsiteX72" fmla="*/ 25273 w 1068632"/>
                <a:gd name="connsiteY72" fmla="*/ 1154320 h 1436100"/>
                <a:gd name="connsiteX73" fmla="*/ 0 w 1068632"/>
                <a:gd name="connsiteY73" fmla="*/ 1115429 h 1436100"/>
                <a:gd name="connsiteX74" fmla="*/ 25273 w 1068632"/>
                <a:gd name="connsiteY74" fmla="*/ 1076538 h 1436100"/>
                <a:gd name="connsiteX75" fmla="*/ 10927 w 1068632"/>
                <a:gd name="connsiteY75" fmla="*/ 1032433 h 1436100"/>
                <a:gd name="connsiteX76" fmla="*/ 45403 w 1068632"/>
                <a:gd name="connsiteY76" fmla="*/ 1001410 h 1436100"/>
                <a:gd name="connsiteX77" fmla="*/ 42962 w 1068632"/>
                <a:gd name="connsiteY77" fmla="*/ 955094 h 1436100"/>
                <a:gd name="connsiteX78" fmla="*/ 84294 w 1068632"/>
                <a:gd name="connsiteY78" fmla="*/ 934050 h 1436100"/>
                <a:gd name="connsiteX79" fmla="*/ 93922 w 1068632"/>
                <a:gd name="connsiteY79" fmla="*/ 888680 h 1436100"/>
                <a:gd name="connsiteX80" fmla="*/ 139292 w 1068632"/>
                <a:gd name="connsiteY80" fmla="*/ 879052 h 1436100"/>
                <a:gd name="connsiteX81" fmla="*/ 160336 w 1068632"/>
                <a:gd name="connsiteY81" fmla="*/ 837720 h 1436100"/>
                <a:gd name="connsiteX82" fmla="*/ 206652 w 1068632"/>
                <a:gd name="connsiteY82" fmla="*/ 840161 h 1436100"/>
                <a:gd name="connsiteX83" fmla="*/ 237675 w 1068632"/>
                <a:gd name="connsiteY83" fmla="*/ 805685 h 1436100"/>
                <a:gd name="connsiteX84" fmla="*/ 281780 w 1068632"/>
                <a:gd name="connsiteY84" fmla="*/ 820031 h 1436100"/>
                <a:gd name="connsiteX85" fmla="*/ 320671 w 1068632"/>
                <a:gd name="connsiteY85" fmla="*/ 794758 h 1436100"/>
                <a:gd name="connsiteX86" fmla="*/ 359562 w 1068632"/>
                <a:gd name="connsiteY86" fmla="*/ 820031 h 1436100"/>
                <a:gd name="connsiteX87" fmla="*/ 403667 w 1068632"/>
                <a:gd name="connsiteY87" fmla="*/ 805685 h 1436100"/>
                <a:gd name="connsiteX88" fmla="*/ 434690 w 1068632"/>
                <a:gd name="connsiteY88" fmla="*/ 840161 h 1436100"/>
                <a:gd name="connsiteX89" fmla="*/ 449373 w 1068632"/>
                <a:gd name="connsiteY89" fmla="*/ 839387 h 1436100"/>
                <a:gd name="connsiteX90" fmla="*/ 452563 w 1068632"/>
                <a:gd name="connsiteY90" fmla="*/ 829580 h 1436100"/>
                <a:gd name="connsiteX91" fmla="*/ 427290 w 1068632"/>
                <a:gd name="connsiteY91" fmla="*/ 790689 h 1436100"/>
                <a:gd name="connsiteX92" fmla="*/ 452563 w 1068632"/>
                <a:gd name="connsiteY92" fmla="*/ 751798 h 1436100"/>
                <a:gd name="connsiteX93" fmla="*/ 438217 w 1068632"/>
                <a:gd name="connsiteY93" fmla="*/ 707693 h 1436100"/>
                <a:gd name="connsiteX94" fmla="*/ 472693 w 1068632"/>
                <a:gd name="connsiteY94" fmla="*/ 676670 h 1436100"/>
                <a:gd name="connsiteX95" fmla="*/ 470252 w 1068632"/>
                <a:gd name="connsiteY95" fmla="*/ 630354 h 1436100"/>
                <a:gd name="connsiteX96" fmla="*/ 484199 w 1068632"/>
                <a:gd name="connsiteY96" fmla="*/ 623253 h 1436100"/>
                <a:gd name="connsiteX97" fmla="*/ 462112 w 1068632"/>
                <a:gd name="connsiteY97" fmla="*/ 616069 h 1436100"/>
                <a:gd name="connsiteX98" fmla="*/ 423221 w 1068632"/>
                <a:gd name="connsiteY98" fmla="*/ 641342 h 1436100"/>
                <a:gd name="connsiteX99" fmla="*/ 384330 w 1068632"/>
                <a:gd name="connsiteY99" fmla="*/ 616069 h 1436100"/>
                <a:gd name="connsiteX100" fmla="*/ 340225 w 1068632"/>
                <a:gd name="connsiteY100" fmla="*/ 630415 h 1436100"/>
                <a:gd name="connsiteX101" fmla="*/ 309202 w 1068632"/>
                <a:gd name="connsiteY101" fmla="*/ 595939 h 1436100"/>
                <a:gd name="connsiteX102" fmla="*/ 262886 w 1068632"/>
                <a:gd name="connsiteY102" fmla="*/ 598380 h 1436100"/>
                <a:gd name="connsiteX103" fmla="*/ 241842 w 1068632"/>
                <a:gd name="connsiteY103" fmla="*/ 557048 h 1436100"/>
                <a:gd name="connsiteX104" fmla="*/ 196472 w 1068632"/>
                <a:gd name="connsiteY104" fmla="*/ 547420 h 1436100"/>
                <a:gd name="connsiteX105" fmla="*/ 186844 w 1068632"/>
                <a:gd name="connsiteY105" fmla="*/ 502050 h 1436100"/>
                <a:gd name="connsiteX106" fmla="*/ 145512 w 1068632"/>
                <a:gd name="connsiteY106" fmla="*/ 481007 h 1436100"/>
                <a:gd name="connsiteX107" fmla="*/ 147953 w 1068632"/>
                <a:gd name="connsiteY107" fmla="*/ 434690 h 1436100"/>
                <a:gd name="connsiteX108" fmla="*/ 113477 w 1068632"/>
                <a:gd name="connsiteY108" fmla="*/ 403667 h 1436100"/>
                <a:gd name="connsiteX109" fmla="*/ 127823 w 1068632"/>
                <a:gd name="connsiteY109" fmla="*/ 359562 h 1436100"/>
                <a:gd name="connsiteX110" fmla="*/ 102550 w 1068632"/>
                <a:gd name="connsiteY110" fmla="*/ 320671 h 1436100"/>
                <a:gd name="connsiteX111" fmla="*/ 127823 w 1068632"/>
                <a:gd name="connsiteY111" fmla="*/ 281780 h 1436100"/>
                <a:gd name="connsiteX112" fmla="*/ 113477 w 1068632"/>
                <a:gd name="connsiteY112" fmla="*/ 237675 h 1436100"/>
                <a:gd name="connsiteX113" fmla="*/ 147953 w 1068632"/>
                <a:gd name="connsiteY113" fmla="*/ 206652 h 1436100"/>
                <a:gd name="connsiteX114" fmla="*/ 145512 w 1068632"/>
                <a:gd name="connsiteY114" fmla="*/ 160336 h 1436100"/>
                <a:gd name="connsiteX115" fmla="*/ 186844 w 1068632"/>
                <a:gd name="connsiteY115" fmla="*/ 139292 h 1436100"/>
                <a:gd name="connsiteX116" fmla="*/ 196472 w 1068632"/>
                <a:gd name="connsiteY116" fmla="*/ 93922 h 1436100"/>
                <a:gd name="connsiteX117" fmla="*/ 241842 w 1068632"/>
                <a:gd name="connsiteY117" fmla="*/ 84294 h 1436100"/>
                <a:gd name="connsiteX118" fmla="*/ 262886 w 1068632"/>
                <a:gd name="connsiteY118" fmla="*/ 42962 h 1436100"/>
                <a:gd name="connsiteX119" fmla="*/ 309202 w 1068632"/>
                <a:gd name="connsiteY119" fmla="*/ 45403 h 1436100"/>
                <a:gd name="connsiteX120" fmla="*/ 340225 w 1068632"/>
                <a:gd name="connsiteY120" fmla="*/ 10927 h 1436100"/>
                <a:gd name="connsiteX121" fmla="*/ 384330 w 1068632"/>
                <a:gd name="connsiteY121" fmla="*/ 25273 h 14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068632" h="1436100">
                  <a:moveTo>
                    <a:pt x="423221" y="0"/>
                  </a:moveTo>
                  <a:lnTo>
                    <a:pt x="462112" y="25273"/>
                  </a:lnTo>
                  <a:lnTo>
                    <a:pt x="506217" y="10927"/>
                  </a:lnTo>
                  <a:lnTo>
                    <a:pt x="537240" y="45403"/>
                  </a:lnTo>
                  <a:lnTo>
                    <a:pt x="583557" y="42962"/>
                  </a:lnTo>
                  <a:lnTo>
                    <a:pt x="604600" y="84294"/>
                  </a:lnTo>
                  <a:lnTo>
                    <a:pt x="649970" y="93922"/>
                  </a:lnTo>
                  <a:lnTo>
                    <a:pt x="659598" y="139292"/>
                  </a:lnTo>
                  <a:lnTo>
                    <a:pt x="700930" y="160336"/>
                  </a:lnTo>
                  <a:lnTo>
                    <a:pt x="698489" y="206652"/>
                  </a:lnTo>
                  <a:lnTo>
                    <a:pt x="732965" y="237675"/>
                  </a:lnTo>
                  <a:lnTo>
                    <a:pt x="718619" y="281780"/>
                  </a:lnTo>
                  <a:lnTo>
                    <a:pt x="743892" y="320671"/>
                  </a:lnTo>
                  <a:lnTo>
                    <a:pt x="718619" y="359562"/>
                  </a:lnTo>
                  <a:lnTo>
                    <a:pt x="732965" y="403667"/>
                  </a:lnTo>
                  <a:lnTo>
                    <a:pt x="698489" y="434690"/>
                  </a:lnTo>
                  <a:lnTo>
                    <a:pt x="700930" y="481007"/>
                  </a:lnTo>
                  <a:lnTo>
                    <a:pt x="686984" y="488107"/>
                  </a:lnTo>
                  <a:lnTo>
                    <a:pt x="709070" y="495291"/>
                  </a:lnTo>
                  <a:lnTo>
                    <a:pt x="747961" y="470018"/>
                  </a:lnTo>
                  <a:lnTo>
                    <a:pt x="786852" y="495291"/>
                  </a:lnTo>
                  <a:lnTo>
                    <a:pt x="830957" y="480945"/>
                  </a:lnTo>
                  <a:lnTo>
                    <a:pt x="861980" y="515421"/>
                  </a:lnTo>
                  <a:lnTo>
                    <a:pt x="908297" y="512980"/>
                  </a:lnTo>
                  <a:lnTo>
                    <a:pt x="929340" y="554312"/>
                  </a:lnTo>
                  <a:lnTo>
                    <a:pt x="974710" y="563940"/>
                  </a:lnTo>
                  <a:lnTo>
                    <a:pt x="984338" y="609310"/>
                  </a:lnTo>
                  <a:lnTo>
                    <a:pt x="1025670" y="630354"/>
                  </a:lnTo>
                  <a:lnTo>
                    <a:pt x="1023229" y="676670"/>
                  </a:lnTo>
                  <a:lnTo>
                    <a:pt x="1057705" y="707693"/>
                  </a:lnTo>
                  <a:lnTo>
                    <a:pt x="1043359" y="751798"/>
                  </a:lnTo>
                  <a:lnTo>
                    <a:pt x="1068632" y="790689"/>
                  </a:lnTo>
                  <a:lnTo>
                    <a:pt x="1043359" y="829580"/>
                  </a:lnTo>
                  <a:lnTo>
                    <a:pt x="1057705" y="873685"/>
                  </a:lnTo>
                  <a:lnTo>
                    <a:pt x="1023229" y="904708"/>
                  </a:lnTo>
                  <a:lnTo>
                    <a:pt x="1025670" y="951025"/>
                  </a:lnTo>
                  <a:lnTo>
                    <a:pt x="984338" y="972068"/>
                  </a:lnTo>
                  <a:lnTo>
                    <a:pt x="974710" y="1017438"/>
                  </a:lnTo>
                  <a:lnTo>
                    <a:pt x="929340" y="1027066"/>
                  </a:lnTo>
                  <a:lnTo>
                    <a:pt x="908297" y="1068398"/>
                  </a:lnTo>
                  <a:lnTo>
                    <a:pt x="861980" y="1065957"/>
                  </a:lnTo>
                  <a:lnTo>
                    <a:pt x="830957" y="1100433"/>
                  </a:lnTo>
                  <a:lnTo>
                    <a:pt x="786852" y="1086087"/>
                  </a:lnTo>
                  <a:lnTo>
                    <a:pt x="747961" y="1111360"/>
                  </a:lnTo>
                  <a:lnTo>
                    <a:pt x="709070" y="1086087"/>
                  </a:lnTo>
                  <a:lnTo>
                    <a:pt x="664965" y="1100433"/>
                  </a:lnTo>
                  <a:lnTo>
                    <a:pt x="633942" y="1065957"/>
                  </a:lnTo>
                  <a:lnTo>
                    <a:pt x="619259" y="1066731"/>
                  </a:lnTo>
                  <a:lnTo>
                    <a:pt x="616069" y="1076538"/>
                  </a:lnTo>
                  <a:lnTo>
                    <a:pt x="641342" y="1115429"/>
                  </a:lnTo>
                  <a:lnTo>
                    <a:pt x="616069" y="1154320"/>
                  </a:lnTo>
                  <a:lnTo>
                    <a:pt x="630415" y="1198425"/>
                  </a:lnTo>
                  <a:lnTo>
                    <a:pt x="595939" y="1229448"/>
                  </a:lnTo>
                  <a:lnTo>
                    <a:pt x="598380" y="1275765"/>
                  </a:lnTo>
                  <a:lnTo>
                    <a:pt x="557048" y="1296808"/>
                  </a:lnTo>
                  <a:lnTo>
                    <a:pt x="547420" y="1342178"/>
                  </a:lnTo>
                  <a:lnTo>
                    <a:pt x="502050" y="1351806"/>
                  </a:lnTo>
                  <a:lnTo>
                    <a:pt x="481007" y="1393138"/>
                  </a:lnTo>
                  <a:lnTo>
                    <a:pt x="434690" y="1390697"/>
                  </a:lnTo>
                  <a:lnTo>
                    <a:pt x="403667" y="1425173"/>
                  </a:lnTo>
                  <a:lnTo>
                    <a:pt x="359562" y="1410827"/>
                  </a:lnTo>
                  <a:lnTo>
                    <a:pt x="320671" y="1436100"/>
                  </a:lnTo>
                  <a:lnTo>
                    <a:pt x="281780" y="1410827"/>
                  </a:lnTo>
                  <a:lnTo>
                    <a:pt x="237675" y="1425173"/>
                  </a:lnTo>
                  <a:lnTo>
                    <a:pt x="206652" y="1390697"/>
                  </a:lnTo>
                  <a:lnTo>
                    <a:pt x="160336" y="1393138"/>
                  </a:lnTo>
                  <a:lnTo>
                    <a:pt x="139292" y="1351806"/>
                  </a:lnTo>
                  <a:lnTo>
                    <a:pt x="93922" y="1342178"/>
                  </a:lnTo>
                  <a:lnTo>
                    <a:pt x="84294" y="1296808"/>
                  </a:lnTo>
                  <a:lnTo>
                    <a:pt x="42962" y="1275765"/>
                  </a:lnTo>
                  <a:lnTo>
                    <a:pt x="45403" y="1229448"/>
                  </a:lnTo>
                  <a:lnTo>
                    <a:pt x="10927" y="1198425"/>
                  </a:lnTo>
                  <a:lnTo>
                    <a:pt x="25273" y="1154320"/>
                  </a:lnTo>
                  <a:lnTo>
                    <a:pt x="0" y="1115429"/>
                  </a:lnTo>
                  <a:lnTo>
                    <a:pt x="25273" y="1076538"/>
                  </a:lnTo>
                  <a:lnTo>
                    <a:pt x="10927" y="1032433"/>
                  </a:lnTo>
                  <a:lnTo>
                    <a:pt x="45403" y="1001410"/>
                  </a:lnTo>
                  <a:lnTo>
                    <a:pt x="42962" y="955094"/>
                  </a:lnTo>
                  <a:lnTo>
                    <a:pt x="84294" y="934050"/>
                  </a:lnTo>
                  <a:lnTo>
                    <a:pt x="93922" y="888680"/>
                  </a:lnTo>
                  <a:lnTo>
                    <a:pt x="139292" y="879052"/>
                  </a:lnTo>
                  <a:lnTo>
                    <a:pt x="160336" y="837720"/>
                  </a:lnTo>
                  <a:lnTo>
                    <a:pt x="206652" y="840161"/>
                  </a:lnTo>
                  <a:lnTo>
                    <a:pt x="237675" y="805685"/>
                  </a:lnTo>
                  <a:lnTo>
                    <a:pt x="281780" y="820031"/>
                  </a:lnTo>
                  <a:lnTo>
                    <a:pt x="320671" y="794758"/>
                  </a:lnTo>
                  <a:lnTo>
                    <a:pt x="359562" y="820031"/>
                  </a:lnTo>
                  <a:lnTo>
                    <a:pt x="403667" y="805685"/>
                  </a:lnTo>
                  <a:lnTo>
                    <a:pt x="434690" y="840161"/>
                  </a:lnTo>
                  <a:lnTo>
                    <a:pt x="449373" y="839387"/>
                  </a:lnTo>
                  <a:lnTo>
                    <a:pt x="452563" y="829580"/>
                  </a:lnTo>
                  <a:lnTo>
                    <a:pt x="427290" y="790689"/>
                  </a:lnTo>
                  <a:lnTo>
                    <a:pt x="452563" y="751798"/>
                  </a:lnTo>
                  <a:lnTo>
                    <a:pt x="438217" y="707693"/>
                  </a:lnTo>
                  <a:lnTo>
                    <a:pt x="472693" y="676670"/>
                  </a:lnTo>
                  <a:lnTo>
                    <a:pt x="470252" y="630354"/>
                  </a:lnTo>
                  <a:lnTo>
                    <a:pt x="484199" y="623253"/>
                  </a:lnTo>
                  <a:lnTo>
                    <a:pt x="462112" y="616069"/>
                  </a:lnTo>
                  <a:lnTo>
                    <a:pt x="423221" y="641342"/>
                  </a:lnTo>
                  <a:lnTo>
                    <a:pt x="384330" y="616069"/>
                  </a:lnTo>
                  <a:lnTo>
                    <a:pt x="340225" y="630415"/>
                  </a:lnTo>
                  <a:lnTo>
                    <a:pt x="309202" y="595939"/>
                  </a:lnTo>
                  <a:lnTo>
                    <a:pt x="262886" y="598380"/>
                  </a:lnTo>
                  <a:lnTo>
                    <a:pt x="241842" y="557048"/>
                  </a:lnTo>
                  <a:lnTo>
                    <a:pt x="196472" y="547420"/>
                  </a:lnTo>
                  <a:lnTo>
                    <a:pt x="186844" y="502050"/>
                  </a:lnTo>
                  <a:lnTo>
                    <a:pt x="145512" y="481007"/>
                  </a:lnTo>
                  <a:lnTo>
                    <a:pt x="147953" y="434690"/>
                  </a:lnTo>
                  <a:lnTo>
                    <a:pt x="113477" y="403667"/>
                  </a:lnTo>
                  <a:lnTo>
                    <a:pt x="127823" y="359562"/>
                  </a:lnTo>
                  <a:lnTo>
                    <a:pt x="102550" y="320671"/>
                  </a:lnTo>
                  <a:lnTo>
                    <a:pt x="127823" y="281780"/>
                  </a:lnTo>
                  <a:lnTo>
                    <a:pt x="113477" y="237675"/>
                  </a:lnTo>
                  <a:lnTo>
                    <a:pt x="147953" y="206652"/>
                  </a:lnTo>
                  <a:lnTo>
                    <a:pt x="145512" y="160336"/>
                  </a:lnTo>
                  <a:lnTo>
                    <a:pt x="186844" y="139292"/>
                  </a:lnTo>
                  <a:lnTo>
                    <a:pt x="196472" y="93922"/>
                  </a:lnTo>
                  <a:lnTo>
                    <a:pt x="241842" y="84294"/>
                  </a:lnTo>
                  <a:lnTo>
                    <a:pt x="262886" y="42962"/>
                  </a:lnTo>
                  <a:lnTo>
                    <a:pt x="309202" y="45403"/>
                  </a:lnTo>
                  <a:lnTo>
                    <a:pt x="340225" y="10927"/>
                  </a:lnTo>
                  <a:lnTo>
                    <a:pt x="384330" y="2527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261715" y="750566"/>
            <a:ext cx="1354204" cy="1721670"/>
            <a:chOff x="3793918" y="535815"/>
            <a:chExt cx="1354204" cy="1721670"/>
          </a:xfrm>
        </p:grpSpPr>
        <p:sp>
          <p:nvSpPr>
            <p:cNvPr id="15" name="フリーフォーム: 図形 14"/>
            <p:cNvSpPr/>
            <p:nvPr/>
          </p:nvSpPr>
          <p:spPr bwMode="auto">
            <a:xfrm>
              <a:off x="3793918" y="535815"/>
              <a:ext cx="1354204" cy="1721670"/>
            </a:xfrm>
            <a:custGeom>
              <a:avLst/>
              <a:gdLst>
                <a:gd name="connsiteX0" fmla="*/ 848398 w 1354204"/>
                <a:gd name="connsiteY0" fmla="*/ 1220203 h 1721670"/>
                <a:gd name="connsiteX1" fmla="*/ 826278 w 1354204"/>
                <a:gd name="connsiteY1" fmla="*/ 1232534 h 1721670"/>
                <a:gd name="connsiteX2" fmla="*/ 825495 w 1354204"/>
                <a:gd name="connsiteY2" fmla="*/ 1233911 h 1721670"/>
                <a:gd name="connsiteX3" fmla="*/ 853278 w 1354204"/>
                <a:gd name="connsiteY3" fmla="*/ 1240569 h 1721670"/>
                <a:gd name="connsiteX4" fmla="*/ 843921 w 1354204"/>
                <a:gd name="connsiteY4" fmla="*/ 1201521 h 1721670"/>
                <a:gd name="connsiteX5" fmla="*/ 842729 w 1354204"/>
                <a:gd name="connsiteY5" fmla="*/ 1203617 h 1721670"/>
                <a:gd name="connsiteX6" fmla="*/ 844544 w 1354204"/>
                <a:gd name="connsiteY6" fmla="*/ 1204122 h 1721670"/>
                <a:gd name="connsiteX7" fmla="*/ 500926 w 1354204"/>
                <a:gd name="connsiteY7" fmla="*/ 951121 h 1721670"/>
                <a:gd name="connsiteX8" fmla="*/ 505807 w 1354204"/>
                <a:gd name="connsiteY8" fmla="*/ 971486 h 1721670"/>
                <a:gd name="connsiteX9" fmla="*/ 516770 w 1354204"/>
                <a:gd name="connsiteY9" fmla="*/ 965375 h 1721670"/>
                <a:gd name="connsiteX10" fmla="*/ 522005 w 1354204"/>
                <a:gd name="connsiteY10" fmla="*/ 956172 h 1721670"/>
                <a:gd name="connsiteX11" fmla="*/ 574586 w 1354204"/>
                <a:gd name="connsiteY11" fmla="*/ 891114 h 1721670"/>
                <a:gd name="connsiteX12" fmla="*/ 572790 w 1354204"/>
                <a:gd name="connsiteY12" fmla="*/ 898609 h 1721670"/>
                <a:gd name="connsiteX13" fmla="*/ 584157 w 1354204"/>
                <a:gd name="connsiteY13" fmla="*/ 895885 h 1721670"/>
                <a:gd name="connsiteX14" fmla="*/ 519181 w 1354204"/>
                <a:gd name="connsiteY14" fmla="*/ 731503 h 1721670"/>
                <a:gd name="connsiteX15" fmla="*/ 469307 w 1354204"/>
                <a:gd name="connsiteY15" fmla="*/ 819171 h 1721670"/>
                <a:gd name="connsiteX16" fmla="*/ 492929 w 1354204"/>
                <a:gd name="connsiteY16" fmla="*/ 917746 h 1721670"/>
                <a:gd name="connsiteX17" fmla="*/ 551906 w 1354204"/>
                <a:gd name="connsiteY17" fmla="*/ 903614 h 1721670"/>
                <a:gd name="connsiteX18" fmla="*/ 557900 w 1354204"/>
                <a:gd name="connsiteY18" fmla="*/ 893078 h 1721670"/>
                <a:gd name="connsiteX19" fmla="*/ 555101 w 1354204"/>
                <a:gd name="connsiteY19" fmla="*/ 881401 h 1721670"/>
                <a:gd name="connsiteX20" fmla="*/ 493197 w 1354204"/>
                <a:gd name="connsiteY20" fmla="*/ 850543 h 1721670"/>
                <a:gd name="connsiteX21" fmla="*/ 547561 w 1354204"/>
                <a:gd name="connsiteY21" fmla="*/ 849936 h 1721670"/>
                <a:gd name="connsiteX22" fmla="*/ 535899 w 1354204"/>
                <a:gd name="connsiteY22" fmla="*/ 801266 h 1721670"/>
                <a:gd name="connsiteX23" fmla="*/ 519091 w 1354204"/>
                <a:gd name="connsiteY23" fmla="*/ 784367 h 1721670"/>
                <a:gd name="connsiteX24" fmla="*/ 531817 w 1354204"/>
                <a:gd name="connsiteY24" fmla="*/ 784232 h 1721670"/>
                <a:gd name="connsiteX25" fmla="*/ 883965 w 1354204"/>
                <a:gd name="connsiteY25" fmla="*/ 498322 h 1721670"/>
                <a:gd name="connsiteX26" fmla="*/ 847846 w 1354204"/>
                <a:gd name="connsiteY26" fmla="*/ 506977 h 1721670"/>
                <a:gd name="connsiteX27" fmla="*/ 878258 w 1354204"/>
                <a:gd name="connsiteY27" fmla="*/ 522137 h 1721670"/>
                <a:gd name="connsiteX28" fmla="*/ 566007 w 1354204"/>
                <a:gd name="connsiteY28" fmla="*/ 0 h 1721670"/>
                <a:gd name="connsiteX29" fmla="*/ 610575 w 1354204"/>
                <a:gd name="connsiteY29" fmla="*/ 185987 h 1721670"/>
                <a:gd name="connsiteX30" fmla="*/ 663111 w 1354204"/>
                <a:gd name="connsiteY30" fmla="*/ 93641 h 1721670"/>
                <a:gd name="connsiteX31" fmla="*/ 661762 w 1354204"/>
                <a:gd name="connsiteY31" fmla="*/ 168531 h 1721670"/>
                <a:gd name="connsiteX32" fmla="*/ 728090 w 1354204"/>
                <a:gd name="connsiteY32" fmla="*/ 109146 h 1721670"/>
                <a:gd name="connsiteX33" fmla="*/ 728043 w 1354204"/>
                <a:gd name="connsiteY33" fmla="*/ 135594 h 1721670"/>
                <a:gd name="connsiteX34" fmla="*/ 797736 w 1354204"/>
                <a:gd name="connsiteY34" fmla="*/ 62092 h 1721670"/>
                <a:gd name="connsiteX35" fmla="*/ 741964 w 1354204"/>
                <a:gd name="connsiteY35" fmla="*/ 250085 h 1721670"/>
                <a:gd name="connsiteX36" fmla="*/ 844428 w 1354204"/>
                <a:gd name="connsiteY36" fmla="*/ 188226 h 1721670"/>
                <a:gd name="connsiteX37" fmla="*/ 805490 w 1354204"/>
                <a:gd name="connsiteY37" fmla="*/ 251163 h 1721670"/>
                <a:gd name="connsiteX38" fmla="*/ 892203 w 1354204"/>
                <a:gd name="connsiteY38" fmla="*/ 231168 h 1721670"/>
                <a:gd name="connsiteX39" fmla="*/ 875284 w 1354204"/>
                <a:gd name="connsiteY39" fmla="*/ 259048 h 1721670"/>
                <a:gd name="connsiteX40" fmla="*/ 967372 w 1354204"/>
                <a:gd name="connsiteY40" fmla="*/ 231728 h 1721670"/>
                <a:gd name="connsiteX41" fmla="*/ 828205 w 1354204"/>
                <a:gd name="connsiteY41" fmla="*/ 363681 h 1721670"/>
                <a:gd name="connsiteX42" fmla="*/ 949263 w 1354204"/>
                <a:gd name="connsiteY42" fmla="*/ 358070 h 1721670"/>
                <a:gd name="connsiteX43" fmla="*/ 887101 w 1354204"/>
                <a:gd name="connsiteY43" fmla="*/ 392677 h 1721670"/>
                <a:gd name="connsiteX44" fmla="*/ 968911 w 1354204"/>
                <a:gd name="connsiteY44" fmla="*/ 415432 h 1721670"/>
                <a:gd name="connsiteX45" fmla="*/ 926865 w 1354204"/>
                <a:gd name="connsiteY45" fmla="*/ 438870 h 1721670"/>
                <a:gd name="connsiteX46" fmla="*/ 1029464 w 1354204"/>
                <a:gd name="connsiteY46" fmla="*/ 463456 h 1721670"/>
                <a:gd name="connsiteX47" fmla="*/ 896793 w 1354204"/>
                <a:gd name="connsiteY47" fmla="*/ 495248 h 1721670"/>
                <a:gd name="connsiteX48" fmla="*/ 906625 w 1354204"/>
                <a:gd name="connsiteY48" fmla="*/ 536278 h 1721670"/>
                <a:gd name="connsiteX49" fmla="*/ 949525 w 1354204"/>
                <a:gd name="connsiteY49" fmla="*/ 557663 h 1721670"/>
                <a:gd name="connsiteX50" fmla="*/ 911850 w 1354204"/>
                <a:gd name="connsiteY50" fmla="*/ 558084 h 1721670"/>
                <a:gd name="connsiteX51" fmla="*/ 920856 w 1354204"/>
                <a:gd name="connsiteY51" fmla="*/ 595665 h 1721670"/>
                <a:gd name="connsiteX52" fmla="*/ 937663 w 1354204"/>
                <a:gd name="connsiteY52" fmla="*/ 612563 h 1721670"/>
                <a:gd name="connsiteX53" fmla="*/ 924938 w 1354204"/>
                <a:gd name="connsiteY53" fmla="*/ 612699 h 1721670"/>
                <a:gd name="connsiteX54" fmla="*/ 935315 w 1354204"/>
                <a:gd name="connsiteY54" fmla="*/ 656005 h 1721670"/>
                <a:gd name="connsiteX55" fmla="*/ 987851 w 1354204"/>
                <a:gd name="connsiteY55" fmla="*/ 563659 h 1721670"/>
                <a:gd name="connsiteX56" fmla="*/ 986502 w 1354204"/>
                <a:gd name="connsiteY56" fmla="*/ 638549 h 1721670"/>
                <a:gd name="connsiteX57" fmla="*/ 1052830 w 1354204"/>
                <a:gd name="connsiteY57" fmla="*/ 579164 h 1721670"/>
                <a:gd name="connsiteX58" fmla="*/ 1052783 w 1354204"/>
                <a:gd name="connsiteY58" fmla="*/ 605612 h 1721670"/>
                <a:gd name="connsiteX59" fmla="*/ 1122476 w 1354204"/>
                <a:gd name="connsiteY59" fmla="*/ 532110 h 1721670"/>
                <a:gd name="connsiteX60" fmla="*/ 1066704 w 1354204"/>
                <a:gd name="connsiteY60" fmla="*/ 720103 h 1721670"/>
                <a:gd name="connsiteX61" fmla="*/ 1169168 w 1354204"/>
                <a:gd name="connsiteY61" fmla="*/ 658244 h 1721670"/>
                <a:gd name="connsiteX62" fmla="*/ 1130230 w 1354204"/>
                <a:gd name="connsiteY62" fmla="*/ 721181 h 1721670"/>
                <a:gd name="connsiteX63" fmla="*/ 1216943 w 1354204"/>
                <a:gd name="connsiteY63" fmla="*/ 701186 h 1721670"/>
                <a:gd name="connsiteX64" fmla="*/ 1200024 w 1354204"/>
                <a:gd name="connsiteY64" fmla="*/ 729066 h 1721670"/>
                <a:gd name="connsiteX65" fmla="*/ 1292112 w 1354204"/>
                <a:gd name="connsiteY65" fmla="*/ 701746 h 1721670"/>
                <a:gd name="connsiteX66" fmla="*/ 1152945 w 1354204"/>
                <a:gd name="connsiteY66" fmla="*/ 833699 h 1721670"/>
                <a:gd name="connsiteX67" fmla="*/ 1274003 w 1354204"/>
                <a:gd name="connsiteY67" fmla="*/ 828088 h 1721670"/>
                <a:gd name="connsiteX68" fmla="*/ 1211841 w 1354204"/>
                <a:gd name="connsiteY68" fmla="*/ 862695 h 1721670"/>
                <a:gd name="connsiteX69" fmla="*/ 1293651 w 1354204"/>
                <a:gd name="connsiteY69" fmla="*/ 885450 h 1721670"/>
                <a:gd name="connsiteX70" fmla="*/ 1251605 w 1354204"/>
                <a:gd name="connsiteY70" fmla="*/ 908888 h 1721670"/>
                <a:gd name="connsiteX71" fmla="*/ 1354204 w 1354204"/>
                <a:gd name="connsiteY71" fmla="*/ 933474 h 1721670"/>
                <a:gd name="connsiteX72" fmla="*/ 1172586 w 1354204"/>
                <a:gd name="connsiteY72" fmla="*/ 976995 h 1721670"/>
                <a:gd name="connsiteX73" fmla="*/ 1274265 w 1354204"/>
                <a:gd name="connsiteY73" fmla="*/ 1027681 h 1721670"/>
                <a:gd name="connsiteX74" fmla="*/ 1208529 w 1354204"/>
                <a:gd name="connsiteY74" fmla="*/ 1028415 h 1721670"/>
                <a:gd name="connsiteX75" fmla="*/ 1262403 w 1354204"/>
                <a:gd name="connsiteY75" fmla="*/ 1082581 h 1721670"/>
                <a:gd name="connsiteX76" fmla="*/ 1205612 w 1354204"/>
                <a:gd name="connsiteY76" fmla="*/ 1083186 h 1721670"/>
                <a:gd name="connsiteX77" fmla="*/ 1292112 w 1354204"/>
                <a:gd name="connsiteY77" fmla="*/ 1165202 h 1721670"/>
                <a:gd name="connsiteX78" fmla="*/ 1110466 w 1354204"/>
                <a:gd name="connsiteY78" fmla="*/ 1111313 h 1721670"/>
                <a:gd name="connsiteX79" fmla="*/ 1169883 w 1354204"/>
                <a:gd name="connsiteY79" fmla="*/ 1203541 h 1721670"/>
                <a:gd name="connsiteX80" fmla="*/ 1115519 w 1354204"/>
                <a:gd name="connsiteY80" fmla="*/ 1173895 h 1721670"/>
                <a:gd name="connsiteX81" fmla="*/ 1131569 w 1354204"/>
                <a:gd name="connsiteY81" fmla="*/ 1239759 h 1721670"/>
                <a:gd name="connsiteX82" fmla="*/ 1087197 w 1354204"/>
                <a:gd name="connsiteY82" fmla="*/ 1215921 h 1721670"/>
                <a:gd name="connsiteX83" fmla="*/ 1122476 w 1354204"/>
                <a:gd name="connsiteY83" fmla="*/ 1334839 h 1721670"/>
                <a:gd name="connsiteX84" fmla="*/ 986407 w 1354204"/>
                <a:gd name="connsiteY84" fmla="*/ 1191332 h 1721670"/>
                <a:gd name="connsiteX85" fmla="*/ 988827 w 1354204"/>
                <a:gd name="connsiteY85" fmla="*/ 1308548 h 1721670"/>
                <a:gd name="connsiteX86" fmla="*/ 956079 w 1354204"/>
                <a:gd name="connsiteY86" fmla="*/ 1253124 h 1721670"/>
                <a:gd name="connsiteX87" fmla="*/ 936208 w 1354204"/>
                <a:gd name="connsiteY87" fmla="*/ 1314870 h 1721670"/>
                <a:gd name="connsiteX88" fmla="*/ 917677 w 1354204"/>
                <a:gd name="connsiteY88" fmla="*/ 1284551 h 1721670"/>
                <a:gd name="connsiteX89" fmla="*/ 890747 w 1354204"/>
                <a:gd name="connsiteY89" fmla="*/ 1396930 h 1721670"/>
                <a:gd name="connsiteX90" fmla="*/ 861276 w 1354204"/>
                <a:gd name="connsiteY90" fmla="*/ 1273943 h 1721670"/>
                <a:gd name="connsiteX91" fmla="*/ 793479 w 1354204"/>
                <a:gd name="connsiteY91" fmla="*/ 1290189 h 1721670"/>
                <a:gd name="connsiteX92" fmla="*/ 779611 w 1354204"/>
                <a:gd name="connsiteY92" fmla="*/ 1314565 h 1721670"/>
                <a:gd name="connsiteX93" fmla="*/ 779992 w 1354204"/>
                <a:gd name="connsiteY93" fmla="*/ 1293421 h 1721670"/>
                <a:gd name="connsiteX94" fmla="*/ 745296 w 1354204"/>
                <a:gd name="connsiteY94" fmla="*/ 1301735 h 1721670"/>
                <a:gd name="connsiteX95" fmla="*/ 846975 w 1354204"/>
                <a:gd name="connsiteY95" fmla="*/ 1352421 h 1721670"/>
                <a:gd name="connsiteX96" fmla="*/ 781239 w 1354204"/>
                <a:gd name="connsiteY96" fmla="*/ 1353155 h 1721670"/>
                <a:gd name="connsiteX97" fmla="*/ 835113 w 1354204"/>
                <a:gd name="connsiteY97" fmla="*/ 1407321 h 1721670"/>
                <a:gd name="connsiteX98" fmla="*/ 778322 w 1354204"/>
                <a:gd name="connsiteY98" fmla="*/ 1407926 h 1721670"/>
                <a:gd name="connsiteX99" fmla="*/ 864822 w 1354204"/>
                <a:gd name="connsiteY99" fmla="*/ 1489942 h 1721670"/>
                <a:gd name="connsiteX100" fmla="*/ 683176 w 1354204"/>
                <a:gd name="connsiteY100" fmla="*/ 1436053 h 1721670"/>
                <a:gd name="connsiteX101" fmla="*/ 742593 w 1354204"/>
                <a:gd name="connsiteY101" fmla="*/ 1528281 h 1721670"/>
                <a:gd name="connsiteX102" fmla="*/ 688229 w 1354204"/>
                <a:gd name="connsiteY102" fmla="*/ 1498635 h 1721670"/>
                <a:gd name="connsiteX103" fmla="*/ 704279 w 1354204"/>
                <a:gd name="connsiteY103" fmla="*/ 1564499 h 1721670"/>
                <a:gd name="connsiteX104" fmla="*/ 659907 w 1354204"/>
                <a:gd name="connsiteY104" fmla="*/ 1540661 h 1721670"/>
                <a:gd name="connsiteX105" fmla="*/ 695186 w 1354204"/>
                <a:gd name="connsiteY105" fmla="*/ 1659579 h 1721670"/>
                <a:gd name="connsiteX106" fmla="*/ 559117 w 1354204"/>
                <a:gd name="connsiteY106" fmla="*/ 1516072 h 1721670"/>
                <a:gd name="connsiteX107" fmla="*/ 561537 w 1354204"/>
                <a:gd name="connsiteY107" fmla="*/ 1633288 h 1721670"/>
                <a:gd name="connsiteX108" fmla="*/ 528789 w 1354204"/>
                <a:gd name="connsiteY108" fmla="*/ 1577864 h 1721670"/>
                <a:gd name="connsiteX109" fmla="*/ 508918 w 1354204"/>
                <a:gd name="connsiteY109" fmla="*/ 1639610 h 1721670"/>
                <a:gd name="connsiteX110" fmla="*/ 490387 w 1354204"/>
                <a:gd name="connsiteY110" fmla="*/ 1609291 h 1721670"/>
                <a:gd name="connsiteX111" fmla="*/ 463457 w 1354204"/>
                <a:gd name="connsiteY111" fmla="*/ 1721670 h 1721670"/>
                <a:gd name="connsiteX112" fmla="*/ 416631 w 1354204"/>
                <a:gd name="connsiteY112" fmla="*/ 1526261 h 1721670"/>
                <a:gd name="connsiteX113" fmla="*/ 352321 w 1354204"/>
                <a:gd name="connsiteY113" fmla="*/ 1639305 h 1721670"/>
                <a:gd name="connsiteX114" fmla="*/ 353646 w 1354204"/>
                <a:gd name="connsiteY114" fmla="*/ 1565724 h 1721670"/>
                <a:gd name="connsiteX115" fmla="*/ 301375 w 1354204"/>
                <a:gd name="connsiteY115" fmla="*/ 1612524 h 1721670"/>
                <a:gd name="connsiteX116" fmla="*/ 301421 w 1354204"/>
                <a:gd name="connsiteY116" fmla="*/ 1586076 h 1721670"/>
                <a:gd name="connsiteX117" fmla="*/ 231729 w 1354204"/>
                <a:gd name="connsiteY117" fmla="*/ 1659579 h 1721670"/>
                <a:gd name="connsiteX118" fmla="*/ 286488 w 1354204"/>
                <a:gd name="connsiteY118" fmla="*/ 1475000 h 1721670"/>
                <a:gd name="connsiteX119" fmla="*/ 171003 w 1354204"/>
                <a:gd name="connsiteY119" fmla="*/ 1544719 h 1721670"/>
                <a:gd name="connsiteX120" fmla="*/ 215743 w 1354204"/>
                <a:gd name="connsiteY120" fmla="*/ 1472405 h 1721670"/>
                <a:gd name="connsiteX121" fmla="*/ 137262 w 1354204"/>
                <a:gd name="connsiteY121" fmla="*/ 1490502 h 1721670"/>
                <a:gd name="connsiteX122" fmla="*/ 154180 w 1354204"/>
                <a:gd name="connsiteY122" fmla="*/ 1462623 h 1721670"/>
                <a:gd name="connsiteX123" fmla="*/ 62093 w 1354204"/>
                <a:gd name="connsiteY123" fmla="*/ 1489943 h 1721670"/>
                <a:gd name="connsiteX124" fmla="*/ 189478 w 1354204"/>
                <a:gd name="connsiteY124" fmla="*/ 1369160 h 1721670"/>
                <a:gd name="connsiteX125" fmla="*/ 66169 w 1354204"/>
                <a:gd name="connsiteY125" fmla="*/ 1374875 h 1721670"/>
                <a:gd name="connsiteX126" fmla="*/ 146511 w 1354204"/>
                <a:gd name="connsiteY126" fmla="*/ 1330146 h 1721670"/>
                <a:gd name="connsiteX127" fmla="*/ 60552 w 1354204"/>
                <a:gd name="connsiteY127" fmla="*/ 1306240 h 1721670"/>
                <a:gd name="connsiteX128" fmla="*/ 102599 w 1354204"/>
                <a:gd name="connsiteY128" fmla="*/ 1282801 h 1721670"/>
                <a:gd name="connsiteX129" fmla="*/ 0 w 1354204"/>
                <a:gd name="connsiteY129" fmla="*/ 1258215 h 1721670"/>
                <a:gd name="connsiteX130" fmla="*/ 156867 w 1354204"/>
                <a:gd name="connsiteY130" fmla="*/ 1220625 h 1721670"/>
                <a:gd name="connsiteX131" fmla="*/ 65907 w 1354204"/>
                <a:gd name="connsiteY131" fmla="*/ 1175283 h 1721670"/>
                <a:gd name="connsiteX132" fmla="*/ 156612 w 1354204"/>
                <a:gd name="connsiteY132" fmla="*/ 1174270 h 1721670"/>
                <a:gd name="connsiteX133" fmla="*/ 91801 w 1354204"/>
                <a:gd name="connsiteY133" fmla="*/ 1109107 h 1721670"/>
                <a:gd name="connsiteX134" fmla="*/ 148593 w 1354204"/>
                <a:gd name="connsiteY134" fmla="*/ 1108502 h 1721670"/>
                <a:gd name="connsiteX135" fmla="*/ 62093 w 1354204"/>
                <a:gd name="connsiteY135" fmla="*/ 1026487 h 1721670"/>
                <a:gd name="connsiteX136" fmla="*/ 217410 w 1354204"/>
                <a:gd name="connsiteY136" fmla="*/ 1072564 h 1721670"/>
                <a:gd name="connsiteX137" fmla="*/ 170289 w 1354204"/>
                <a:gd name="connsiteY137" fmla="*/ 999422 h 1721670"/>
                <a:gd name="connsiteX138" fmla="*/ 244004 w 1354204"/>
                <a:gd name="connsiteY138" fmla="*/ 1039621 h 1721670"/>
                <a:gd name="connsiteX139" fmla="*/ 222634 w 1354204"/>
                <a:gd name="connsiteY139" fmla="*/ 951929 h 1721670"/>
                <a:gd name="connsiteX140" fmla="*/ 267008 w 1354204"/>
                <a:gd name="connsiteY140" fmla="*/ 975767 h 1721670"/>
                <a:gd name="connsiteX141" fmla="*/ 231729 w 1354204"/>
                <a:gd name="connsiteY141" fmla="*/ 856851 h 1721670"/>
                <a:gd name="connsiteX142" fmla="*/ 353214 w 1354204"/>
                <a:gd name="connsiteY142" fmla="*/ 984976 h 1721670"/>
                <a:gd name="connsiteX143" fmla="*/ 351345 w 1354204"/>
                <a:gd name="connsiteY143" fmla="*/ 894415 h 1721670"/>
                <a:gd name="connsiteX144" fmla="*/ 390828 w 1354204"/>
                <a:gd name="connsiteY144" fmla="*/ 961239 h 1721670"/>
                <a:gd name="connsiteX145" fmla="*/ 417996 w 1354204"/>
                <a:gd name="connsiteY145" fmla="*/ 876819 h 1721670"/>
                <a:gd name="connsiteX146" fmla="*/ 436528 w 1354204"/>
                <a:gd name="connsiteY146" fmla="*/ 907138 h 1721670"/>
                <a:gd name="connsiteX147" fmla="*/ 455143 w 1354204"/>
                <a:gd name="connsiteY147" fmla="*/ 829455 h 1721670"/>
                <a:gd name="connsiteX148" fmla="*/ 456196 w 1354204"/>
                <a:gd name="connsiteY148" fmla="*/ 770966 h 1721670"/>
                <a:gd name="connsiteX149" fmla="*/ 403925 w 1354204"/>
                <a:gd name="connsiteY149" fmla="*/ 817766 h 1721670"/>
                <a:gd name="connsiteX150" fmla="*/ 403971 w 1354204"/>
                <a:gd name="connsiteY150" fmla="*/ 791318 h 1721670"/>
                <a:gd name="connsiteX151" fmla="*/ 334279 w 1354204"/>
                <a:gd name="connsiteY151" fmla="*/ 864821 h 1721670"/>
                <a:gd name="connsiteX152" fmla="*/ 389038 w 1354204"/>
                <a:gd name="connsiteY152" fmla="*/ 680242 h 1721670"/>
                <a:gd name="connsiteX153" fmla="*/ 273553 w 1354204"/>
                <a:gd name="connsiteY153" fmla="*/ 749961 h 1721670"/>
                <a:gd name="connsiteX154" fmla="*/ 318293 w 1354204"/>
                <a:gd name="connsiteY154" fmla="*/ 677647 h 1721670"/>
                <a:gd name="connsiteX155" fmla="*/ 239812 w 1354204"/>
                <a:gd name="connsiteY155" fmla="*/ 695744 h 1721670"/>
                <a:gd name="connsiteX156" fmla="*/ 256730 w 1354204"/>
                <a:gd name="connsiteY156" fmla="*/ 667865 h 1721670"/>
                <a:gd name="connsiteX157" fmla="*/ 164643 w 1354204"/>
                <a:gd name="connsiteY157" fmla="*/ 695185 h 1721670"/>
                <a:gd name="connsiteX158" fmla="*/ 292028 w 1354204"/>
                <a:gd name="connsiteY158" fmla="*/ 574402 h 1721670"/>
                <a:gd name="connsiteX159" fmla="*/ 168719 w 1354204"/>
                <a:gd name="connsiteY159" fmla="*/ 580117 h 1721670"/>
                <a:gd name="connsiteX160" fmla="*/ 249061 w 1354204"/>
                <a:gd name="connsiteY160" fmla="*/ 535388 h 1721670"/>
                <a:gd name="connsiteX161" fmla="*/ 163102 w 1354204"/>
                <a:gd name="connsiteY161" fmla="*/ 511482 h 1721670"/>
                <a:gd name="connsiteX162" fmla="*/ 205149 w 1354204"/>
                <a:gd name="connsiteY162" fmla="*/ 488043 h 1721670"/>
                <a:gd name="connsiteX163" fmla="*/ 102550 w 1354204"/>
                <a:gd name="connsiteY163" fmla="*/ 463457 h 1721670"/>
                <a:gd name="connsiteX164" fmla="*/ 259417 w 1354204"/>
                <a:gd name="connsiteY164" fmla="*/ 425867 h 1721670"/>
                <a:gd name="connsiteX165" fmla="*/ 168457 w 1354204"/>
                <a:gd name="connsiteY165" fmla="*/ 380525 h 1721670"/>
                <a:gd name="connsiteX166" fmla="*/ 259162 w 1354204"/>
                <a:gd name="connsiteY166" fmla="*/ 379512 h 1721670"/>
                <a:gd name="connsiteX167" fmla="*/ 194351 w 1354204"/>
                <a:gd name="connsiteY167" fmla="*/ 314349 h 1721670"/>
                <a:gd name="connsiteX168" fmla="*/ 251143 w 1354204"/>
                <a:gd name="connsiteY168" fmla="*/ 313744 h 1721670"/>
                <a:gd name="connsiteX169" fmla="*/ 164643 w 1354204"/>
                <a:gd name="connsiteY169" fmla="*/ 231729 h 1721670"/>
                <a:gd name="connsiteX170" fmla="*/ 319960 w 1354204"/>
                <a:gd name="connsiteY170" fmla="*/ 277806 h 1721670"/>
                <a:gd name="connsiteX171" fmla="*/ 272839 w 1354204"/>
                <a:gd name="connsiteY171" fmla="*/ 204664 h 1721670"/>
                <a:gd name="connsiteX172" fmla="*/ 346554 w 1354204"/>
                <a:gd name="connsiteY172" fmla="*/ 244863 h 1721670"/>
                <a:gd name="connsiteX173" fmla="*/ 325184 w 1354204"/>
                <a:gd name="connsiteY173" fmla="*/ 157171 h 1721670"/>
                <a:gd name="connsiteX174" fmla="*/ 369558 w 1354204"/>
                <a:gd name="connsiteY174" fmla="*/ 181009 h 1721670"/>
                <a:gd name="connsiteX175" fmla="*/ 334279 w 1354204"/>
                <a:gd name="connsiteY175" fmla="*/ 62093 h 1721670"/>
                <a:gd name="connsiteX176" fmla="*/ 455764 w 1354204"/>
                <a:gd name="connsiteY176" fmla="*/ 190218 h 1721670"/>
                <a:gd name="connsiteX177" fmla="*/ 453895 w 1354204"/>
                <a:gd name="connsiteY177" fmla="*/ 99657 h 1721670"/>
                <a:gd name="connsiteX178" fmla="*/ 493378 w 1354204"/>
                <a:gd name="connsiteY178" fmla="*/ 166481 h 1721670"/>
                <a:gd name="connsiteX179" fmla="*/ 520546 w 1354204"/>
                <a:gd name="connsiteY179" fmla="*/ 82061 h 1721670"/>
                <a:gd name="connsiteX180" fmla="*/ 539078 w 1354204"/>
                <a:gd name="connsiteY180" fmla="*/ 112380 h 172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354204" h="1721670">
                  <a:moveTo>
                    <a:pt x="848398" y="1220203"/>
                  </a:moveTo>
                  <a:lnTo>
                    <a:pt x="826278" y="1232534"/>
                  </a:lnTo>
                  <a:lnTo>
                    <a:pt x="825495" y="1233911"/>
                  </a:lnTo>
                  <a:lnTo>
                    <a:pt x="853278" y="1240569"/>
                  </a:lnTo>
                  <a:close/>
                  <a:moveTo>
                    <a:pt x="843921" y="1201521"/>
                  </a:moveTo>
                  <a:lnTo>
                    <a:pt x="842729" y="1203617"/>
                  </a:lnTo>
                  <a:lnTo>
                    <a:pt x="844544" y="1204122"/>
                  </a:lnTo>
                  <a:close/>
                  <a:moveTo>
                    <a:pt x="500926" y="951121"/>
                  </a:moveTo>
                  <a:lnTo>
                    <a:pt x="505807" y="971486"/>
                  </a:lnTo>
                  <a:lnTo>
                    <a:pt x="516770" y="965375"/>
                  </a:lnTo>
                  <a:lnTo>
                    <a:pt x="522005" y="956172"/>
                  </a:lnTo>
                  <a:close/>
                  <a:moveTo>
                    <a:pt x="574586" y="891114"/>
                  </a:moveTo>
                  <a:lnTo>
                    <a:pt x="572790" y="898609"/>
                  </a:lnTo>
                  <a:lnTo>
                    <a:pt x="584157" y="895885"/>
                  </a:lnTo>
                  <a:close/>
                  <a:moveTo>
                    <a:pt x="519181" y="731503"/>
                  </a:moveTo>
                  <a:lnTo>
                    <a:pt x="469307" y="819171"/>
                  </a:lnTo>
                  <a:lnTo>
                    <a:pt x="492929" y="917746"/>
                  </a:lnTo>
                  <a:lnTo>
                    <a:pt x="551906" y="903614"/>
                  </a:lnTo>
                  <a:lnTo>
                    <a:pt x="557900" y="893078"/>
                  </a:lnTo>
                  <a:lnTo>
                    <a:pt x="555101" y="881401"/>
                  </a:lnTo>
                  <a:lnTo>
                    <a:pt x="493197" y="850543"/>
                  </a:lnTo>
                  <a:lnTo>
                    <a:pt x="547561" y="849936"/>
                  </a:lnTo>
                  <a:lnTo>
                    <a:pt x="535899" y="801266"/>
                  </a:lnTo>
                  <a:lnTo>
                    <a:pt x="519091" y="784367"/>
                  </a:lnTo>
                  <a:lnTo>
                    <a:pt x="531817" y="784232"/>
                  </a:lnTo>
                  <a:close/>
                  <a:moveTo>
                    <a:pt x="883965" y="498322"/>
                  </a:moveTo>
                  <a:lnTo>
                    <a:pt x="847846" y="506977"/>
                  </a:lnTo>
                  <a:lnTo>
                    <a:pt x="878258" y="522137"/>
                  </a:lnTo>
                  <a:close/>
                  <a:moveTo>
                    <a:pt x="566007" y="0"/>
                  </a:moveTo>
                  <a:lnTo>
                    <a:pt x="610575" y="185987"/>
                  </a:lnTo>
                  <a:lnTo>
                    <a:pt x="663111" y="93641"/>
                  </a:lnTo>
                  <a:lnTo>
                    <a:pt x="661762" y="168531"/>
                  </a:lnTo>
                  <a:lnTo>
                    <a:pt x="728090" y="109146"/>
                  </a:lnTo>
                  <a:lnTo>
                    <a:pt x="728043" y="135594"/>
                  </a:lnTo>
                  <a:lnTo>
                    <a:pt x="797736" y="62092"/>
                  </a:lnTo>
                  <a:lnTo>
                    <a:pt x="741964" y="250085"/>
                  </a:lnTo>
                  <a:lnTo>
                    <a:pt x="844428" y="188226"/>
                  </a:lnTo>
                  <a:lnTo>
                    <a:pt x="805490" y="251163"/>
                  </a:lnTo>
                  <a:lnTo>
                    <a:pt x="892203" y="231168"/>
                  </a:lnTo>
                  <a:lnTo>
                    <a:pt x="875284" y="259048"/>
                  </a:lnTo>
                  <a:lnTo>
                    <a:pt x="967372" y="231728"/>
                  </a:lnTo>
                  <a:lnTo>
                    <a:pt x="828205" y="363681"/>
                  </a:lnTo>
                  <a:lnTo>
                    <a:pt x="949263" y="358070"/>
                  </a:lnTo>
                  <a:lnTo>
                    <a:pt x="887101" y="392677"/>
                  </a:lnTo>
                  <a:lnTo>
                    <a:pt x="968911" y="415432"/>
                  </a:lnTo>
                  <a:lnTo>
                    <a:pt x="926865" y="438870"/>
                  </a:lnTo>
                  <a:lnTo>
                    <a:pt x="1029464" y="463456"/>
                  </a:lnTo>
                  <a:lnTo>
                    <a:pt x="896793" y="495248"/>
                  </a:lnTo>
                  <a:lnTo>
                    <a:pt x="906625" y="536278"/>
                  </a:lnTo>
                  <a:lnTo>
                    <a:pt x="949525" y="557663"/>
                  </a:lnTo>
                  <a:lnTo>
                    <a:pt x="911850" y="558084"/>
                  </a:lnTo>
                  <a:lnTo>
                    <a:pt x="920856" y="595665"/>
                  </a:lnTo>
                  <a:lnTo>
                    <a:pt x="937663" y="612563"/>
                  </a:lnTo>
                  <a:lnTo>
                    <a:pt x="924938" y="612699"/>
                  </a:lnTo>
                  <a:lnTo>
                    <a:pt x="935315" y="656005"/>
                  </a:lnTo>
                  <a:lnTo>
                    <a:pt x="987851" y="563659"/>
                  </a:lnTo>
                  <a:lnTo>
                    <a:pt x="986502" y="638549"/>
                  </a:lnTo>
                  <a:lnTo>
                    <a:pt x="1052830" y="579164"/>
                  </a:lnTo>
                  <a:lnTo>
                    <a:pt x="1052783" y="605612"/>
                  </a:lnTo>
                  <a:lnTo>
                    <a:pt x="1122476" y="532110"/>
                  </a:lnTo>
                  <a:lnTo>
                    <a:pt x="1066704" y="720103"/>
                  </a:lnTo>
                  <a:lnTo>
                    <a:pt x="1169168" y="658244"/>
                  </a:lnTo>
                  <a:lnTo>
                    <a:pt x="1130230" y="721181"/>
                  </a:lnTo>
                  <a:lnTo>
                    <a:pt x="1216943" y="701186"/>
                  </a:lnTo>
                  <a:lnTo>
                    <a:pt x="1200024" y="729066"/>
                  </a:lnTo>
                  <a:lnTo>
                    <a:pt x="1292112" y="701746"/>
                  </a:lnTo>
                  <a:lnTo>
                    <a:pt x="1152945" y="833699"/>
                  </a:lnTo>
                  <a:lnTo>
                    <a:pt x="1274003" y="828088"/>
                  </a:lnTo>
                  <a:lnTo>
                    <a:pt x="1211841" y="862695"/>
                  </a:lnTo>
                  <a:lnTo>
                    <a:pt x="1293651" y="885450"/>
                  </a:lnTo>
                  <a:lnTo>
                    <a:pt x="1251605" y="908888"/>
                  </a:lnTo>
                  <a:lnTo>
                    <a:pt x="1354204" y="933474"/>
                  </a:lnTo>
                  <a:lnTo>
                    <a:pt x="1172586" y="976995"/>
                  </a:lnTo>
                  <a:lnTo>
                    <a:pt x="1274265" y="1027681"/>
                  </a:lnTo>
                  <a:lnTo>
                    <a:pt x="1208529" y="1028415"/>
                  </a:lnTo>
                  <a:lnTo>
                    <a:pt x="1262403" y="1082581"/>
                  </a:lnTo>
                  <a:lnTo>
                    <a:pt x="1205612" y="1083186"/>
                  </a:lnTo>
                  <a:lnTo>
                    <a:pt x="1292112" y="1165202"/>
                  </a:lnTo>
                  <a:lnTo>
                    <a:pt x="1110466" y="1111313"/>
                  </a:lnTo>
                  <a:lnTo>
                    <a:pt x="1169883" y="1203541"/>
                  </a:lnTo>
                  <a:lnTo>
                    <a:pt x="1115519" y="1173895"/>
                  </a:lnTo>
                  <a:lnTo>
                    <a:pt x="1131569" y="1239759"/>
                  </a:lnTo>
                  <a:lnTo>
                    <a:pt x="1087197" y="1215921"/>
                  </a:lnTo>
                  <a:lnTo>
                    <a:pt x="1122476" y="1334839"/>
                  </a:lnTo>
                  <a:lnTo>
                    <a:pt x="986407" y="1191332"/>
                  </a:lnTo>
                  <a:lnTo>
                    <a:pt x="988827" y="1308548"/>
                  </a:lnTo>
                  <a:lnTo>
                    <a:pt x="956079" y="1253124"/>
                  </a:lnTo>
                  <a:lnTo>
                    <a:pt x="936208" y="1314870"/>
                  </a:lnTo>
                  <a:lnTo>
                    <a:pt x="917677" y="1284551"/>
                  </a:lnTo>
                  <a:lnTo>
                    <a:pt x="890747" y="1396930"/>
                  </a:lnTo>
                  <a:lnTo>
                    <a:pt x="861276" y="1273943"/>
                  </a:lnTo>
                  <a:lnTo>
                    <a:pt x="793479" y="1290189"/>
                  </a:lnTo>
                  <a:lnTo>
                    <a:pt x="779611" y="1314565"/>
                  </a:lnTo>
                  <a:lnTo>
                    <a:pt x="779992" y="1293421"/>
                  </a:lnTo>
                  <a:lnTo>
                    <a:pt x="745296" y="1301735"/>
                  </a:lnTo>
                  <a:lnTo>
                    <a:pt x="846975" y="1352421"/>
                  </a:lnTo>
                  <a:lnTo>
                    <a:pt x="781239" y="1353155"/>
                  </a:lnTo>
                  <a:lnTo>
                    <a:pt x="835113" y="1407321"/>
                  </a:lnTo>
                  <a:lnTo>
                    <a:pt x="778322" y="1407926"/>
                  </a:lnTo>
                  <a:lnTo>
                    <a:pt x="864822" y="1489942"/>
                  </a:lnTo>
                  <a:lnTo>
                    <a:pt x="683176" y="1436053"/>
                  </a:lnTo>
                  <a:lnTo>
                    <a:pt x="742593" y="1528281"/>
                  </a:lnTo>
                  <a:lnTo>
                    <a:pt x="688229" y="1498635"/>
                  </a:lnTo>
                  <a:lnTo>
                    <a:pt x="704279" y="1564499"/>
                  </a:lnTo>
                  <a:lnTo>
                    <a:pt x="659907" y="1540661"/>
                  </a:lnTo>
                  <a:lnTo>
                    <a:pt x="695186" y="1659579"/>
                  </a:lnTo>
                  <a:lnTo>
                    <a:pt x="559117" y="1516072"/>
                  </a:lnTo>
                  <a:lnTo>
                    <a:pt x="561537" y="1633288"/>
                  </a:lnTo>
                  <a:lnTo>
                    <a:pt x="528789" y="1577864"/>
                  </a:lnTo>
                  <a:lnTo>
                    <a:pt x="508918" y="1639610"/>
                  </a:lnTo>
                  <a:lnTo>
                    <a:pt x="490387" y="1609291"/>
                  </a:lnTo>
                  <a:lnTo>
                    <a:pt x="463457" y="1721670"/>
                  </a:lnTo>
                  <a:lnTo>
                    <a:pt x="416631" y="1526261"/>
                  </a:lnTo>
                  <a:lnTo>
                    <a:pt x="352321" y="1639305"/>
                  </a:lnTo>
                  <a:lnTo>
                    <a:pt x="353646" y="1565724"/>
                  </a:lnTo>
                  <a:lnTo>
                    <a:pt x="301375" y="1612524"/>
                  </a:lnTo>
                  <a:lnTo>
                    <a:pt x="301421" y="1586076"/>
                  </a:lnTo>
                  <a:lnTo>
                    <a:pt x="231729" y="1659579"/>
                  </a:lnTo>
                  <a:lnTo>
                    <a:pt x="286488" y="1475000"/>
                  </a:lnTo>
                  <a:lnTo>
                    <a:pt x="171003" y="1544719"/>
                  </a:lnTo>
                  <a:lnTo>
                    <a:pt x="215743" y="1472405"/>
                  </a:lnTo>
                  <a:lnTo>
                    <a:pt x="137262" y="1490502"/>
                  </a:lnTo>
                  <a:lnTo>
                    <a:pt x="154180" y="1462623"/>
                  </a:lnTo>
                  <a:lnTo>
                    <a:pt x="62093" y="1489943"/>
                  </a:lnTo>
                  <a:lnTo>
                    <a:pt x="189478" y="1369160"/>
                  </a:lnTo>
                  <a:lnTo>
                    <a:pt x="66169" y="1374875"/>
                  </a:lnTo>
                  <a:lnTo>
                    <a:pt x="146511" y="1330146"/>
                  </a:lnTo>
                  <a:lnTo>
                    <a:pt x="60552" y="1306240"/>
                  </a:lnTo>
                  <a:lnTo>
                    <a:pt x="102599" y="1282801"/>
                  </a:lnTo>
                  <a:lnTo>
                    <a:pt x="0" y="1258215"/>
                  </a:lnTo>
                  <a:lnTo>
                    <a:pt x="156867" y="1220625"/>
                  </a:lnTo>
                  <a:lnTo>
                    <a:pt x="65907" y="1175283"/>
                  </a:lnTo>
                  <a:lnTo>
                    <a:pt x="156612" y="1174270"/>
                  </a:lnTo>
                  <a:lnTo>
                    <a:pt x="91801" y="1109107"/>
                  </a:lnTo>
                  <a:lnTo>
                    <a:pt x="148593" y="1108502"/>
                  </a:lnTo>
                  <a:lnTo>
                    <a:pt x="62093" y="1026487"/>
                  </a:lnTo>
                  <a:lnTo>
                    <a:pt x="217410" y="1072564"/>
                  </a:lnTo>
                  <a:lnTo>
                    <a:pt x="170289" y="999422"/>
                  </a:lnTo>
                  <a:lnTo>
                    <a:pt x="244004" y="1039621"/>
                  </a:lnTo>
                  <a:lnTo>
                    <a:pt x="222634" y="951929"/>
                  </a:lnTo>
                  <a:lnTo>
                    <a:pt x="267008" y="975767"/>
                  </a:lnTo>
                  <a:lnTo>
                    <a:pt x="231729" y="856851"/>
                  </a:lnTo>
                  <a:lnTo>
                    <a:pt x="353214" y="984976"/>
                  </a:lnTo>
                  <a:lnTo>
                    <a:pt x="351345" y="894415"/>
                  </a:lnTo>
                  <a:lnTo>
                    <a:pt x="390828" y="961239"/>
                  </a:lnTo>
                  <a:lnTo>
                    <a:pt x="417996" y="876819"/>
                  </a:lnTo>
                  <a:lnTo>
                    <a:pt x="436528" y="907138"/>
                  </a:lnTo>
                  <a:lnTo>
                    <a:pt x="455143" y="829455"/>
                  </a:lnTo>
                  <a:lnTo>
                    <a:pt x="456196" y="770966"/>
                  </a:lnTo>
                  <a:lnTo>
                    <a:pt x="403925" y="817766"/>
                  </a:lnTo>
                  <a:lnTo>
                    <a:pt x="403971" y="791318"/>
                  </a:lnTo>
                  <a:lnTo>
                    <a:pt x="334279" y="864821"/>
                  </a:lnTo>
                  <a:lnTo>
                    <a:pt x="389038" y="680242"/>
                  </a:lnTo>
                  <a:lnTo>
                    <a:pt x="273553" y="749961"/>
                  </a:lnTo>
                  <a:lnTo>
                    <a:pt x="318293" y="677647"/>
                  </a:lnTo>
                  <a:lnTo>
                    <a:pt x="239812" y="695744"/>
                  </a:lnTo>
                  <a:lnTo>
                    <a:pt x="256730" y="667865"/>
                  </a:lnTo>
                  <a:lnTo>
                    <a:pt x="164643" y="695185"/>
                  </a:lnTo>
                  <a:lnTo>
                    <a:pt x="292028" y="574402"/>
                  </a:lnTo>
                  <a:lnTo>
                    <a:pt x="168719" y="580117"/>
                  </a:lnTo>
                  <a:lnTo>
                    <a:pt x="249061" y="535388"/>
                  </a:lnTo>
                  <a:lnTo>
                    <a:pt x="163102" y="511482"/>
                  </a:lnTo>
                  <a:lnTo>
                    <a:pt x="205149" y="488043"/>
                  </a:lnTo>
                  <a:lnTo>
                    <a:pt x="102550" y="463457"/>
                  </a:lnTo>
                  <a:lnTo>
                    <a:pt x="259417" y="425867"/>
                  </a:lnTo>
                  <a:lnTo>
                    <a:pt x="168457" y="380525"/>
                  </a:lnTo>
                  <a:lnTo>
                    <a:pt x="259162" y="379512"/>
                  </a:lnTo>
                  <a:lnTo>
                    <a:pt x="194351" y="314349"/>
                  </a:lnTo>
                  <a:lnTo>
                    <a:pt x="251143" y="313744"/>
                  </a:lnTo>
                  <a:lnTo>
                    <a:pt x="164643" y="231729"/>
                  </a:lnTo>
                  <a:lnTo>
                    <a:pt x="319960" y="277806"/>
                  </a:lnTo>
                  <a:lnTo>
                    <a:pt x="272839" y="204664"/>
                  </a:lnTo>
                  <a:lnTo>
                    <a:pt x="346554" y="244863"/>
                  </a:lnTo>
                  <a:lnTo>
                    <a:pt x="325184" y="157171"/>
                  </a:lnTo>
                  <a:lnTo>
                    <a:pt x="369558" y="181009"/>
                  </a:lnTo>
                  <a:lnTo>
                    <a:pt x="334279" y="62093"/>
                  </a:lnTo>
                  <a:lnTo>
                    <a:pt x="455764" y="190218"/>
                  </a:lnTo>
                  <a:lnTo>
                    <a:pt x="453895" y="99657"/>
                  </a:lnTo>
                  <a:lnTo>
                    <a:pt x="493378" y="166481"/>
                  </a:lnTo>
                  <a:lnTo>
                    <a:pt x="520546" y="82061"/>
                  </a:lnTo>
                  <a:lnTo>
                    <a:pt x="539078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3969302" y="711198"/>
              <a:ext cx="1003436" cy="1370904"/>
            </a:xfrm>
            <a:custGeom>
              <a:avLst/>
              <a:gdLst>
                <a:gd name="connsiteX0" fmla="*/ 500379 w 1003436"/>
                <a:gd name="connsiteY0" fmla="*/ 919690 h 1370904"/>
                <a:gd name="connsiteX1" fmla="*/ 500421 w 1003436"/>
                <a:gd name="connsiteY1" fmla="*/ 919890 h 1370904"/>
                <a:gd name="connsiteX2" fmla="*/ 503058 w 1003436"/>
                <a:gd name="connsiteY2" fmla="*/ 921232 h 1370904"/>
                <a:gd name="connsiteX3" fmla="*/ 503015 w 1003436"/>
                <a:gd name="connsiteY3" fmla="*/ 921032 h 1370904"/>
                <a:gd name="connsiteX4" fmla="*/ 715363 w 1003436"/>
                <a:gd name="connsiteY4" fmla="*/ 470018 h 1370904"/>
                <a:gd name="connsiteX5" fmla="*/ 750301 w 1003436"/>
                <a:gd name="connsiteY5" fmla="*/ 492722 h 1370904"/>
                <a:gd name="connsiteX6" fmla="*/ 789922 w 1003436"/>
                <a:gd name="connsiteY6" fmla="*/ 479834 h 1370904"/>
                <a:gd name="connsiteX7" fmla="*/ 817791 w 1003436"/>
                <a:gd name="connsiteY7" fmla="*/ 510805 h 1370904"/>
                <a:gd name="connsiteX8" fmla="*/ 859400 w 1003436"/>
                <a:gd name="connsiteY8" fmla="*/ 508612 h 1370904"/>
                <a:gd name="connsiteX9" fmla="*/ 878304 w 1003436"/>
                <a:gd name="connsiteY9" fmla="*/ 545743 h 1370904"/>
                <a:gd name="connsiteX10" fmla="*/ 919061 w 1003436"/>
                <a:gd name="connsiteY10" fmla="*/ 554393 h 1370904"/>
                <a:gd name="connsiteX11" fmla="*/ 927711 w 1003436"/>
                <a:gd name="connsiteY11" fmla="*/ 595150 h 1370904"/>
                <a:gd name="connsiteX12" fmla="*/ 964842 w 1003436"/>
                <a:gd name="connsiteY12" fmla="*/ 614055 h 1370904"/>
                <a:gd name="connsiteX13" fmla="*/ 962649 w 1003436"/>
                <a:gd name="connsiteY13" fmla="*/ 655663 h 1370904"/>
                <a:gd name="connsiteX14" fmla="*/ 993620 w 1003436"/>
                <a:gd name="connsiteY14" fmla="*/ 683532 h 1370904"/>
                <a:gd name="connsiteX15" fmla="*/ 980732 w 1003436"/>
                <a:gd name="connsiteY15" fmla="*/ 723153 h 1370904"/>
                <a:gd name="connsiteX16" fmla="*/ 1003436 w 1003436"/>
                <a:gd name="connsiteY16" fmla="*/ 758091 h 1370904"/>
                <a:gd name="connsiteX17" fmla="*/ 980732 w 1003436"/>
                <a:gd name="connsiteY17" fmla="*/ 793029 h 1370904"/>
                <a:gd name="connsiteX18" fmla="*/ 993620 w 1003436"/>
                <a:gd name="connsiteY18" fmla="*/ 832650 h 1370904"/>
                <a:gd name="connsiteX19" fmla="*/ 962649 w 1003436"/>
                <a:gd name="connsiteY19" fmla="*/ 860519 h 1370904"/>
                <a:gd name="connsiteX20" fmla="*/ 964842 w 1003436"/>
                <a:gd name="connsiteY20" fmla="*/ 902128 h 1370904"/>
                <a:gd name="connsiteX21" fmla="*/ 927711 w 1003436"/>
                <a:gd name="connsiteY21" fmla="*/ 921032 h 1370904"/>
                <a:gd name="connsiteX22" fmla="*/ 919061 w 1003436"/>
                <a:gd name="connsiteY22" fmla="*/ 961789 h 1370904"/>
                <a:gd name="connsiteX23" fmla="*/ 878304 w 1003436"/>
                <a:gd name="connsiteY23" fmla="*/ 970439 h 1370904"/>
                <a:gd name="connsiteX24" fmla="*/ 859400 w 1003436"/>
                <a:gd name="connsiteY24" fmla="*/ 1007570 h 1370904"/>
                <a:gd name="connsiteX25" fmla="*/ 817791 w 1003436"/>
                <a:gd name="connsiteY25" fmla="*/ 1005377 h 1370904"/>
                <a:gd name="connsiteX26" fmla="*/ 789922 w 1003436"/>
                <a:gd name="connsiteY26" fmla="*/ 1036348 h 1370904"/>
                <a:gd name="connsiteX27" fmla="*/ 750301 w 1003436"/>
                <a:gd name="connsiteY27" fmla="*/ 1023460 h 1370904"/>
                <a:gd name="connsiteX28" fmla="*/ 715363 w 1003436"/>
                <a:gd name="connsiteY28" fmla="*/ 1046164 h 1370904"/>
                <a:gd name="connsiteX29" fmla="*/ 680425 w 1003436"/>
                <a:gd name="connsiteY29" fmla="*/ 1023460 h 1370904"/>
                <a:gd name="connsiteX30" fmla="*/ 640804 w 1003436"/>
                <a:gd name="connsiteY30" fmla="*/ 1036348 h 1370904"/>
                <a:gd name="connsiteX31" fmla="*/ 612935 w 1003436"/>
                <a:gd name="connsiteY31" fmla="*/ 1005377 h 1370904"/>
                <a:gd name="connsiteX32" fmla="*/ 571327 w 1003436"/>
                <a:gd name="connsiteY32" fmla="*/ 1007570 h 1370904"/>
                <a:gd name="connsiteX33" fmla="*/ 552422 w 1003436"/>
                <a:gd name="connsiteY33" fmla="*/ 970439 h 1370904"/>
                <a:gd name="connsiteX34" fmla="*/ 536067 w 1003436"/>
                <a:gd name="connsiteY34" fmla="*/ 966968 h 1370904"/>
                <a:gd name="connsiteX35" fmla="*/ 535359 w 1003436"/>
                <a:gd name="connsiteY35" fmla="*/ 980403 h 1370904"/>
                <a:gd name="connsiteX36" fmla="*/ 566330 w 1003436"/>
                <a:gd name="connsiteY36" fmla="*/ 1008272 h 1370904"/>
                <a:gd name="connsiteX37" fmla="*/ 553442 w 1003436"/>
                <a:gd name="connsiteY37" fmla="*/ 1047893 h 1370904"/>
                <a:gd name="connsiteX38" fmla="*/ 576146 w 1003436"/>
                <a:gd name="connsiteY38" fmla="*/ 1082831 h 1370904"/>
                <a:gd name="connsiteX39" fmla="*/ 553442 w 1003436"/>
                <a:gd name="connsiteY39" fmla="*/ 1117769 h 1370904"/>
                <a:gd name="connsiteX40" fmla="*/ 566330 w 1003436"/>
                <a:gd name="connsiteY40" fmla="*/ 1157390 h 1370904"/>
                <a:gd name="connsiteX41" fmla="*/ 535359 w 1003436"/>
                <a:gd name="connsiteY41" fmla="*/ 1185259 h 1370904"/>
                <a:gd name="connsiteX42" fmla="*/ 537552 w 1003436"/>
                <a:gd name="connsiteY42" fmla="*/ 1226868 h 1370904"/>
                <a:gd name="connsiteX43" fmla="*/ 500421 w 1003436"/>
                <a:gd name="connsiteY43" fmla="*/ 1245772 h 1370904"/>
                <a:gd name="connsiteX44" fmla="*/ 491771 w 1003436"/>
                <a:gd name="connsiteY44" fmla="*/ 1286529 h 1370904"/>
                <a:gd name="connsiteX45" fmla="*/ 451014 w 1003436"/>
                <a:gd name="connsiteY45" fmla="*/ 1295179 h 1370904"/>
                <a:gd name="connsiteX46" fmla="*/ 432110 w 1003436"/>
                <a:gd name="connsiteY46" fmla="*/ 1332310 h 1370904"/>
                <a:gd name="connsiteX47" fmla="*/ 390501 w 1003436"/>
                <a:gd name="connsiteY47" fmla="*/ 1330117 h 1370904"/>
                <a:gd name="connsiteX48" fmla="*/ 362632 w 1003436"/>
                <a:gd name="connsiteY48" fmla="*/ 1361088 h 1370904"/>
                <a:gd name="connsiteX49" fmla="*/ 323011 w 1003436"/>
                <a:gd name="connsiteY49" fmla="*/ 1348200 h 1370904"/>
                <a:gd name="connsiteX50" fmla="*/ 288073 w 1003436"/>
                <a:gd name="connsiteY50" fmla="*/ 1370904 h 1370904"/>
                <a:gd name="connsiteX51" fmla="*/ 253135 w 1003436"/>
                <a:gd name="connsiteY51" fmla="*/ 1348200 h 1370904"/>
                <a:gd name="connsiteX52" fmla="*/ 213514 w 1003436"/>
                <a:gd name="connsiteY52" fmla="*/ 1361088 h 1370904"/>
                <a:gd name="connsiteX53" fmla="*/ 185645 w 1003436"/>
                <a:gd name="connsiteY53" fmla="*/ 1330117 h 1370904"/>
                <a:gd name="connsiteX54" fmla="*/ 144037 w 1003436"/>
                <a:gd name="connsiteY54" fmla="*/ 1332310 h 1370904"/>
                <a:gd name="connsiteX55" fmla="*/ 125132 w 1003436"/>
                <a:gd name="connsiteY55" fmla="*/ 1295179 h 1370904"/>
                <a:gd name="connsiteX56" fmla="*/ 84375 w 1003436"/>
                <a:gd name="connsiteY56" fmla="*/ 1286529 h 1370904"/>
                <a:gd name="connsiteX57" fmla="*/ 75725 w 1003436"/>
                <a:gd name="connsiteY57" fmla="*/ 1245772 h 1370904"/>
                <a:gd name="connsiteX58" fmla="*/ 38594 w 1003436"/>
                <a:gd name="connsiteY58" fmla="*/ 1226868 h 1370904"/>
                <a:gd name="connsiteX59" fmla="*/ 40787 w 1003436"/>
                <a:gd name="connsiteY59" fmla="*/ 1185259 h 1370904"/>
                <a:gd name="connsiteX60" fmla="*/ 9816 w 1003436"/>
                <a:gd name="connsiteY60" fmla="*/ 1157390 h 1370904"/>
                <a:gd name="connsiteX61" fmla="*/ 22704 w 1003436"/>
                <a:gd name="connsiteY61" fmla="*/ 1117769 h 1370904"/>
                <a:gd name="connsiteX62" fmla="*/ 0 w 1003436"/>
                <a:gd name="connsiteY62" fmla="*/ 1082831 h 1370904"/>
                <a:gd name="connsiteX63" fmla="*/ 22704 w 1003436"/>
                <a:gd name="connsiteY63" fmla="*/ 1047893 h 1370904"/>
                <a:gd name="connsiteX64" fmla="*/ 9816 w 1003436"/>
                <a:gd name="connsiteY64" fmla="*/ 1008272 h 1370904"/>
                <a:gd name="connsiteX65" fmla="*/ 40787 w 1003436"/>
                <a:gd name="connsiteY65" fmla="*/ 980403 h 1370904"/>
                <a:gd name="connsiteX66" fmla="*/ 38594 w 1003436"/>
                <a:gd name="connsiteY66" fmla="*/ 938795 h 1370904"/>
                <a:gd name="connsiteX67" fmla="*/ 75725 w 1003436"/>
                <a:gd name="connsiteY67" fmla="*/ 919890 h 1370904"/>
                <a:gd name="connsiteX68" fmla="*/ 84375 w 1003436"/>
                <a:gd name="connsiteY68" fmla="*/ 879133 h 1370904"/>
                <a:gd name="connsiteX69" fmla="*/ 125132 w 1003436"/>
                <a:gd name="connsiteY69" fmla="*/ 870483 h 1370904"/>
                <a:gd name="connsiteX70" fmla="*/ 144037 w 1003436"/>
                <a:gd name="connsiteY70" fmla="*/ 833352 h 1370904"/>
                <a:gd name="connsiteX71" fmla="*/ 185645 w 1003436"/>
                <a:gd name="connsiteY71" fmla="*/ 835545 h 1370904"/>
                <a:gd name="connsiteX72" fmla="*/ 213514 w 1003436"/>
                <a:gd name="connsiteY72" fmla="*/ 804574 h 1370904"/>
                <a:gd name="connsiteX73" fmla="*/ 253135 w 1003436"/>
                <a:gd name="connsiteY73" fmla="*/ 817462 h 1370904"/>
                <a:gd name="connsiteX74" fmla="*/ 288073 w 1003436"/>
                <a:gd name="connsiteY74" fmla="*/ 794758 h 1370904"/>
                <a:gd name="connsiteX75" fmla="*/ 323011 w 1003436"/>
                <a:gd name="connsiteY75" fmla="*/ 817462 h 1370904"/>
                <a:gd name="connsiteX76" fmla="*/ 362632 w 1003436"/>
                <a:gd name="connsiteY76" fmla="*/ 804574 h 1370904"/>
                <a:gd name="connsiteX77" fmla="*/ 390501 w 1003436"/>
                <a:gd name="connsiteY77" fmla="*/ 835545 h 1370904"/>
                <a:gd name="connsiteX78" fmla="*/ 432110 w 1003436"/>
                <a:gd name="connsiteY78" fmla="*/ 833352 h 1370904"/>
                <a:gd name="connsiteX79" fmla="*/ 451014 w 1003436"/>
                <a:gd name="connsiteY79" fmla="*/ 870483 h 1370904"/>
                <a:gd name="connsiteX80" fmla="*/ 467369 w 1003436"/>
                <a:gd name="connsiteY80" fmla="*/ 873954 h 1370904"/>
                <a:gd name="connsiteX81" fmla="*/ 468077 w 1003436"/>
                <a:gd name="connsiteY81" fmla="*/ 860519 h 1370904"/>
                <a:gd name="connsiteX82" fmla="*/ 437106 w 1003436"/>
                <a:gd name="connsiteY82" fmla="*/ 832650 h 1370904"/>
                <a:gd name="connsiteX83" fmla="*/ 449994 w 1003436"/>
                <a:gd name="connsiteY83" fmla="*/ 793029 h 1370904"/>
                <a:gd name="connsiteX84" fmla="*/ 427290 w 1003436"/>
                <a:gd name="connsiteY84" fmla="*/ 758091 h 1370904"/>
                <a:gd name="connsiteX85" fmla="*/ 449994 w 1003436"/>
                <a:gd name="connsiteY85" fmla="*/ 723153 h 1370904"/>
                <a:gd name="connsiteX86" fmla="*/ 437106 w 1003436"/>
                <a:gd name="connsiteY86" fmla="*/ 683532 h 1370904"/>
                <a:gd name="connsiteX87" fmla="*/ 468077 w 1003436"/>
                <a:gd name="connsiteY87" fmla="*/ 655663 h 1370904"/>
                <a:gd name="connsiteX88" fmla="*/ 465884 w 1003436"/>
                <a:gd name="connsiteY88" fmla="*/ 614055 h 1370904"/>
                <a:gd name="connsiteX89" fmla="*/ 503015 w 1003436"/>
                <a:gd name="connsiteY89" fmla="*/ 595150 h 1370904"/>
                <a:gd name="connsiteX90" fmla="*/ 511665 w 1003436"/>
                <a:gd name="connsiteY90" fmla="*/ 554393 h 1370904"/>
                <a:gd name="connsiteX91" fmla="*/ 552422 w 1003436"/>
                <a:gd name="connsiteY91" fmla="*/ 545743 h 1370904"/>
                <a:gd name="connsiteX92" fmla="*/ 571327 w 1003436"/>
                <a:gd name="connsiteY92" fmla="*/ 508612 h 1370904"/>
                <a:gd name="connsiteX93" fmla="*/ 612935 w 1003436"/>
                <a:gd name="connsiteY93" fmla="*/ 510805 h 1370904"/>
                <a:gd name="connsiteX94" fmla="*/ 640804 w 1003436"/>
                <a:gd name="connsiteY94" fmla="*/ 479834 h 1370904"/>
                <a:gd name="connsiteX95" fmla="*/ 680425 w 1003436"/>
                <a:gd name="connsiteY95" fmla="*/ 492722 h 1370904"/>
                <a:gd name="connsiteX96" fmla="*/ 390623 w 1003436"/>
                <a:gd name="connsiteY96" fmla="*/ 0 h 1370904"/>
                <a:gd name="connsiteX97" fmla="*/ 425561 w 1003436"/>
                <a:gd name="connsiteY97" fmla="*/ 22704 h 1370904"/>
                <a:gd name="connsiteX98" fmla="*/ 465182 w 1003436"/>
                <a:gd name="connsiteY98" fmla="*/ 9816 h 1370904"/>
                <a:gd name="connsiteX99" fmla="*/ 493051 w 1003436"/>
                <a:gd name="connsiteY99" fmla="*/ 40787 h 1370904"/>
                <a:gd name="connsiteX100" fmla="*/ 534660 w 1003436"/>
                <a:gd name="connsiteY100" fmla="*/ 38594 h 1370904"/>
                <a:gd name="connsiteX101" fmla="*/ 553564 w 1003436"/>
                <a:gd name="connsiteY101" fmla="*/ 75725 h 1370904"/>
                <a:gd name="connsiteX102" fmla="*/ 594321 w 1003436"/>
                <a:gd name="connsiteY102" fmla="*/ 84375 h 1370904"/>
                <a:gd name="connsiteX103" fmla="*/ 602971 w 1003436"/>
                <a:gd name="connsiteY103" fmla="*/ 125132 h 1370904"/>
                <a:gd name="connsiteX104" fmla="*/ 640102 w 1003436"/>
                <a:gd name="connsiteY104" fmla="*/ 144037 h 1370904"/>
                <a:gd name="connsiteX105" fmla="*/ 637909 w 1003436"/>
                <a:gd name="connsiteY105" fmla="*/ 185645 h 1370904"/>
                <a:gd name="connsiteX106" fmla="*/ 668880 w 1003436"/>
                <a:gd name="connsiteY106" fmla="*/ 213514 h 1370904"/>
                <a:gd name="connsiteX107" fmla="*/ 655992 w 1003436"/>
                <a:gd name="connsiteY107" fmla="*/ 253135 h 1370904"/>
                <a:gd name="connsiteX108" fmla="*/ 678696 w 1003436"/>
                <a:gd name="connsiteY108" fmla="*/ 288073 h 1370904"/>
                <a:gd name="connsiteX109" fmla="*/ 655992 w 1003436"/>
                <a:gd name="connsiteY109" fmla="*/ 323011 h 1370904"/>
                <a:gd name="connsiteX110" fmla="*/ 668880 w 1003436"/>
                <a:gd name="connsiteY110" fmla="*/ 362632 h 1370904"/>
                <a:gd name="connsiteX111" fmla="*/ 637909 w 1003436"/>
                <a:gd name="connsiteY111" fmla="*/ 390501 h 1370904"/>
                <a:gd name="connsiteX112" fmla="*/ 640102 w 1003436"/>
                <a:gd name="connsiteY112" fmla="*/ 432110 h 1370904"/>
                <a:gd name="connsiteX113" fmla="*/ 602971 w 1003436"/>
                <a:gd name="connsiteY113" fmla="*/ 451014 h 1370904"/>
                <a:gd name="connsiteX114" fmla="*/ 594321 w 1003436"/>
                <a:gd name="connsiteY114" fmla="*/ 491771 h 1370904"/>
                <a:gd name="connsiteX115" fmla="*/ 553564 w 1003436"/>
                <a:gd name="connsiteY115" fmla="*/ 500421 h 1370904"/>
                <a:gd name="connsiteX116" fmla="*/ 534660 w 1003436"/>
                <a:gd name="connsiteY116" fmla="*/ 537552 h 1370904"/>
                <a:gd name="connsiteX117" fmla="*/ 493051 w 1003436"/>
                <a:gd name="connsiteY117" fmla="*/ 535359 h 1370904"/>
                <a:gd name="connsiteX118" fmla="*/ 465182 w 1003436"/>
                <a:gd name="connsiteY118" fmla="*/ 566330 h 1370904"/>
                <a:gd name="connsiteX119" fmla="*/ 425561 w 1003436"/>
                <a:gd name="connsiteY119" fmla="*/ 553442 h 1370904"/>
                <a:gd name="connsiteX120" fmla="*/ 390623 w 1003436"/>
                <a:gd name="connsiteY120" fmla="*/ 576146 h 1370904"/>
                <a:gd name="connsiteX121" fmla="*/ 355685 w 1003436"/>
                <a:gd name="connsiteY121" fmla="*/ 553442 h 1370904"/>
                <a:gd name="connsiteX122" fmla="*/ 316064 w 1003436"/>
                <a:gd name="connsiteY122" fmla="*/ 566330 h 1370904"/>
                <a:gd name="connsiteX123" fmla="*/ 288195 w 1003436"/>
                <a:gd name="connsiteY123" fmla="*/ 535359 h 1370904"/>
                <a:gd name="connsiteX124" fmla="*/ 246587 w 1003436"/>
                <a:gd name="connsiteY124" fmla="*/ 537552 h 1370904"/>
                <a:gd name="connsiteX125" fmla="*/ 227682 w 1003436"/>
                <a:gd name="connsiteY125" fmla="*/ 500421 h 1370904"/>
                <a:gd name="connsiteX126" fmla="*/ 186925 w 1003436"/>
                <a:gd name="connsiteY126" fmla="*/ 491771 h 1370904"/>
                <a:gd name="connsiteX127" fmla="*/ 178275 w 1003436"/>
                <a:gd name="connsiteY127" fmla="*/ 451014 h 1370904"/>
                <a:gd name="connsiteX128" fmla="*/ 141144 w 1003436"/>
                <a:gd name="connsiteY128" fmla="*/ 432110 h 1370904"/>
                <a:gd name="connsiteX129" fmla="*/ 143337 w 1003436"/>
                <a:gd name="connsiteY129" fmla="*/ 390501 h 1370904"/>
                <a:gd name="connsiteX130" fmla="*/ 112366 w 1003436"/>
                <a:gd name="connsiteY130" fmla="*/ 362632 h 1370904"/>
                <a:gd name="connsiteX131" fmla="*/ 125254 w 1003436"/>
                <a:gd name="connsiteY131" fmla="*/ 323011 h 1370904"/>
                <a:gd name="connsiteX132" fmla="*/ 102550 w 1003436"/>
                <a:gd name="connsiteY132" fmla="*/ 288073 h 1370904"/>
                <a:gd name="connsiteX133" fmla="*/ 125254 w 1003436"/>
                <a:gd name="connsiteY133" fmla="*/ 253135 h 1370904"/>
                <a:gd name="connsiteX134" fmla="*/ 112366 w 1003436"/>
                <a:gd name="connsiteY134" fmla="*/ 213514 h 1370904"/>
                <a:gd name="connsiteX135" fmla="*/ 143337 w 1003436"/>
                <a:gd name="connsiteY135" fmla="*/ 185645 h 1370904"/>
                <a:gd name="connsiteX136" fmla="*/ 141144 w 1003436"/>
                <a:gd name="connsiteY136" fmla="*/ 144037 h 1370904"/>
                <a:gd name="connsiteX137" fmla="*/ 178275 w 1003436"/>
                <a:gd name="connsiteY137" fmla="*/ 125132 h 1370904"/>
                <a:gd name="connsiteX138" fmla="*/ 186925 w 1003436"/>
                <a:gd name="connsiteY138" fmla="*/ 84375 h 1370904"/>
                <a:gd name="connsiteX139" fmla="*/ 227682 w 1003436"/>
                <a:gd name="connsiteY139" fmla="*/ 75725 h 1370904"/>
                <a:gd name="connsiteX140" fmla="*/ 246587 w 1003436"/>
                <a:gd name="connsiteY140" fmla="*/ 38594 h 1370904"/>
                <a:gd name="connsiteX141" fmla="*/ 288195 w 1003436"/>
                <a:gd name="connsiteY141" fmla="*/ 40787 h 1370904"/>
                <a:gd name="connsiteX142" fmla="*/ 316064 w 1003436"/>
                <a:gd name="connsiteY142" fmla="*/ 9816 h 1370904"/>
                <a:gd name="connsiteX143" fmla="*/ 355685 w 1003436"/>
                <a:gd name="connsiteY143" fmla="*/ 22704 h 137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003436" h="1370904">
                  <a:moveTo>
                    <a:pt x="500379" y="919690"/>
                  </a:moveTo>
                  <a:lnTo>
                    <a:pt x="500421" y="919890"/>
                  </a:lnTo>
                  <a:lnTo>
                    <a:pt x="503058" y="921232"/>
                  </a:lnTo>
                  <a:lnTo>
                    <a:pt x="503015" y="921032"/>
                  </a:lnTo>
                  <a:close/>
                  <a:moveTo>
                    <a:pt x="715363" y="470018"/>
                  </a:moveTo>
                  <a:lnTo>
                    <a:pt x="750301" y="492722"/>
                  </a:lnTo>
                  <a:lnTo>
                    <a:pt x="789922" y="479834"/>
                  </a:lnTo>
                  <a:lnTo>
                    <a:pt x="817791" y="510805"/>
                  </a:lnTo>
                  <a:lnTo>
                    <a:pt x="859400" y="508612"/>
                  </a:lnTo>
                  <a:lnTo>
                    <a:pt x="878304" y="545743"/>
                  </a:lnTo>
                  <a:lnTo>
                    <a:pt x="919061" y="554393"/>
                  </a:lnTo>
                  <a:lnTo>
                    <a:pt x="927711" y="595150"/>
                  </a:lnTo>
                  <a:lnTo>
                    <a:pt x="964842" y="614055"/>
                  </a:lnTo>
                  <a:lnTo>
                    <a:pt x="962649" y="655663"/>
                  </a:lnTo>
                  <a:lnTo>
                    <a:pt x="993620" y="683532"/>
                  </a:lnTo>
                  <a:lnTo>
                    <a:pt x="980732" y="723153"/>
                  </a:lnTo>
                  <a:lnTo>
                    <a:pt x="1003436" y="758091"/>
                  </a:lnTo>
                  <a:lnTo>
                    <a:pt x="980732" y="793029"/>
                  </a:lnTo>
                  <a:lnTo>
                    <a:pt x="993620" y="832650"/>
                  </a:lnTo>
                  <a:lnTo>
                    <a:pt x="962649" y="860519"/>
                  </a:lnTo>
                  <a:lnTo>
                    <a:pt x="964842" y="902128"/>
                  </a:lnTo>
                  <a:lnTo>
                    <a:pt x="927711" y="921032"/>
                  </a:lnTo>
                  <a:lnTo>
                    <a:pt x="919061" y="961789"/>
                  </a:lnTo>
                  <a:lnTo>
                    <a:pt x="878304" y="970439"/>
                  </a:lnTo>
                  <a:lnTo>
                    <a:pt x="859400" y="1007570"/>
                  </a:lnTo>
                  <a:lnTo>
                    <a:pt x="817791" y="1005377"/>
                  </a:lnTo>
                  <a:lnTo>
                    <a:pt x="789922" y="1036348"/>
                  </a:lnTo>
                  <a:lnTo>
                    <a:pt x="750301" y="1023460"/>
                  </a:lnTo>
                  <a:lnTo>
                    <a:pt x="715363" y="1046164"/>
                  </a:lnTo>
                  <a:lnTo>
                    <a:pt x="680425" y="1023460"/>
                  </a:lnTo>
                  <a:lnTo>
                    <a:pt x="640804" y="1036348"/>
                  </a:lnTo>
                  <a:lnTo>
                    <a:pt x="612935" y="1005377"/>
                  </a:lnTo>
                  <a:lnTo>
                    <a:pt x="571327" y="1007570"/>
                  </a:lnTo>
                  <a:lnTo>
                    <a:pt x="552422" y="970439"/>
                  </a:lnTo>
                  <a:lnTo>
                    <a:pt x="536067" y="966968"/>
                  </a:lnTo>
                  <a:lnTo>
                    <a:pt x="535359" y="980403"/>
                  </a:lnTo>
                  <a:lnTo>
                    <a:pt x="566330" y="1008272"/>
                  </a:lnTo>
                  <a:lnTo>
                    <a:pt x="553442" y="1047893"/>
                  </a:lnTo>
                  <a:lnTo>
                    <a:pt x="576146" y="1082831"/>
                  </a:lnTo>
                  <a:lnTo>
                    <a:pt x="553442" y="1117769"/>
                  </a:lnTo>
                  <a:lnTo>
                    <a:pt x="566330" y="1157390"/>
                  </a:lnTo>
                  <a:lnTo>
                    <a:pt x="535359" y="1185259"/>
                  </a:lnTo>
                  <a:lnTo>
                    <a:pt x="537552" y="1226868"/>
                  </a:lnTo>
                  <a:lnTo>
                    <a:pt x="500421" y="1245772"/>
                  </a:lnTo>
                  <a:lnTo>
                    <a:pt x="491771" y="1286529"/>
                  </a:lnTo>
                  <a:lnTo>
                    <a:pt x="451014" y="1295179"/>
                  </a:lnTo>
                  <a:lnTo>
                    <a:pt x="432110" y="1332310"/>
                  </a:lnTo>
                  <a:lnTo>
                    <a:pt x="390501" y="1330117"/>
                  </a:lnTo>
                  <a:lnTo>
                    <a:pt x="362632" y="1361088"/>
                  </a:lnTo>
                  <a:lnTo>
                    <a:pt x="323011" y="1348200"/>
                  </a:lnTo>
                  <a:lnTo>
                    <a:pt x="288073" y="1370904"/>
                  </a:lnTo>
                  <a:lnTo>
                    <a:pt x="253135" y="1348200"/>
                  </a:lnTo>
                  <a:lnTo>
                    <a:pt x="213514" y="1361088"/>
                  </a:lnTo>
                  <a:lnTo>
                    <a:pt x="185645" y="1330117"/>
                  </a:lnTo>
                  <a:lnTo>
                    <a:pt x="144037" y="1332310"/>
                  </a:lnTo>
                  <a:lnTo>
                    <a:pt x="125132" y="1295179"/>
                  </a:lnTo>
                  <a:lnTo>
                    <a:pt x="84375" y="1286529"/>
                  </a:lnTo>
                  <a:lnTo>
                    <a:pt x="75725" y="1245772"/>
                  </a:lnTo>
                  <a:lnTo>
                    <a:pt x="38594" y="1226868"/>
                  </a:lnTo>
                  <a:lnTo>
                    <a:pt x="40787" y="1185259"/>
                  </a:lnTo>
                  <a:lnTo>
                    <a:pt x="9816" y="1157390"/>
                  </a:lnTo>
                  <a:lnTo>
                    <a:pt x="22704" y="1117769"/>
                  </a:lnTo>
                  <a:lnTo>
                    <a:pt x="0" y="1082831"/>
                  </a:lnTo>
                  <a:lnTo>
                    <a:pt x="22704" y="1047893"/>
                  </a:lnTo>
                  <a:lnTo>
                    <a:pt x="9816" y="1008272"/>
                  </a:lnTo>
                  <a:lnTo>
                    <a:pt x="40787" y="980403"/>
                  </a:lnTo>
                  <a:lnTo>
                    <a:pt x="38594" y="938795"/>
                  </a:lnTo>
                  <a:lnTo>
                    <a:pt x="75725" y="919890"/>
                  </a:lnTo>
                  <a:lnTo>
                    <a:pt x="84375" y="879133"/>
                  </a:lnTo>
                  <a:lnTo>
                    <a:pt x="125132" y="870483"/>
                  </a:lnTo>
                  <a:lnTo>
                    <a:pt x="144037" y="833352"/>
                  </a:lnTo>
                  <a:lnTo>
                    <a:pt x="185645" y="835545"/>
                  </a:lnTo>
                  <a:lnTo>
                    <a:pt x="213514" y="804574"/>
                  </a:lnTo>
                  <a:lnTo>
                    <a:pt x="253135" y="817462"/>
                  </a:lnTo>
                  <a:lnTo>
                    <a:pt x="288073" y="794758"/>
                  </a:lnTo>
                  <a:lnTo>
                    <a:pt x="323011" y="817462"/>
                  </a:lnTo>
                  <a:lnTo>
                    <a:pt x="362632" y="804574"/>
                  </a:lnTo>
                  <a:lnTo>
                    <a:pt x="390501" y="835545"/>
                  </a:lnTo>
                  <a:lnTo>
                    <a:pt x="432110" y="833352"/>
                  </a:lnTo>
                  <a:lnTo>
                    <a:pt x="451014" y="870483"/>
                  </a:lnTo>
                  <a:lnTo>
                    <a:pt x="467369" y="873954"/>
                  </a:lnTo>
                  <a:lnTo>
                    <a:pt x="468077" y="860519"/>
                  </a:lnTo>
                  <a:lnTo>
                    <a:pt x="437106" y="832650"/>
                  </a:lnTo>
                  <a:lnTo>
                    <a:pt x="449994" y="793029"/>
                  </a:lnTo>
                  <a:lnTo>
                    <a:pt x="427290" y="758091"/>
                  </a:lnTo>
                  <a:lnTo>
                    <a:pt x="449994" y="723153"/>
                  </a:lnTo>
                  <a:lnTo>
                    <a:pt x="437106" y="683532"/>
                  </a:lnTo>
                  <a:lnTo>
                    <a:pt x="468077" y="655663"/>
                  </a:lnTo>
                  <a:lnTo>
                    <a:pt x="465884" y="614055"/>
                  </a:lnTo>
                  <a:lnTo>
                    <a:pt x="503015" y="595150"/>
                  </a:lnTo>
                  <a:lnTo>
                    <a:pt x="511665" y="554393"/>
                  </a:lnTo>
                  <a:lnTo>
                    <a:pt x="552422" y="545743"/>
                  </a:lnTo>
                  <a:lnTo>
                    <a:pt x="571327" y="508612"/>
                  </a:lnTo>
                  <a:lnTo>
                    <a:pt x="612935" y="510805"/>
                  </a:lnTo>
                  <a:lnTo>
                    <a:pt x="640804" y="479834"/>
                  </a:lnTo>
                  <a:lnTo>
                    <a:pt x="680425" y="492722"/>
                  </a:lnTo>
                  <a:close/>
                  <a:moveTo>
                    <a:pt x="390623" y="0"/>
                  </a:moveTo>
                  <a:lnTo>
                    <a:pt x="425561" y="22704"/>
                  </a:lnTo>
                  <a:lnTo>
                    <a:pt x="465182" y="9816"/>
                  </a:lnTo>
                  <a:lnTo>
                    <a:pt x="493051" y="40787"/>
                  </a:lnTo>
                  <a:lnTo>
                    <a:pt x="534660" y="38594"/>
                  </a:lnTo>
                  <a:lnTo>
                    <a:pt x="553564" y="75725"/>
                  </a:lnTo>
                  <a:lnTo>
                    <a:pt x="594321" y="84375"/>
                  </a:lnTo>
                  <a:lnTo>
                    <a:pt x="602971" y="125132"/>
                  </a:lnTo>
                  <a:lnTo>
                    <a:pt x="640102" y="144037"/>
                  </a:lnTo>
                  <a:lnTo>
                    <a:pt x="637909" y="185645"/>
                  </a:lnTo>
                  <a:lnTo>
                    <a:pt x="668880" y="213514"/>
                  </a:lnTo>
                  <a:lnTo>
                    <a:pt x="655992" y="253135"/>
                  </a:lnTo>
                  <a:lnTo>
                    <a:pt x="678696" y="288073"/>
                  </a:lnTo>
                  <a:lnTo>
                    <a:pt x="655992" y="323011"/>
                  </a:lnTo>
                  <a:lnTo>
                    <a:pt x="668880" y="362632"/>
                  </a:lnTo>
                  <a:lnTo>
                    <a:pt x="637909" y="390501"/>
                  </a:lnTo>
                  <a:lnTo>
                    <a:pt x="640102" y="432110"/>
                  </a:lnTo>
                  <a:lnTo>
                    <a:pt x="602971" y="451014"/>
                  </a:lnTo>
                  <a:lnTo>
                    <a:pt x="594321" y="491771"/>
                  </a:lnTo>
                  <a:lnTo>
                    <a:pt x="553564" y="500421"/>
                  </a:lnTo>
                  <a:lnTo>
                    <a:pt x="534660" y="537552"/>
                  </a:lnTo>
                  <a:lnTo>
                    <a:pt x="493051" y="535359"/>
                  </a:lnTo>
                  <a:lnTo>
                    <a:pt x="465182" y="566330"/>
                  </a:lnTo>
                  <a:lnTo>
                    <a:pt x="425561" y="553442"/>
                  </a:lnTo>
                  <a:lnTo>
                    <a:pt x="390623" y="576146"/>
                  </a:lnTo>
                  <a:lnTo>
                    <a:pt x="355685" y="553442"/>
                  </a:lnTo>
                  <a:lnTo>
                    <a:pt x="316064" y="566330"/>
                  </a:lnTo>
                  <a:lnTo>
                    <a:pt x="288195" y="535359"/>
                  </a:lnTo>
                  <a:lnTo>
                    <a:pt x="246587" y="537552"/>
                  </a:lnTo>
                  <a:lnTo>
                    <a:pt x="227682" y="500421"/>
                  </a:lnTo>
                  <a:lnTo>
                    <a:pt x="186925" y="491771"/>
                  </a:lnTo>
                  <a:lnTo>
                    <a:pt x="178275" y="451014"/>
                  </a:lnTo>
                  <a:lnTo>
                    <a:pt x="141144" y="432110"/>
                  </a:lnTo>
                  <a:lnTo>
                    <a:pt x="143337" y="390501"/>
                  </a:lnTo>
                  <a:lnTo>
                    <a:pt x="112366" y="362632"/>
                  </a:lnTo>
                  <a:lnTo>
                    <a:pt x="125254" y="323011"/>
                  </a:lnTo>
                  <a:lnTo>
                    <a:pt x="102550" y="288073"/>
                  </a:lnTo>
                  <a:lnTo>
                    <a:pt x="125254" y="253135"/>
                  </a:lnTo>
                  <a:lnTo>
                    <a:pt x="112366" y="213514"/>
                  </a:lnTo>
                  <a:lnTo>
                    <a:pt x="143337" y="185645"/>
                  </a:lnTo>
                  <a:lnTo>
                    <a:pt x="141144" y="144037"/>
                  </a:lnTo>
                  <a:lnTo>
                    <a:pt x="178275" y="125132"/>
                  </a:lnTo>
                  <a:lnTo>
                    <a:pt x="186925" y="84375"/>
                  </a:lnTo>
                  <a:lnTo>
                    <a:pt x="227682" y="75725"/>
                  </a:lnTo>
                  <a:lnTo>
                    <a:pt x="246587" y="38594"/>
                  </a:lnTo>
                  <a:lnTo>
                    <a:pt x="288195" y="40787"/>
                  </a:lnTo>
                  <a:lnTo>
                    <a:pt x="316064" y="9816"/>
                  </a:lnTo>
                  <a:lnTo>
                    <a:pt x="355685" y="22704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27890" y="2765822"/>
            <a:ext cx="1621844" cy="1647940"/>
            <a:chOff x="-39907" y="2349040"/>
            <a:chExt cx="2124420" cy="2158603"/>
          </a:xfrm>
        </p:grpSpPr>
        <p:sp>
          <p:nvSpPr>
            <p:cNvPr id="18" name="フリーフォーム: 図形 17"/>
            <p:cNvSpPr/>
            <p:nvPr/>
          </p:nvSpPr>
          <p:spPr bwMode="auto">
            <a:xfrm>
              <a:off x="-39907" y="2349040"/>
              <a:ext cx="2124420" cy="2158603"/>
            </a:xfrm>
            <a:custGeom>
              <a:avLst/>
              <a:gdLst>
                <a:gd name="connsiteX0" fmla="*/ 618043 w 2124420"/>
                <a:gd name="connsiteY0" fmla="*/ 1733442 h 2158603"/>
                <a:gd name="connsiteX1" fmla="*/ 609304 w 2124420"/>
                <a:gd name="connsiteY1" fmla="*/ 1803835 h 2158603"/>
                <a:gd name="connsiteX2" fmla="*/ 659883 w 2124420"/>
                <a:gd name="connsiteY2" fmla="*/ 1748595 h 2158603"/>
                <a:gd name="connsiteX3" fmla="*/ 648967 w 2124420"/>
                <a:gd name="connsiteY3" fmla="*/ 1740286 h 2158603"/>
                <a:gd name="connsiteX4" fmla="*/ 822908 w 2124420"/>
                <a:gd name="connsiteY4" fmla="*/ 1371719 h 2158603"/>
                <a:gd name="connsiteX5" fmla="*/ 772328 w 2124420"/>
                <a:gd name="connsiteY5" fmla="*/ 1426959 h 2158603"/>
                <a:gd name="connsiteX6" fmla="*/ 783244 w 2124420"/>
                <a:gd name="connsiteY6" fmla="*/ 1435267 h 2158603"/>
                <a:gd name="connsiteX7" fmla="*/ 814169 w 2124420"/>
                <a:gd name="connsiteY7" fmla="*/ 1442111 h 2158603"/>
                <a:gd name="connsiteX8" fmla="*/ 1287346 w 2124420"/>
                <a:gd name="connsiteY8" fmla="*/ 1309026 h 2158603"/>
                <a:gd name="connsiteX9" fmla="*/ 1254084 w 2124420"/>
                <a:gd name="connsiteY9" fmla="*/ 1339482 h 2158603"/>
                <a:gd name="connsiteX10" fmla="*/ 1294733 w 2124420"/>
                <a:gd name="connsiteY10" fmla="*/ 1326649 h 2158603"/>
                <a:gd name="connsiteX11" fmla="*/ 1707825 w 2124420"/>
                <a:gd name="connsiteY11" fmla="*/ 1058404 h 2158603"/>
                <a:gd name="connsiteX12" fmla="*/ 1667175 w 2124420"/>
                <a:gd name="connsiteY12" fmla="*/ 1071237 h 2158603"/>
                <a:gd name="connsiteX13" fmla="*/ 1674562 w 2124420"/>
                <a:gd name="connsiteY13" fmla="*/ 1088861 h 2158603"/>
                <a:gd name="connsiteX14" fmla="*/ 1715152 w 2124420"/>
                <a:gd name="connsiteY14" fmla="*/ 773007 h 2158603"/>
                <a:gd name="connsiteX15" fmla="*/ 1712258 w 2124420"/>
                <a:gd name="connsiteY15" fmla="*/ 776860 h 2158603"/>
                <a:gd name="connsiteX16" fmla="*/ 1723098 w 2124420"/>
                <a:gd name="connsiteY16" fmla="*/ 780283 h 2158603"/>
                <a:gd name="connsiteX17" fmla="*/ 1332814 w 2124420"/>
                <a:gd name="connsiteY17" fmla="*/ 566471 h 2158603"/>
                <a:gd name="connsiteX18" fmla="*/ 1340760 w 2124420"/>
                <a:gd name="connsiteY18" fmla="*/ 573746 h 2158603"/>
                <a:gd name="connsiteX19" fmla="*/ 1343654 w 2124420"/>
                <a:gd name="connsiteY19" fmla="*/ 569893 h 2158603"/>
                <a:gd name="connsiteX20" fmla="*/ 1809769 w 2124420"/>
                <a:gd name="connsiteY20" fmla="*/ 0 h 2158603"/>
                <a:gd name="connsiteX21" fmla="*/ 1848180 w 2124420"/>
                <a:gd name="connsiteY21" fmla="*/ 121666 h 2158603"/>
                <a:gd name="connsiteX22" fmla="*/ 1929231 w 2124420"/>
                <a:gd name="connsiteY22" fmla="*/ 87146 h 2158603"/>
                <a:gd name="connsiteX23" fmla="*/ 1927565 w 2124420"/>
                <a:gd name="connsiteY23" fmla="*/ 133248 h 2158603"/>
                <a:gd name="connsiteX24" fmla="*/ 2009249 w 2124420"/>
                <a:gd name="connsiteY24" fmla="*/ 115171 h 2158603"/>
                <a:gd name="connsiteX25" fmla="*/ 1981573 w 2124420"/>
                <a:gd name="connsiteY25" fmla="*/ 240233 h 2158603"/>
                <a:gd name="connsiteX26" fmla="*/ 2067824 w 2124420"/>
                <a:gd name="connsiteY26" fmla="*/ 250995 h 2158603"/>
                <a:gd name="connsiteX27" fmla="*/ 2044013 w 2124420"/>
                <a:gd name="connsiteY27" fmla="*/ 289266 h 2158603"/>
                <a:gd name="connsiteX28" fmla="*/ 2124419 w 2124420"/>
                <a:gd name="connsiteY28" fmla="*/ 314651 h 2158603"/>
                <a:gd name="connsiteX29" fmla="*/ 2037106 w 2124420"/>
                <a:gd name="connsiteY29" fmla="*/ 410009 h 2158603"/>
                <a:gd name="connsiteX30" fmla="*/ 2106410 w 2124420"/>
                <a:gd name="connsiteY30" fmla="*/ 462761 h 2158603"/>
                <a:gd name="connsiteX31" fmla="*/ 2067952 w 2124420"/>
                <a:gd name="connsiteY31" fmla="*/ 483322 h 2158603"/>
                <a:gd name="connsiteX32" fmla="*/ 2124420 w 2124420"/>
                <a:gd name="connsiteY32" fmla="*/ 544991 h 2158603"/>
                <a:gd name="connsiteX33" fmla="*/ 2000461 w 2124420"/>
                <a:gd name="connsiteY33" fmla="*/ 584126 h 2158603"/>
                <a:gd name="connsiteX34" fmla="*/ 2034653 w 2124420"/>
                <a:gd name="connsiteY34" fmla="*/ 665700 h 2158603"/>
                <a:gd name="connsiteX35" fmla="*/ 1991479 w 2124420"/>
                <a:gd name="connsiteY35" fmla="*/ 664168 h 2158603"/>
                <a:gd name="connsiteX36" fmla="*/ 2009249 w 2124420"/>
                <a:gd name="connsiteY36" fmla="*/ 744471 h 2158603"/>
                <a:gd name="connsiteX37" fmla="*/ 1882821 w 2124420"/>
                <a:gd name="connsiteY37" fmla="*/ 716492 h 2158603"/>
                <a:gd name="connsiteX38" fmla="*/ 1871778 w 2124420"/>
                <a:gd name="connsiteY38" fmla="*/ 805437 h 2158603"/>
                <a:gd name="connsiteX39" fmla="*/ 1834332 w 2124420"/>
                <a:gd name="connsiteY39" fmla="*/ 781840 h 2158603"/>
                <a:gd name="connsiteX40" fmla="*/ 1809770 w 2124420"/>
                <a:gd name="connsiteY40" fmla="*/ 859641 h 2158603"/>
                <a:gd name="connsiteX41" fmla="*/ 1770805 w 2124420"/>
                <a:gd name="connsiteY41" fmla="*/ 823964 h 2158603"/>
                <a:gd name="connsiteX42" fmla="*/ 1703820 w 2124420"/>
                <a:gd name="connsiteY42" fmla="*/ 897120 h 2158603"/>
                <a:gd name="connsiteX43" fmla="*/ 1773124 w 2124420"/>
                <a:gd name="connsiteY43" fmla="*/ 949872 h 2158603"/>
                <a:gd name="connsiteX44" fmla="*/ 1734666 w 2124420"/>
                <a:gd name="connsiteY44" fmla="*/ 970433 h 2158603"/>
                <a:gd name="connsiteX45" fmla="*/ 1791134 w 2124420"/>
                <a:gd name="connsiteY45" fmla="*/ 1032102 h 2158603"/>
                <a:gd name="connsiteX46" fmla="*/ 1717132 w 2124420"/>
                <a:gd name="connsiteY46" fmla="*/ 1055465 h 2158603"/>
                <a:gd name="connsiteX47" fmla="*/ 1754176 w 2124420"/>
                <a:gd name="connsiteY47" fmla="*/ 1172799 h 2158603"/>
                <a:gd name="connsiteX48" fmla="*/ 1835227 w 2124420"/>
                <a:gd name="connsiteY48" fmla="*/ 1138279 h 2158603"/>
                <a:gd name="connsiteX49" fmla="*/ 1833561 w 2124420"/>
                <a:gd name="connsiteY49" fmla="*/ 1184381 h 2158603"/>
                <a:gd name="connsiteX50" fmla="*/ 1915245 w 2124420"/>
                <a:gd name="connsiteY50" fmla="*/ 1166304 h 2158603"/>
                <a:gd name="connsiteX51" fmla="*/ 1887569 w 2124420"/>
                <a:gd name="connsiteY51" fmla="*/ 1291366 h 2158603"/>
                <a:gd name="connsiteX52" fmla="*/ 1973820 w 2124420"/>
                <a:gd name="connsiteY52" fmla="*/ 1302128 h 2158603"/>
                <a:gd name="connsiteX53" fmla="*/ 1950009 w 2124420"/>
                <a:gd name="connsiteY53" fmla="*/ 1340399 h 2158603"/>
                <a:gd name="connsiteX54" fmla="*/ 2030415 w 2124420"/>
                <a:gd name="connsiteY54" fmla="*/ 1365784 h 2158603"/>
                <a:gd name="connsiteX55" fmla="*/ 1943102 w 2124420"/>
                <a:gd name="connsiteY55" fmla="*/ 1461142 h 2158603"/>
                <a:gd name="connsiteX56" fmla="*/ 2012406 w 2124420"/>
                <a:gd name="connsiteY56" fmla="*/ 1513894 h 2158603"/>
                <a:gd name="connsiteX57" fmla="*/ 1973948 w 2124420"/>
                <a:gd name="connsiteY57" fmla="*/ 1534455 h 2158603"/>
                <a:gd name="connsiteX58" fmla="*/ 2030416 w 2124420"/>
                <a:gd name="connsiteY58" fmla="*/ 1596124 h 2158603"/>
                <a:gd name="connsiteX59" fmla="*/ 1906457 w 2124420"/>
                <a:gd name="connsiteY59" fmla="*/ 1635259 h 2158603"/>
                <a:gd name="connsiteX60" fmla="*/ 1940649 w 2124420"/>
                <a:gd name="connsiteY60" fmla="*/ 1716833 h 2158603"/>
                <a:gd name="connsiteX61" fmla="*/ 1897475 w 2124420"/>
                <a:gd name="connsiteY61" fmla="*/ 1715301 h 2158603"/>
                <a:gd name="connsiteX62" fmla="*/ 1915245 w 2124420"/>
                <a:gd name="connsiteY62" fmla="*/ 1795604 h 2158603"/>
                <a:gd name="connsiteX63" fmla="*/ 1788817 w 2124420"/>
                <a:gd name="connsiteY63" fmla="*/ 1767625 h 2158603"/>
                <a:gd name="connsiteX64" fmla="*/ 1777774 w 2124420"/>
                <a:gd name="connsiteY64" fmla="*/ 1856570 h 2158603"/>
                <a:gd name="connsiteX65" fmla="*/ 1740328 w 2124420"/>
                <a:gd name="connsiteY65" fmla="*/ 1832973 h 2158603"/>
                <a:gd name="connsiteX66" fmla="*/ 1715766 w 2124420"/>
                <a:gd name="connsiteY66" fmla="*/ 1910774 h 2158603"/>
                <a:gd name="connsiteX67" fmla="*/ 1621148 w 2124420"/>
                <a:gd name="connsiteY67" fmla="*/ 1824140 h 2158603"/>
                <a:gd name="connsiteX68" fmla="*/ 1567425 w 2124420"/>
                <a:gd name="connsiteY68" fmla="*/ 1895660 h 2158603"/>
                <a:gd name="connsiteX69" fmla="*/ 1546122 w 2124420"/>
                <a:gd name="connsiteY69" fmla="*/ 1855199 h 2158603"/>
                <a:gd name="connsiteX70" fmla="*/ 1485425 w 2124420"/>
                <a:gd name="connsiteY70" fmla="*/ 1910775 h 2158603"/>
                <a:gd name="connsiteX71" fmla="*/ 1447014 w 2124420"/>
                <a:gd name="connsiteY71" fmla="*/ 1789109 h 2158603"/>
                <a:gd name="connsiteX72" fmla="*/ 1400236 w 2124420"/>
                <a:gd name="connsiteY72" fmla="*/ 1809032 h 2158603"/>
                <a:gd name="connsiteX73" fmla="*/ 1432211 w 2124420"/>
                <a:gd name="connsiteY73" fmla="*/ 1843952 h 2158603"/>
                <a:gd name="connsiteX74" fmla="*/ 1308252 w 2124420"/>
                <a:gd name="connsiteY74" fmla="*/ 1883087 h 2158603"/>
                <a:gd name="connsiteX75" fmla="*/ 1342444 w 2124420"/>
                <a:gd name="connsiteY75" fmla="*/ 1964661 h 2158603"/>
                <a:gd name="connsiteX76" fmla="*/ 1299270 w 2124420"/>
                <a:gd name="connsiteY76" fmla="*/ 1963129 h 2158603"/>
                <a:gd name="connsiteX77" fmla="*/ 1317040 w 2124420"/>
                <a:gd name="connsiteY77" fmla="*/ 2043432 h 2158603"/>
                <a:gd name="connsiteX78" fmla="*/ 1190612 w 2124420"/>
                <a:gd name="connsiteY78" fmla="*/ 2015454 h 2158603"/>
                <a:gd name="connsiteX79" fmla="*/ 1179569 w 2124420"/>
                <a:gd name="connsiteY79" fmla="*/ 2104398 h 2158603"/>
                <a:gd name="connsiteX80" fmla="*/ 1142123 w 2124420"/>
                <a:gd name="connsiteY80" fmla="*/ 2080801 h 2158603"/>
                <a:gd name="connsiteX81" fmla="*/ 1117561 w 2124420"/>
                <a:gd name="connsiteY81" fmla="*/ 2158602 h 2158603"/>
                <a:gd name="connsiteX82" fmla="*/ 1022943 w 2124420"/>
                <a:gd name="connsiteY82" fmla="*/ 2071968 h 2158603"/>
                <a:gd name="connsiteX83" fmla="*/ 969220 w 2124420"/>
                <a:gd name="connsiteY83" fmla="*/ 2143488 h 2158603"/>
                <a:gd name="connsiteX84" fmla="*/ 947917 w 2124420"/>
                <a:gd name="connsiteY84" fmla="*/ 2103027 h 2158603"/>
                <a:gd name="connsiteX85" fmla="*/ 887220 w 2124420"/>
                <a:gd name="connsiteY85" fmla="*/ 2158603 h 2158603"/>
                <a:gd name="connsiteX86" fmla="*/ 848810 w 2124420"/>
                <a:gd name="connsiteY86" fmla="*/ 2036937 h 2158603"/>
                <a:gd name="connsiteX87" fmla="*/ 767758 w 2124420"/>
                <a:gd name="connsiteY87" fmla="*/ 2071457 h 2158603"/>
                <a:gd name="connsiteX88" fmla="*/ 769424 w 2124420"/>
                <a:gd name="connsiteY88" fmla="*/ 2025355 h 2158603"/>
                <a:gd name="connsiteX89" fmla="*/ 687740 w 2124420"/>
                <a:gd name="connsiteY89" fmla="*/ 2043432 h 2158603"/>
                <a:gd name="connsiteX90" fmla="*/ 715416 w 2124420"/>
                <a:gd name="connsiteY90" fmla="*/ 1918371 h 2158603"/>
                <a:gd name="connsiteX91" fmla="*/ 629166 w 2124420"/>
                <a:gd name="connsiteY91" fmla="*/ 1907610 h 2158603"/>
                <a:gd name="connsiteX92" fmla="*/ 652976 w 2124420"/>
                <a:gd name="connsiteY92" fmla="*/ 1869337 h 2158603"/>
                <a:gd name="connsiteX93" fmla="*/ 572570 w 2124420"/>
                <a:gd name="connsiteY93" fmla="*/ 1843953 h 2158603"/>
                <a:gd name="connsiteX94" fmla="*/ 597689 w 2124420"/>
                <a:gd name="connsiteY94" fmla="*/ 1816519 h 2158603"/>
                <a:gd name="connsiteX95" fmla="*/ 569554 w 2124420"/>
                <a:gd name="connsiteY95" fmla="*/ 1798790 h 2158603"/>
                <a:gd name="connsiteX96" fmla="*/ 544992 w 2124420"/>
                <a:gd name="connsiteY96" fmla="*/ 1876591 h 2158603"/>
                <a:gd name="connsiteX97" fmla="*/ 450374 w 2124420"/>
                <a:gd name="connsiteY97" fmla="*/ 1789957 h 2158603"/>
                <a:gd name="connsiteX98" fmla="*/ 396651 w 2124420"/>
                <a:gd name="connsiteY98" fmla="*/ 1861477 h 2158603"/>
                <a:gd name="connsiteX99" fmla="*/ 375348 w 2124420"/>
                <a:gd name="connsiteY99" fmla="*/ 1821016 h 2158603"/>
                <a:gd name="connsiteX100" fmla="*/ 314651 w 2124420"/>
                <a:gd name="connsiteY100" fmla="*/ 1876592 h 2158603"/>
                <a:gd name="connsiteX101" fmla="*/ 276240 w 2124420"/>
                <a:gd name="connsiteY101" fmla="*/ 1754926 h 2158603"/>
                <a:gd name="connsiteX102" fmla="*/ 195189 w 2124420"/>
                <a:gd name="connsiteY102" fmla="*/ 1789446 h 2158603"/>
                <a:gd name="connsiteX103" fmla="*/ 196855 w 2124420"/>
                <a:gd name="connsiteY103" fmla="*/ 1743344 h 2158603"/>
                <a:gd name="connsiteX104" fmla="*/ 115171 w 2124420"/>
                <a:gd name="connsiteY104" fmla="*/ 1761421 h 2158603"/>
                <a:gd name="connsiteX105" fmla="*/ 142847 w 2124420"/>
                <a:gd name="connsiteY105" fmla="*/ 1636360 h 2158603"/>
                <a:gd name="connsiteX106" fmla="*/ 56597 w 2124420"/>
                <a:gd name="connsiteY106" fmla="*/ 1625599 h 2158603"/>
                <a:gd name="connsiteX107" fmla="*/ 80407 w 2124420"/>
                <a:gd name="connsiteY107" fmla="*/ 1587326 h 2158603"/>
                <a:gd name="connsiteX108" fmla="*/ 1 w 2124420"/>
                <a:gd name="connsiteY108" fmla="*/ 1561942 h 2158603"/>
                <a:gd name="connsiteX109" fmla="*/ 87314 w 2124420"/>
                <a:gd name="connsiteY109" fmla="*/ 1466584 h 2158603"/>
                <a:gd name="connsiteX110" fmla="*/ 18010 w 2124420"/>
                <a:gd name="connsiteY110" fmla="*/ 1413833 h 2158603"/>
                <a:gd name="connsiteX111" fmla="*/ 56468 w 2124420"/>
                <a:gd name="connsiteY111" fmla="*/ 1393270 h 2158603"/>
                <a:gd name="connsiteX112" fmla="*/ 0 w 2124420"/>
                <a:gd name="connsiteY112" fmla="*/ 1331601 h 2158603"/>
                <a:gd name="connsiteX113" fmla="*/ 123959 w 2124420"/>
                <a:gd name="connsiteY113" fmla="*/ 1292466 h 2158603"/>
                <a:gd name="connsiteX114" fmla="*/ 89767 w 2124420"/>
                <a:gd name="connsiteY114" fmla="*/ 1210893 h 2158603"/>
                <a:gd name="connsiteX115" fmla="*/ 132942 w 2124420"/>
                <a:gd name="connsiteY115" fmla="*/ 1212426 h 2158603"/>
                <a:gd name="connsiteX116" fmla="*/ 115171 w 2124420"/>
                <a:gd name="connsiteY116" fmla="*/ 1132121 h 2158603"/>
                <a:gd name="connsiteX117" fmla="*/ 241600 w 2124420"/>
                <a:gd name="connsiteY117" fmla="*/ 1160100 h 2158603"/>
                <a:gd name="connsiteX118" fmla="*/ 252642 w 2124420"/>
                <a:gd name="connsiteY118" fmla="*/ 1071155 h 2158603"/>
                <a:gd name="connsiteX119" fmla="*/ 290089 w 2124420"/>
                <a:gd name="connsiteY119" fmla="*/ 1094752 h 2158603"/>
                <a:gd name="connsiteX120" fmla="*/ 314651 w 2124420"/>
                <a:gd name="connsiteY120" fmla="*/ 1016951 h 2158603"/>
                <a:gd name="connsiteX121" fmla="*/ 409268 w 2124420"/>
                <a:gd name="connsiteY121" fmla="*/ 1103585 h 2158603"/>
                <a:gd name="connsiteX122" fmla="*/ 462991 w 2124420"/>
                <a:gd name="connsiteY122" fmla="*/ 1032065 h 2158603"/>
                <a:gd name="connsiteX123" fmla="*/ 484296 w 2124420"/>
                <a:gd name="connsiteY123" fmla="*/ 1072526 h 2158603"/>
                <a:gd name="connsiteX124" fmla="*/ 544991 w 2124420"/>
                <a:gd name="connsiteY124" fmla="*/ 1016950 h 2158603"/>
                <a:gd name="connsiteX125" fmla="*/ 583402 w 2124420"/>
                <a:gd name="connsiteY125" fmla="*/ 1138616 h 2158603"/>
                <a:gd name="connsiteX126" fmla="*/ 664453 w 2124420"/>
                <a:gd name="connsiteY126" fmla="*/ 1104096 h 2158603"/>
                <a:gd name="connsiteX127" fmla="*/ 662787 w 2124420"/>
                <a:gd name="connsiteY127" fmla="*/ 1150198 h 2158603"/>
                <a:gd name="connsiteX128" fmla="*/ 744471 w 2124420"/>
                <a:gd name="connsiteY128" fmla="*/ 1132121 h 2158603"/>
                <a:gd name="connsiteX129" fmla="*/ 716795 w 2124420"/>
                <a:gd name="connsiteY129" fmla="*/ 1257183 h 2158603"/>
                <a:gd name="connsiteX130" fmla="*/ 803046 w 2124420"/>
                <a:gd name="connsiteY130" fmla="*/ 1267945 h 2158603"/>
                <a:gd name="connsiteX131" fmla="*/ 779235 w 2124420"/>
                <a:gd name="connsiteY131" fmla="*/ 1306216 h 2158603"/>
                <a:gd name="connsiteX132" fmla="*/ 859641 w 2124420"/>
                <a:gd name="connsiteY132" fmla="*/ 1331601 h 2158603"/>
                <a:gd name="connsiteX133" fmla="*/ 834523 w 2124420"/>
                <a:gd name="connsiteY133" fmla="*/ 1359034 h 2158603"/>
                <a:gd name="connsiteX134" fmla="*/ 862658 w 2124420"/>
                <a:gd name="connsiteY134" fmla="*/ 1376763 h 2158603"/>
                <a:gd name="connsiteX135" fmla="*/ 887220 w 2124420"/>
                <a:gd name="connsiteY135" fmla="*/ 1298962 h 2158603"/>
                <a:gd name="connsiteX136" fmla="*/ 981837 w 2124420"/>
                <a:gd name="connsiteY136" fmla="*/ 1385596 h 2158603"/>
                <a:gd name="connsiteX137" fmla="*/ 1035560 w 2124420"/>
                <a:gd name="connsiteY137" fmla="*/ 1314076 h 2158603"/>
                <a:gd name="connsiteX138" fmla="*/ 1056865 w 2124420"/>
                <a:gd name="connsiteY138" fmla="*/ 1354537 h 2158603"/>
                <a:gd name="connsiteX139" fmla="*/ 1117560 w 2124420"/>
                <a:gd name="connsiteY139" fmla="*/ 1298961 h 2158603"/>
                <a:gd name="connsiteX140" fmla="*/ 1155971 w 2124420"/>
                <a:gd name="connsiteY140" fmla="*/ 1420627 h 2158603"/>
                <a:gd name="connsiteX141" fmla="*/ 1202749 w 2124420"/>
                <a:gd name="connsiteY141" fmla="*/ 1400704 h 2158603"/>
                <a:gd name="connsiteX142" fmla="*/ 1170774 w 2124420"/>
                <a:gd name="connsiteY142" fmla="*/ 1365784 h 2158603"/>
                <a:gd name="connsiteX143" fmla="*/ 1244776 w 2124420"/>
                <a:gd name="connsiteY143" fmla="*/ 1342421 h 2158603"/>
                <a:gd name="connsiteX144" fmla="*/ 1207732 w 2124420"/>
                <a:gd name="connsiteY144" fmla="*/ 1225087 h 2158603"/>
                <a:gd name="connsiteX145" fmla="*/ 1126681 w 2124420"/>
                <a:gd name="connsiteY145" fmla="*/ 1259607 h 2158603"/>
                <a:gd name="connsiteX146" fmla="*/ 1128347 w 2124420"/>
                <a:gd name="connsiteY146" fmla="*/ 1213505 h 2158603"/>
                <a:gd name="connsiteX147" fmla="*/ 1046663 w 2124420"/>
                <a:gd name="connsiteY147" fmla="*/ 1231582 h 2158603"/>
                <a:gd name="connsiteX148" fmla="*/ 1074339 w 2124420"/>
                <a:gd name="connsiteY148" fmla="*/ 1106521 h 2158603"/>
                <a:gd name="connsiteX149" fmla="*/ 988089 w 2124420"/>
                <a:gd name="connsiteY149" fmla="*/ 1095760 h 2158603"/>
                <a:gd name="connsiteX150" fmla="*/ 1011899 w 2124420"/>
                <a:gd name="connsiteY150" fmla="*/ 1057487 h 2158603"/>
                <a:gd name="connsiteX151" fmla="*/ 931493 w 2124420"/>
                <a:gd name="connsiteY151" fmla="*/ 1032103 h 2158603"/>
                <a:gd name="connsiteX152" fmla="*/ 1018806 w 2124420"/>
                <a:gd name="connsiteY152" fmla="*/ 936745 h 2158603"/>
                <a:gd name="connsiteX153" fmla="*/ 949502 w 2124420"/>
                <a:gd name="connsiteY153" fmla="*/ 883994 h 2158603"/>
                <a:gd name="connsiteX154" fmla="*/ 987960 w 2124420"/>
                <a:gd name="connsiteY154" fmla="*/ 863431 h 2158603"/>
                <a:gd name="connsiteX155" fmla="*/ 950850 w 2124420"/>
                <a:gd name="connsiteY155" fmla="*/ 822904 h 2158603"/>
                <a:gd name="connsiteX156" fmla="*/ 940287 w 2124420"/>
                <a:gd name="connsiteY156" fmla="*/ 907987 h 2158603"/>
                <a:gd name="connsiteX157" fmla="*/ 902842 w 2124420"/>
                <a:gd name="connsiteY157" fmla="*/ 884390 h 2158603"/>
                <a:gd name="connsiteX158" fmla="*/ 878279 w 2124420"/>
                <a:gd name="connsiteY158" fmla="*/ 962191 h 2158603"/>
                <a:gd name="connsiteX159" fmla="*/ 783661 w 2124420"/>
                <a:gd name="connsiteY159" fmla="*/ 875557 h 2158603"/>
                <a:gd name="connsiteX160" fmla="*/ 729938 w 2124420"/>
                <a:gd name="connsiteY160" fmla="*/ 947077 h 2158603"/>
                <a:gd name="connsiteX161" fmla="*/ 708635 w 2124420"/>
                <a:gd name="connsiteY161" fmla="*/ 906616 h 2158603"/>
                <a:gd name="connsiteX162" fmla="*/ 647938 w 2124420"/>
                <a:gd name="connsiteY162" fmla="*/ 962192 h 2158603"/>
                <a:gd name="connsiteX163" fmla="*/ 609527 w 2124420"/>
                <a:gd name="connsiteY163" fmla="*/ 840526 h 2158603"/>
                <a:gd name="connsiteX164" fmla="*/ 528476 w 2124420"/>
                <a:gd name="connsiteY164" fmla="*/ 875046 h 2158603"/>
                <a:gd name="connsiteX165" fmla="*/ 530142 w 2124420"/>
                <a:gd name="connsiteY165" fmla="*/ 828944 h 2158603"/>
                <a:gd name="connsiteX166" fmla="*/ 448458 w 2124420"/>
                <a:gd name="connsiteY166" fmla="*/ 847021 h 2158603"/>
                <a:gd name="connsiteX167" fmla="*/ 476134 w 2124420"/>
                <a:gd name="connsiteY167" fmla="*/ 721960 h 2158603"/>
                <a:gd name="connsiteX168" fmla="*/ 389884 w 2124420"/>
                <a:gd name="connsiteY168" fmla="*/ 711199 h 2158603"/>
                <a:gd name="connsiteX169" fmla="*/ 413694 w 2124420"/>
                <a:gd name="connsiteY169" fmla="*/ 672926 h 2158603"/>
                <a:gd name="connsiteX170" fmla="*/ 333288 w 2124420"/>
                <a:gd name="connsiteY170" fmla="*/ 647542 h 2158603"/>
                <a:gd name="connsiteX171" fmla="*/ 420601 w 2124420"/>
                <a:gd name="connsiteY171" fmla="*/ 552184 h 2158603"/>
                <a:gd name="connsiteX172" fmla="*/ 351297 w 2124420"/>
                <a:gd name="connsiteY172" fmla="*/ 499433 h 2158603"/>
                <a:gd name="connsiteX173" fmla="*/ 389755 w 2124420"/>
                <a:gd name="connsiteY173" fmla="*/ 478870 h 2158603"/>
                <a:gd name="connsiteX174" fmla="*/ 333287 w 2124420"/>
                <a:gd name="connsiteY174" fmla="*/ 417201 h 2158603"/>
                <a:gd name="connsiteX175" fmla="*/ 457246 w 2124420"/>
                <a:gd name="connsiteY175" fmla="*/ 378066 h 2158603"/>
                <a:gd name="connsiteX176" fmla="*/ 423054 w 2124420"/>
                <a:gd name="connsiteY176" fmla="*/ 296493 h 2158603"/>
                <a:gd name="connsiteX177" fmla="*/ 466229 w 2124420"/>
                <a:gd name="connsiteY177" fmla="*/ 298026 h 2158603"/>
                <a:gd name="connsiteX178" fmla="*/ 448458 w 2124420"/>
                <a:gd name="connsiteY178" fmla="*/ 217721 h 2158603"/>
                <a:gd name="connsiteX179" fmla="*/ 574887 w 2124420"/>
                <a:gd name="connsiteY179" fmla="*/ 245700 h 2158603"/>
                <a:gd name="connsiteX180" fmla="*/ 585929 w 2124420"/>
                <a:gd name="connsiteY180" fmla="*/ 156755 h 2158603"/>
                <a:gd name="connsiteX181" fmla="*/ 623376 w 2124420"/>
                <a:gd name="connsiteY181" fmla="*/ 180352 h 2158603"/>
                <a:gd name="connsiteX182" fmla="*/ 647938 w 2124420"/>
                <a:gd name="connsiteY182" fmla="*/ 102551 h 2158603"/>
                <a:gd name="connsiteX183" fmla="*/ 742555 w 2124420"/>
                <a:gd name="connsiteY183" fmla="*/ 189185 h 2158603"/>
                <a:gd name="connsiteX184" fmla="*/ 796279 w 2124420"/>
                <a:gd name="connsiteY184" fmla="*/ 117665 h 2158603"/>
                <a:gd name="connsiteX185" fmla="*/ 817583 w 2124420"/>
                <a:gd name="connsiteY185" fmla="*/ 158126 h 2158603"/>
                <a:gd name="connsiteX186" fmla="*/ 878278 w 2124420"/>
                <a:gd name="connsiteY186" fmla="*/ 102550 h 2158603"/>
                <a:gd name="connsiteX187" fmla="*/ 916689 w 2124420"/>
                <a:gd name="connsiteY187" fmla="*/ 224216 h 2158603"/>
                <a:gd name="connsiteX188" fmla="*/ 997740 w 2124420"/>
                <a:gd name="connsiteY188" fmla="*/ 189696 h 2158603"/>
                <a:gd name="connsiteX189" fmla="*/ 996074 w 2124420"/>
                <a:gd name="connsiteY189" fmla="*/ 235798 h 2158603"/>
                <a:gd name="connsiteX190" fmla="*/ 1077758 w 2124420"/>
                <a:gd name="connsiteY190" fmla="*/ 217721 h 2158603"/>
                <a:gd name="connsiteX191" fmla="*/ 1050082 w 2124420"/>
                <a:gd name="connsiteY191" fmla="*/ 342783 h 2158603"/>
                <a:gd name="connsiteX192" fmla="*/ 1136333 w 2124420"/>
                <a:gd name="connsiteY192" fmla="*/ 353545 h 2158603"/>
                <a:gd name="connsiteX193" fmla="*/ 1112522 w 2124420"/>
                <a:gd name="connsiteY193" fmla="*/ 391816 h 2158603"/>
                <a:gd name="connsiteX194" fmla="*/ 1192928 w 2124420"/>
                <a:gd name="connsiteY194" fmla="*/ 417201 h 2158603"/>
                <a:gd name="connsiteX195" fmla="*/ 1105615 w 2124420"/>
                <a:gd name="connsiteY195" fmla="*/ 512559 h 2158603"/>
                <a:gd name="connsiteX196" fmla="*/ 1174919 w 2124420"/>
                <a:gd name="connsiteY196" fmla="*/ 565311 h 2158603"/>
                <a:gd name="connsiteX197" fmla="*/ 1136461 w 2124420"/>
                <a:gd name="connsiteY197" fmla="*/ 585872 h 2158603"/>
                <a:gd name="connsiteX198" fmla="*/ 1173571 w 2124420"/>
                <a:gd name="connsiteY198" fmla="*/ 626400 h 2158603"/>
                <a:gd name="connsiteX199" fmla="*/ 1184134 w 2124420"/>
                <a:gd name="connsiteY199" fmla="*/ 541316 h 2158603"/>
                <a:gd name="connsiteX200" fmla="*/ 1221581 w 2124420"/>
                <a:gd name="connsiteY200" fmla="*/ 564913 h 2158603"/>
                <a:gd name="connsiteX201" fmla="*/ 1246143 w 2124420"/>
                <a:gd name="connsiteY201" fmla="*/ 487112 h 2158603"/>
                <a:gd name="connsiteX202" fmla="*/ 1285108 w 2124420"/>
                <a:gd name="connsiteY202" fmla="*/ 522790 h 2158603"/>
                <a:gd name="connsiteX203" fmla="*/ 1352092 w 2124420"/>
                <a:gd name="connsiteY203" fmla="*/ 449634 h 2158603"/>
                <a:gd name="connsiteX204" fmla="*/ 1282788 w 2124420"/>
                <a:gd name="connsiteY204" fmla="*/ 396883 h 2158603"/>
                <a:gd name="connsiteX205" fmla="*/ 1321246 w 2124420"/>
                <a:gd name="connsiteY205" fmla="*/ 376320 h 2158603"/>
                <a:gd name="connsiteX206" fmla="*/ 1264778 w 2124420"/>
                <a:gd name="connsiteY206" fmla="*/ 314651 h 2158603"/>
                <a:gd name="connsiteX207" fmla="*/ 1388737 w 2124420"/>
                <a:gd name="connsiteY207" fmla="*/ 275516 h 2158603"/>
                <a:gd name="connsiteX208" fmla="*/ 1354545 w 2124420"/>
                <a:gd name="connsiteY208" fmla="*/ 193943 h 2158603"/>
                <a:gd name="connsiteX209" fmla="*/ 1397720 w 2124420"/>
                <a:gd name="connsiteY209" fmla="*/ 195476 h 2158603"/>
                <a:gd name="connsiteX210" fmla="*/ 1379949 w 2124420"/>
                <a:gd name="connsiteY210" fmla="*/ 115171 h 2158603"/>
                <a:gd name="connsiteX211" fmla="*/ 1506378 w 2124420"/>
                <a:gd name="connsiteY211" fmla="*/ 143150 h 2158603"/>
                <a:gd name="connsiteX212" fmla="*/ 1517420 w 2124420"/>
                <a:gd name="connsiteY212" fmla="*/ 54205 h 2158603"/>
                <a:gd name="connsiteX213" fmla="*/ 1554867 w 2124420"/>
                <a:gd name="connsiteY213" fmla="*/ 77802 h 2158603"/>
                <a:gd name="connsiteX214" fmla="*/ 1579429 w 2124420"/>
                <a:gd name="connsiteY214" fmla="*/ 1 h 2158603"/>
                <a:gd name="connsiteX215" fmla="*/ 1674046 w 2124420"/>
                <a:gd name="connsiteY215" fmla="*/ 86635 h 2158603"/>
                <a:gd name="connsiteX216" fmla="*/ 1727769 w 2124420"/>
                <a:gd name="connsiteY216" fmla="*/ 15115 h 2158603"/>
                <a:gd name="connsiteX217" fmla="*/ 1749074 w 2124420"/>
                <a:gd name="connsiteY217" fmla="*/ 55576 h 2158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</a:cxnLst>
              <a:rect l="l" t="t" r="r" b="b"/>
              <a:pathLst>
                <a:path w="2124420" h="2158603">
                  <a:moveTo>
                    <a:pt x="618043" y="1733442"/>
                  </a:moveTo>
                  <a:lnTo>
                    <a:pt x="609304" y="1803835"/>
                  </a:lnTo>
                  <a:lnTo>
                    <a:pt x="659883" y="1748595"/>
                  </a:lnTo>
                  <a:lnTo>
                    <a:pt x="648967" y="1740286"/>
                  </a:lnTo>
                  <a:close/>
                  <a:moveTo>
                    <a:pt x="822908" y="1371719"/>
                  </a:moveTo>
                  <a:lnTo>
                    <a:pt x="772328" y="1426959"/>
                  </a:lnTo>
                  <a:lnTo>
                    <a:pt x="783244" y="1435267"/>
                  </a:lnTo>
                  <a:lnTo>
                    <a:pt x="814169" y="1442111"/>
                  </a:lnTo>
                  <a:close/>
                  <a:moveTo>
                    <a:pt x="1287346" y="1309026"/>
                  </a:moveTo>
                  <a:lnTo>
                    <a:pt x="1254084" y="1339482"/>
                  </a:lnTo>
                  <a:lnTo>
                    <a:pt x="1294733" y="1326649"/>
                  </a:lnTo>
                  <a:close/>
                  <a:moveTo>
                    <a:pt x="1707825" y="1058404"/>
                  </a:moveTo>
                  <a:lnTo>
                    <a:pt x="1667175" y="1071237"/>
                  </a:lnTo>
                  <a:lnTo>
                    <a:pt x="1674562" y="1088861"/>
                  </a:lnTo>
                  <a:close/>
                  <a:moveTo>
                    <a:pt x="1715152" y="773007"/>
                  </a:moveTo>
                  <a:lnTo>
                    <a:pt x="1712258" y="776860"/>
                  </a:lnTo>
                  <a:lnTo>
                    <a:pt x="1723098" y="780283"/>
                  </a:lnTo>
                  <a:close/>
                  <a:moveTo>
                    <a:pt x="1332814" y="566471"/>
                  </a:moveTo>
                  <a:lnTo>
                    <a:pt x="1340760" y="573746"/>
                  </a:lnTo>
                  <a:lnTo>
                    <a:pt x="1343654" y="569893"/>
                  </a:lnTo>
                  <a:close/>
                  <a:moveTo>
                    <a:pt x="1809769" y="0"/>
                  </a:moveTo>
                  <a:lnTo>
                    <a:pt x="1848180" y="121666"/>
                  </a:lnTo>
                  <a:lnTo>
                    <a:pt x="1929231" y="87146"/>
                  </a:lnTo>
                  <a:lnTo>
                    <a:pt x="1927565" y="133248"/>
                  </a:lnTo>
                  <a:lnTo>
                    <a:pt x="2009249" y="115171"/>
                  </a:lnTo>
                  <a:lnTo>
                    <a:pt x="1981573" y="240233"/>
                  </a:lnTo>
                  <a:lnTo>
                    <a:pt x="2067824" y="250995"/>
                  </a:lnTo>
                  <a:lnTo>
                    <a:pt x="2044013" y="289266"/>
                  </a:lnTo>
                  <a:lnTo>
                    <a:pt x="2124419" y="314651"/>
                  </a:lnTo>
                  <a:lnTo>
                    <a:pt x="2037106" y="410009"/>
                  </a:lnTo>
                  <a:lnTo>
                    <a:pt x="2106410" y="462761"/>
                  </a:lnTo>
                  <a:lnTo>
                    <a:pt x="2067952" y="483322"/>
                  </a:lnTo>
                  <a:lnTo>
                    <a:pt x="2124420" y="544991"/>
                  </a:lnTo>
                  <a:lnTo>
                    <a:pt x="2000461" y="584126"/>
                  </a:lnTo>
                  <a:lnTo>
                    <a:pt x="2034653" y="665700"/>
                  </a:lnTo>
                  <a:lnTo>
                    <a:pt x="1991479" y="664168"/>
                  </a:lnTo>
                  <a:lnTo>
                    <a:pt x="2009249" y="744471"/>
                  </a:lnTo>
                  <a:lnTo>
                    <a:pt x="1882821" y="716492"/>
                  </a:lnTo>
                  <a:lnTo>
                    <a:pt x="1871778" y="805437"/>
                  </a:lnTo>
                  <a:lnTo>
                    <a:pt x="1834332" y="781840"/>
                  </a:lnTo>
                  <a:lnTo>
                    <a:pt x="1809770" y="859641"/>
                  </a:lnTo>
                  <a:lnTo>
                    <a:pt x="1770805" y="823964"/>
                  </a:lnTo>
                  <a:lnTo>
                    <a:pt x="1703820" y="897120"/>
                  </a:lnTo>
                  <a:lnTo>
                    <a:pt x="1773124" y="949872"/>
                  </a:lnTo>
                  <a:lnTo>
                    <a:pt x="1734666" y="970433"/>
                  </a:lnTo>
                  <a:lnTo>
                    <a:pt x="1791134" y="1032102"/>
                  </a:lnTo>
                  <a:lnTo>
                    <a:pt x="1717132" y="1055465"/>
                  </a:lnTo>
                  <a:lnTo>
                    <a:pt x="1754176" y="1172799"/>
                  </a:lnTo>
                  <a:lnTo>
                    <a:pt x="1835227" y="1138279"/>
                  </a:lnTo>
                  <a:lnTo>
                    <a:pt x="1833561" y="1184381"/>
                  </a:lnTo>
                  <a:lnTo>
                    <a:pt x="1915245" y="1166304"/>
                  </a:lnTo>
                  <a:lnTo>
                    <a:pt x="1887569" y="1291366"/>
                  </a:lnTo>
                  <a:lnTo>
                    <a:pt x="1973820" y="1302128"/>
                  </a:lnTo>
                  <a:lnTo>
                    <a:pt x="1950009" y="1340399"/>
                  </a:lnTo>
                  <a:lnTo>
                    <a:pt x="2030415" y="1365784"/>
                  </a:lnTo>
                  <a:lnTo>
                    <a:pt x="1943102" y="1461142"/>
                  </a:lnTo>
                  <a:lnTo>
                    <a:pt x="2012406" y="1513894"/>
                  </a:lnTo>
                  <a:lnTo>
                    <a:pt x="1973948" y="1534455"/>
                  </a:lnTo>
                  <a:lnTo>
                    <a:pt x="2030416" y="1596124"/>
                  </a:lnTo>
                  <a:lnTo>
                    <a:pt x="1906457" y="1635259"/>
                  </a:lnTo>
                  <a:lnTo>
                    <a:pt x="1940649" y="1716833"/>
                  </a:lnTo>
                  <a:lnTo>
                    <a:pt x="1897475" y="1715301"/>
                  </a:lnTo>
                  <a:lnTo>
                    <a:pt x="1915245" y="1795604"/>
                  </a:lnTo>
                  <a:lnTo>
                    <a:pt x="1788817" y="1767625"/>
                  </a:lnTo>
                  <a:lnTo>
                    <a:pt x="1777774" y="1856570"/>
                  </a:lnTo>
                  <a:lnTo>
                    <a:pt x="1740328" y="1832973"/>
                  </a:lnTo>
                  <a:lnTo>
                    <a:pt x="1715766" y="1910774"/>
                  </a:lnTo>
                  <a:lnTo>
                    <a:pt x="1621148" y="1824140"/>
                  </a:lnTo>
                  <a:lnTo>
                    <a:pt x="1567425" y="1895660"/>
                  </a:lnTo>
                  <a:lnTo>
                    <a:pt x="1546122" y="1855199"/>
                  </a:lnTo>
                  <a:lnTo>
                    <a:pt x="1485425" y="1910775"/>
                  </a:lnTo>
                  <a:lnTo>
                    <a:pt x="1447014" y="1789109"/>
                  </a:lnTo>
                  <a:lnTo>
                    <a:pt x="1400236" y="1809032"/>
                  </a:lnTo>
                  <a:lnTo>
                    <a:pt x="1432211" y="1843952"/>
                  </a:lnTo>
                  <a:lnTo>
                    <a:pt x="1308252" y="1883087"/>
                  </a:lnTo>
                  <a:lnTo>
                    <a:pt x="1342444" y="1964661"/>
                  </a:lnTo>
                  <a:lnTo>
                    <a:pt x="1299270" y="1963129"/>
                  </a:lnTo>
                  <a:lnTo>
                    <a:pt x="1317040" y="2043432"/>
                  </a:lnTo>
                  <a:lnTo>
                    <a:pt x="1190612" y="2015454"/>
                  </a:lnTo>
                  <a:lnTo>
                    <a:pt x="1179569" y="2104398"/>
                  </a:lnTo>
                  <a:lnTo>
                    <a:pt x="1142123" y="2080801"/>
                  </a:lnTo>
                  <a:lnTo>
                    <a:pt x="1117561" y="2158602"/>
                  </a:lnTo>
                  <a:lnTo>
                    <a:pt x="1022943" y="2071968"/>
                  </a:lnTo>
                  <a:lnTo>
                    <a:pt x="969220" y="2143488"/>
                  </a:lnTo>
                  <a:lnTo>
                    <a:pt x="947917" y="2103027"/>
                  </a:lnTo>
                  <a:lnTo>
                    <a:pt x="887220" y="2158603"/>
                  </a:lnTo>
                  <a:lnTo>
                    <a:pt x="848810" y="2036937"/>
                  </a:lnTo>
                  <a:lnTo>
                    <a:pt x="767758" y="2071457"/>
                  </a:lnTo>
                  <a:lnTo>
                    <a:pt x="769424" y="2025355"/>
                  </a:lnTo>
                  <a:lnTo>
                    <a:pt x="687740" y="2043432"/>
                  </a:lnTo>
                  <a:lnTo>
                    <a:pt x="715416" y="1918371"/>
                  </a:lnTo>
                  <a:lnTo>
                    <a:pt x="629166" y="1907610"/>
                  </a:lnTo>
                  <a:lnTo>
                    <a:pt x="652976" y="1869337"/>
                  </a:lnTo>
                  <a:lnTo>
                    <a:pt x="572570" y="1843953"/>
                  </a:lnTo>
                  <a:lnTo>
                    <a:pt x="597689" y="1816519"/>
                  </a:lnTo>
                  <a:lnTo>
                    <a:pt x="569554" y="1798790"/>
                  </a:lnTo>
                  <a:lnTo>
                    <a:pt x="544992" y="1876591"/>
                  </a:lnTo>
                  <a:lnTo>
                    <a:pt x="450374" y="1789957"/>
                  </a:lnTo>
                  <a:lnTo>
                    <a:pt x="396651" y="1861477"/>
                  </a:lnTo>
                  <a:lnTo>
                    <a:pt x="375348" y="1821016"/>
                  </a:lnTo>
                  <a:lnTo>
                    <a:pt x="314651" y="1876592"/>
                  </a:lnTo>
                  <a:lnTo>
                    <a:pt x="276240" y="1754926"/>
                  </a:lnTo>
                  <a:lnTo>
                    <a:pt x="195189" y="1789446"/>
                  </a:lnTo>
                  <a:lnTo>
                    <a:pt x="196855" y="1743344"/>
                  </a:lnTo>
                  <a:lnTo>
                    <a:pt x="115171" y="1761421"/>
                  </a:lnTo>
                  <a:lnTo>
                    <a:pt x="142847" y="1636360"/>
                  </a:lnTo>
                  <a:lnTo>
                    <a:pt x="56597" y="1625599"/>
                  </a:lnTo>
                  <a:lnTo>
                    <a:pt x="80407" y="1587326"/>
                  </a:lnTo>
                  <a:lnTo>
                    <a:pt x="1" y="1561942"/>
                  </a:lnTo>
                  <a:lnTo>
                    <a:pt x="87314" y="1466584"/>
                  </a:lnTo>
                  <a:lnTo>
                    <a:pt x="18010" y="1413833"/>
                  </a:lnTo>
                  <a:lnTo>
                    <a:pt x="56468" y="1393270"/>
                  </a:lnTo>
                  <a:lnTo>
                    <a:pt x="0" y="1331601"/>
                  </a:lnTo>
                  <a:lnTo>
                    <a:pt x="123959" y="1292466"/>
                  </a:lnTo>
                  <a:lnTo>
                    <a:pt x="89767" y="1210893"/>
                  </a:lnTo>
                  <a:lnTo>
                    <a:pt x="132942" y="1212426"/>
                  </a:lnTo>
                  <a:lnTo>
                    <a:pt x="115171" y="1132121"/>
                  </a:lnTo>
                  <a:lnTo>
                    <a:pt x="241600" y="1160100"/>
                  </a:lnTo>
                  <a:lnTo>
                    <a:pt x="252642" y="1071155"/>
                  </a:lnTo>
                  <a:lnTo>
                    <a:pt x="290089" y="1094752"/>
                  </a:lnTo>
                  <a:lnTo>
                    <a:pt x="314651" y="1016951"/>
                  </a:lnTo>
                  <a:lnTo>
                    <a:pt x="409268" y="1103585"/>
                  </a:lnTo>
                  <a:lnTo>
                    <a:pt x="462991" y="1032065"/>
                  </a:lnTo>
                  <a:lnTo>
                    <a:pt x="484296" y="1072526"/>
                  </a:lnTo>
                  <a:lnTo>
                    <a:pt x="544991" y="1016950"/>
                  </a:lnTo>
                  <a:lnTo>
                    <a:pt x="583402" y="1138616"/>
                  </a:lnTo>
                  <a:lnTo>
                    <a:pt x="664453" y="1104096"/>
                  </a:lnTo>
                  <a:lnTo>
                    <a:pt x="662787" y="1150198"/>
                  </a:lnTo>
                  <a:lnTo>
                    <a:pt x="744471" y="1132121"/>
                  </a:lnTo>
                  <a:lnTo>
                    <a:pt x="716795" y="1257183"/>
                  </a:lnTo>
                  <a:lnTo>
                    <a:pt x="803046" y="1267945"/>
                  </a:lnTo>
                  <a:lnTo>
                    <a:pt x="779235" y="1306216"/>
                  </a:lnTo>
                  <a:lnTo>
                    <a:pt x="859641" y="1331601"/>
                  </a:lnTo>
                  <a:lnTo>
                    <a:pt x="834523" y="1359034"/>
                  </a:lnTo>
                  <a:lnTo>
                    <a:pt x="862658" y="1376763"/>
                  </a:lnTo>
                  <a:lnTo>
                    <a:pt x="887220" y="1298962"/>
                  </a:lnTo>
                  <a:lnTo>
                    <a:pt x="981837" y="1385596"/>
                  </a:lnTo>
                  <a:lnTo>
                    <a:pt x="1035560" y="1314076"/>
                  </a:lnTo>
                  <a:lnTo>
                    <a:pt x="1056865" y="1354537"/>
                  </a:lnTo>
                  <a:lnTo>
                    <a:pt x="1117560" y="1298961"/>
                  </a:lnTo>
                  <a:lnTo>
                    <a:pt x="1155971" y="1420627"/>
                  </a:lnTo>
                  <a:lnTo>
                    <a:pt x="1202749" y="1400704"/>
                  </a:lnTo>
                  <a:lnTo>
                    <a:pt x="1170774" y="1365784"/>
                  </a:lnTo>
                  <a:lnTo>
                    <a:pt x="1244776" y="1342421"/>
                  </a:lnTo>
                  <a:lnTo>
                    <a:pt x="1207732" y="1225087"/>
                  </a:lnTo>
                  <a:lnTo>
                    <a:pt x="1126681" y="1259607"/>
                  </a:lnTo>
                  <a:lnTo>
                    <a:pt x="1128347" y="1213505"/>
                  </a:lnTo>
                  <a:lnTo>
                    <a:pt x="1046663" y="1231582"/>
                  </a:lnTo>
                  <a:lnTo>
                    <a:pt x="1074339" y="1106521"/>
                  </a:lnTo>
                  <a:lnTo>
                    <a:pt x="988089" y="1095760"/>
                  </a:lnTo>
                  <a:lnTo>
                    <a:pt x="1011899" y="1057487"/>
                  </a:lnTo>
                  <a:lnTo>
                    <a:pt x="931493" y="1032103"/>
                  </a:lnTo>
                  <a:lnTo>
                    <a:pt x="1018806" y="936745"/>
                  </a:lnTo>
                  <a:lnTo>
                    <a:pt x="949502" y="883994"/>
                  </a:lnTo>
                  <a:lnTo>
                    <a:pt x="987960" y="863431"/>
                  </a:lnTo>
                  <a:lnTo>
                    <a:pt x="950850" y="822904"/>
                  </a:lnTo>
                  <a:lnTo>
                    <a:pt x="940287" y="907987"/>
                  </a:lnTo>
                  <a:lnTo>
                    <a:pt x="902842" y="884390"/>
                  </a:lnTo>
                  <a:lnTo>
                    <a:pt x="878279" y="962191"/>
                  </a:lnTo>
                  <a:lnTo>
                    <a:pt x="783661" y="875557"/>
                  </a:lnTo>
                  <a:lnTo>
                    <a:pt x="729938" y="947077"/>
                  </a:lnTo>
                  <a:lnTo>
                    <a:pt x="708635" y="906616"/>
                  </a:lnTo>
                  <a:lnTo>
                    <a:pt x="647938" y="962192"/>
                  </a:lnTo>
                  <a:lnTo>
                    <a:pt x="609527" y="840526"/>
                  </a:lnTo>
                  <a:lnTo>
                    <a:pt x="528476" y="875046"/>
                  </a:lnTo>
                  <a:lnTo>
                    <a:pt x="530142" y="828944"/>
                  </a:lnTo>
                  <a:lnTo>
                    <a:pt x="448458" y="847021"/>
                  </a:lnTo>
                  <a:lnTo>
                    <a:pt x="476134" y="721960"/>
                  </a:lnTo>
                  <a:lnTo>
                    <a:pt x="389884" y="711199"/>
                  </a:lnTo>
                  <a:lnTo>
                    <a:pt x="413694" y="672926"/>
                  </a:lnTo>
                  <a:lnTo>
                    <a:pt x="333288" y="647542"/>
                  </a:lnTo>
                  <a:lnTo>
                    <a:pt x="420601" y="552184"/>
                  </a:lnTo>
                  <a:lnTo>
                    <a:pt x="351297" y="499433"/>
                  </a:lnTo>
                  <a:lnTo>
                    <a:pt x="389755" y="478870"/>
                  </a:lnTo>
                  <a:lnTo>
                    <a:pt x="333287" y="417201"/>
                  </a:lnTo>
                  <a:lnTo>
                    <a:pt x="457246" y="378066"/>
                  </a:lnTo>
                  <a:lnTo>
                    <a:pt x="423054" y="296493"/>
                  </a:lnTo>
                  <a:lnTo>
                    <a:pt x="466229" y="298026"/>
                  </a:lnTo>
                  <a:lnTo>
                    <a:pt x="448458" y="217721"/>
                  </a:lnTo>
                  <a:lnTo>
                    <a:pt x="574887" y="245700"/>
                  </a:lnTo>
                  <a:lnTo>
                    <a:pt x="585929" y="156755"/>
                  </a:lnTo>
                  <a:lnTo>
                    <a:pt x="623376" y="180352"/>
                  </a:lnTo>
                  <a:lnTo>
                    <a:pt x="647938" y="102551"/>
                  </a:lnTo>
                  <a:lnTo>
                    <a:pt x="742555" y="189185"/>
                  </a:lnTo>
                  <a:lnTo>
                    <a:pt x="796279" y="117665"/>
                  </a:lnTo>
                  <a:lnTo>
                    <a:pt x="817583" y="158126"/>
                  </a:lnTo>
                  <a:lnTo>
                    <a:pt x="878278" y="102550"/>
                  </a:lnTo>
                  <a:lnTo>
                    <a:pt x="916689" y="224216"/>
                  </a:lnTo>
                  <a:lnTo>
                    <a:pt x="997740" y="189696"/>
                  </a:lnTo>
                  <a:lnTo>
                    <a:pt x="996074" y="235798"/>
                  </a:lnTo>
                  <a:lnTo>
                    <a:pt x="1077758" y="217721"/>
                  </a:lnTo>
                  <a:lnTo>
                    <a:pt x="1050082" y="342783"/>
                  </a:lnTo>
                  <a:lnTo>
                    <a:pt x="1136333" y="353545"/>
                  </a:lnTo>
                  <a:lnTo>
                    <a:pt x="1112522" y="391816"/>
                  </a:lnTo>
                  <a:lnTo>
                    <a:pt x="1192928" y="417201"/>
                  </a:lnTo>
                  <a:lnTo>
                    <a:pt x="1105615" y="512559"/>
                  </a:lnTo>
                  <a:lnTo>
                    <a:pt x="1174919" y="565311"/>
                  </a:lnTo>
                  <a:lnTo>
                    <a:pt x="1136461" y="585872"/>
                  </a:lnTo>
                  <a:lnTo>
                    <a:pt x="1173571" y="626400"/>
                  </a:lnTo>
                  <a:lnTo>
                    <a:pt x="1184134" y="541316"/>
                  </a:lnTo>
                  <a:lnTo>
                    <a:pt x="1221581" y="564913"/>
                  </a:lnTo>
                  <a:lnTo>
                    <a:pt x="1246143" y="487112"/>
                  </a:lnTo>
                  <a:lnTo>
                    <a:pt x="1285108" y="522790"/>
                  </a:lnTo>
                  <a:lnTo>
                    <a:pt x="1352092" y="449634"/>
                  </a:lnTo>
                  <a:lnTo>
                    <a:pt x="1282788" y="396883"/>
                  </a:lnTo>
                  <a:lnTo>
                    <a:pt x="1321246" y="376320"/>
                  </a:lnTo>
                  <a:lnTo>
                    <a:pt x="1264778" y="314651"/>
                  </a:lnTo>
                  <a:lnTo>
                    <a:pt x="1388737" y="275516"/>
                  </a:lnTo>
                  <a:lnTo>
                    <a:pt x="1354545" y="193943"/>
                  </a:lnTo>
                  <a:lnTo>
                    <a:pt x="1397720" y="195476"/>
                  </a:lnTo>
                  <a:lnTo>
                    <a:pt x="1379949" y="115171"/>
                  </a:lnTo>
                  <a:lnTo>
                    <a:pt x="1506378" y="143150"/>
                  </a:lnTo>
                  <a:lnTo>
                    <a:pt x="1517420" y="54205"/>
                  </a:lnTo>
                  <a:lnTo>
                    <a:pt x="1554867" y="77802"/>
                  </a:lnTo>
                  <a:lnTo>
                    <a:pt x="1579429" y="1"/>
                  </a:lnTo>
                  <a:lnTo>
                    <a:pt x="1674046" y="86635"/>
                  </a:lnTo>
                  <a:lnTo>
                    <a:pt x="1727769" y="15115"/>
                  </a:lnTo>
                  <a:lnTo>
                    <a:pt x="1749074" y="555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星: 24 pt 18"/>
            <p:cNvSpPr/>
            <p:nvPr/>
          </p:nvSpPr>
          <p:spPr bwMode="auto">
            <a:xfrm>
              <a:off x="487481" y="26456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星: 24 pt 19"/>
            <p:cNvSpPr/>
            <p:nvPr/>
          </p:nvSpPr>
          <p:spPr bwMode="auto">
            <a:xfrm>
              <a:off x="1085686" y="3030252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星: 24 pt 20"/>
            <p:cNvSpPr/>
            <p:nvPr/>
          </p:nvSpPr>
          <p:spPr bwMode="auto">
            <a:xfrm>
              <a:off x="154194" y="35600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: 24 pt 21"/>
            <p:cNvSpPr/>
            <p:nvPr/>
          </p:nvSpPr>
          <p:spPr bwMode="auto">
            <a:xfrm>
              <a:off x="726763" y="3842102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星: 24 pt 22"/>
            <p:cNvSpPr/>
            <p:nvPr/>
          </p:nvSpPr>
          <p:spPr bwMode="auto">
            <a:xfrm>
              <a:off x="1324968" y="3594274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24 pt 23"/>
            <p:cNvSpPr/>
            <p:nvPr/>
          </p:nvSpPr>
          <p:spPr bwMode="auto">
            <a:xfrm>
              <a:off x="1418972" y="254314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283348" y="2752044"/>
            <a:ext cx="1661775" cy="1687870"/>
            <a:chOff x="1644015" y="2322888"/>
            <a:chExt cx="2176726" cy="2210907"/>
          </a:xfrm>
        </p:grpSpPr>
        <p:sp>
          <p:nvSpPr>
            <p:cNvPr id="26" name="フリーフォーム: 図形 25"/>
            <p:cNvSpPr/>
            <p:nvPr/>
          </p:nvSpPr>
          <p:spPr bwMode="auto">
            <a:xfrm>
              <a:off x="1644015" y="2322888"/>
              <a:ext cx="2176726" cy="2210907"/>
            </a:xfrm>
            <a:custGeom>
              <a:avLst/>
              <a:gdLst>
                <a:gd name="connsiteX0" fmla="*/ 1448296 w 2176726"/>
                <a:gd name="connsiteY0" fmla="*/ 1759416 h 2210907"/>
                <a:gd name="connsiteX1" fmla="*/ 1366393 w 2176726"/>
                <a:gd name="connsiteY1" fmla="*/ 1802378 h 2210907"/>
                <a:gd name="connsiteX2" fmla="*/ 1445779 w 2176726"/>
                <a:gd name="connsiteY2" fmla="*/ 1852603 h 2210907"/>
                <a:gd name="connsiteX3" fmla="*/ 585565 w 2176726"/>
                <a:gd name="connsiteY3" fmla="*/ 1745986 h 2210907"/>
                <a:gd name="connsiteX4" fmla="*/ 580453 w 2176726"/>
                <a:gd name="connsiteY4" fmla="*/ 1872125 h 2210907"/>
                <a:gd name="connsiteX5" fmla="*/ 667532 w 2176726"/>
                <a:gd name="connsiteY5" fmla="*/ 1817031 h 2210907"/>
                <a:gd name="connsiteX6" fmla="*/ 594297 w 2176726"/>
                <a:gd name="connsiteY6" fmla="*/ 1793296 h 2210907"/>
                <a:gd name="connsiteX7" fmla="*/ 632178 w 2176726"/>
                <a:gd name="connsiteY7" fmla="*/ 1773226 h 2210907"/>
                <a:gd name="connsiteX8" fmla="*/ 900837 w 2176726"/>
                <a:gd name="connsiteY8" fmla="*/ 1435367 h 2210907"/>
                <a:gd name="connsiteX9" fmla="*/ 864472 w 2176726"/>
                <a:gd name="connsiteY9" fmla="*/ 1454633 h 2210907"/>
                <a:gd name="connsiteX10" fmla="*/ 899233 w 2176726"/>
                <a:gd name="connsiteY10" fmla="*/ 1474947 h 2210907"/>
                <a:gd name="connsiteX11" fmla="*/ 1221441 w 2176726"/>
                <a:gd name="connsiteY11" fmla="*/ 1416985 h 2210907"/>
                <a:gd name="connsiteX12" fmla="*/ 1219303 w 2176726"/>
                <a:gd name="connsiteY12" fmla="*/ 1496168 h 2210907"/>
                <a:gd name="connsiteX13" fmla="*/ 1288897 w 2176726"/>
                <a:gd name="connsiteY13" fmla="*/ 1459663 h 2210907"/>
                <a:gd name="connsiteX14" fmla="*/ 1278488 w 2176726"/>
                <a:gd name="connsiteY14" fmla="*/ 1378194 h 2210907"/>
                <a:gd name="connsiteX15" fmla="*/ 1276949 w 2176726"/>
                <a:gd name="connsiteY15" fmla="*/ 1380626 h 2210907"/>
                <a:gd name="connsiteX16" fmla="*/ 1280566 w 2176726"/>
                <a:gd name="connsiteY16" fmla="*/ 1380479 h 2210907"/>
                <a:gd name="connsiteX17" fmla="*/ 904064 w 2176726"/>
                <a:gd name="connsiteY17" fmla="*/ 1355734 h 2210907"/>
                <a:gd name="connsiteX18" fmla="*/ 821092 w 2176726"/>
                <a:gd name="connsiteY18" fmla="*/ 1408228 h 2210907"/>
                <a:gd name="connsiteX19" fmla="*/ 900889 w 2176726"/>
                <a:gd name="connsiteY19" fmla="*/ 1434089 h 2210907"/>
                <a:gd name="connsiteX20" fmla="*/ 1345153 w 2176726"/>
                <a:gd name="connsiteY20" fmla="*/ 1272826 h 2210907"/>
                <a:gd name="connsiteX21" fmla="*/ 1309207 w 2176726"/>
                <a:gd name="connsiteY21" fmla="*/ 1329640 h 2210907"/>
                <a:gd name="connsiteX22" fmla="*/ 1375613 w 2176726"/>
                <a:gd name="connsiteY22" fmla="*/ 1330896 h 2210907"/>
                <a:gd name="connsiteX23" fmla="*/ 1638481 w 2176726"/>
                <a:gd name="connsiteY23" fmla="*/ 1119066 h 2210907"/>
                <a:gd name="connsiteX24" fmla="*/ 1669062 w 2176726"/>
                <a:gd name="connsiteY24" fmla="*/ 1177365 h 2210907"/>
                <a:gd name="connsiteX25" fmla="*/ 1705149 w 2176726"/>
                <a:gd name="connsiteY25" fmla="*/ 1120327 h 2210907"/>
                <a:gd name="connsiteX26" fmla="*/ 1705788 w 2176726"/>
                <a:gd name="connsiteY26" fmla="*/ 777655 h 2210907"/>
                <a:gd name="connsiteX27" fmla="*/ 1682539 w 2176726"/>
                <a:gd name="connsiteY27" fmla="*/ 814386 h 2210907"/>
                <a:gd name="connsiteX28" fmla="*/ 1727586 w 2176726"/>
                <a:gd name="connsiteY28" fmla="*/ 816212 h 2210907"/>
                <a:gd name="connsiteX29" fmla="*/ 1040276 w 2176726"/>
                <a:gd name="connsiteY29" fmla="*/ 734505 h 2210907"/>
                <a:gd name="connsiteX30" fmla="*/ 1056463 w 2176726"/>
                <a:gd name="connsiteY30" fmla="*/ 765364 h 2210907"/>
                <a:gd name="connsiteX31" fmla="*/ 1136331 w 2176726"/>
                <a:gd name="connsiteY31" fmla="*/ 766874 h 2210907"/>
                <a:gd name="connsiteX32" fmla="*/ 1120144 w 2176726"/>
                <a:gd name="connsiteY32" fmla="*/ 736015 h 2210907"/>
                <a:gd name="connsiteX33" fmla="*/ 1393049 w 2176726"/>
                <a:gd name="connsiteY33" fmla="*/ 583349 h 2210907"/>
                <a:gd name="connsiteX34" fmla="*/ 1414564 w 2176726"/>
                <a:gd name="connsiteY34" fmla="*/ 621404 h 2210907"/>
                <a:gd name="connsiteX35" fmla="*/ 1437510 w 2176726"/>
                <a:gd name="connsiteY35" fmla="*/ 585151 h 2210907"/>
                <a:gd name="connsiteX36" fmla="*/ 1324417 w 2176726"/>
                <a:gd name="connsiteY36" fmla="*/ 580568 h 2210907"/>
                <a:gd name="connsiteX37" fmla="*/ 1330992 w 2176726"/>
                <a:gd name="connsiteY37" fmla="*/ 590961 h 2210907"/>
                <a:gd name="connsiteX38" fmla="*/ 1334532 w 2176726"/>
                <a:gd name="connsiteY38" fmla="*/ 580978 h 2210907"/>
                <a:gd name="connsiteX39" fmla="*/ 1598574 w 2176726"/>
                <a:gd name="connsiteY39" fmla="*/ 0 h 2210907"/>
                <a:gd name="connsiteX40" fmla="*/ 1664278 w 2176726"/>
                <a:gd name="connsiteY40" fmla="*/ 103850 h 2210907"/>
                <a:gd name="connsiteX41" fmla="*/ 1689856 w 2176726"/>
                <a:gd name="connsiteY41" fmla="*/ 31715 h 2210907"/>
                <a:gd name="connsiteX42" fmla="*/ 1752624 w 2176726"/>
                <a:gd name="connsiteY42" fmla="*/ 142736 h 2210907"/>
                <a:gd name="connsiteX43" fmla="*/ 1842931 w 2176726"/>
                <a:gd name="connsiteY43" fmla="*/ 0 h 2210907"/>
                <a:gd name="connsiteX44" fmla="*/ 1848039 w 2176726"/>
                <a:gd name="connsiteY44" fmla="*/ 126051 h 2210907"/>
                <a:gd name="connsiteX45" fmla="*/ 1914964 w 2176726"/>
                <a:gd name="connsiteY45" fmla="*/ 69374 h 2210907"/>
                <a:gd name="connsiteX46" fmla="*/ 1911512 w 2176726"/>
                <a:gd name="connsiteY46" fmla="*/ 197207 h 2210907"/>
                <a:gd name="connsiteX47" fmla="*/ 2054548 w 2176726"/>
                <a:gd name="connsiteY47" fmla="*/ 122178 h 2210907"/>
                <a:gd name="connsiteX48" fmla="*/ 1998860 w 2176726"/>
                <a:gd name="connsiteY48" fmla="*/ 228341 h 2210907"/>
                <a:gd name="connsiteX49" fmla="*/ 2089659 w 2176726"/>
                <a:gd name="connsiteY49" fmla="*/ 210624 h 2210907"/>
                <a:gd name="connsiteX50" fmla="*/ 2015825 w 2176726"/>
                <a:gd name="connsiteY50" fmla="*/ 327275 h 2210907"/>
                <a:gd name="connsiteX51" fmla="*/ 2176726 w 2176726"/>
                <a:gd name="connsiteY51" fmla="*/ 333795 h 2210907"/>
                <a:gd name="connsiteX52" fmla="*/ 2085870 w 2176726"/>
                <a:gd name="connsiteY52" fmla="*/ 391278 h 2210907"/>
                <a:gd name="connsiteX53" fmla="*/ 2167131 w 2176726"/>
                <a:gd name="connsiteY53" fmla="*/ 417613 h 2210907"/>
                <a:gd name="connsiteX54" fmla="*/ 2034255 w 2176726"/>
                <a:gd name="connsiteY54" fmla="*/ 488013 h 2210907"/>
                <a:gd name="connsiteX55" fmla="*/ 2176726 w 2176726"/>
                <a:gd name="connsiteY55" fmla="*/ 578151 h 2210907"/>
                <a:gd name="connsiteX56" fmla="*/ 2078633 w 2176726"/>
                <a:gd name="connsiteY56" fmla="*/ 582126 h 2210907"/>
                <a:gd name="connsiteX57" fmla="*/ 2126621 w 2176726"/>
                <a:gd name="connsiteY57" fmla="*/ 634883 h 2210907"/>
                <a:gd name="connsiteX58" fmla="*/ 1971767 w 2176726"/>
                <a:gd name="connsiteY58" fmla="*/ 631955 h 2210907"/>
                <a:gd name="connsiteX59" fmla="*/ 2054548 w 2176726"/>
                <a:gd name="connsiteY59" fmla="*/ 789769 h 2210907"/>
                <a:gd name="connsiteX60" fmla="*/ 1966661 w 2176726"/>
                <a:gd name="connsiteY60" fmla="*/ 743668 h 2210907"/>
                <a:gd name="connsiteX61" fmla="*/ 1978985 w 2176726"/>
                <a:gd name="connsiteY61" fmla="*/ 804214 h 2210907"/>
                <a:gd name="connsiteX62" fmla="*/ 1850343 w 2176726"/>
                <a:gd name="connsiteY62" fmla="*/ 729036 h 2210907"/>
                <a:gd name="connsiteX63" fmla="*/ 1842931 w 2176726"/>
                <a:gd name="connsiteY63" fmla="*/ 911946 h 2210907"/>
                <a:gd name="connsiteX64" fmla="*/ 1801942 w 2176726"/>
                <a:gd name="connsiteY64" fmla="*/ 847162 h 2210907"/>
                <a:gd name="connsiteX65" fmla="*/ 1767862 w 2176726"/>
                <a:gd name="connsiteY65" fmla="*/ 868723 h 2210907"/>
                <a:gd name="connsiteX66" fmla="*/ 1763781 w 2176726"/>
                <a:gd name="connsiteY66" fmla="*/ 880233 h 2210907"/>
                <a:gd name="connsiteX67" fmla="*/ 1760063 w 2176726"/>
                <a:gd name="connsiteY67" fmla="*/ 873657 h 2210907"/>
                <a:gd name="connsiteX68" fmla="*/ 1752584 w 2176726"/>
                <a:gd name="connsiteY68" fmla="*/ 878389 h 2210907"/>
                <a:gd name="connsiteX69" fmla="*/ 1833845 w 2176726"/>
                <a:gd name="connsiteY69" fmla="*/ 904724 h 2210907"/>
                <a:gd name="connsiteX70" fmla="*/ 1700969 w 2176726"/>
                <a:gd name="connsiteY70" fmla="*/ 975124 h 2210907"/>
                <a:gd name="connsiteX71" fmla="*/ 1843440 w 2176726"/>
                <a:gd name="connsiteY71" fmla="*/ 1065262 h 2210907"/>
                <a:gd name="connsiteX72" fmla="*/ 1749653 w 2176726"/>
                <a:gd name="connsiteY72" fmla="*/ 1069063 h 2210907"/>
                <a:gd name="connsiteX73" fmla="*/ 1749861 w 2176726"/>
                <a:gd name="connsiteY73" fmla="*/ 1074200 h 2210907"/>
                <a:gd name="connsiteX74" fmla="*/ 1793335 w 2176726"/>
                <a:gd name="connsiteY74" fmla="*/ 1121994 h 2210907"/>
                <a:gd name="connsiteX75" fmla="*/ 1751767 w 2176726"/>
                <a:gd name="connsiteY75" fmla="*/ 1121208 h 2210907"/>
                <a:gd name="connsiteX76" fmla="*/ 1754035 w 2176726"/>
                <a:gd name="connsiteY76" fmla="*/ 1177184 h 2210907"/>
                <a:gd name="connsiteX77" fmla="*/ 1820960 w 2176726"/>
                <a:gd name="connsiteY77" fmla="*/ 1120507 h 2210907"/>
                <a:gd name="connsiteX78" fmla="*/ 1817508 w 2176726"/>
                <a:gd name="connsiteY78" fmla="*/ 1248340 h 2210907"/>
                <a:gd name="connsiteX79" fmla="*/ 1960544 w 2176726"/>
                <a:gd name="connsiteY79" fmla="*/ 1173311 h 2210907"/>
                <a:gd name="connsiteX80" fmla="*/ 1904856 w 2176726"/>
                <a:gd name="connsiteY80" fmla="*/ 1279475 h 2210907"/>
                <a:gd name="connsiteX81" fmla="*/ 1995655 w 2176726"/>
                <a:gd name="connsiteY81" fmla="*/ 1261757 h 2210907"/>
                <a:gd name="connsiteX82" fmla="*/ 1921821 w 2176726"/>
                <a:gd name="connsiteY82" fmla="*/ 1378408 h 2210907"/>
                <a:gd name="connsiteX83" fmla="*/ 2082722 w 2176726"/>
                <a:gd name="connsiteY83" fmla="*/ 1384928 h 2210907"/>
                <a:gd name="connsiteX84" fmla="*/ 1991866 w 2176726"/>
                <a:gd name="connsiteY84" fmla="*/ 1442411 h 2210907"/>
                <a:gd name="connsiteX85" fmla="*/ 2073127 w 2176726"/>
                <a:gd name="connsiteY85" fmla="*/ 1468746 h 2210907"/>
                <a:gd name="connsiteX86" fmla="*/ 1940251 w 2176726"/>
                <a:gd name="connsiteY86" fmla="*/ 1539146 h 2210907"/>
                <a:gd name="connsiteX87" fmla="*/ 2082722 w 2176726"/>
                <a:gd name="connsiteY87" fmla="*/ 1629284 h 2210907"/>
                <a:gd name="connsiteX88" fmla="*/ 1984629 w 2176726"/>
                <a:gd name="connsiteY88" fmla="*/ 1633259 h 2210907"/>
                <a:gd name="connsiteX89" fmla="*/ 2032617 w 2176726"/>
                <a:gd name="connsiteY89" fmla="*/ 1686016 h 2210907"/>
                <a:gd name="connsiteX90" fmla="*/ 1877763 w 2176726"/>
                <a:gd name="connsiteY90" fmla="*/ 1683088 h 2210907"/>
                <a:gd name="connsiteX91" fmla="*/ 1960544 w 2176726"/>
                <a:gd name="connsiteY91" fmla="*/ 1840902 h 2210907"/>
                <a:gd name="connsiteX92" fmla="*/ 1872657 w 2176726"/>
                <a:gd name="connsiteY92" fmla="*/ 1794801 h 2210907"/>
                <a:gd name="connsiteX93" fmla="*/ 1884981 w 2176726"/>
                <a:gd name="connsiteY93" fmla="*/ 1855347 h 2210907"/>
                <a:gd name="connsiteX94" fmla="*/ 1756339 w 2176726"/>
                <a:gd name="connsiteY94" fmla="*/ 1780169 h 2210907"/>
                <a:gd name="connsiteX95" fmla="*/ 1748927 w 2176726"/>
                <a:gd name="connsiteY95" fmla="*/ 1963079 h 2210907"/>
                <a:gd name="connsiteX96" fmla="*/ 1690997 w 2176726"/>
                <a:gd name="connsiteY96" fmla="*/ 1871519 h 2210907"/>
                <a:gd name="connsiteX97" fmla="*/ 1669777 w 2176726"/>
                <a:gd name="connsiteY97" fmla="*/ 1931366 h 2210907"/>
                <a:gd name="connsiteX98" fmla="*/ 1601284 w 2176726"/>
                <a:gd name="connsiteY98" fmla="*/ 1810217 h 2210907"/>
                <a:gd name="connsiteX99" fmla="*/ 1504570 w 2176726"/>
                <a:gd name="connsiteY99" fmla="*/ 1963079 h 2210907"/>
                <a:gd name="connsiteX100" fmla="*/ 1499865 w 2176726"/>
                <a:gd name="connsiteY100" fmla="*/ 1846964 h 2210907"/>
                <a:gd name="connsiteX101" fmla="*/ 1472925 w 2176726"/>
                <a:gd name="connsiteY101" fmla="*/ 1869778 h 2210907"/>
                <a:gd name="connsiteX102" fmla="*/ 1484517 w 2176726"/>
                <a:gd name="connsiteY102" fmla="*/ 1877112 h 2210907"/>
                <a:gd name="connsiteX103" fmla="*/ 1463247 w 2176726"/>
                <a:gd name="connsiteY103" fmla="*/ 1877974 h 2210907"/>
                <a:gd name="connsiteX104" fmla="*/ 1444668 w 2176726"/>
                <a:gd name="connsiteY104" fmla="*/ 1893707 h 2210907"/>
                <a:gd name="connsiteX105" fmla="*/ 1445074 w 2176726"/>
                <a:gd name="connsiteY105" fmla="*/ 1878711 h 2210907"/>
                <a:gd name="connsiteX106" fmla="*/ 1386424 w 2176726"/>
                <a:gd name="connsiteY106" fmla="*/ 1881087 h 2210907"/>
                <a:gd name="connsiteX107" fmla="*/ 1434412 w 2176726"/>
                <a:gd name="connsiteY107" fmla="*/ 1933844 h 2210907"/>
                <a:gd name="connsiteX108" fmla="*/ 1279558 w 2176726"/>
                <a:gd name="connsiteY108" fmla="*/ 1930916 h 2210907"/>
                <a:gd name="connsiteX109" fmla="*/ 1362339 w 2176726"/>
                <a:gd name="connsiteY109" fmla="*/ 2088730 h 2210907"/>
                <a:gd name="connsiteX110" fmla="*/ 1274452 w 2176726"/>
                <a:gd name="connsiteY110" fmla="*/ 2042629 h 2210907"/>
                <a:gd name="connsiteX111" fmla="*/ 1286776 w 2176726"/>
                <a:gd name="connsiteY111" fmla="*/ 2103175 h 2210907"/>
                <a:gd name="connsiteX112" fmla="*/ 1158134 w 2176726"/>
                <a:gd name="connsiteY112" fmla="*/ 2027997 h 2210907"/>
                <a:gd name="connsiteX113" fmla="*/ 1150722 w 2176726"/>
                <a:gd name="connsiteY113" fmla="*/ 2210907 h 2210907"/>
                <a:gd name="connsiteX114" fmla="*/ 1092792 w 2176726"/>
                <a:gd name="connsiteY114" fmla="*/ 2119347 h 2210907"/>
                <a:gd name="connsiteX115" fmla="*/ 1071572 w 2176726"/>
                <a:gd name="connsiteY115" fmla="*/ 2179194 h 2210907"/>
                <a:gd name="connsiteX116" fmla="*/ 1003079 w 2176726"/>
                <a:gd name="connsiteY116" fmla="*/ 2058045 h 2210907"/>
                <a:gd name="connsiteX117" fmla="*/ 906364 w 2176726"/>
                <a:gd name="connsiteY117" fmla="*/ 2210907 h 2210907"/>
                <a:gd name="connsiteX118" fmla="*/ 901660 w 2176726"/>
                <a:gd name="connsiteY118" fmla="*/ 2094792 h 2210907"/>
                <a:gd name="connsiteX119" fmla="*/ 846463 w 2176726"/>
                <a:gd name="connsiteY119" fmla="*/ 2141535 h 2210907"/>
                <a:gd name="connsiteX120" fmla="*/ 850091 w 2176726"/>
                <a:gd name="connsiteY120" fmla="*/ 2007244 h 2210907"/>
                <a:gd name="connsiteX121" fmla="*/ 694747 w 2176726"/>
                <a:gd name="connsiteY121" fmla="*/ 2088729 h 2210907"/>
                <a:gd name="connsiteX122" fmla="*/ 749051 w 2176726"/>
                <a:gd name="connsiteY122" fmla="*/ 1985207 h 2210907"/>
                <a:gd name="connsiteX123" fmla="*/ 671769 w 2176726"/>
                <a:gd name="connsiteY123" fmla="*/ 2000287 h 2210907"/>
                <a:gd name="connsiteX124" fmla="*/ 745301 w 2176726"/>
                <a:gd name="connsiteY124" fmla="*/ 1884112 h 2210907"/>
                <a:gd name="connsiteX125" fmla="*/ 580239 w 2176726"/>
                <a:gd name="connsiteY125" fmla="*/ 1877423 h 2210907"/>
                <a:gd name="connsiteX126" fmla="*/ 578153 w 2176726"/>
                <a:gd name="connsiteY126" fmla="*/ 1928896 h 2210907"/>
                <a:gd name="connsiteX127" fmla="*/ 520223 w 2176726"/>
                <a:gd name="connsiteY127" fmla="*/ 1837336 h 2210907"/>
                <a:gd name="connsiteX128" fmla="*/ 499003 w 2176726"/>
                <a:gd name="connsiteY128" fmla="*/ 1897183 h 2210907"/>
                <a:gd name="connsiteX129" fmla="*/ 430510 w 2176726"/>
                <a:gd name="connsiteY129" fmla="*/ 1776034 h 2210907"/>
                <a:gd name="connsiteX130" fmla="*/ 333796 w 2176726"/>
                <a:gd name="connsiteY130" fmla="*/ 1928896 h 2210907"/>
                <a:gd name="connsiteX131" fmla="*/ 329091 w 2176726"/>
                <a:gd name="connsiteY131" fmla="*/ 1812781 h 2210907"/>
                <a:gd name="connsiteX132" fmla="*/ 273894 w 2176726"/>
                <a:gd name="connsiteY132" fmla="*/ 1859524 h 2210907"/>
                <a:gd name="connsiteX133" fmla="*/ 277522 w 2176726"/>
                <a:gd name="connsiteY133" fmla="*/ 1725233 h 2210907"/>
                <a:gd name="connsiteX134" fmla="*/ 122178 w 2176726"/>
                <a:gd name="connsiteY134" fmla="*/ 1806718 h 2210907"/>
                <a:gd name="connsiteX135" fmla="*/ 176482 w 2176726"/>
                <a:gd name="connsiteY135" fmla="*/ 1703195 h 2210907"/>
                <a:gd name="connsiteX136" fmla="*/ 99200 w 2176726"/>
                <a:gd name="connsiteY136" fmla="*/ 1718276 h 2210907"/>
                <a:gd name="connsiteX137" fmla="*/ 172732 w 2176726"/>
                <a:gd name="connsiteY137" fmla="*/ 1602101 h 2210907"/>
                <a:gd name="connsiteX138" fmla="*/ 1 w 2176726"/>
                <a:gd name="connsiteY138" fmla="*/ 1595101 h 2210907"/>
                <a:gd name="connsiteX139" fmla="*/ 94964 w 2176726"/>
                <a:gd name="connsiteY139" fmla="*/ 1535020 h 2210907"/>
                <a:gd name="connsiteX140" fmla="*/ 21728 w 2176726"/>
                <a:gd name="connsiteY140" fmla="*/ 1511285 h 2210907"/>
                <a:gd name="connsiteX141" fmla="*/ 148003 w 2176726"/>
                <a:gd name="connsiteY141" fmla="*/ 1444384 h 2210907"/>
                <a:gd name="connsiteX142" fmla="*/ 0 w 2176726"/>
                <a:gd name="connsiteY142" fmla="*/ 1350746 h 2210907"/>
                <a:gd name="connsiteX143" fmla="*/ 109792 w 2176726"/>
                <a:gd name="connsiteY143" fmla="*/ 1346296 h 2210907"/>
                <a:gd name="connsiteX144" fmla="*/ 62238 w 2176726"/>
                <a:gd name="connsiteY144" fmla="*/ 1294016 h 2210907"/>
                <a:gd name="connsiteX145" fmla="*/ 204839 w 2176726"/>
                <a:gd name="connsiteY145" fmla="*/ 1296713 h 2210907"/>
                <a:gd name="connsiteX146" fmla="*/ 122178 w 2176726"/>
                <a:gd name="connsiteY146" fmla="*/ 1139127 h 2210907"/>
                <a:gd name="connsiteX147" fmla="*/ 223648 w 2176726"/>
                <a:gd name="connsiteY147" fmla="*/ 1192354 h 2210907"/>
                <a:gd name="connsiteX148" fmla="*/ 209874 w 2176726"/>
                <a:gd name="connsiteY148" fmla="*/ 1124685 h 2210907"/>
                <a:gd name="connsiteX149" fmla="*/ 326664 w 2176726"/>
                <a:gd name="connsiteY149" fmla="*/ 1192936 h 2210907"/>
                <a:gd name="connsiteX150" fmla="*/ 333796 w 2176726"/>
                <a:gd name="connsiteY150" fmla="*/ 1016950 h 2210907"/>
                <a:gd name="connsiteX151" fmla="*/ 399500 w 2176726"/>
                <a:gd name="connsiteY151" fmla="*/ 1120800 h 2210907"/>
                <a:gd name="connsiteX152" fmla="*/ 425078 w 2176726"/>
                <a:gd name="connsiteY152" fmla="*/ 1048665 h 2210907"/>
                <a:gd name="connsiteX153" fmla="*/ 487846 w 2176726"/>
                <a:gd name="connsiteY153" fmla="*/ 1159686 h 2210907"/>
                <a:gd name="connsiteX154" fmla="*/ 578153 w 2176726"/>
                <a:gd name="connsiteY154" fmla="*/ 1016950 h 2210907"/>
                <a:gd name="connsiteX155" fmla="*/ 583261 w 2176726"/>
                <a:gd name="connsiteY155" fmla="*/ 1143001 h 2210907"/>
                <a:gd name="connsiteX156" fmla="*/ 650186 w 2176726"/>
                <a:gd name="connsiteY156" fmla="*/ 1086324 h 2210907"/>
                <a:gd name="connsiteX157" fmla="*/ 646734 w 2176726"/>
                <a:gd name="connsiteY157" fmla="*/ 1214157 h 2210907"/>
                <a:gd name="connsiteX158" fmla="*/ 789770 w 2176726"/>
                <a:gd name="connsiteY158" fmla="*/ 1139128 h 2210907"/>
                <a:gd name="connsiteX159" fmla="*/ 734082 w 2176726"/>
                <a:gd name="connsiteY159" fmla="*/ 1245292 h 2210907"/>
                <a:gd name="connsiteX160" fmla="*/ 824881 w 2176726"/>
                <a:gd name="connsiteY160" fmla="*/ 1227574 h 2210907"/>
                <a:gd name="connsiteX161" fmla="*/ 751047 w 2176726"/>
                <a:gd name="connsiteY161" fmla="*/ 1344225 h 2210907"/>
                <a:gd name="connsiteX162" fmla="*/ 904278 w 2176726"/>
                <a:gd name="connsiteY162" fmla="*/ 1350435 h 2210907"/>
                <a:gd name="connsiteX163" fmla="*/ 906364 w 2176726"/>
                <a:gd name="connsiteY163" fmla="*/ 1298961 h 2210907"/>
                <a:gd name="connsiteX164" fmla="*/ 972069 w 2176726"/>
                <a:gd name="connsiteY164" fmla="*/ 1402811 h 2210907"/>
                <a:gd name="connsiteX165" fmla="*/ 997647 w 2176726"/>
                <a:gd name="connsiteY165" fmla="*/ 1330676 h 2210907"/>
                <a:gd name="connsiteX166" fmla="*/ 1060415 w 2176726"/>
                <a:gd name="connsiteY166" fmla="*/ 1441697 h 2210907"/>
                <a:gd name="connsiteX167" fmla="*/ 1150722 w 2176726"/>
                <a:gd name="connsiteY167" fmla="*/ 1298961 h 2210907"/>
                <a:gd name="connsiteX168" fmla="*/ 1155830 w 2176726"/>
                <a:gd name="connsiteY168" fmla="*/ 1425012 h 2210907"/>
                <a:gd name="connsiteX169" fmla="*/ 1189312 w 2176726"/>
                <a:gd name="connsiteY169" fmla="*/ 1396658 h 2210907"/>
                <a:gd name="connsiteX170" fmla="*/ 1170774 w 2176726"/>
                <a:gd name="connsiteY170" fmla="*/ 1384929 h 2210907"/>
                <a:gd name="connsiteX171" fmla="*/ 1204789 w 2176726"/>
                <a:gd name="connsiteY171" fmla="*/ 1383551 h 2210907"/>
                <a:gd name="connsiteX172" fmla="*/ 1222755 w 2176726"/>
                <a:gd name="connsiteY172" fmla="*/ 1368335 h 2210907"/>
                <a:gd name="connsiteX173" fmla="*/ 1222364 w 2176726"/>
                <a:gd name="connsiteY173" fmla="*/ 1382838 h 2210907"/>
                <a:gd name="connsiteX174" fmla="*/ 1264561 w 2176726"/>
                <a:gd name="connsiteY174" fmla="*/ 1381128 h 2210907"/>
                <a:gd name="connsiteX175" fmla="*/ 1263788 w 2176726"/>
                <a:gd name="connsiteY175" fmla="*/ 1362033 h 2210907"/>
                <a:gd name="connsiteX176" fmla="*/ 1233012 w 2176726"/>
                <a:gd name="connsiteY176" fmla="*/ 1328199 h 2210907"/>
                <a:gd name="connsiteX177" fmla="*/ 1262439 w 2176726"/>
                <a:gd name="connsiteY177" fmla="*/ 1328756 h 2210907"/>
                <a:gd name="connsiteX178" fmla="*/ 1260583 w 2176726"/>
                <a:gd name="connsiteY178" fmla="*/ 1282942 h 2210907"/>
                <a:gd name="connsiteX179" fmla="*/ 1205386 w 2176726"/>
                <a:gd name="connsiteY179" fmla="*/ 1329685 h 2210907"/>
                <a:gd name="connsiteX180" fmla="*/ 1209014 w 2176726"/>
                <a:gd name="connsiteY180" fmla="*/ 1195394 h 2210907"/>
                <a:gd name="connsiteX181" fmla="*/ 1053671 w 2176726"/>
                <a:gd name="connsiteY181" fmla="*/ 1276879 h 2210907"/>
                <a:gd name="connsiteX182" fmla="*/ 1107974 w 2176726"/>
                <a:gd name="connsiteY182" fmla="*/ 1173356 h 2210907"/>
                <a:gd name="connsiteX183" fmla="*/ 1030692 w 2176726"/>
                <a:gd name="connsiteY183" fmla="*/ 1188437 h 2210907"/>
                <a:gd name="connsiteX184" fmla="*/ 1104224 w 2176726"/>
                <a:gd name="connsiteY184" fmla="*/ 1072262 h 2210907"/>
                <a:gd name="connsiteX185" fmla="*/ 931493 w 2176726"/>
                <a:gd name="connsiteY185" fmla="*/ 1065262 h 2210907"/>
                <a:gd name="connsiteX186" fmla="*/ 1026456 w 2176726"/>
                <a:gd name="connsiteY186" fmla="*/ 1005181 h 2210907"/>
                <a:gd name="connsiteX187" fmla="*/ 953220 w 2176726"/>
                <a:gd name="connsiteY187" fmla="*/ 981446 h 2210907"/>
                <a:gd name="connsiteX188" fmla="*/ 1079495 w 2176726"/>
                <a:gd name="connsiteY188" fmla="*/ 914545 h 2210907"/>
                <a:gd name="connsiteX189" fmla="*/ 1044582 w 2176726"/>
                <a:gd name="connsiteY189" fmla="*/ 892456 h 2210907"/>
                <a:gd name="connsiteX190" fmla="*/ 1047494 w 2176726"/>
                <a:gd name="connsiteY190" fmla="*/ 906764 h 2210907"/>
                <a:gd name="connsiteX191" fmla="*/ 918852 w 2176726"/>
                <a:gd name="connsiteY191" fmla="*/ 831586 h 2210907"/>
                <a:gd name="connsiteX192" fmla="*/ 911439 w 2176726"/>
                <a:gd name="connsiteY192" fmla="*/ 1014496 h 2210907"/>
                <a:gd name="connsiteX193" fmla="*/ 853510 w 2176726"/>
                <a:gd name="connsiteY193" fmla="*/ 922936 h 2210907"/>
                <a:gd name="connsiteX194" fmla="*/ 832289 w 2176726"/>
                <a:gd name="connsiteY194" fmla="*/ 982783 h 2210907"/>
                <a:gd name="connsiteX195" fmla="*/ 763797 w 2176726"/>
                <a:gd name="connsiteY195" fmla="*/ 861634 h 2210907"/>
                <a:gd name="connsiteX196" fmla="*/ 667082 w 2176726"/>
                <a:gd name="connsiteY196" fmla="*/ 1014496 h 2210907"/>
                <a:gd name="connsiteX197" fmla="*/ 662378 w 2176726"/>
                <a:gd name="connsiteY197" fmla="*/ 898381 h 2210907"/>
                <a:gd name="connsiteX198" fmla="*/ 607181 w 2176726"/>
                <a:gd name="connsiteY198" fmla="*/ 945124 h 2210907"/>
                <a:gd name="connsiteX199" fmla="*/ 610809 w 2176726"/>
                <a:gd name="connsiteY199" fmla="*/ 810833 h 2210907"/>
                <a:gd name="connsiteX200" fmla="*/ 455465 w 2176726"/>
                <a:gd name="connsiteY200" fmla="*/ 892318 h 2210907"/>
                <a:gd name="connsiteX201" fmla="*/ 509769 w 2176726"/>
                <a:gd name="connsiteY201" fmla="*/ 788795 h 2210907"/>
                <a:gd name="connsiteX202" fmla="*/ 432487 w 2176726"/>
                <a:gd name="connsiteY202" fmla="*/ 803876 h 2210907"/>
                <a:gd name="connsiteX203" fmla="*/ 506019 w 2176726"/>
                <a:gd name="connsiteY203" fmla="*/ 687701 h 2210907"/>
                <a:gd name="connsiteX204" fmla="*/ 333288 w 2176726"/>
                <a:gd name="connsiteY204" fmla="*/ 680701 h 2210907"/>
                <a:gd name="connsiteX205" fmla="*/ 428250 w 2176726"/>
                <a:gd name="connsiteY205" fmla="*/ 620620 h 2210907"/>
                <a:gd name="connsiteX206" fmla="*/ 355015 w 2176726"/>
                <a:gd name="connsiteY206" fmla="*/ 596885 h 2210907"/>
                <a:gd name="connsiteX207" fmla="*/ 481289 w 2176726"/>
                <a:gd name="connsiteY207" fmla="*/ 529984 h 2210907"/>
                <a:gd name="connsiteX208" fmla="*/ 333287 w 2176726"/>
                <a:gd name="connsiteY208" fmla="*/ 436346 h 2210907"/>
                <a:gd name="connsiteX209" fmla="*/ 443079 w 2176726"/>
                <a:gd name="connsiteY209" fmla="*/ 431896 h 2210907"/>
                <a:gd name="connsiteX210" fmla="*/ 395524 w 2176726"/>
                <a:gd name="connsiteY210" fmla="*/ 379616 h 2210907"/>
                <a:gd name="connsiteX211" fmla="*/ 538126 w 2176726"/>
                <a:gd name="connsiteY211" fmla="*/ 382313 h 2210907"/>
                <a:gd name="connsiteX212" fmla="*/ 455465 w 2176726"/>
                <a:gd name="connsiteY212" fmla="*/ 224727 h 2210907"/>
                <a:gd name="connsiteX213" fmla="*/ 556934 w 2176726"/>
                <a:gd name="connsiteY213" fmla="*/ 277954 h 2210907"/>
                <a:gd name="connsiteX214" fmla="*/ 543161 w 2176726"/>
                <a:gd name="connsiteY214" fmla="*/ 210284 h 2210907"/>
                <a:gd name="connsiteX215" fmla="*/ 659951 w 2176726"/>
                <a:gd name="connsiteY215" fmla="*/ 278536 h 2210907"/>
                <a:gd name="connsiteX216" fmla="*/ 667082 w 2176726"/>
                <a:gd name="connsiteY216" fmla="*/ 102550 h 2210907"/>
                <a:gd name="connsiteX217" fmla="*/ 732787 w 2176726"/>
                <a:gd name="connsiteY217" fmla="*/ 206400 h 2210907"/>
                <a:gd name="connsiteX218" fmla="*/ 758365 w 2176726"/>
                <a:gd name="connsiteY218" fmla="*/ 134265 h 2210907"/>
                <a:gd name="connsiteX219" fmla="*/ 821132 w 2176726"/>
                <a:gd name="connsiteY219" fmla="*/ 245286 h 2210907"/>
                <a:gd name="connsiteX220" fmla="*/ 911439 w 2176726"/>
                <a:gd name="connsiteY220" fmla="*/ 102550 h 2210907"/>
                <a:gd name="connsiteX221" fmla="*/ 916548 w 2176726"/>
                <a:gd name="connsiteY221" fmla="*/ 228601 h 2210907"/>
                <a:gd name="connsiteX222" fmla="*/ 983473 w 2176726"/>
                <a:gd name="connsiteY222" fmla="*/ 171924 h 2210907"/>
                <a:gd name="connsiteX223" fmla="*/ 980021 w 2176726"/>
                <a:gd name="connsiteY223" fmla="*/ 299757 h 2210907"/>
                <a:gd name="connsiteX224" fmla="*/ 1123057 w 2176726"/>
                <a:gd name="connsiteY224" fmla="*/ 224728 h 2210907"/>
                <a:gd name="connsiteX225" fmla="*/ 1067369 w 2176726"/>
                <a:gd name="connsiteY225" fmla="*/ 330891 h 2210907"/>
                <a:gd name="connsiteX226" fmla="*/ 1158168 w 2176726"/>
                <a:gd name="connsiteY226" fmla="*/ 313174 h 2210907"/>
                <a:gd name="connsiteX227" fmla="*/ 1084334 w 2176726"/>
                <a:gd name="connsiteY227" fmla="*/ 429825 h 2210907"/>
                <a:gd name="connsiteX228" fmla="*/ 1245235 w 2176726"/>
                <a:gd name="connsiteY228" fmla="*/ 436345 h 2210907"/>
                <a:gd name="connsiteX229" fmla="*/ 1154379 w 2176726"/>
                <a:gd name="connsiteY229" fmla="*/ 493828 h 2210907"/>
                <a:gd name="connsiteX230" fmla="*/ 1235640 w 2176726"/>
                <a:gd name="connsiteY230" fmla="*/ 520163 h 2210907"/>
                <a:gd name="connsiteX231" fmla="*/ 1102764 w 2176726"/>
                <a:gd name="connsiteY231" fmla="*/ 590563 h 2210907"/>
                <a:gd name="connsiteX232" fmla="*/ 1146071 w 2176726"/>
                <a:gd name="connsiteY232" fmla="*/ 617963 h 2210907"/>
                <a:gd name="connsiteX233" fmla="*/ 1141366 w 2176726"/>
                <a:gd name="connsiteY233" fmla="*/ 594846 h 2210907"/>
                <a:gd name="connsiteX234" fmla="*/ 1258156 w 2176726"/>
                <a:gd name="connsiteY234" fmla="*/ 663097 h 2210907"/>
                <a:gd name="connsiteX235" fmla="*/ 1265288 w 2176726"/>
                <a:gd name="connsiteY235" fmla="*/ 487111 h 2210907"/>
                <a:gd name="connsiteX236" fmla="*/ 1306277 w 2176726"/>
                <a:gd name="connsiteY236" fmla="*/ 551896 h 2210907"/>
                <a:gd name="connsiteX237" fmla="*/ 1355998 w 2176726"/>
                <a:gd name="connsiteY237" fmla="*/ 520438 h 2210907"/>
                <a:gd name="connsiteX238" fmla="*/ 1356570 w 2176726"/>
                <a:gd name="connsiteY238" fmla="*/ 518826 h 2210907"/>
                <a:gd name="connsiteX239" fmla="*/ 1357091 w 2176726"/>
                <a:gd name="connsiteY239" fmla="*/ 519747 h 2210907"/>
                <a:gd name="connsiteX240" fmla="*/ 1359742 w 2176726"/>
                <a:gd name="connsiteY240" fmla="*/ 518070 h 2210907"/>
                <a:gd name="connsiteX241" fmla="*/ 1286506 w 2176726"/>
                <a:gd name="connsiteY241" fmla="*/ 494335 h 2210907"/>
                <a:gd name="connsiteX242" fmla="*/ 1412781 w 2176726"/>
                <a:gd name="connsiteY242" fmla="*/ 427433 h 2210907"/>
                <a:gd name="connsiteX243" fmla="*/ 1264778 w 2176726"/>
                <a:gd name="connsiteY243" fmla="*/ 333796 h 2210907"/>
                <a:gd name="connsiteX244" fmla="*/ 1374570 w 2176726"/>
                <a:gd name="connsiteY244" fmla="*/ 329346 h 2210907"/>
                <a:gd name="connsiteX245" fmla="*/ 1327016 w 2176726"/>
                <a:gd name="connsiteY245" fmla="*/ 277066 h 2210907"/>
                <a:gd name="connsiteX246" fmla="*/ 1469617 w 2176726"/>
                <a:gd name="connsiteY246" fmla="*/ 279763 h 2210907"/>
                <a:gd name="connsiteX247" fmla="*/ 1386957 w 2176726"/>
                <a:gd name="connsiteY247" fmla="*/ 122177 h 2210907"/>
                <a:gd name="connsiteX248" fmla="*/ 1488426 w 2176726"/>
                <a:gd name="connsiteY248" fmla="*/ 175404 h 2210907"/>
                <a:gd name="connsiteX249" fmla="*/ 1474652 w 2176726"/>
                <a:gd name="connsiteY249" fmla="*/ 107734 h 2210907"/>
                <a:gd name="connsiteX250" fmla="*/ 1591442 w 2176726"/>
                <a:gd name="connsiteY250" fmla="*/ 175986 h 221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2176726" h="2210907">
                  <a:moveTo>
                    <a:pt x="1448296" y="1759416"/>
                  </a:moveTo>
                  <a:lnTo>
                    <a:pt x="1366393" y="1802378"/>
                  </a:lnTo>
                  <a:lnTo>
                    <a:pt x="1445779" y="1852603"/>
                  </a:lnTo>
                  <a:close/>
                  <a:moveTo>
                    <a:pt x="585565" y="1745986"/>
                  </a:moveTo>
                  <a:lnTo>
                    <a:pt x="580453" y="1872125"/>
                  </a:lnTo>
                  <a:lnTo>
                    <a:pt x="667532" y="1817031"/>
                  </a:lnTo>
                  <a:lnTo>
                    <a:pt x="594297" y="1793296"/>
                  </a:lnTo>
                  <a:lnTo>
                    <a:pt x="632178" y="1773226"/>
                  </a:lnTo>
                  <a:close/>
                  <a:moveTo>
                    <a:pt x="900837" y="1435367"/>
                  </a:moveTo>
                  <a:lnTo>
                    <a:pt x="864472" y="1454633"/>
                  </a:lnTo>
                  <a:lnTo>
                    <a:pt x="899233" y="1474947"/>
                  </a:lnTo>
                  <a:close/>
                  <a:moveTo>
                    <a:pt x="1221441" y="1416985"/>
                  </a:moveTo>
                  <a:lnTo>
                    <a:pt x="1219303" y="1496168"/>
                  </a:lnTo>
                  <a:lnTo>
                    <a:pt x="1288897" y="1459663"/>
                  </a:lnTo>
                  <a:close/>
                  <a:moveTo>
                    <a:pt x="1278488" y="1378194"/>
                  </a:moveTo>
                  <a:lnTo>
                    <a:pt x="1276949" y="1380626"/>
                  </a:lnTo>
                  <a:lnTo>
                    <a:pt x="1280566" y="1380479"/>
                  </a:lnTo>
                  <a:close/>
                  <a:moveTo>
                    <a:pt x="904064" y="1355734"/>
                  </a:moveTo>
                  <a:lnTo>
                    <a:pt x="821092" y="1408228"/>
                  </a:lnTo>
                  <a:lnTo>
                    <a:pt x="900889" y="1434089"/>
                  </a:lnTo>
                  <a:close/>
                  <a:moveTo>
                    <a:pt x="1345153" y="1272826"/>
                  </a:moveTo>
                  <a:lnTo>
                    <a:pt x="1309207" y="1329640"/>
                  </a:lnTo>
                  <a:lnTo>
                    <a:pt x="1375613" y="1330896"/>
                  </a:lnTo>
                  <a:close/>
                  <a:moveTo>
                    <a:pt x="1638481" y="1119066"/>
                  </a:moveTo>
                  <a:lnTo>
                    <a:pt x="1669062" y="1177365"/>
                  </a:lnTo>
                  <a:lnTo>
                    <a:pt x="1705149" y="1120327"/>
                  </a:lnTo>
                  <a:close/>
                  <a:moveTo>
                    <a:pt x="1705788" y="777655"/>
                  </a:moveTo>
                  <a:lnTo>
                    <a:pt x="1682539" y="814386"/>
                  </a:lnTo>
                  <a:lnTo>
                    <a:pt x="1727586" y="816212"/>
                  </a:lnTo>
                  <a:close/>
                  <a:moveTo>
                    <a:pt x="1040276" y="734505"/>
                  </a:moveTo>
                  <a:lnTo>
                    <a:pt x="1056463" y="765364"/>
                  </a:lnTo>
                  <a:lnTo>
                    <a:pt x="1136331" y="766874"/>
                  </a:lnTo>
                  <a:lnTo>
                    <a:pt x="1120144" y="736015"/>
                  </a:lnTo>
                  <a:close/>
                  <a:moveTo>
                    <a:pt x="1393049" y="583349"/>
                  </a:moveTo>
                  <a:lnTo>
                    <a:pt x="1414564" y="621404"/>
                  </a:lnTo>
                  <a:lnTo>
                    <a:pt x="1437510" y="585151"/>
                  </a:lnTo>
                  <a:close/>
                  <a:moveTo>
                    <a:pt x="1324417" y="580568"/>
                  </a:moveTo>
                  <a:lnTo>
                    <a:pt x="1330992" y="590961"/>
                  </a:lnTo>
                  <a:lnTo>
                    <a:pt x="1334532" y="580978"/>
                  </a:lnTo>
                  <a:close/>
                  <a:moveTo>
                    <a:pt x="1598574" y="0"/>
                  </a:moveTo>
                  <a:lnTo>
                    <a:pt x="1664278" y="103850"/>
                  </a:lnTo>
                  <a:lnTo>
                    <a:pt x="1689856" y="31715"/>
                  </a:lnTo>
                  <a:lnTo>
                    <a:pt x="1752624" y="142736"/>
                  </a:lnTo>
                  <a:lnTo>
                    <a:pt x="1842931" y="0"/>
                  </a:lnTo>
                  <a:lnTo>
                    <a:pt x="1848039" y="126051"/>
                  </a:lnTo>
                  <a:lnTo>
                    <a:pt x="1914964" y="69374"/>
                  </a:lnTo>
                  <a:lnTo>
                    <a:pt x="1911512" y="197207"/>
                  </a:lnTo>
                  <a:lnTo>
                    <a:pt x="2054548" y="122178"/>
                  </a:lnTo>
                  <a:lnTo>
                    <a:pt x="1998860" y="228341"/>
                  </a:lnTo>
                  <a:lnTo>
                    <a:pt x="2089659" y="210624"/>
                  </a:lnTo>
                  <a:lnTo>
                    <a:pt x="2015825" y="327275"/>
                  </a:lnTo>
                  <a:lnTo>
                    <a:pt x="2176726" y="333795"/>
                  </a:lnTo>
                  <a:lnTo>
                    <a:pt x="2085870" y="391278"/>
                  </a:lnTo>
                  <a:lnTo>
                    <a:pt x="2167131" y="417613"/>
                  </a:lnTo>
                  <a:lnTo>
                    <a:pt x="2034255" y="488013"/>
                  </a:lnTo>
                  <a:lnTo>
                    <a:pt x="2176726" y="578151"/>
                  </a:lnTo>
                  <a:lnTo>
                    <a:pt x="2078633" y="582126"/>
                  </a:lnTo>
                  <a:lnTo>
                    <a:pt x="2126621" y="634883"/>
                  </a:lnTo>
                  <a:lnTo>
                    <a:pt x="1971767" y="631955"/>
                  </a:lnTo>
                  <a:lnTo>
                    <a:pt x="2054548" y="789769"/>
                  </a:lnTo>
                  <a:lnTo>
                    <a:pt x="1966661" y="743668"/>
                  </a:lnTo>
                  <a:lnTo>
                    <a:pt x="1978985" y="804214"/>
                  </a:lnTo>
                  <a:lnTo>
                    <a:pt x="1850343" y="729036"/>
                  </a:lnTo>
                  <a:lnTo>
                    <a:pt x="1842931" y="911946"/>
                  </a:lnTo>
                  <a:lnTo>
                    <a:pt x="1801942" y="847162"/>
                  </a:lnTo>
                  <a:lnTo>
                    <a:pt x="1767862" y="868723"/>
                  </a:lnTo>
                  <a:lnTo>
                    <a:pt x="1763781" y="880233"/>
                  </a:lnTo>
                  <a:lnTo>
                    <a:pt x="1760063" y="873657"/>
                  </a:lnTo>
                  <a:lnTo>
                    <a:pt x="1752584" y="878389"/>
                  </a:lnTo>
                  <a:lnTo>
                    <a:pt x="1833845" y="904724"/>
                  </a:lnTo>
                  <a:lnTo>
                    <a:pt x="1700969" y="975124"/>
                  </a:lnTo>
                  <a:lnTo>
                    <a:pt x="1843440" y="1065262"/>
                  </a:lnTo>
                  <a:lnTo>
                    <a:pt x="1749653" y="1069063"/>
                  </a:lnTo>
                  <a:lnTo>
                    <a:pt x="1749861" y="1074200"/>
                  </a:lnTo>
                  <a:lnTo>
                    <a:pt x="1793335" y="1121994"/>
                  </a:lnTo>
                  <a:lnTo>
                    <a:pt x="1751767" y="1121208"/>
                  </a:lnTo>
                  <a:lnTo>
                    <a:pt x="1754035" y="1177184"/>
                  </a:lnTo>
                  <a:lnTo>
                    <a:pt x="1820960" y="1120507"/>
                  </a:lnTo>
                  <a:lnTo>
                    <a:pt x="1817508" y="1248340"/>
                  </a:lnTo>
                  <a:lnTo>
                    <a:pt x="1960544" y="1173311"/>
                  </a:lnTo>
                  <a:lnTo>
                    <a:pt x="1904856" y="1279475"/>
                  </a:lnTo>
                  <a:lnTo>
                    <a:pt x="1995655" y="1261757"/>
                  </a:lnTo>
                  <a:lnTo>
                    <a:pt x="1921821" y="1378408"/>
                  </a:lnTo>
                  <a:lnTo>
                    <a:pt x="2082722" y="1384928"/>
                  </a:lnTo>
                  <a:lnTo>
                    <a:pt x="1991866" y="1442411"/>
                  </a:lnTo>
                  <a:lnTo>
                    <a:pt x="2073127" y="1468746"/>
                  </a:lnTo>
                  <a:lnTo>
                    <a:pt x="1940251" y="1539146"/>
                  </a:lnTo>
                  <a:lnTo>
                    <a:pt x="2082722" y="1629284"/>
                  </a:lnTo>
                  <a:lnTo>
                    <a:pt x="1984629" y="1633259"/>
                  </a:lnTo>
                  <a:lnTo>
                    <a:pt x="2032617" y="1686016"/>
                  </a:lnTo>
                  <a:lnTo>
                    <a:pt x="1877763" y="1683088"/>
                  </a:lnTo>
                  <a:lnTo>
                    <a:pt x="1960544" y="1840902"/>
                  </a:lnTo>
                  <a:lnTo>
                    <a:pt x="1872657" y="1794801"/>
                  </a:lnTo>
                  <a:lnTo>
                    <a:pt x="1884981" y="1855347"/>
                  </a:lnTo>
                  <a:lnTo>
                    <a:pt x="1756339" y="1780169"/>
                  </a:lnTo>
                  <a:lnTo>
                    <a:pt x="1748927" y="1963079"/>
                  </a:lnTo>
                  <a:lnTo>
                    <a:pt x="1690997" y="1871519"/>
                  </a:lnTo>
                  <a:lnTo>
                    <a:pt x="1669777" y="1931366"/>
                  </a:lnTo>
                  <a:lnTo>
                    <a:pt x="1601284" y="1810217"/>
                  </a:lnTo>
                  <a:lnTo>
                    <a:pt x="1504570" y="1963079"/>
                  </a:lnTo>
                  <a:lnTo>
                    <a:pt x="1499865" y="1846964"/>
                  </a:lnTo>
                  <a:lnTo>
                    <a:pt x="1472925" y="1869778"/>
                  </a:lnTo>
                  <a:lnTo>
                    <a:pt x="1484517" y="1877112"/>
                  </a:lnTo>
                  <a:lnTo>
                    <a:pt x="1463247" y="1877974"/>
                  </a:lnTo>
                  <a:lnTo>
                    <a:pt x="1444668" y="1893707"/>
                  </a:lnTo>
                  <a:lnTo>
                    <a:pt x="1445074" y="1878711"/>
                  </a:lnTo>
                  <a:lnTo>
                    <a:pt x="1386424" y="1881087"/>
                  </a:lnTo>
                  <a:lnTo>
                    <a:pt x="1434412" y="1933844"/>
                  </a:lnTo>
                  <a:lnTo>
                    <a:pt x="1279558" y="1930916"/>
                  </a:lnTo>
                  <a:lnTo>
                    <a:pt x="1362339" y="2088730"/>
                  </a:lnTo>
                  <a:lnTo>
                    <a:pt x="1274452" y="2042629"/>
                  </a:lnTo>
                  <a:lnTo>
                    <a:pt x="1286776" y="2103175"/>
                  </a:lnTo>
                  <a:lnTo>
                    <a:pt x="1158134" y="2027997"/>
                  </a:lnTo>
                  <a:lnTo>
                    <a:pt x="1150722" y="2210907"/>
                  </a:lnTo>
                  <a:lnTo>
                    <a:pt x="1092792" y="2119347"/>
                  </a:lnTo>
                  <a:lnTo>
                    <a:pt x="1071572" y="2179194"/>
                  </a:lnTo>
                  <a:lnTo>
                    <a:pt x="1003079" y="2058045"/>
                  </a:lnTo>
                  <a:lnTo>
                    <a:pt x="906364" y="2210907"/>
                  </a:lnTo>
                  <a:lnTo>
                    <a:pt x="901660" y="2094792"/>
                  </a:lnTo>
                  <a:lnTo>
                    <a:pt x="846463" y="2141535"/>
                  </a:lnTo>
                  <a:lnTo>
                    <a:pt x="850091" y="2007244"/>
                  </a:lnTo>
                  <a:lnTo>
                    <a:pt x="694747" y="2088729"/>
                  </a:lnTo>
                  <a:lnTo>
                    <a:pt x="749051" y="1985207"/>
                  </a:lnTo>
                  <a:lnTo>
                    <a:pt x="671769" y="2000287"/>
                  </a:lnTo>
                  <a:lnTo>
                    <a:pt x="745301" y="1884112"/>
                  </a:lnTo>
                  <a:lnTo>
                    <a:pt x="580239" y="1877423"/>
                  </a:lnTo>
                  <a:lnTo>
                    <a:pt x="578153" y="1928896"/>
                  </a:lnTo>
                  <a:lnTo>
                    <a:pt x="520223" y="1837336"/>
                  </a:lnTo>
                  <a:lnTo>
                    <a:pt x="499003" y="1897183"/>
                  </a:lnTo>
                  <a:lnTo>
                    <a:pt x="430510" y="1776034"/>
                  </a:lnTo>
                  <a:lnTo>
                    <a:pt x="333796" y="1928896"/>
                  </a:lnTo>
                  <a:lnTo>
                    <a:pt x="329091" y="1812781"/>
                  </a:lnTo>
                  <a:lnTo>
                    <a:pt x="273894" y="1859524"/>
                  </a:lnTo>
                  <a:lnTo>
                    <a:pt x="277522" y="1725233"/>
                  </a:lnTo>
                  <a:lnTo>
                    <a:pt x="122178" y="1806718"/>
                  </a:lnTo>
                  <a:lnTo>
                    <a:pt x="176482" y="1703195"/>
                  </a:lnTo>
                  <a:lnTo>
                    <a:pt x="99200" y="1718276"/>
                  </a:lnTo>
                  <a:lnTo>
                    <a:pt x="172732" y="1602101"/>
                  </a:lnTo>
                  <a:lnTo>
                    <a:pt x="1" y="1595101"/>
                  </a:lnTo>
                  <a:lnTo>
                    <a:pt x="94964" y="1535020"/>
                  </a:lnTo>
                  <a:lnTo>
                    <a:pt x="21728" y="1511285"/>
                  </a:lnTo>
                  <a:lnTo>
                    <a:pt x="148003" y="1444384"/>
                  </a:lnTo>
                  <a:lnTo>
                    <a:pt x="0" y="1350746"/>
                  </a:lnTo>
                  <a:lnTo>
                    <a:pt x="109792" y="1346296"/>
                  </a:lnTo>
                  <a:lnTo>
                    <a:pt x="62238" y="1294016"/>
                  </a:lnTo>
                  <a:lnTo>
                    <a:pt x="204839" y="1296713"/>
                  </a:lnTo>
                  <a:lnTo>
                    <a:pt x="122178" y="1139127"/>
                  </a:lnTo>
                  <a:lnTo>
                    <a:pt x="223648" y="1192354"/>
                  </a:lnTo>
                  <a:lnTo>
                    <a:pt x="209874" y="1124685"/>
                  </a:lnTo>
                  <a:lnTo>
                    <a:pt x="326664" y="1192936"/>
                  </a:lnTo>
                  <a:lnTo>
                    <a:pt x="333796" y="1016950"/>
                  </a:lnTo>
                  <a:lnTo>
                    <a:pt x="399500" y="1120800"/>
                  </a:lnTo>
                  <a:lnTo>
                    <a:pt x="425078" y="1048665"/>
                  </a:lnTo>
                  <a:lnTo>
                    <a:pt x="487846" y="1159686"/>
                  </a:lnTo>
                  <a:lnTo>
                    <a:pt x="578153" y="1016950"/>
                  </a:lnTo>
                  <a:lnTo>
                    <a:pt x="583261" y="1143001"/>
                  </a:lnTo>
                  <a:lnTo>
                    <a:pt x="650186" y="1086324"/>
                  </a:lnTo>
                  <a:lnTo>
                    <a:pt x="646734" y="1214157"/>
                  </a:lnTo>
                  <a:lnTo>
                    <a:pt x="789770" y="1139128"/>
                  </a:lnTo>
                  <a:lnTo>
                    <a:pt x="734082" y="1245292"/>
                  </a:lnTo>
                  <a:lnTo>
                    <a:pt x="824881" y="1227574"/>
                  </a:lnTo>
                  <a:lnTo>
                    <a:pt x="751047" y="1344225"/>
                  </a:lnTo>
                  <a:lnTo>
                    <a:pt x="904278" y="1350435"/>
                  </a:lnTo>
                  <a:lnTo>
                    <a:pt x="906364" y="1298961"/>
                  </a:lnTo>
                  <a:lnTo>
                    <a:pt x="972069" y="1402811"/>
                  </a:lnTo>
                  <a:lnTo>
                    <a:pt x="997647" y="1330676"/>
                  </a:lnTo>
                  <a:lnTo>
                    <a:pt x="1060415" y="1441697"/>
                  </a:lnTo>
                  <a:lnTo>
                    <a:pt x="1150722" y="1298961"/>
                  </a:lnTo>
                  <a:lnTo>
                    <a:pt x="1155830" y="1425012"/>
                  </a:lnTo>
                  <a:lnTo>
                    <a:pt x="1189312" y="1396658"/>
                  </a:lnTo>
                  <a:lnTo>
                    <a:pt x="1170774" y="1384929"/>
                  </a:lnTo>
                  <a:lnTo>
                    <a:pt x="1204789" y="1383551"/>
                  </a:lnTo>
                  <a:lnTo>
                    <a:pt x="1222755" y="1368335"/>
                  </a:lnTo>
                  <a:lnTo>
                    <a:pt x="1222364" y="1382838"/>
                  </a:lnTo>
                  <a:lnTo>
                    <a:pt x="1264561" y="1381128"/>
                  </a:lnTo>
                  <a:lnTo>
                    <a:pt x="1263788" y="1362033"/>
                  </a:lnTo>
                  <a:lnTo>
                    <a:pt x="1233012" y="1328199"/>
                  </a:lnTo>
                  <a:lnTo>
                    <a:pt x="1262439" y="1328756"/>
                  </a:lnTo>
                  <a:lnTo>
                    <a:pt x="1260583" y="1282942"/>
                  </a:lnTo>
                  <a:lnTo>
                    <a:pt x="1205386" y="1329685"/>
                  </a:lnTo>
                  <a:lnTo>
                    <a:pt x="1209014" y="1195394"/>
                  </a:lnTo>
                  <a:lnTo>
                    <a:pt x="1053671" y="1276879"/>
                  </a:lnTo>
                  <a:lnTo>
                    <a:pt x="1107974" y="1173356"/>
                  </a:lnTo>
                  <a:lnTo>
                    <a:pt x="1030692" y="1188437"/>
                  </a:lnTo>
                  <a:lnTo>
                    <a:pt x="1104224" y="1072262"/>
                  </a:lnTo>
                  <a:lnTo>
                    <a:pt x="931493" y="1065262"/>
                  </a:lnTo>
                  <a:lnTo>
                    <a:pt x="1026456" y="1005181"/>
                  </a:lnTo>
                  <a:lnTo>
                    <a:pt x="953220" y="981446"/>
                  </a:lnTo>
                  <a:lnTo>
                    <a:pt x="1079495" y="914545"/>
                  </a:lnTo>
                  <a:lnTo>
                    <a:pt x="1044582" y="892456"/>
                  </a:lnTo>
                  <a:lnTo>
                    <a:pt x="1047494" y="906764"/>
                  </a:lnTo>
                  <a:lnTo>
                    <a:pt x="918852" y="831586"/>
                  </a:lnTo>
                  <a:lnTo>
                    <a:pt x="911439" y="1014496"/>
                  </a:lnTo>
                  <a:lnTo>
                    <a:pt x="853510" y="922936"/>
                  </a:lnTo>
                  <a:lnTo>
                    <a:pt x="832289" y="982783"/>
                  </a:lnTo>
                  <a:lnTo>
                    <a:pt x="763797" y="861634"/>
                  </a:lnTo>
                  <a:lnTo>
                    <a:pt x="667082" y="1014496"/>
                  </a:lnTo>
                  <a:lnTo>
                    <a:pt x="662378" y="898381"/>
                  </a:lnTo>
                  <a:lnTo>
                    <a:pt x="607181" y="945124"/>
                  </a:lnTo>
                  <a:lnTo>
                    <a:pt x="610809" y="810833"/>
                  </a:lnTo>
                  <a:lnTo>
                    <a:pt x="455465" y="892318"/>
                  </a:lnTo>
                  <a:lnTo>
                    <a:pt x="509769" y="788795"/>
                  </a:lnTo>
                  <a:lnTo>
                    <a:pt x="432487" y="803876"/>
                  </a:lnTo>
                  <a:lnTo>
                    <a:pt x="506019" y="687701"/>
                  </a:lnTo>
                  <a:lnTo>
                    <a:pt x="333288" y="680701"/>
                  </a:lnTo>
                  <a:lnTo>
                    <a:pt x="428250" y="620620"/>
                  </a:lnTo>
                  <a:lnTo>
                    <a:pt x="355015" y="596885"/>
                  </a:lnTo>
                  <a:lnTo>
                    <a:pt x="481289" y="529984"/>
                  </a:lnTo>
                  <a:lnTo>
                    <a:pt x="333287" y="436346"/>
                  </a:lnTo>
                  <a:lnTo>
                    <a:pt x="443079" y="431896"/>
                  </a:lnTo>
                  <a:lnTo>
                    <a:pt x="395524" y="379616"/>
                  </a:lnTo>
                  <a:lnTo>
                    <a:pt x="538126" y="382313"/>
                  </a:lnTo>
                  <a:lnTo>
                    <a:pt x="455465" y="224727"/>
                  </a:lnTo>
                  <a:lnTo>
                    <a:pt x="556934" y="277954"/>
                  </a:lnTo>
                  <a:lnTo>
                    <a:pt x="543161" y="210284"/>
                  </a:lnTo>
                  <a:lnTo>
                    <a:pt x="659951" y="278536"/>
                  </a:lnTo>
                  <a:lnTo>
                    <a:pt x="667082" y="102550"/>
                  </a:lnTo>
                  <a:lnTo>
                    <a:pt x="732787" y="206400"/>
                  </a:lnTo>
                  <a:lnTo>
                    <a:pt x="758365" y="134265"/>
                  </a:lnTo>
                  <a:lnTo>
                    <a:pt x="821132" y="245286"/>
                  </a:lnTo>
                  <a:lnTo>
                    <a:pt x="911439" y="102550"/>
                  </a:lnTo>
                  <a:lnTo>
                    <a:pt x="916548" y="228601"/>
                  </a:lnTo>
                  <a:lnTo>
                    <a:pt x="983473" y="171924"/>
                  </a:lnTo>
                  <a:lnTo>
                    <a:pt x="980021" y="299757"/>
                  </a:lnTo>
                  <a:lnTo>
                    <a:pt x="1123057" y="224728"/>
                  </a:lnTo>
                  <a:lnTo>
                    <a:pt x="1067369" y="330891"/>
                  </a:lnTo>
                  <a:lnTo>
                    <a:pt x="1158168" y="313174"/>
                  </a:lnTo>
                  <a:lnTo>
                    <a:pt x="1084334" y="429825"/>
                  </a:lnTo>
                  <a:lnTo>
                    <a:pt x="1245235" y="436345"/>
                  </a:lnTo>
                  <a:lnTo>
                    <a:pt x="1154379" y="493828"/>
                  </a:lnTo>
                  <a:lnTo>
                    <a:pt x="1235640" y="520163"/>
                  </a:lnTo>
                  <a:lnTo>
                    <a:pt x="1102764" y="590563"/>
                  </a:lnTo>
                  <a:lnTo>
                    <a:pt x="1146071" y="617963"/>
                  </a:lnTo>
                  <a:lnTo>
                    <a:pt x="1141366" y="594846"/>
                  </a:lnTo>
                  <a:lnTo>
                    <a:pt x="1258156" y="663097"/>
                  </a:lnTo>
                  <a:lnTo>
                    <a:pt x="1265288" y="487111"/>
                  </a:lnTo>
                  <a:lnTo>
                    <a:pt x="1306277" y="551896"/>
                  </a:lnTo>
                  <a:lnTo>
                    <a:pt x="1355998" y="520438"/>
                  </a:lnTo>
                  <a:lnTo>
                    <a:pt x="1356570" y="518826"/>
                  </a:lnTo>
                  <a:lnTo>
                    <a:pt x="1357091" y="519747"/>
                  </a:lnTo>
                  <a:lnTo>
                    <a:pt x="1359742" y="518070"/>
                  </a:lnTo>
                  <a:lnTo>
                    <a:pt x="1286506" y="494335"/>
                  </a:lnTo>
                  <a:lnTo>
                    <a:pt x="1412781" y="427433"/>
                  </a:lnTo>
                  <a:lnTo>
                    <a:pt x="1264778" y="333796"/>
                  </a:lnTo>
                  <a:lnTo>
                    <a:pt x="1374570" y="329346"/>
                  </a:lnTo>
                  <a:lnTo>
                    <a:pt x="1327016" y="277066"/>
                  </a:lnTo>
                  <a:lnTo>
                    <a:pt x="1469617" y="279763"/>
                  </a:lnTo>
                  <a:lnTo>
                    <a:pt x="1386957" y="122177"/>
                  </a:lnTo>
                  <a:lnTo>
                    <a:pt x="1488426" y="175404"/>
                  </a:lnTo>
                  <a:lnTo>
                    <a:pt x="1474652" y="107734"/>
                  </a:lnTo>
                  <a:lnTo>
                    <a:pt x="1591442" y="17598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7" name="星: 24 pt 26"/>
            <p:cNvSpPr/>
            <p:nvPr/>
          </p:nvSpPr>
          <p:spPr bwMode="auto">
            <a:xfrm>
              <a:off x="2197556" y="26456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星: 24 pt 27"/>
            <p:cNvSpPr/>
            <p:nvPr/>
          </p:nvSpPr>
          <p:spPr bwMode="auto">
            <a:xfrm>
              <a:off x="2795761" y="3030252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星: 24 pt 28"/>
            <p:cNvSpPr/>
            <p:nvPr/>
          </p:nvSpPr>
          <p:spPr bwMode="auto">
            <a:xfrm>
              <a:off x="1864269" y="356009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星: 24 pt 29"/>
            <p:cNvSpPr/>
            <p:nvPr/>
          </p:nvSpPr>
          <p:spPr bwMode="auto">
            <a:xfrm>
              <a:off x="2436838" y="3842102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星: 24 pt 30"/>
            <p:cNvSpPr/>
            <p:nvPr/>
          </p:nvSpPr>
          <p:spPr bwMode="auto">
            <a:xfrm>
              <a:off x="3035043" y="3594274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星: 24 pt 31"/>
            <p:cNvSpPr/>
            <p:nvPr/>
          </p:nvSpPr>
          <p:spPr bwMode="auto">
            <a:xfrm>
              <a:off x="3129047" y="2543141"/>
              <a:ext cx="471440" cy="471440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08299" y="2748101"/>
            <a:ext cx="1673201" cy="1699296"/>
            <a:chOff x="3563181" y="2315405"/>
            <a:chExt cx="2191692" cy="2225873"/>
          </a:xfrm>
        </p:grpSpPr>
        <p:sp>
          <p:nvSpPr>
            <p:cNvPr id="34" name="フリーフォーム: 図形 33"/>
            <p:cNvSpPr/>
            <p:nvPr/>
          </p:nvSpPr>
          <p:spPr bwMode="auto">
            <a:xfrm>
              <a:off x="3563181" y="2315405"/>
              <a:ext cx="2191692" cy="2225873"/>
            </a:xfrm>
            <a:custGeom>
              <a:avLst/>
              <a:gdLst>
                <a:gd name="connsiteX0" fmla="*/ 677704 w 2191692"/>
                <a:gd name="connsiteY0" fmla="*/ 1822842 h 2225873"/>
                <a:gd name="connsiteX1" fmla="*/ 686499 w 2191692"/>
                <a:gd name="connsiteY1" fmla="*/ 1852488 h 2225873"/>
                <a:gd name="connsiteX2" fmla="*/ 719080 w 2191692"/>
                <a:gd name="connsiteY2" fmla="*/ 1834349 h 2225873"/>
                <a:gd name="connsiteX3" fmla="*/ 666452 w 2191692"/>
                <a:gd name="connsiteY3" fmla="*/ 1784916 h 2225873"/>
                <a:gd name="connsiteX4" fmla="*/ 668221 w 2191692"/>
                <a:gd name="connsiteY4" fmla="*/ 1790877 h 2225873"/>
                <a:gd name="connsiteX5" fmla="*/ 675168 w 2191692"/>
                <a:gd name="connsiteY5" fmla="*/ 1787004 h 2225873"/>
                <a:gd name="connsiteX6" fmla="*/ 1444117 w 2191692"/>
                <a:gd name="connsiteY6" fmla="*/ 1775685 h 2225873"/>
                <a:gd name="connsiteX7" fmla="*/ 1344211 w 2191692"/>
                <a:gd name="connsiteY7" fmla="*/ 1799625 h 2225873"/>
                <a:gd name="connsiteX8" fmla="*/ 1341777 w 2191692"/>
                <a:gd name="connsiteY8" fmla="*/ 1801094 h 2225873"/>
                <a:gd name="connsiteX9" fmla="*/ 1342421 w 2191692"/>
                <a:gd name="connsiteY9" fmla="*/ 1800054 h 2225873"/>
                <a:gd name="connsiteX10" fmla="*/ 1317865 w 2191692"/>
                <a:gd name="connsiteY10" fmla="*/ 1805938 h 2225873"/>
                <a:gd name="connsiteX11" fmla="*/ 1419544 w 2191692"/>
                <a:gd name="connsiteY11" fmla="*/ 1856624 h 2225873"/>
                <a:gd name="connsiteX12" fmla="*/ 1353808 w 2191692"/>
                <a:gd name="connsiteY12" fmla="*/ 1857358 h 2225873"/>
                <a:gd name="connsiteX13" fmla="*/ 1404705 w 2191692"/>
                <a:gd name="connsiteY13" fmla="*/ 1908531 h 2225873"/>
                <a:gd name="connsiteX14" fmla="*/ 1457262 w 2191692"/>
                <a:gd name="connsiteY14" fmla="*/ 1731375 h 2225873"/>
                <a:gd name="connsiteX15" fmla="*/ 1432451 w 2191692"/>
                <a:gd name="connsiteY15" fmla="*/ 1746354 h 2225873"/>
                <a:gd name="connsiteX16" fmla="*/ 1451467 w 2191692"/>
                <a:gd name="connsiteY16" fmla="*/ 1750911 h 2225873"/>
                <a:gd name="connsiteX17" fmla="*/ 724480 w 2191692"/>
                <a:gd name="connsiteY17" fmla="*/ 1722358 h 2225873"/>
                <a:gd name="connsiteX18" fmla="*/ 726522 w 2191692"/>
                <a:gd name="connsiteY18" fmla="*/ 1725527 h 2225873"/>
                <a:gd name="connsiteX19" fmla="*/ 729436 w 2191692"/>
                <a:gd name="connsiteY19" fmla="*/ 1724828 h 2225873"/>
                <a:gd name="connsiteX20" fmla="*/ 688229 w 2191692"/>
                <a:gd name="connsiteY20" fmla="*/ 1720827 h 2225873"/>
                <a:gd name="connsiteX21" fmla="*/ 691424 w 2191692"/>
                <a:gd name="connsiteY21" fmla="*/ 1733937 h 2225873"/>
                <a:gd name="connsiteX22" fmla="*/ 705906 w 2191692"/>
                <a:gd name="connsiteY22" fmla="*/ 1730467 h 2225873"/>
                <a:gd name="connsiteX23" fmla="*/ 683176 w 2191692"/>
                <a:gd name="connsiteY23" fmla="*/ 1658245 h 2225873"/>
                <a:gd name="connsiteX24" fmla="*/ 696444 w 2191692"/>
                <a:gd name="connsiteY24" fmla="*/ 1678839 h 2225873"/>
                <a:gd name="connsiteX25" fmla="*/ 729181 w 2191692"/>
                <a:gd name="connsiteY25" fmla="*/ 1678473 h 2225873"/>
                <a:gd name="connsiteX26" fmla="*/ 719898 w 2191692"/>
                <a:gd name="connsiteY26" fmla="*/ 1669139 h 2225873"/>
                <a:gd name="connsiteX27" fmla="*/ 1360252 w 2191692"/>
                <a:gd name="connsiteY27" fmla="*/ 1625535 h 2225873"/>
                <a:gd name="connsiteX28" fmla="*/ 1336183 w 2191692"/>
                <a:gd name="connsiteY28" fmla="*/ 1626651 h 2225873"/>
                <a:gd name="connsiteX29" fmla="*/ 1298224 w 2191692"/>
                <a:gd name="connsiteY29" fmla="*/ 1662642 h 2225873"/>
                <a:gd name="connsiteX30" fmla="*/ 1322294 w 2191692"/>
                <a:gd name="connsiteY30" fmla="*/ 1661527 h 2225873"/>
                <a:gd name="connsiteX31" fmla="*/ 789009 w 2191692"/>
                <a:gd name="connsiteY31" fmla="*/ 1575260 h 2225873"/>
                <a:gd name="connsiteX32" fmla="*/ 785049 w 2191692"/>
                <a:gd name="connsiteY32" fmla="*/ 1575305 h 2225873"/>
                <a:gd name="connsiteX33" fmla="*/ 789979 w 2191692"/>
                <a:gd name="connsiteY33" fmla="*/ 1576767 h 2225873"/>
                <a:gd name="connsiteX34" fmla="*/ 1218792 w 2191692"/>
                <a:gd name="connsiteY34" fmla="*/ 1526097 h 2225873"/>
                <a:gd name="connsiteX35" fmla="*/ 1211983 w 2191692"/>
                <a:gd name="connsiteY35" fmla="*/ 1549046 h 2225873"/>
                <a:gd name="connsiteX36" fmla="*/ 1241130 w 2191692"/>
                <a:gd name="connsiteY36" fmla="*/ 1531450 h 2225873"/>
                <a:gd name="connsiteX37" fmla="*/ 754515 w 2191692"/>
                <a:gd name="connsiteY37" fmla="*/ 1521718 h 2225873"/>
                <a:gd name="connsiteX38" fmla="*/ 745296 w 2191692"/>
                <a:gd name="connsiteY38" fmla="*/ 1523927 h 2225873"/>
                <a:gd name="connsiteX39" fmla="*/ 760972 w 2191692"/>
                <a:gd name="connsiteY39" fmla="*/ 1531741 h 2225873"/>
                <a:gd name="connsiteX40" fmla="*/ 808059 w 2191692"/>
                <a:gd name="connsiteY40" fmla="*/ 1508887 h 2225873"/>
                <a:gd name="connsiteX41" fmla="*/ 769466 w 2191692"/>
                <a:gd name="connsiteY41" fmla="*/ 1518135 h 2225873"/>
                <a:gd name="connsiteX42" fmla="*/ 816573 w 2191692"/>
                <a:gd name="connsiteY42" fmla="*/ 1543824 h 2225873"/>
                <a:gd name="connsiteX43" fmla="*/ 925609 w 2191692"/>
                <a:gd name="connsiteY43" fmla="*/ 1480719 h 2225873"/>
                <a:gd name="connsiteX44" fmla="*/ 919214 w 2191692"/>
                <a:gd name="connsiteY44" fmla="*/ 1482251 h 2225873"/>
                <a:gd name="connsiteX45" fmla="*/ 925783 w 2191692"/>
                <a:gd name="connsiteY45" fmla="*/ 1489179 h 2225873"/>
                <a:gd name="connsiteX46" fmla="*/ 831264 w 2191692"/>
                <a:gd name="connsiteY46" fmla="*/ 1451947 h 2225873"/>
                <a:gd name="connsiteX47" fmla="*/ 824315 w 2191692"/>
                <a:gd name="connsiteY47" fmla="*/ 1455820 h 2225873"/>
                <a:gd name="connsiteX48" fmla="*/ 833032 w 2191692"/>
                <a:gd name="connsiteY48" fmla="*/ 1457909 h 2225873"/>
                <a:gd name="connsiteX49" fmla="*/ 1245504 w 2191692"/>
                <a:gd name="connsiteY49" fmla="*/ 1436056 h 2225873"/>
                <a:gd name="connsiteX50" fmla="*/ 1226141 w 2191692"/>
                <a:gd name="connsiteY50" fmla="*/ 1501322 h 2225873"/>
                <a:gd name="connsiteX51" fmla="*/ 1327641 w 2191692"/>
                <a:gd name="connsiteY51" fmla="*/ 1477000 h 2225873"/>
                <a:gd name="connsiteX52" fmla="*/ 813867 w 2191692"/>
                <a:gd name="connsiteY52" fmla="*/ 1393307 h 2225873"/>
                <a:gd name="connsiteX53" fmla="*/ 784551 w 2191692"/>
                <a:gd name="connsiteY53" fmla="*/ 1409627 h 2225873"/>
                <a:gd name="connsiteX54" fmla="*/ 821781 w 2191692"/>
                <a:gd name="connsiteY54" fmla="*/ 1419982 h 2225873"/>
                <a:gd name="connsiteX55" fmla="*/ 1265553 w 2191692"/>
                <a:gd name="connsiteY55" fmla="*/ 1368476 h 2225873"/>
                <a:gd name="connsiteX56" fmla="*/ 1246843 w 2191692"/>
                <a:gd name="connsiteY56" fmla="*/ 1431545 h 2225873"/>
                <a:gd name="connsiteX57" fmla="*/ 1327386 w 2191692"/>
                <a:gd name="connsiteY57" fmla="*/ 1430645 h 2225873"/>
                <a:gd name="connsiteX58" fmla="*/ 1285138 w 2191692"/>
                <a:gd name="connsiteY58" fmla="*/ 1258077 h 2225873"/>
                <a:gd name="connsiteX59" fmla="*/ 1251336 w 2191692"/>
                <a:gd name="connsiteY59" fmla="*/ 1288341 h 2225873"/>
                <a:gd name="connsiteX60" fmla="*/ 1284417 w 2191692"/>
                <a:gd name="connsiteY60" fmla="*/ 1298155 h 2225873"/>
                <a:gd name="connsiteX61" fmla="*/ 1348123 w 2191692"/>
                <a:gd name="connsiteY61" fmla="*/ 1218614 h 2225873"/>
                <a:gd name="connsiteX62" fmla="*/ 1300208 w 2191692"/>
                <a:gd name="connsiteY62" fmla="*/ 1302840 h 2225873"/>
                <a:gd name="connsiteX63" fmla="*/ 1373518 w 2191692"/>
                <a:gd name="connsiteY63" fmla="*/ 1324588 h 2225873"/>
                <a:gd name="connsiteX64" fmla="*/ 1366492 w 2191692"/>
                <a:gd name="connsiteY64" fmla="*/ 1295268 h 2225873"/>
                <a:gd name="connsiteX65" fmla="*/ 1341063 w 2191692"/>
                <a:gd name="connsiteY65" fmla="*/ 1255797 h 2225873"/>
                <a:gd name="connsiteX66" fmla="*/ 1359434 w 2191692"/>
                <a:gd name="connsiteY66" fmla="*/ 1265815 h 2225873"/>
                <a:gd name="connsiteX67" fmla="*/ 1731008 w 2191692"/>
                <a:gd name="connsiteY67" fmla="*/ 1162921 h 2225873"/>
                <a:gd name="connsiteX68" fmla="*/ 1729986 w 2191692"/>
                <a:gd name="connsiteY68" fmla="*/ 1219664 h 2225873"/>
                <a:gd name="connsiteX69" fmla="*/ 1777844 w 2191692"/>
                <a:gd name="connsiteY69" fmla="*/ 1176816 h 2225873"/>
                <a:gd name="connsiteX70" fmla="*/ 1655662 w 2191692"/>
                <a:gd name="connsiteY70" fmla="*/ 1140568 h 2225873"/>
                <a:gd name="connsiteX71" fmla="*/ 1678799 w 2191692"/>
                <a:gd name="connsiteY71" fmla="*/ 1237120 h 2225873"/>
                <a:gd name="connsiteX72" fmla="*/ 1722455 w 2191692"/>
                <a:gd name="connsiteY72" fmla="*/ 1160383 h 2225873"/>
                <a:gd name="connsiteX73" fmla="*/ 1614668 w 2191692"/>
                <a:gd name="connsiteY73" fmla="*/ 1128406 h 2225873"/>
                <a:gd name="connsiteX74" fmla="*/ 1615431 w 2191692"/>
                <a:gd name="connsiteY74" fmla="*/ 1129590 h 2225873"/>
                <a:gd name="connsiteX75" fmla="*/ 1615645 w 2191692"/>
                <a:gd name="connsiteY75" fmla="*/ 1128696 h 2225873"/>
                <a:gd name="connsiteX76" fmla="*/ 1716837 w 2191692"/>
                <a:gd name="connsiteY76" fmla="*/ 879346 h 2225873"/>
                <a:gd name="connsiteX77" fmla="*/ 1716043 w 2191692"/>
                <a:gd name="connsiteY77" fmla="*/ 879788 h 2225873"/>
                <a:gd name="connsiteX78" fmla="*/ 1717007 w 2191692"/>
                <a:gd name="connsiteY78" fmla="*/ 880056 h 2225873"/>
                <a:gd name="connsiteX79" fmla="*/ 999143 w 2191692"/>
                <a:gd name="connsiteY79" fmla="*/ 868505 h 2225873"/>
                <a:gd name="connsiteX80" fmla="*/ 1017382 w 2191692"/>
                <a:gd name="connsiteY80" fmla="*/ 929986 h 2225873"/>
                <a:gd name="connsiteX81" fmla="*/ 1088359 w 2191692"/>
                <a:gd name="connsiteY81" fmla="*/ 912978 h 2225873"/>
                <a:gd name="connsiteX82" fmla="*/ 993194 w 2191692"/>
                <a:gd name="connsiteY82" fmla="*/ 848453 h 2225873"/>
                <a:gd name="connsiteX83" fmla="*/ 998880 w 2191692"/>
                <a:gd name="connsiteY83" fmla="*/ 867620 h 2225873"/>
                <a:gd name="connsiteX84" fmla="*/ 1028260 w 2191692"/>
                <a:gd name="connsiteY84" fmla="*/ 867291 h 2225873"/>
                <a:gd name="connsiteX85" fmla="*/ 1700210 w 2191692"/>
                <a:gd name="connsiteY85" fmla="*/ 809961 h 2225873"/>
                <a:gd name="connsiteX86" fmla="*/ 1657147 w 2191692"/>
                <a:gd name="connsiteY86" fmla="*/ 850792 h 2225873"/>
                <a:gd name="connsiteX87" fmla="*/ 1709414 w 2191692"/>
                <a:gd name="connsiteY87" fmla="*/ 848370 h 2225873"/>
                <a:gd name="connsiteX88" fmla="*/ 1021516 w 2191692"/>
                <a:gd name="connsiteY88" fmla="*/ 806427 h 2225873"/>
                <a:gd name="connsiteX89" fmla="*/ 1036326 w 2191692"/>
                <a:gd name="connsiteY89" fmla="*/ 867201 h 2225873"/>
                <a:gd name="connsiteX90" fmla="*/ 1088104 w 2191692"/>
                <a:gd name="connsiteY90" fmla="*/ 866623 h 2225873"/>
                <a:gd name="connsiteX91" fmla="*/ 1036195 w 2191692"/>
                <a:gd name="connsiteY91" fmla="*/ 814432 h 2225873"/>
                <a:gd name="connsiteX92" fmla="*/ 1016463 w 2191692"/>
                <a:gd name="connsiteY92" fmla="*/ 743845 h 2225873"/>
                <a:gd name="connsiteX93" fmla="*/ 1053375 w 2191692"/>
                <a:gd name="connsiteY93" fmla="*/ 801140 h 2225873"/>
                <a:gd name="connsiteX94" fmla="*/ 1080085 w 2191692"/>
                <a:gd name="connsiteY94" fmla="*/ 800855 h 2225873"/>
                <a:gd name="connsiteX95" fmla="*/ 1021549 w 2191692"/>
                <a:gd name="connsiteY95" fmla="*/ 745354 h 2225873"/>
                <a:gd name="connsiteX96" fmla="*/ 1117168 w 2191692"/>
                <a:gd name="connsiteY96" fmla="*/ 715659 h 2225873"/>
                <a:gd name="connsiteX97" fmla="*/ 1111609 w 2191692"/>
                <a:gd name="connsiteY97" fmla="*/ 715718 h 2225873"/>
                <a:gd name="connsiteX98" fmla="*/ 1125992 w 2191692"/>
                <a:gd name="connsiteY98" fmla="*/ 729355 h 2225873"/>
                <a:gd name="connsiteX99" fmla="*/ 1158069 w 2191692"/>
                <a:gd name="connsiteY99" fmla="*/ 660461 h 2225873"/>
                <a:gd name="connsiteX100" fmla="*/ 1114526 w 2191692"/>
                <a:gd name="connsiteY100" fmla="*/ 660947 h 2225873"/>
                <a:gd name="connsiteX101" fmla="*/ 1168400 w 2191692"/>
                <a:gd name="connsiteY101" fmla="*/ 715113 h 2225873"/>
                <a:gd name="connsiteX102" fmla="*/ 1145034 w 2191692"/>
                <a:gd name="connsiteY102" fmla="*/ 715362 h 2225873"/>
                <a:gd name="connsiteX103" fmla="*/ 1175496 w 2191692"/>
                <a:gd name="connsiteY103" fmla="*/ 731974 h 2225873"/>
                <a:gd name="connsiteX104" fmla="*/ 1174312 w 2191692"/>
                <a:gd name="connsiteY104" fmla="*/ 586588 h 2225873"/>
                <a:gd name="connsiteX105" fmla="*/ 1078583 w 2191692"/>
                <a:gd name="connsiteY105" fmla="*/ 609527 h 2225873"/>
                <a:gd name="connsiteX106" fmla="*/ 1154931 w 2191692"/>
                <a:gd name="connsiteY106" fmla="*/ 647586 h 2225873"/>
                <a:gd name="connsiteX107" fmla="*/ 1154126 w 2191692"/>
                <a:gd name="connsiteY107" fmla="*/ 644282 h 2225873"/>
                <a:gd name="connsiteX108" fmla="*/ 1198500 w 2191692"/>
                <a:gd name="connsiteY108" fmla="*/ 668120 h 2225873"/>
                <a:gd name="connsiteX109" fmla="*/ 1373131 w 2191692"/>
                <a:gd name="connsiteY109" fmla="*/ 578162 h 2225873"/>
                <a:gd name="connsiteX110" fmla="*/ 1355483 w 2191692"/>
                <a:gd name="connsiteY110" fmla="*/ 578980 h 2225873"/>
                <a:gd name="connsiteX111" fmla="*/ 1368020 w 2191692"/>
                <a:gd name="connsiteY111" fmla="*/ 599491 h 2225873"/>
                <a:gd name="connsiteX112" fmla="*/ 1454256 w 2191692"/>
                <a:gd name="connsiteY112" fmla="*/ 574402 h 2225873"/>
                <a:gd name="connsiteX113" fmla="*/ 1416288 w 2191692"/>
                <a:gd name="connsiteY113" fmla="*/ 576162 h 2225873"/>
                <a:gd name="connsiteX114" fmla="*/ 1422974 w 2191692"/>
                <a:gd name="connsiteY114" fmla="*/ 604063 h 2225873"/>
                <a:gd name="connsiteX115" fmla="*/ 1406177 w 2191692"/>
                <a:gd name="connsiteY115" fmla="*/ 533966 h 2225873"/>
                <a:gd name="connsiteX116" fmla="*/ 1407079 w 2191692"/>
                <a:gd name="connsiteY116" fmla="*/ 537732 h 2225873"/>
                <a:gd name="connsiteX117" fmla="*/ 1411289 w 2191692"/>
                <a:gd name="connsiteY117" fmla="*/ 535388 h 2225873"/>
                <a:gd name="connsiteX118" fmla="*/ 1728235 w 2191692"/>
                <a:gd name="connsiteY118" fmla="*/ 0 h 2225873"/>
                <a:gd name="connsiteX119" fmla="*/ 1772803 w 2191692"/>
                <a:gd name="connsiteY119" fmla="*/ 185987 h 2225873"/>
                <a:gd name="connsiteX120" fmla="*/ 1825339 w 2191692"/>
                <a:gd name="connsiteY120" fmla="*/ 93641 h 2225873"/>
                <a:gd name="connsiteX121" fmla="*/ 1823990 w 2191692"/>
                <a:gd name="connsiteY121" fmla="*/ 168531 h 2225873"/>
                <a:gd name="connsiteX122" fmla="*/ 1890318 w 2191692"/>
                <a:gd name="connsiteY122" fmla="*/ 109146 h 2225873"/>
                <a:gd name="connsiteX123" fmla="*/ 1890271 w 2191692"/>
                <a:gd name="connsiteY123" fmla="*/ 135594 h 2225873"/>
                <a:gd name="connsiteX124" fmla="*/ 1959964 w 2191692"/>
                <a:gd name="connsiteY124" fmla="*/ 62092 h 2225873"/>
                <a:gd name="connsiteX125" fmla="*/ 1904192 w 2191692"/>
                <a:gd name="connsiteY125" fmla="*/ 250085 h 2225873"/>
                <a:gd name="connsiteX126" fmla="*/ 2006656 w 2191692"/>
                <a:gd name="connsiteY126" fmla="*/ 188226 h 2225873"/>
                <a:gd name="connsiteX127" fmla="*/ 1967718 w 2191692"/>
                <a:gd name="connsiteY127" fmla="*/ 251163 h 2225873"/>
                <a:gd name="connsiteX128" fmla="*/ 2054431 w 2191692"/>
                <a:gd name="connsiteY128" fmla="*/ 231168 h 2225873"/>
                <a:gd name="connsiteX129" fmla="*/ 2037512 w 2191692"/>
                <a:gd name="connsiteY129" fmla="*/ 259048 h 2225873"/>
                <a:gd name="connsiteX130" fmla="*/ 2129600 w 2191692"/>
                <a:gd name="connsiteY130" fmla="*/ 231728 h 2225873"/>
                <a:gd name="connsiteX131" fmla="*/ 1990433 w 2191692"/>
                <a:gd name="connsiteY131" fmla="*/ 363681 h 2225873"/>
                <a:gd name="connsiteX132" fmla="*/ 2111491 w 2191692"/>
                <a:gd name="connsiteY132" fmla="*/ 358070 h 2225873"/>
                <a:gd name="connsiteX133" fmla="*/ 2049329 w 2191692"/>
                <a:gd name="connsiteY133" fmla="*/ 392677 h 2225873"/>
                <a:gd name="connsiteX134" fmla="*/ 2131139 w 2191692"/>
                <a:gd name="connsiteY134" fmla="*/ 415432 h 2225873"/>
                <a:gd name="connsiteX135" fmla="*/ 2089093 w 2191692"/>
                <a:gd name="connsiteY135" fmla="*/ 438870 h 2225873"/>
                <a:gd name="connsiteX136" fmla="*/ 2191692 w 2191692"/>
                <a:gd name="connsiteY136" fmla="*/ 463456 h 2225873"/>
                <a:gd name="connsiteX137" fmla="*/ 2010074 w 2191692"/>
                <a:gd name="connsiteY137" fmla="*/ 506977 h 2225873"/>
                <a:gd name="connsiteX138" fmla="*/ 2111753 w 2191692"/>
                <a:gd name="connsiteY138" fmla="*/ 557663 h 2225873"/>
                <a:gd name="connsiteX139" fmla="*/ 2046017 w 2191692"/>
                <a:gd name="connsiteY139" fmla="*/ 558397 h 2225873"/>
                <a:gd name="connsiteX140" fmla="*/ 2099891 w 2191692"/>
                <a:gd name="connsiteY140" fmla="*/ 612563 h 2225873"/>
                <a:gd name="connsiteX141" fmla="*/ 2043100 w 2191692"/>
                <a:gd name="connsiteY141" fmla="*/ 613168 h 2225873"/>
                <a:gd name="connsiteX142" fmla="*/ 2129600 w 2191692"/>
                <a:gd name="connsiteY142" fmla="*/ 695184 h 2225873"/>
                <a:gd name="connsiteX143" fmla="*/ 1947954 w 2191692"/>
                <a:gd name="connsiteY143" fmla="*/ 641295 h 2225873"/>
                <a:gd name="connsiteX144" fmla="*/ 2007371 w 2191692"/>
                <a:gd name="connsiteY144" fmla="*/ 733523 h 2225873"/>
                <a:gd name="connsiteX145" fmla="*/ 1953007 w 2191692"/>
                <a:gd name="connsiteY145" fmla="*/ 703877 h 2225873"/>
                <a:gd name="connsiteX146" fmla="*/ 1969057 w 2191692"/>
                <a:gd name="connsiteY146" fmla="*/ 769741 h 2225873"/>
                <a:gd name="connsiteX147" fmla="*/ 1924685 w 2191692"/>
                <a:gd name="connsiteY147" fmla="*/ 745903 h 2225873"/>
                <a:gd name="connsiteX148" fmla="*/ 1959964 w 2191692"/>
                <a:gd name="connsiteY148" fmla="*/ 864821 h 2225873"/>
                <a:gd name="connsiteX149" fmla="*/ 1823895 w 2191692"/>
                <a:gd name="connsiteY149" fmla="*/ 721314 h 2225873"/>
                <a:gd name="connsiteX150" fmla="*/ 1826315 w 2191692"/>
                <a:gd name="connsiteY150" fmla="*/ 838530 h 2225873"/>
                <a:gd name="connsiteX151" fmla="*/ 1793567 w 2191692"/>
                <a:gd name="connsiteY151" fmla="*/ 783106 h 2225873"/>
                <a:gd name="connsiteX152" fmla="*/ 1773696 w 2191692"/>
                <a:gd name="connsiteY152" fmla="*/ 844852 h 2225873"/>
                <a:gd name="connsiteX153" fmla="*/ 1755165 w 2191692"/>
                <a:gd name="connsiteY153" fmla="*/ 814533 h 2225873"/>
                <a:gd name="connsiteX154" fmla="*/ 1747480 w 2191692"/>
                <a:gd name="connsiteY154" fmla="*/ 846605 h 2225873"/>
                <a:gd name="connsiteX155" fmla="*/ 1778205 w 2191692"/>
                <a:gd name="connsiteY155" fmla="*/ 845181 h 2225873"/>
                <a:gd name="connsiteX156" fmla="*/ 1743143 w 2191692"/>
                <a:gd name="connsiteY156" fmla="*/ 864701 h 2225873"/>
                <a:gd name="connsiteX157" fmla="*/ 1738060 w 2191692"/>
                <a:gd name="connsiteY157" fmla="*/ 885912 h 2225873"/>
                <a:gd name="connsiteX158" fmla="*/ 1797853 w 2191692"/>
                <a:gd name="connsiteY158" fmla="*/ 902543 h 2225873"/>
                <a:gd name="connsiteX159" fmla="*/ 1755807 w 2191692"/>
                <a:gd name="connsiteY159" fmla="*/ 925981 h 2225873"/>
                <a:gd name="connsiteX160" fmla="*/ 1858406 w 2191692"/>
                <a:gd name="connsiteY160" fmla="*/ 950567 h 2225873"/>
                <a:gd name="connsiteX161" fmla="*/ 1676788 w 2191692"/>
                <a:gd name="connsiteY161" fmla="*/ 994088 h 2225873"/>
                <a:gd name="connsiteX162" fmla="*/ 1778467 w 2191692"/>
                <a:gd name="connsiteY162" fmla="*/ 1044774 h 2225873"/>
                <a:gd name="connsiteX163" fmla="*/ 1712731 w 2191692"/>
                <a:gd name="connsiteY163" fmla="*/ 1045508 h 2225873"/>
                <a:gd name="connsiteX164" fmla="*/ 1766605 w 2191692"/>
                <a:gd name="connsiteY164" fmla="*/ 1099674 h 2225873"/>
                <a:gd name="connsiteX165" fmla="*/ 1709814 w 2191692"/>
                <a:gd name="connsiteY165" fmla="*/ 1100279 h 2225873"/>
                <a:gd name="connsiteX166" fmla="*/ 1784372 w 2191692"/>
                <a:gd name="connsiteY166" fmla="*/ 1170972 h 2225873"/>
                <a:gd name="connsiteX167" fmla="*/ 1796314 w 2191692"/>
                <a:gd name="connsiteY167" fmla="*/ 1160279 h 2225873"/>
                <a:gd name="connsiteX168" fmla="*/ 1796275 w 2191692"/>
                <a:gd name="connsiteY168" fmla="*/ 1182258 h 2225873"/>
                <a:gd name="connsiteX169" fmla="*/ 1796314 w 2191692"/>
                <a:gd name="connsiteY169" fmla="*/ 1182295 h 2225873"/>
                <a:gd name="connsiteX170" fmla="*/ 1796275 w 2191692"/>
                <a:gd name="connsiteY170" fmla="*/ 1182284 h 2225873"/>
                <a:gd name="connsiteX171" fmla="*/ 1796267 w 2191692"/>
                <a:gd name="connsiteY171" fmla="*/ 1186727 h 2225873"/>
                <a:gd name="connsiteX172" fmla="*/ 1865960 w 2191692"/>
                <a:gd name="connsiteY172" fmla="*/ 1113225 h 2225873"/>
                <a:gd name="connsiteX173" fmla="*/ 1810188 w 2191692"/>
                <a:gd name="connsiteY173" fmla="*/ 1301218 h 2225873"/>
                <a:gd name="connsiteX174" fmla="*/ 1912652 w 2191692"/>
                <a:gd name="connsiteY174" fmla="*/ 1239359 h 2225873"/>
                <a:gd name="connsiteX175" fmla="*/ 1873714 w 2191692"/>
                <a:gd name="connsiteY175" fmla="*/ 1302296 h 2225873"/>
                <a:gd name="connsiteX176" fmla="*/ 1960427 w 2191692"/>
                <a:gd name="connsiteY176" fmla="*/ 1282301 h 2225873"/>
                <a:gd name="connsiteX177" fmla="*/ 1943508 w 2191692"/>
                <a:gd name="connsiteY177" fmla="*/ 1310181 h 2225873"/>
                <a:gd name="connsiteX178" fmla="*/ 2035596 w 2191692"/>
                <a:gd name="connsiteY178" fmla="*/ 1282861 h 2225873"/>
                <a:gd name="connsiteX179" fmla="*/ 1896429 w 2191692"/>
                <a:gd name="connsiteY179" fmla="*/ 1414814 h 2225873"/>
                <a:gd name="connsiteX180" fmla="*/ 2017487 w 2191692"/>
                <a:gd name="connsiteY180" fmla="*/ 1409203 h 2225873"/>
                <a:gd name="connsiteX181" fmla="*/ 1955325 w 2191692"/>
                <a:gd name="connsiteY181" fmla="*/ 1443810 h 2225873"/>
                <a:gd name="connsiteX182" fmla="*/ 2037135 w 2191692"/>
                <a:gd name="connsiteY182" fmla="*/ 1466565 h 2225873"/>
                <a:gd name="connsiteX183" fmla="*/ 1995089 w 2191692"/>
                <a:gd name="connsiteY183" fmla="*/ 1490003 h 2225873"/>
                <a:gd name="connsiteX184" fmla="*/ 2097688 w 2191692"/>
                <a:gd name="connsiteY184" fmla="*/ 1514589 h 2225873"/>
                <a:gd name="connsiteX185" fmla="*/ 1916070 w 2191692"/>
                <a:gd name="connsiteY185" fmla="*/ 1558110 h 2225873"/>
                <a:gd name="connsiteX186" fmla="*/ 2017749 w 2191692"/>
                <a:gd name="connsiteY186" fmla="*/ 1608796 h 2225873"/>
                <a:gd name="connsiteX187" fmla="*/ 1952013 w 2191692"/>
                <a:gd name="connsiteY187" fmla="*/ 1609530 h 2225873"/>
                <a:gd name="connsiteX188" fmla="*/ 2005887 w 2191692"/>
                <a:gd name="connsiteY188" fmla="*/ 1663696 h 2225873"/>
                <a:gd name="connsiteX189" fmla="*/ 1949096 w 2191692"/>
                <a:gd name="connsiteY189" fmla="*/ 1664301 h 2225873"/>
                <a:gd name="connsiteX190" fmla="*/ 2035596 w 2191692"/>
                <a:gd name="connsiteY190" fmla="*/ 1746317 h 2225873"/>
                <a:gd name="connsiteX191" fmla="*/ 1853950 w 2191692"/>
                <a:gd name="connsiteY191" fmla="*/ 1692428 h 2225873"/>
                <a:gd name="connsiteX192" fmla="*/ 1913367 w 2191692"/>
                <a:gd name="connsiteY192" fmla="*/ 1784656 h 2225873"/>
                <a:gd name="connsiteX193" fmla="*/ 1859003 w 2191692"/>
                <a:gd name="connsiteY193" fmla="*/ 1755010 h 2225873"/>
                <a:gd name="connsiteX194" fmla="*/ 1875053 w 2191692"/>
                <a:gd name="connsiteY194" fmla="*/ 1820874 h 2225873"/>
                <a:gd name="connsiteX195" fmla="*/ 1830681 w 2191692"/>
                <a:gd name="connsiteY195" fmla="*/ 1797036 h 2225873"/>
                <a:gd name="connsiteX196" fmla="*/ 1865960 w 2191692"/>
                <a:gd name="connsiteY196" fmla="*/ 1915954 h 2225873"/>
                <a:gd name="connsiteX197" fmla="*/ 1729891 w 2191692"/>
                <a:gd name="connsiteY197" fmla="*/ 1772447 h 2225873"/>
                <a:gd name="connsiteX198" fmla="*/ 1732311 w 2191692"/>
                <a:gd name="connsiteY198" fmla="*/ 1889663 h 2225873"/>
                <a:gd name="connsiteX199" fmla="*/ 1699563 w 2191692"/>
                <a:gd name="connsiteY199" fmla="*/ 1834239 h 2225873"/>
                <a:gd name="connsiteX200" fmla="*/ 1679692 w 2191692"/>
                <a:gd name="connsiteY200" fmla="*/ 1895985 h 2225873"/>
                <a:gd name="connsiteX201" fmla="*/ 1661161 w 2191692"/>
                <a:gd name="connsiteY201" fmla="*/ 1865666 h 2225873"/>
                <a:gd name="connsiteX202" fmla="*/ 1634231 w 2191692"/>
                <a:gd name="connsiteY202" fmla="*/ 1978045 h 2225873"/>
                <a:gd name="connsiteX203" fmla="*/ 1587405 w 2191692"/>
                <a:gd name="connsiteY203" fmla="*/ 1782636 h 2225873"/>
                <a:gd name="connsiteX204" fmla="*/ 1523095 w 2191692"/>
                <a:gd name="connsiteY204" fmla="*/ 1895680 h 2225873"/>
                <a:gd name="connsiteX205" fmla="*/ 1524420 w 2191692"/>
                <a:gd name="connsiteY205" fmla="*/ 1822099 h 2225873"/>
                <a:gd name="connsiteX206" fmla="*/ 1472149 w 2191692"/>
                <a:gd name="connsiteY206" fmla="*/ 1868899 h 2225873"/>
                <a:gd name="connsiteX207" fmla="*/ 1472195 w 2191692"/>
                <a:gd name="connsiteY207" fmla="*/ 1842451 h 2225873"/>
                <a:gd name="connsiteX208" fmla="*/ 1407181 w 2191692"/>
                <a:gd name="connsiteY208" fmla="*/ 1911020 h 2225873"/>
                <a:gd name="connsiteX209" fmla="*/ 1407682 w 2191692"/>
                <a:gd name="connsiteY209" fmla="*/ 1911524 h 2225873"/>
                <a:gd name="connsiteX210" fmla="*/ 1406694 w 2191692"/>
                <a:gd name="connsiteY210" fmla="*/ 1911535 h 2225873"/>
                <a:gd name="connsiteX211" fmla="*/ 1402503 w 2191692"/>
                <a:gd name="connsiteY211" fmla="*/ 1915954 h 2225873"/>
                <a:gd name="connsiteX212" fmla="*/ 1403805 w 2191692"/>
                <a:gd name="connsiteY212" fmla="*/ 1911566 h 2225873"/>
                <a:gd name="connsiteX213" fmla="*/ 1350891 w 2191692"/>
                <a:gd name="connsiteY213" fmla="*/ 1912129 h 2225873"/>
                <a:gd name="connsiteX214" fmla="*/ 1437391 w 2191692"/>
                <a:gd name="connsiteY214" fmla="*/ 1994145 h 2225873"/>
                <a:gd name="connsiteX215" fmla="*/ 1255745 w 2191692"/>
                <a:gd name="connsiteY215" fmla="*/ 1940256 h 2225873"/>
                <a:gd name="connsiteX216" fmla="*/ 1315162 w 2191692"/>
                <a:gd name="connsiteY216" fmla="*/ 2032484 h 2225873"/>
                <a:gd name="connsiteX217" fmla="*/ 1260798 w 2191692"/>
                <a:gd name="connsiteY217" fmla="*/ 2002838 h 2225873"/>
                <a:gd name="connsiteX218" fmla="*/ 1276848 w 2191692"/>
                <a:gd name="connsiteY218" fmla="*/ 2068702 h 2225873"/>
                <a:gd name="connsiteX219" fmla="*/ 1232476 w 2191692"/>
                <a:gd name="connsiteY219" fmla="*/ 2044864 h 2225873"/>
                <a:gd name="connsiteX220" fmla="*/ 1267755 w 2191692"/>
                <a:gd name="connsiteY220" fmla="*/ 2163782 h 2225873"/>
                <a:gd name="connsiteX221" fmla="*/ 1131686 w 2191692"/>
                <a:gd name="connsiteY221" fmla="*/ 2020275 h 2225873"/>
                <a:gd name="connsiteX222" fmla="*/ 1134106 w 2191692"/>
                <a:gd name="connsiteY222" fmla="*/ 2137491 h 2225873"/>
                <a:gd name="connsiteX223" fmla="*/ 1101358 w 2191692"/>
                <a:gd name="connsiteY223" fmla="*/ 2082067 h 2225873"/>
                <a:gd name="connsiteX224" fmla="*/ 1081487 w 2191692"/>
                <a:gd name="connsiteY224" fmla="*/ 2143813 h 2225873"/>
                <a:gd name="connsiteX225" fmla="*/ 1062956 w 2191692"/>
                <a:gd name="connsiteY225" fmla="*/ 2113494 h 2225873"/>
                <a:gd name="connsiteX226" fmla="*/ 1036026 w 2191692"/>
                <a:gd name="connsiteY226" fmla="*/ 2225873 h 2225873"/>
                <a:gd name="connsiteX227" fmla="*/ 989200 w 2191692"/>
                <a:gd name="connsiteY227" fmla="*/ 2030464 h 2225873"/>
                <a:gd name="connsiteX228" fmla="*/ 924890 w 2191692"/>
                <a:gd name="connsiteY228" fmla="*/ 2143508 h 2225873"/>
                <a:gd name="connsiteX229" fmla="*/ 926215 w 2191692"/>
                <a:gd name="connsiteY229" fmla="*/ 2069927 h 2225873"/>
                <a:gd name="connsiteX230" fmla="*/ 873944 w 2191692"/>
                <a:gd name="connsiteY230" fmla="*/ 2116727 h 2225873"/>
                <a:gd name="connsiteX231" fmla="*/ 873990 w 2191692"/>
                <a:gd name="connsiteY231" fmla="*/ 2090279 h 2225873"/>
                <a:gd name="connsiteX232" fmla="*/ 804298 w 2191692"/>
                <a:gd name="connsiteY232" fmla="*/ 2163782 h 2225873"/>
                <a:gd name="connsiteX233" fmla="*/ 859057 w 2191692"/>
                <a:gd name="connsiteY233" fmla="*/ 1979203 h 2225873"/>
                <a:gd name="connsiteX234" fmla="*/ 743572 w 2191692"/>
                <a:gd name="connsiteY234" fmla="*/ 2048922 h 2225873"/>
                <a:gd name="connsiteX235" fmla="*/ 788312 w 2191692"/>
                <a:gd name="connsiteY235" fmla="*/ 1976608 h 2225873"/>
                <a:gd name="connsiteX236" fmla="*/ 709831 w 2191692"/>
                <a:gd name="connsiteY236" fmla="*/ 1994705 h 2225873"/>
                <a:gd name="connsiteX237" fmla="*/ 726749 w 2191692"/>
                <a:gd name="connsiteY237" fmla="*/ 1966826 h 2225873"/>
                <a:gd name="connsiteX238" fmla="*/ 634662 w 2191692"/>
                <a:gd name="connsiteY238" fmla="*/ 1994146 h 2225873"/>
                <a:gd name="connsiteX239" fmla="*/ 762047 w 2191692"/>
                <a:gd name="connsiteY239" fmla="*/ 1873363 h 2225873"/>
                <a:gd name="connsiteX240" fmla="*/ 693633 w 2191692"/>
                <a:gd name="connsiteY240" fmla="*/ 1876534 h 2225873"/>
                <a:gd name="connsiteX241" fmla="*/ 695186 w 2191692"/>
                <a:gd name="connsiteY241" fmla="*/ 1881771 h 2225873"/>
                <a:gd name="connsiteX242" fmla="*/ 690364 w 2191692"/>
                <a:gd name="connsiteY242" fmla="*/ 1876685 h 2225873"/>
                <a:gd name="connsiteX243" fmla="*/ 638738 w 2191692"/>
                <a:gd name="connsiteY243" fmla="*/ 1879078 h 2225873"/>
                <a:gd name="connsiteX244" fmla="*/ 674012 w 2191692"/>
                <a:gd name="connsiteY244" fmla="*/ 1859440 h 2225873"/>
                <a:gd name="connsiteX245" fmla="*/ 584798 w 2191692"/>
                <a:gd name="connsiteY245" fmla="*/ 1765348 h 2225873"/>
                <a:gd name="connsiteX246" fmla="*/ 572569 w 2191692"/>
                <a:gd name="connsiteY246" fmla="*/ 1762418 h 2225873"/>
                <a:gd name="connsiteX247" fmla="*/ 580270 w 2191692"/>
                <a:gd name="connsiteY247" fmla="*/ 1760573 h 2225873"/>
                <a:gd name="connsiteX248" fmla="*/ 559117 w 2191692"/>
                <a:gd name="connsiteY248" fmla="*/ 1738264 h 2225873"/>
                <a:gd name="connsiteX249" fmla="*/ 561537 w 2191692"/>
                <a:gd name="connsiteY249" fmla="*/ 1855480 h 2225873"/>
                <a:gd name="connsiteX250" fmla="*/ 528789 w 2191692"/>
                <a:gd name="connsiteY250" fmla="*/ 1800056 h 2225873"/>
                <a:gd name="connsiteX251" fmla="*/ 508918 w 2191692"/>
                <a:gd name="connsiteY251" fmla="*/ 1861802 h 2225873"/>
                <a:gd name="connsiteX252" fmla="*/ 490387 w 2191692"/>
                <a:gd name="connsiteY252" fmla="*/ 1831483 h 2225873"/>
                <a:gd name="connsiteX253" fmla="*/ 463457 w 2191692"/>
                <a:gd name="connsiteY253" fmla="*/ 1943862 h 2225873"/>
                <a:gd name="connsiteX254" fmla="*/ 416631 w 2191692"/>
                <a:gd name="connsiteY254" fmla="*/ 1748453 h 2225873"/>
                <a:gd name="connsiteX255" fmla="*/ 352321 w 2191692"/>
                <a:gd name="connsiteY255" fmla="*/ 1861497 h 2225873"/>
                <a:gd name="connsiteX256" fmla="*/ 353646 w 2191692"/>
                <a:gd name="connsiteY256" fmla="*/ 1787916 h 2225873"/>
                <a:gd name="connsiteX257" fmla="*/ 301375 w 2191692"/>
                <a:gd name="connsiteY257" fmla="*/ 1834716 h 2225873"/>
                <a:gd name="connsiteX258" fmla="*/ 301421 w 2191692"/>
                <a:gd name="connsiteY258" fmla="*/ 1808268 h 2225873"/>
                <a:gd name="connsiteX259" fmla="*/ 231729 w 2191692"/>
                <a:gd name="connsiteY259" fmla="*/ 1881771 h 2225873"/>
                <a:gd name="connsiteX260" fmla="*/ 286488 w 2191692"/>
                <a:gd name="connsiteY260" fmla="*/ 1697192 h 2225873"/>
                <a:gd name="connsiteX261" fmla="*/ 171003 w 2191692"/>
                <a:gd name="connsiteY261" fmla="*/ 1766911 h 2225873"/>
                <a:gd name="connsiteX262" fmla="*/ 215743 w 2191692"/>
                <a:gd name="connsiteY262" fmla="*/ 1694597 h 2225873"/>
                <a:gd name="connsiteX263" fmla="*/ 137262 w 2191692"/>
                <a:gd name="connsiteY263" fmla="*/ 1712694 h 2225873"/>
                <a:gd name="connsiteX264" fmla="*/ 154180 w 2191692"/>
                <a:gd name="connsiteY264" fmla="*/ 1684815 h 2225873"/>
                <a:gd name="connsiteX265" fmla="*/ 62093 w 2191692"/>
                <a:gd name="connsiteY265" fmla="*/ 1712135 h 2225873"/>
                <a:gd name="connsiteX266" fmla="*/ 189478 w 2191692"/>
                <a:gd name="connsiteY266" fmla="*/ 1591352 h 2225873"/>
                <a:gd name="connsiteX267" fmla="*/ 66169 w 2191692"/>
                <a:gd name="connsiteY267" fmla="*/ 1597067 h 2225873"/>
                <a:gd name="connsiteX268" fmla="*/ 146511 w 2191692"/>
                <a:gd name="connsiteY268" fmla="*/ 1552338 h 2225873"/>
                <a:gd name="connsiteX269" fmla="*/ 60552 w 2191692"/>
                <a:gd name="connsiteY269" fmla="*/ 1528432 h 2225873"/>
                <a:gd name="connsiteX270" fmla="*/ 102599 w 2191692"/>
                <a:gd name="connsiteY270" fmla="*/ 1504993 h 2225873"/>
                <a:gd name="connsiteX271" fmla="*/ 0 w 2191692"/>
                <a:gd name="connsiteY271" fmla="*/ 1480407 h 2225873"/>
                <a:gd name="connsiteX272" fmla="*/ 156867 w 2191692"/>
                <a:gd name="connsiteY272" fmla="*/ 1442817 h 2225873"/>
                <a:gd name="connsiteX273" fmla="*/ 65907 w 2191692"/>
                <a:gd name="connsiteY273" fmla="*/ 1397475 h 2225873"/>
                <a:gd name="connsiteX274" fmla="*/ 156612 w 2191692"/>
                <a:gd name="connsiteY274" fmla="*/ 1396462 h 2225873"/>
                <a:gd name="connsiteX275" fmla="*/ 91801 w 2191692"/>
                <a:gd name="connsiteY275" fmla="*/ 1331299 h 2225873"/>
                <a:gd name="connsiteX276" fmla="*/ 148593 w 2191692"/>
                <a:gd name="connsiteY276" fmla="*/ 1330694 h 2225873"/>
                <a:gd name="connsiteX277" fmla="*/ 62093 w 2191692"/>
                <a:gd name="connsiteY277" fmla="*/ 1248679 h 2225873"/>
                <a:gd name="connsiteX278" fmla="*/ 217410 w 2191692"/>
                <a:gd name="connsiteY278" fmla="*/ 1294756 h 2225873"/>
                <a:gd name="connsiteX279" fmla="*/ 170289 w 2191692"/>
                <a:gd name="connsiteY279" fmla="*/ 1221614 h 2225873"/>
                <a:gd name="connsiteX280" fmla="*/ 244004 w 2191692"/>
                <a:gd name="connsiteY280" fmla="*/ 1261813 h 2225873"/>
                <a:gd name="connsiteX281" fmla="*/ 222634 w 2191692"/>
                <a:gd name="connsiteY281" fmla="*/ 1174121 h 2225873"/>
                <a:gd name="connsiteX282" fmla="*/ 267008 w 2191692"/>
                <a:gd name="connsiteY282" fmla="*/ 1197959 h 2225873"/>
                <a:gd name="connsiteX283" fmla="*/ 231729 w 2191692"/>
                <a:gd name="connsiteY283" fmla="*/ 1079043 h 2225873"/>
                <a:gd name="connsiteX284" fmla="*/ 353214 w 2191692"/>
                <a:gd name="connsiteY284" fmla="*/ 1207168 h 2225873"/>
                <a:gd name="connsiteX285" fmla="*/ 351345 w 2191692"/>
                <a:gd name="connsiteY285" fmla="*/ 1116607 h 2225873"/>
                <a:gd name="connsiteX286" fmla="*/ 390828 w 2191692"/>
                <a:gd name="connsiteY286" fmla="*/ 1183431 h 2225873"/>
                <a:gd name="connsiteX287" fmla="*/ 417996 w 2191692"/>
                <a:gd name="connsiteY287" fmla="*/ 1099011 h 2225873"/>
                <a:gd name="connsiteX288" fmla="*/ 436528 w 2191692"/>
                <a:gd name="connsiteY288" fmla="*/ 1129330 h 2225873"/>
                <a:gd name="connsiteX289" fmla="*/ 463457 w 2191692"/>
                <a:gd name="connsiteY289" fmla="*/ 1016950 h 2225873"/>
                <a:gd name="connsiteX290" fmla="*/ 508025 w 2191692"/>
                <a:gd name="connsiteY290" fmla="*/ 1202937 h 2225873"/>
                <a:gd name="connsiteX291" fmla="*/ 560561 w 2191692"/>
                <a:gd name="connsiteY291" fmla="*/ 1110591 h 2225873"/>
                <a:gd name="connsiteX292" fmla="*/ 559212 w 2191692"/>
                <a:gd name="connsiteY292" fmla="*/ 1185481 h 2225873"/>
                <a:gd name="connsiteX293" fmla="*/ 625540 w 2191692"/>
                <a:gd name="connsiteY293" fmla="*/ 1126096 h 2225873"/>
                <a:gd name="connsiteX294" fmla="*/ 625493 w 2191692"/>
                <a:gd name="connsiteY294" fmla="*/ 1152544 h 2225873"/>
                <a:gd name="connsiteX295" fmla="*/ 695186 w 2191692"/>
                <a:gd name="connsiteY295" fmla="*/ 1079042 h 2225873"/>
                <a:gd name="connsiteX296" fmla="*/ 639414 w 2191692"/>
                <a:gd name="connsiteY296" fmla="*/ 1267035 h 2225873"/>
                <a:gd name="connsiteX297" fmla="*/ 741878 w 2191692"/>
                <a:gd name="connsiteY297" fmla="*/ 1205176 h 2225873"/>
                <a:gd name="connsiteX298" fmla="*/ 702940 w 2191692"/>
                <a:gd name="connsiteY298" fmla="*/ 1268113 h 2225873"/>
                <a:gd name="connsiteX299" fmla="*/ 789653 w 2191692"/>
                <a:gd name="connsiteY299" fmla="*/ 1248118 h 2225873"/>
                <a:gd name="connsiteX300" fmla="*/ 772734 w 2191692"/>
                <a:gd name="connsiteY300" fmla="*/ 1275998 h 2225873"/>
                <a:gd name="connsiteX301" fmla="*/ 864822 w 2191692"/>
                <a:gd name="connsiteY301" fmla="*/ 1248678 h 2225873"/>
                <a:gd name="connsiteX302" fmla="*/ 725655 w 2191692"/>
                <a:gd name="connsiteY302" fmla="*/ 1380631 h 2225873"/>
                <a:gd name="connsiteX303" fmla="*/ 808961 w 2191692"/>
                <a:gd name="connsiteY303" fmla="*/ 1376770 h 2225873"/>
                <a:gd name="connsiteX304" fmla="*/ 804298 w 2191692"/>
                <a:gd name="connsiteY304" fmla="*/ 1361054 h 2225873"/>
                <a:gd name="connsiteX305" fmla="*/ 818769 w 2191692"/>
                <a:gd name="connsiteY305" fmla="*/ 1376315 h 2225873"/>
                <a:gd name="connsiteX306" fmla="*/ 846713 w 2191692"/>
                <a:gd name="connsiteY306" fmla="*/ 1375020 h 2225873"/>
                <a:gd name="connsiteX307" fmla="*/ 827620 w 2191692"/>
                <a:gd name="connsiteY307" fmla="*/ 1385650 h 2225873"/>
                <a:gd name="connsiteX308" fmla="*/ 914687 w 2191692"/>
                <a:gd name="connsiteY308" fmla="*/ 1477476 h 2225873"/>
                <a:gd name="connsiteX309" fmla="*/ 925596 w 2191692"/>
                <a:gd name="connsiteY309" fmla="*/ 1480090 h 2225873"/>
                <a:gd name="connsiteX310" fmla="*/ 923914 w 2191692"/>
                <a:gd name="connsiteY310" fmla="*/ 1398618 h 2225873"/>
                <a:gd name="connsiteX311" fmla="*/ 963397 w 2191692"/>
                <a:gd name="connsiteY311" fmla="*/ 1465442 h 2225873"/>
                <a:gd name="connsiteX312" fmla="*/ 990565 w 2191692"/>
                <a:gd name="connsiteY312" fmla="*/ 1381022 h 2225873"/>
                <a:gd name="connsiteX313" fmla="*/ 1009097 w 2191692"/>
                <a:gd name="connsiteY313" fmla="*/ 1411341 h 2225873"/>
                <a:gd name="connsiteX314" fmla="*/ 1036026 w 2191692"/>
                <a:gd name="connsiteY314" fmla="*/ 1298961 h 2225873"/>
                <a:gd name="connsiteX315" fmla="*/ 1080594 w 2191692"/>
                <a:gd name="connsiteY315" fmla="*/ 1484948 h 2225873"/>
                <a:gd name="connsiteX316" fmla="*/ 1133130 w 2191692"/>
                <a:gd name="connsiteY316" fmla="*/ 1392602 h 2225873"/>
                <a:gd name="connsiteX317" fmla="*/ 1131781 w 2191692"/>
                <a:gd name="connsiteY317" fmla="*/ 1467492 h 2225873"/>
                <a:gd name="connsiteX318" fmla="*/ 1198109 w 2191692"/>
                <a:gd name="connsiteY318" fmla="*/ 1408107 h 2225873"/>
                <a:gd name="connsiteX319" fmla="*/ 1198062 w 2191692"/>
                <a:gd name="connsiteY319" fmla="*/ 1434555 h 2225873"/>
                <a:gd name="connsiteX320" fmla="*/ 1263077 w 2191692"/>
                <a:gd name="connsiteY320" fmla="*/ 1365987 h 2225873"/>
                <a:gd name="connsiteX321" fmla="*/ 1262575 w 2191692"/>
                <a:gd name="connsiteY321" fmla="*/ 1365482 h 2225873"/>
                <a:gd name="connsiteX322" fmla="*/ 1263566 w 2191692"/>
                <a:gd name="connsiteY322" fmla="*/ 1365472 h 2225873"/>
                <a:gd name="connsiteX323" fmla="*/ 1267755 w 2191692"/>
                <a:gd name="connsiteY323" fmla="*/ 1361053 h 2225873"/>
                <a:gd name="connsiteX324" fmla="*/ 1266454 w 2191692"/>
                <a:gd name="connsiteY324" fmla="*/ 1365441 h 2225873"/>
                <a:gd name="connsiteX325" fmla="*/ 1319367 w 2191692"/>
                <a:gd name="connsiteY325" fmla="*/ 1364877 h 2225873"/>
                <a:gd name="connsiteX326" fmla="*/ 1283995 w 2191692"/>
                <a:gd name="connsiteY326" fmla="*/ 1331339 h 2225873"/>
                <a:gd name="connsiteX327" fmla="*/ 1283813 w 2191692"/>
                <a:gd name="connsiteY327" fmla="*/ 1331658 h 2225873"/>
                <a:gd name="connsiteX328" fmla="*/ 1283822 w 2191692"/>
                <a:gd name="connsiteY328" fmla="*/ 1331175 h 2225873"/>
                <a:gd name="connsiteX329" fmla="*/ 1244809 w 2191692"/>
                <a:gd name="connsiteY329" fmla="*/ 1294185 h 2225873"/>
                <a:gd name="connsiteX330" fmla="*/ 1232867 w 2191692"/>
                <a:gd name="connsiteY330" fmla="*/ 1304877 h 2225873"/>
                <a:gd name="connsiteX331" fmla="*/ 1232906 w 2191692"/>
                <a:gd name="connsiteY331" fmla="*/ 1282898 h 2225873"/>
                <a:gd name="connsiteX332" fmla="*/ 1232867 w 2191692"/>
                <a:gd name="connsiteY332" fmla="*/ 1282862 h 2225873"/>
                <a:gd name="connsiteX333" fmla="*/ 1232906 w 2191692"/>
                <a:gd name="connsiteY333" fmla="*/ 1282873 h 2225873"/>
                <a:gd name="connsiteX334" fmla="*/ 1232913 w 2191692"/>
                <a:gd name="connsiteY334" fmla="*/ 1278429 h 2225873"/>
                <a:gd name="connsiteX335" fmla="*/ 1163221 w 2191692"/>
                <a:gd name="connsiteY335" fmla="*/ 1351932 h 2225873"/>
                <a:gd name="connsiteX336" fmla="*/ 1217980 w 2191692"/>
                <a:gd name="connsiteY336" fmla="*/ 1167353 h 2225873"/>
                <a:gd name="connsiteX337" fmla="*/ 1102495 w 2191692"/>
                <a:gd name="connsiteY337" fmla="*/ 1237072 h 2225873"/>
                <a:gd name="connsiteX338" fmla="*/ 1147235 w 2191692"/>
                <a:gd name="connsiteY338" fmla="*/ 1164758 h 2225873"/>
                <a:gd name="connsiteX339" fmla="*/ 1068754 w 2191692"/>
                <a:gd name="connsiteY339" fmla="*/ 1182855 h 2225873"/>
                <a:gd name="connsiteX340" fmla="*/ 1085672 w 2191692"/>
                <a:gd name="connsiteY340" fmla="*/ 1154976 h 2225873"/>
                <a:gd name="connsiteX341" fmla="*/ 993585 w 2191692"/>
                <a:gd name="connsiteY341" fmla="*/ 1182296 h 2225873"/>
                <a:gd name="connsiteX342" fmla="*/ 1120970 w 2191692"/>
                <a:gd name="connsiteY342" fmla="*/ 1061513 h 2225873"/>
                <a:gd name="connsiteX343" fmla="*/ 997661 w 2191692"/>
                <a:gd name="connsiteY343" fmla="*/ 1067228 h 2225873"/>
                <a:gd name="connsiteX344" fmla="*/ 1078003 w 2191692"/>
                <a:gd name="connsiteY344" fmla="*/ 1022499 h 2225873"/>
                <a:gd name="connsiteX345" fmla="*/ 992044 w 2191692"/>
                <a:gd name="connsiteY345" fmla="*/ 998593 h 2225873"/>
                <a:gd name="connsiteX346" fmla="*/ 1034091 w 2191692"/>
                <a:gd name="connsiteY346" fmla="*/ 975154 h 2225873"/>
                <a:gd name="connsiteX347" fmla="*/ 931492 w 2191692"/>
                <a:gd name="connsiteY347" fmla="*/ 950568 h 2225873"/>
                <a:gd name="connsiteX348" fmla="*/ 997536 w 2191692"/>
                <a:gd name="connsiteY348" fmla="*/ 934742 h 2225873"/>
                <a:gd name="connsiteX349" fmla="*/ 892404 w 2191692"/>
                <a:gd name="connsiteY349" fmla="*/ 823864 h 2225873"/>
                <a:gd name="connsiteX350" fmla="*/ 894824 w 2191692"/>
                <a:gd name="connsiteY350" fmla="*/ 941080 h 2225873"/>
                <a:gd name="connsiteX351" fmla="*/ 862076 w 2191692"/>
                <a:gd name="connsiteY351" fmla="*/ 885656 h 2225873"/>
                <a:gd name="connsiteX352" fmla="*/ 842205 w 2191692"/>
                <a:gd name="connsiteY352" fmla="*/ 947402 h 2225873"/>
                <a:gd name="connsiteX353" fmla="*/ 823674 w 2191692"/>
                <a:gd name="connsiteY353" fmla="*/ 917083 h 2225873"/>
                <a:gd name="connsiteX354" fmla="*/ 796744 w 2191692"/>
                <a:gd name="connsiteY354" fmla="*/ 1029462 h 2225873"/>
                <a:gd name="connsiteX355" fmla="*/ 749918 w 2191692"/>
                <a:gd name="connsiteY355" fmla="*/ 834053 h 2225873"/>
                <a:gd name="connsiteX356" fmla="*/ 685608 w 2191692"/>
                <a:gd name="connsiteY356" fmla="*/ 947097 h 2225873"/>
                <a:gd name="connsiteX357" fmla="*/ 686933 w 2191692"/>
                <a:gd name="connsiteY357" fmla="*/ 873516 h 2225873"/>
                <a:gd name="connsiteX358" fmla="*/ 634662 w 2191692"/>
                <a:gd name="connsiteY358" fmla="*/ 920316 h 2225873"/>
                <a:gd name="connsiteX359" fmla="*/ 634708 w 2191692"/>
                <a:gd name="connsiteY359" fmla="*/ 893868 h 2225873"/>
                <a:gd name="connsiteX360" fmla="*/ 565016 w 2191692"/>
                <a:gd name="connsiteY360" fmla="*/ 967371 h 2225873"/>
                <a:gd name="connsiteX361" fmla="*/ 619775 w 2191692"/>
                <a:gd name="connsiteY361" fmla="*/ 782792 h 2225873"/>
                <a:gd name="connsiteX362" fmla="*/ 504290 w 2191692"/>
                <a:gd name="connsiteY362" fmla="*/ 852511 h 2225873"/>
                <a:gd name="connsiteX363" fmla="*/ 549030 w 2191692"/>
                <a:gd name="connsiteY363" fmla="*/ 780197 h 2225873"/>
                <a:gd name="connsiteX364" fmla="*/ 470549 w 2191692"/>
                <a:gd name="connsiteY364" fmla="*/ 798294 h 2225873"/>
                <a:gd name="connsiteX365" fmla="*/ 487467 w 2191692"/>
                <a:gd name="connsiteY365" fmla="*/ 770415 h 2225873"/>
                <a:gd name="connsiteX366" fmla="*/ 395380 w 2191692"/>
                <a:gd name="connsiteY366" fmla="*/ 797735 h 2225873"/>
                <a:gd name="connsiteX367" fmla="*/ 522765 w 2191692"/>
                <a:gd name="connsiteY367" fmla="*/ 676952 h 2225873"/>
                <a:gd name="connsiteX368" fmla="*/ 399456 w 2191692"/>
                <a:gd name="connsiteY368" fmla="*/ 682667 h 2225873"/>
                <a:gd name="connsiteX369" fmla="*/ 479798 w 2191692"/>
                <a:gd name="connsiteY369" fmla="*/ 637938 h 2225873"/>
                <a:gd name="connsiteX370" fmla="*/ 393839 w 2191692"/>
                <a:gd name="connsiteY370" fmla="*/ 614032 h 2225873"/>
                <a:gd name="connsiteX371" fmla="*/ 435886 w 2191692"/>
                <a:gd name="connsiteY371" fmla="*/ 590593 h 2225873"/>
                <a:gd name="connsiteX372" fmla="*/ 333287 w 2191692"/>
                <a:gd name="connsiteY372" fmla="*/ 566007 h 2225873"/>
                <a:gd name="connsiteX373" fmla="*/ 490154 w 2191692"/>
                <a:gd name="connsiteY373" fmla="*/ 528417 h 2225873"/>
                <a:gd name="connsiteX374" fmla="*/ 399194 w 2191692"/>
                <a:gd name="connsiteY374" fmla="*/ 483075 h 2225873"/>
                <a:gd name="connsiteX375" fmla="*/ 489899 w 2191692"/>
                <a:gd name="connsiteY375" fmla="*/ 482062 h 2225873"/>
                <a:gd name="connsiteX376" fmla="*/ 425088 w 2191692"/>
                <a:gd name="connsiteY376" fmla="*/ 416899 h 2225873"/>
                <a:gd name="connsiteX377" fmla="*/ 481880 w 2191692"/>
                <a:gd name="connsiteY377" fmla="*/ 416294 h 2225873"/>
                <a:gd name="connsiteX378" fmla="*/ 395380 w 2191692"/>
                <a:gd name="connsiteY378" fmla="*/ 334279 h 2225873"/>
                <a:gd name="connsiteX379" fmla="*/ 550697 w 2191692"/>
                <a:gd name="connsiteY379" fmla="*/ 380356 h 2225873"/>
                <a:gd name="connsiteX380" fmla="*/ 503576 w 2191692"/>
                <a:gd name="connsiteY380" fmla="*/ 307214 h 2225873"/>
                <a:gd name="connsiteX381" fmla="*/ 577291 w 2191692"/>
                <a:gd name="connsiteY381" fmla="*/ 347413 h 2225873"/>
                <a:gd name="connsiteX382" fmla="*/ 555921 w 2191692"/>
                <a:gd name="connsiteY382" fmla="*/ 259721 h 2225873"/>
                <a:gd name="connsiteX383" fmla="*/ 600295 w 2191692"/>
                <a:gd name="connsiteY383" fmla="*/ 283559 h 2225873"/>
                <a:gd name="connsiteX384" fmla="*/ 565016 w 2191692"/>
                <a:gd name="connsiteY384" fmla="*/ 164643 h 2225873"/>
                <a:gd name="connsiteX385" fmla="*/ 686501 w 2191692"/>
                <a:gd name="connsiteY385" fmla="*/ 292768 h 2225873"/>
                <a:gd name="connsiteX386" fmla="*/ 684632 w 2191692"/>
                <a:gd name="connsiteY386" fmla="*/ 202207 h 2225873"/>
                <a:gd name="connsiteX387" fmla="*/ 724115 w 2191692"/>
                <a:gd name="connsiteY387" fmla="*/ 269031 h 2225873"/>
                <a:gd name="connsiteX388" fmla="*/ 751283 w 2191692"/>
                <a:gd name="connsiteY388" fmla="*/ 184611 h 2225873"/>
                <a:gd name="connsiteX389" fmla="*/ 769815 w 2191692"/>
                <a:gd name="connsiteY389" fmla="*/ 214930 h 2225873"/>
                <a:gd name="connsiteX390" fmla="*/ 796744 w 2191692"/>
                <a:gd name="connsiteY390" fmla="*/ 102550 h 2225873"/>
                <a:gd name="connsiteX391" fmla="*/ 841312 w 2191692"/>
                <a:gd name="connsiteY391" fmla="*/ 288537 h 2225873"/>
                <a:gd name="connsiteX392" fmla="*/ 893848 w 2191692"/>
                <a:gd name="connsiteY392" fmla="*/ 196191 h 2225873"/>
                <a:gd name="connsiteX393" fmla="*/ 892499 w 2191692"/>
                <a:gd name="connsiteY393" fmla="*/ 271081 h 2225873"/>
                <a:gd name="connsiteX394" fmla="*/ 958827 w 2191692"/>
                <a:gd name="connsiteY394" fmla="*/ 211696 h 2225873"/>
                <a:gd name="connsiteX395" fmla="*/ 958780 w 2191692"/>
                <a:gd name="connsiteY395" fmla="*/ 238144 h 2225873"/>
                <a:gd name="connsiteX396" fmla="*/ 1028473 w 2191692"/>
                <a:gd name="connsiteY396" fmla="*/ 164642 h 2225873"/>
                <a:gd name="connsiteX397" fmla="*/ 972701 w 2191692"/>
                <a:gd name="connsiteY397" fmla="*/ 352635 h 2225873"/>
                <a:gd name="connsiteX398" fmla="*/ 1075165 w 2191692"/>
                <a:gd name="connsiteY398" fmla="*/ 290776 h 2225873"/>
                <a:gd name="connsiteX399" fmla="*/ 1036227 w 2191692"/>
                <a:gd name="connsiteY399" fmla="*/ 353713 h 2225873"/>
                <a:gd name="connsiteX400" fmla="*/ 1122940 w 2191692"/>
                <a:gd name="connsiteY400" fmla="*/ 333718 h 2225873"/>
                <a:gd name="connsiteX401" fmla="*/ 1106021 w 2191692"/>
                <a:gd name="connsiteY401" fmla="*/ 361598 h 2225873"/>
                <a:gd name="connsiteX402" fmla="*/ 1198109 w 2191692"/>
                <a:gd name="connsiteY402" fmla="*/ 334278 h 2225873"/>
                <a:gd name="connsiteX403" fmla="*/ 1058942 w 2191692"/>
                <a:gd name="connsiteY403" fmla="*/ 466231 h 2225873"/>
                <a:gd name="connsiteX404" fmla="*/ 1180000 w 2191692"/>
                <a:gd name="connsiteY404" fmla="*/ 460620 h 2225873"/>
                <a:gd name="connsiteX405" fmla="*/ 1117838 w 2191692"/>
                <a:gd name="connsiteY405" fmla="*/ 495227 h 2225873"/>
                <a:gd name="connsiteX406" fmla="*/ 1199648 w 2191692"/>
                <a:gd name="connsiteY406" fmla="*/ 517982 h 2225873"/>
                <a:gd name="connsiteX407" fmla="*/ 1157602 w 2191692"/>
                <a:gd name="connsiteY407" fmla="*/ 541420 h 2225873"/>
                <a:gd name="connsiteX408" fmla="*/ 1260201 w 2191692"/>
                <a:gd name="connsiteY408" fmla="*/ 566006 h 2225873"/>
                <a:gd name="connsiteX409" fmla="*/ 1194158 w 2191692"/>
                <a:gd name="connsiteY409" fmla="*/ 581832 h 2225873"/>
                <a:gd name="connsiteX410" fmla="*/ 1284706 w 2191692"/>
                <a:gd name="connsiteY410" fmla="*/ 677329 h 2225873"/>
                <a:gd name="connsiteX411" fmla="*/ 1282837 w 2191692"/>
                <a:gd name="connsiteY411" fmla="*/ 586768 h 2225873"/>
                <a:gd name="connsiteX412" fmla="*/ 1322320 w 2191692"/>
                <a:gd name="connsiteY412" fmla="*/ 653592 h 2225873"/>
                <a:gd name="connsiteX413" fmla="*/ 1346193 w 2191692"/>
                <a:gd name="connsiteY413" fmla="*/ 579411 h 2225873"/>
                <a:gd name="connsiteX414" fmla="*/ 1330947 w 2191692"/>
                <a:gd name="connsiteY414" fmla="*/ 580117 h 2225873"/>
                <a:gd name="connsiteX415" fmla="*/ 1349244 w 2191692"/>
                <a:gd name="connsiteY415" fmla="*/ 569931 h 2225873"/>
                <a:gd name="connsiteX416" fmla="*/ 1349488 w 2191692"/>
                <a:gd name="connsiteY416" fmla="*/ 569172 h 2225873"/>
                <a:gd name="connsiteX417" fmla="*/ 1349772 w 2191692"/>
                <a:gd name="connsiteY417" fmla="*/ 569637 h 2225873"/>
                <a:gd name="connsiteX418" fmla="*/ 1379085 w 2191692"/>
                <a:gd name="connsiteY418" fmla="*/ 553318 h 2225873"/>
                <a:gd name="connsiteX419" fmla="*/ 1385125 w 2191692"/>
                <a:gd name="connsiteY419" fmla="*/ 528112 h 2225873"/>
                <a:gd name="connsiteX420" fmla="*/ 1325330 w 2191692"/>
                <a:gd name="connsiteY420" fmla="*/ 511482 h 2225873"/>
                <a:gd name="connsiteX421" fmla="*/ 1367377 w 2191692"/>
                <a:gd name="connsiteY421" fmla="*/ 488043 h 2225873"/>
                <a:gd name="connsiteX422" fmla="*/ 1264778 w 2191692"/>
                <a:gd name="connsiteY422" fmla="*/ 463457 h 2225873"/>
                <a:gd name="connsiteX423" fmla="*/ 1421645 w 2191692"/>
                <a:gd name="connsiteY423" fmla="*/ 425867 h 2225873"/>
                <a:gd name="connsiteX424" fmla="*/ 1330685 w 2191692"/>
                <a:gd name="connsiteY424" fmla="*/ 380525 h 2225873"/>
                <a:gd name="connsiteX425" fmla="*/ 1421390 w 2191692"/>
                <a:gd name="connsiteY425" fmla="*/ 379512 h 2225873"/>
                <a:gd name="connsiteX426" fmla="*/ 1356579 w 2191692"/>
                <a:gd name="connsiteY426" fmla="*/ 314349 h 2225873"/>
                <a:gd name="connsiteX427" fmla="*/ 1413371 w 2191692"/>
                <a:gd name="connsiteY427" fmla="*/ 313744 h 2225873"/>
                <a:gd name="connsiteX428" fmla="*/ 1326871 w 2191692"/>
                <a:gd name="connsiteY428" fmla="*/ 231729 h 2225873"/>
                <a:gd name="connsiteX429" fmla="*/ 1482188 w 2191692"/>
                <a:gd name="connsiteY429" fmla="*/ 277806 h 2225873"/>
                <a:gd name="connsiteX430" fmla="*/ 1435067 w 2191692"/>
                <a:gd name="connsiteY430" fmla="*/ 204664 h 2225873"/>
                <a:gd name="connsiteX431" fmla="*/ 1508782 w 2191692"/>
                <a:gd name="connsiteY431" fmla="*/ 244863 h 2225873"/>
                <a:gd name="connsiteX432" fmla="*/ 1487412 w 2191692"/>
                <a:gd name="connsiteY432" fmla="*/ 157171 h 2225873"/>
                <a:gd name="connsiteX433" fmla="*/ 1531786 w 2191692"/>
                <a:gd name="connsiteY433" fmla="*/ 181009 h 2225873"/>
                <a:gd name="connsiteX434" fmla="*/ 1496507 w 2191692"/>
                <a:gd name="connsiteY434" fmla="*/ 62093 h 2225873"/>
                <a:gd name="connsiteX435" fmla="*/ 1617992 w 2191692"/>
                <a:gd name="connsiteY435" fmla="*/ 190218 h 2225873"/>
                <a:gd name="connsiteX436" fmla="*/ 1616123 w 2191692"/>
                <a:gd name="connsiteY436" fmla="*/ 99657 h 2225873"/>
                <a:gd name="connsiteX437" fmla="*/ 1655606 w 2191692"/>
                <a:gd name="connsiteY437" fmla="*/ 166481 h 2225873"/>
                <a:gd name="connsiteX438" fmla="*/ 1682774 w 2191692"/>
                <a:gd name="connsiteY438" fmla="*/ 82061 h 2225873"/>
                <a:gd name="connsiteX439" fmla="*/ 1701306 w 2191692"/>
                <a:gd name="connsiteY439" fmla="*/ 112380 h 222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</a:cxnLst>
              <a:rect l="l" t="t" r="r" b="b"/>
              <a:pathLst>
                <a:path w="2191692" h="2225873">
                  <a:moveTo>
                    <a:pt x="677704" y="1822842"/>
                  </a:moveTo>
                  <a:lnTo>
                    <a:pt x="686499" y="1852488"/>
                  </a:lnTo>
                  <a:lnTo>
                    <a:pt x="719080" y="1834349"/>
                  </a:lnTo>
                  <a:close/>
                  <a:moveTo>
                    <a:pt x="666452" y="1784916"/>
                  </a:moveTo>
                  <a:lnTo>
                    <a:pt x="668221" y="1790877"/>
                  </a:lnTo>
                  <a:lnTo>
                    <a:pt x="675168" y="1787004"/>
                  </a:lnTo>
                  <a:close/>
                  <a:moveTo>
                    <a:pt x="1444117" y="1775685"/>
                  </a:moveTo>
                  <a:lnTo>
                    <a:pt x="1344211" y="1799625"/>
                  </a:lnTo>
                  <a:lnTo>
                    <a:pt x="1341777" y="1801094"/>
                  </a:lnTo>
                  <a:lnTo>
                    <a:pt x="1342421" y="1800054"/>
                  </a:lnTo>
                  <a:lnTo>
                    <a:pt x="1317865" y="1805938"/>
                  </a:lnTo>
                  <a:lnTo>
                    <a:pt x="1419544" y="1856624"/>
                  </a:lnTo>
                  <a:lnTo>
                    <a:pt x="1353808" y="1857358"/>
                  </a:lnTo>
                  <a:lnTo>
                    <a:pt x="1404705" y="1908531"/>
                  </a:lnTo>
                  <a:close/>
                  <a:moveTo>
                    <a:pt x="1457262" y="1731375"/>
                  </a:moveTo>
                  <a:lnTo>
                    <a:pt x="1432451" y="1746354"/>
                  </a:lnTo>
                  <a:lnTo>
                    <a:pt x="1451467" y="1750911"/>
                  </a:lnTo>
                  <a:close/>
                  <a:moveTo>
                    <a:pt x="724480" y="1722358"/>
                  </a:moveTo>
                  <a:lnTo>
                    <a:pt x="726522" y="1725527"/>
                  </a:lnTo>
                  <a:lnTo>
                    <a:pt x="729436" y="1724828"/>
                  </a:lnTo>
                  <a:close/>
                  <a:moveTo>
                    <a:pt x="688229" y="1720827"/>
                  </a:moveTo>
                  <a:lnTo>
                    <a:pt x="691424" y="1733937"/>
                  </a:lnTo>
                  <a:lnTo>
                    <a:pt x="705906" y="1730467"/>
                  </a:lnTo>
                  <a:close/>
                  <a:moveTo>
                    <a:pt x="683176" y="1658245"/>
                  </a:moveTo>
                  <a:lnTo>
                    <a:pt x="696444" y="1678839"/>
                  </a:lnTo>
                  <a:lnTo>
                    <a:pt x="729181" y="1678473"/>
                  </a:lnTo>
                  <a:lnTo>
                    <a:pt x="719898" y="1669139"/>
                  </a:lnTo>
                  <a:close/>
                  <a:moveTo>
                    <a:pt x="1360252" y="1625535"/>
                  </a:moveTo>
                  <a:lnTo>
                    <a:pt x="1336183" y="1626651"/>
                  </a:lnTo>
                  <a:lnTo>
                    <a:pt x="1298224" y="1662642"/>
                  </a:lnTo>
                  <a:lnTo>
                    <a:pt x="1322294" y="1661527"/>
                  </a:lnTo>
                  <a:close/>
                  <a:moveTo>
                    <a:pt x="789009" y="1575260"/>
                  </a:moveTo>
                  <a:lnTo>
                    <a:pt x="785049" y="1575305"/>
                  </a:lnTo>
                  <a:lnTo>
                    <a:pt x="789979" y="1576767"/>
                  </a:lnTo>
                  <a:close/>
                  <a:moveTo>
                    <a:pt x="1218792" y="1526097"/>
                  </a:moveTo>
                  <a:lnTo>
                    <a:pt x="1211983" y="1549046"/>
                  </a:lnTo>
                  <a:lnTo>
                    <a:pt x="1241130" y="1531450"/>
                  </a:lnTo>
                  <a:close/>
                  <a:moveTo>
                    <a:pt x="754515" y="1521718"/>
                  </a:moveTo>
                  <a:lnTo>
                    <a:pt x="745296" y="1523927"/>
                  </a:lnTo>
                  <a:lnTo>
                    <a:pt x="760972" y="1531741"/>
                  </a:lnTo>
                  <a:close/>
                  <a:moveTo>
                    <a:pt x="808059" y="1508887"/>
                  </a:moveTo>
                  <a:lnTo>
                    <a:pt x="769466" y="1518135"/>
                  </a:lnTo>
                  <a:lnTo>
                    <a:pt x="816573" y="1543824"/>
                  </a:lnTo>
                  <a:close/>
                  <a:moveTo>
                    <a:pt x="925609" y="1480719"/>
                  </a:moveTo>
                  <a:lnTo>
                    <a:pt x="919214" y="1482251"/>
                  </a:lnTo>
                  <a:lnTo>
                    <a:pt x="925783" y="1489179"/>
                  </a:lnTo>
                  <a:close/>
                  <a:moveTo>
                    <a:pt x="831264" y="1451947"/>
                  </a:moveTo>
                  <a:lnTo>
                    <a:pt x="824315" y="1455820"/>
                  </a:lnTo>
                  <a:lnTo>
                    <a:pt x="833032" y="1457909"/>
                  </a:lnTo>
                  <a:close/>
                  <a:moveTo>
                    <a:pt x="1245504" y="1436056"/>
                  </a:moveTo>
                  <a:lnTo>
                    <a:pt x="1226141" y="1501322"/>
                  </a:lnTo>
                  <a:lnTo>
                    <a:pt x="1327641" y="1477000"/>
                  </a:lnTo>
                  <a:close/>
                  <a:moveTo>
                    <a:pt x="813867" y="1393307"/>
                  </a:moveTo>
                  <a:lnTo>
                    <a:pt x="784551" y="1409627"/>
                  </a:lnTo>
                  <a:lnTo>
                    <a:pt x="821781" y="1419982"/>
                  </a:lnTo>
                  <a:close/>
                  <a:moveTo>
                    <a:pt x="1265553" y="1368476"/>
                  </a:moveTo>
                  <a:lnTo>
                    <a:pt x="1246843" y="1431545"/>
                  </a:lnTo>
                  <a:lnTo>
                    <a:pt x="1327386" y="1430645"/>
                  </a:lnTo>
                  <a:close/>
                  <a:moveTo>
                    <a:pt x="1285138" y="1258077"/>
                  </a:moveTo>
                  <a:lnTo>
                    <a:pt x="1251336" y="1288341"/>
                  </a:lnTo>
                  <a:lnTo>
                    <a:pt x="1284417" y="1298155"/>
                  </a:lnTo>
                  <a:close/>
                  <a:moveTo>
                    <a:pt x="1348123" y="1218614"/>
                  </a:moveTo>
                  <a:lnTo>
                    <a:pt x="1300208" y="1302840"/>
                  </a:lnTo>
                  <a:lnTo>
                    <a:pt x="1373518" y="1324588"/>
                  </a:lnTo>
                  <a:lnTo>
                    <a:pt x="1366492" y="1295268"/>
                  </a:lnTo>
                  <a:lnTo>
                    <a:pt x="1341063" y="1255797"/>
                  </a:lnTo>
                  <a:lnTo>
                    <a:pt x="1359434" y="1265815"/>
                  </a:lnTo>
                  <a:close/>
                  <a:moveTo>
                    <a:pt x="1731008" y="1162921"/>
                  </a:moveTo>
                  <a:lnTo>
                    <a:pt x="1729986" y="1219664"/>
                  </a:lnTo>
                  <a:lnTo>
                    <a:pt x="1777844" y="1176816"/>
                  </a:lnTo>
                  <a:close/>
                  <a:moveTo>
                    <a:pt x="1655662" y="1140568"/>
                  </a:moveTo>
                  <a:lnTo>
                    <a:pt x="1678799" y="1237120"/>
                  </a:lnTo>
                  <a:lnTo>
                    <a:pt x="1722455" y="1160383"/>
                  </a:lnTo>
                  <a:close/>
                  <a:moveTo>
                    <a:pt x="1614668" y="1128406"/>
                  </a:moveTo>
                  <a:lnTo>
                    <a:pt x="1615431" y="1129590"/>
                  </a:lnTo>
                  <a:lnTo>
                    <a:pt x="1615645" y="1128696"/>
                  </a:lnTo>
                  <a:close/>
                  <a:moveTo>
                    <a:pt x="1716837" y="879346"/>
                  </a:moveTo>
                  <a:lnTo>
                    <a:pt x="1716043" y="879788"/>
                  </a:lnTo>
                  <a:lnTo>
                    <a:pt x="1717007" y="880056"/>
                  </a:lnTo>
                  <a:close/>
                  <a:moveTo>
                    <a:pt x="999143" y="868505"/>
                  </a:moveTo>
                  <a:lnTo>
                    <a:pt x="1017382" y="929986"/>
                  </a:lnTo>
                  <a:lnTo>
                    <a:pt x="1088359" y="912978"/>
                  </a:lnTo>
                  <a:close/>
                  <a:moveTo>
                    <a:pt x="993194" y="848453"/>
                  </a:moveTo>
                  <a:lnTo>
                    <a:pt x="998880" y="867620"/>
                  </a:lnTo>
                  <a:lnTo>
                    <a:pt x="1028260" y="867291"/>
                  </a:lnTo>
                  <a:close/>
                  <a:moveTo>
                    <a:pt x="1700210" y="809961"/>
                  </a:moveTo>
                  <a:lnTo>
                    <a:pt x="1657147" y="850792"/>
                  </a:lnTo>
                  <a:lnTo>
                    <a:pt x="1709414" y="848370"/>
                  </a:lnTo>
                  <a:close/>
                  <a:moveTo>
                    <a:pt x="1021516" y="806427"/>
                  </a:moveTo>
                  <a:lnTo>
                    <a:pt x="1036326" y="867201"/>
                  </a:lnTo>
                  <a:lnTo>
                    <a:pt x="1088104" y="866623"/>
                  </a:lnTo>
                  <a:lnTo>
                    <a:pt x="1036195" y="814432"/>
                  </a:lnTo>
                  <a:close/>
                  <a:moveTo>
                    <a:pt x="1016463" y="743845"/>
                  </a:moveTo>
                  <a:lnTo>
                    <a:pt x="1053375" y="801140"/>
                  </a:lnTo>
                  <a:lnTo>
                    <a:pt x="1080085" y="800855"/>
                  </a:lnTo>
                  <a:lnTo>
                    <a:pt x="1021549" y="745354"/>
                  </a:lnTo>
                  <a:close/>
                  <a:moveTo>
                    <a:pt x="1117168" y="715659"/>
                  </a:moveTo>
                  <a:lnTo>
                    <a:pt x="1111609" y="715718"/>
                  </a:lnTo>
                  <a:lnTo>
                    <a:pt x="1125992" y="729355"/>
                  </a:lnTo>
                  <a:close/>
                  <a:moveTo>
                    <a:pt x="1158069" y="660461"/>
                  </a:moveTo>
                  <a:lnTo>
                    <a:pt x="1114526" y="660947"/>
                  </a:lnTo>
                  <a:lnTo>
                    <a:pt x="1168400" y="715113"/>
                  </a:lnTo>
                  <a:lnTo>
                    <a:pt x="1145034" y="715362"/>
                  </a:lnTo>
                  <a:lnTo>
                    <a:pt x="1175496" y="731974"/>
                  </a:lnTo>
                  <a:close/>
                  <a:moveTo>
                    <a:pt x="1174312" y="586588"/>
                  </a:moveTo>
                  <a:lnTo>
                    <a:pt x="1078583" y="609527"/>
                  </a:lnTo>
                  <a:lnTo>
                    <a:pt x="1154931" y="647586"/>
                  </a:lnTo>
                  <a:lnTo>
                    <a:pt x="1154126" y="644282"/>
                  </a:lnTo>
                  <a:lnTo>
                    <a:pt x="1198500" y="668120"/>
                  </a:lnTo>
                  <a:close/>
                  <a:moveTo>
                    <a:pt x="1373131" y="578162"/>
                  </a:moveTo>
                  <a:lnTo>
                    <a:pt x="1355483" y="578980"/>
                  </a:lnTo>
                  <a:lnTo>
                    <a:pt x="1368020" y="599491"/>
                  </a:lnTo>
                  <a:close/>
                  <a:moveTo>
                    <a:pt x="1454256" y="574402"/>
                  </a:moveTo>
                  <a:lnTo>
                    <a:pt x="1416288" y="576162"/>
                  </a:lnTo>
                  <a:lnTo>
                    <a:pt x="1422974" y="604063"/>
                  </a:lnTo>
                  <a:close/>
                  <a:moveTo>
                    <a:pt x="1406177" y="533966"/>
                  </a:moveTo>
                  <a:lnTo>
                    <a:pt x="1407079" y="537732"/>
                  </a:lnTo>
                  <a:lnTo>
                    <a:pt x="1411289" y="535388"/>
                  </a:lnTo>
                  <a:close/>
                  <a:moveTo>
                    <a:pt x="1728235" y="0"/>
                  </a:moveTo>
                  <a:lnTo>
                    <a:pt x="1772803" y="185987"/>
                  </a:lnTo>
                  <a:lnTo>
                    <a:pt x="1825339" y="93641"/>
                  </a:lnTo>
                  <a:lnTo>
                    <a:pt x="1823990" y="168531"/>
                  </a:lnTo>
                  <a:lnTo>
                    <a:pt x="1890318" y="109146"/>
                  </a:lnTo>
                  <a:lnTo>
                    <a:pt x="1890271" y="135594"/>
                  </a:lnTo>
                  <a:lnTo>
                    <a:pt x="1959964" y="62092"/>
                  </a:lnTo>
                  <a:lnTo>
                    <a:pt x="1904192" y="250085"/>
                  </a:lnTo>
                  <a:lnTo>
                    <a:pt x="2006656" y="188226"/>
                  </a:lnTo>
                  <a:lnTo>
                    <a:pt x="1967718" y="251163"/>
                  </a:lnTo>
                  <a:lnTo>
                    <a:pt x="2054431" y="231168"/>
                  </a:lnTo>
                  <a:lnTo>
                    <a:pt x="2037512" y="259048"/>
                  </a:lnTo>
                  <a:lnTo>
                    <a:pt x="2129600" y="231728"/>
                  </a:lnTo>
                  <a:lnTo>
                    <a:pt x="1990433" y="363681"/>
                  </a:lnTo>
                  <a:lnTo>
                    <a:pt x="2111491" y="358070"/>
                  </a:lnTo>
                  <a:lnTo>
                    <a:pt x="2049329" y="392677"/>
                  </a:lnTo>
                  <a:lnTo>
                    <a:pt x="2131139" y="415432"/>
                  </a:lnTo>
                  <a:lnTo>
                    <a:pt x="2089093" y="438870"/>
                  </a:lnTo>
                  <a:lnTo>
                    <a:pt x="2191692" y="463456"/>
                  </a:lnTo>
                  <a:lnTo>
                    <a:pt x="2010074" y="506977"/>
                  </a:lnTo>
                  <a:lnTo>
                    <a:pt x="2111753" y="557663"/>
                  </a:lnTo>
                  <a:lnTo>
                    <a:pt x="2046017" y="558397"/>
                  </a:lnTo>
                  <a:lnTo>
                    <a:pt x="2099891" y="612563"/>
                  </a:lnTo>
                  <a:lnTo>
                    <a:pt x="2043100" y="613168"/>
                  </a:lnTo>
                  <a:lnTo>
                    <a:pt x="2129600" y="695184"/>
                  </a:lnTo>
                  <a:lnTo>
                    <a:pt x="1947954" y="641295"/>
                  </a:lnTo>
                  <a:lnTo>
                    <a:pt x="2007371" y="733523"/>
                  </a:lnTo>
                  <a:lnTo>
                    <a:pt x="1953007" y="703877"/>
                  </a:lnTo>
                  <a:lnTo>
                    <a:pt x="1969057" y="769741"/>
                  </a:lnTo>
                  <a:lnTo>
                    <a:pt x="1924685" y="745903"/>
                  </a:lnTo>
                  <a:lnTo>
                    <a:pt x="1959964" y="864821"/>
                  </a:lnTo>
                  <a:lnTo>
                    <a:pt x="1823895" y="721314"/>
                  </a:lnTo>
                  <a:lnTo>
                    <a:pt x="1826315" y="838530"/>
                  </a:lnTo>
                  <a:lnTo>
                    <a:pt x="1793567" y="783106"/>
                  </a:lnTo>
                  <a:lnTo>
                    <a:pt x="1773696" y="844852"/>
                  </a:lnTo>
                  <a:lnTo>
                    <a:pt x="1755165" y="814533"/>
                  </a:lnTo>
                  <a:lnTo>
                    <a:pt x="1747480" y="846605"/>
                  </a:lnTo>
                  <a:lnTo>
                    <a:pt x="1778205" y="845181"/>
                  </a:lnTo>
                  <a:lnTo>
                    <a:pt x="1743143" y="864701"/>
                  </a:lnTo>
                  <a:lnTo>
                    <a:pt x="1738060" y="885912"/>
                  </a:lnTo>
                  <a:lnTo>
                    <a:pt x="1797853" y="902543"/>
                  </a:lnTo>
                  <a:lnTo>
                    <a:pt x="1755807" y="925981"/>
                  </a:lnTo>
                  <a:lnTo>
                    <a:pt x="1858406" y="950567"/>
                  </a:lnTo>
                  <a:lnTo>
                    <a:pt x="1676788" y="994088"/>
                  </a:lnTo>
                  <a:lnTo>
                    <a:pt x="1778467" y="1044774"/>
                  </a:lnTo>
                  <a:lnTo>
                    <a:pt x="1712731" y="1045508"/>
                  </a:lnTo>
                  <a:lnTo>
                    <a:pt x="1766605" y="1099674"/>
                  </a:lnTo>
                  <a:lnTo>
                    <a:pt x="1709814" y="1100279"/>
                  </a:lnTo>
                  <a:lnTo>
                    <a:pt x="1784372" y="1170972"/>
                  </a:lnTo>
                  <a:lnTo>
                    <a:pt x="1796314" y="1160279"/>
                  </a:lnTo>
                  <a:lnTo>
                    <a:pt x="1796275" y="1182258"/>
                  </a:lnTo>
                  <a:lnTo>
                    <a:pt x="1796314" y="1182295"/>
                  </a:lnTo>
                  <a:lnTo>
                    <a:pt x="1796275" y="1182284"/>
                  </a:lnTo>
                  <a:lnTo>
                    <a:pt x="1796267" y="1186727"/>
                  </a:lnTo>
                  <a:lnTo>
                    <a:pt x="1865960" y="1113225"/>
                  </a:lnTo>
                  <a:lnTo>
                    <a:pt x="1810188" y="1301218"/>
                  </a:lnTo>
                  <a:lnTo>
                    <a:pt x="1912652" y="1239359"/>
                  </a:lnTo>
                  <a:lnTo>
                    <a:pt x="1873714" y="1302296"/>
                  </a:lnTo>
                  <a:lnTo>
                    <a:pt x="1960427" y="1282301"/>
                  </a:lnTo>
                  <a:lnTo>
                    <a:pt x="1943508" y="1310181"/>
                  </a:lnTo>
                  <a:lnTo>
                    <a:pt x="2035596" y="1282861"/>
                  </a:lnTo>
                  <a:lnTo>
                    <a:pt x="1896429" y="1414814"/>
                  </a:lnTo>
                  <a:lnTo>
                    <a:pt x="2017487" y="1409203"/>
                  </a:lnTo>
                  <a:lnTo>
                    <a:pt x="1955325" y="1443810"/>
                  </a:lnTo>
                  <a:lnTo>
                    <a:pt x="2037135" y="1466565"/>
                  </a:lnTo>
                  <a:lnTo>
                    <a:pt x="1995089" y="1490003"/>
                  </a:lnTo>
                  <a:lnTo>
                    <a:pt x="2097688" y="1514589"/>
                  </a:lnTo>
                  <a:lnTo>
                    <a:pt x="1916070" y="1558110"/>
                  </a:lnTo>
                  <a:lnTo>
                    <a:pt x="2017749" y="1608796"/>
                  </a:lnTo>
                  <a:lnTo>
                    <a:pt x="1952013" y="1609530"/>
                  </a:lnTo>
                  <a:lnTo>
                    <a:pt x="2005887" y="1663696"/>
                  </a:lnTo>
                  <a:lnTo>
                    <a:pt x="1949096" y="1664301"/>
                  </a:lnTo>
                  <a:lnTo>
                    <a:pt x="2035596" y="1746317"/>
                  </a:lnTo>
                  <a:lnTo>
                    <a:pt x="1853950" y="1692428"/>
                  </a:lnTo>
                  <a:lnTo>
                    <a:pt x="1913367" y="1784656"/>
                  </a:lnTo>
                  <a:lnTo>
                    <a:pt x="1859003" y="1755010"/>
                  </a:lnTo>
                  <a:lnTo>
                    <a:pt x="1875053" y="1820874"/>
                  </a:lnTo>
                  <a:lnTo>
                    <a:pt x="1830681" y="1797036"/>
                  </a:lnTo>
                  <a:lnTo>
                    <a:pt x="1865960" y="1915954"/>
                  </a:lnTo>
                  <a:lnTo>
                    <a:pt x="1729891" y="1772447"/>
                  </a:lnTo>
                  <a:lnTo>
                    <a:pt x="1732311" y="1889663"/>
                  </a:lnTo>
                  <a:lnTo>
                    <a:pt x="1699563" y="1834239"/>
                  </a:lnTo>
                  <a:lnTo>
                    <a:pt x="1679692" y="1895985"/>
                  </a:lnTo>
                  <a:lnTo>
                    <a:pt x="1661161" y="1865666"/>
                  </a:lnTo>
                  <a:lnTo>
                    <a:pt x="1634231" y="1978045"/>
                  </a:lnTo>
                  <a:lnTo>
                    <a:pt x="1587405" y="1782636"/>
                  </a:lnTo>
                  <a:lnTo>
                    <a:pt x="1523095" y="1895680"/>
                  </a:lnTo>
                  <a:lnTo>
                    <a:pt x="1524420" y="1822099"/>
                  </a:lnTo>
                  <a:lnTo>
                    <a:pt x="1472149" y="1868899"/>
                  </a:lnTo>
                  <a:lnTo>
                    <a:pt x="1472195" y="1842451"/>
                  </a:lnTo>
                  <a:lnTo>
                    <a:pt x="1407181" y="1911020"/>
                  </a:lnTo>
                  <a:lnTo>
                    <a:pt x="1407682" y="1911524"/>
                  </a:lnTo>
                  <a:lnTo>
                    <a:pt x="1406694" y="1911535"/>
                  </a:lnTo>
                  <a:lnTo>
                    <a:pt x="1402503" y="1915954"/>
                  </a:lnTo>
                  <a:lnTo>
                    <a:pt x="1403805" y="1911566"/>
                  </a:lnTo>
                  <a:lnTo>
                    <a:pt x="1350891" y="1912129"/>
                  </a:lnTo>
                  <a:lnTo>
                    <a:pt x="1437391" y="1994145"/>
                  </a:lnTo>
                  <a:lnTo>
                    <a:pt x="1255745" y="1940256"/>
                  </a:lnTo>
                  <a:lnTo>
                    <a:pt x="1315162" y="2032484"/>
                  </a:lnTo>
                  <a:lnTo>
                    <a:pt x="1260798" y="2002838"/>
                  </a:lnTo>
                  <a:lnTo>
                    <a:pt x="1276848" y="2068702"/>
                  </a:lnTo>
                  <a:lnTo>
                    <a:pt x="1232476" y="2044864"/>
                  </a:lnTo>
                  <a:lnTo>
                    <a:pt x="1267755" y="2163782"/>
                  </a:lnTo>
                  <a:lnTo>
                    <a:pt x="1131686" y="2020275"/>
                  </a:lnTo>
                  <a:lnTo>
                    <a:pt x="1134106" y="2137491"/>
                  </a:lnTo>
                  <a:lnTo>
                    <a:pt x="1101358" y="2082067"/>
                  </a:lnTo>
                  <a:lnTo>
                    <a:pt x="1081487" y="2143813"/>
                  </a:lnTo>
                  <a:lnTo>
                    <a:pt x="1062956" y="2113494"/>
                  </a:lnTo>
                  <a:lnTo>
                    <a:pt x="1036026" y="2225873"/>
                  </a:lnTo>
                  <a:lnTo>
                    <a:pt x="989200" y="2030464"/>
                  </a:lnTo>
                  <a:lnTo>
                    <a:pt x="924890" y="2143508"/>
                  </a:lnTo>
                  <a:lnTo>
                    <a:pt x="926215" y="2069927"/>
                  </a:lnTo>
                  <a:lnTo>
                    <a:pt x="873944" y="2116727"/>
                  </a:lnTo>
                  <a:lnTo>
                    <a:pt x="873990" y="2090279"/>
                  </a:lnTo>
                  <a:lnTo>
                    <a:pt x="804298" y="2163782"/>
                  </a:lnTo>
                  <a:lnTo>
                    <a:pt x="859057" y="1979203"/>
                  </a:lnTo>
                  <a:lnTo>
                    <a:pt x="743572" y="2048922"/>
                  </a:lnTo>
                  <a:lnTo>
                    <a:pt x="788312" y="1976608"/>
                  </a:lnTo>
                  <a:lnTo>
                    <a:pt x="709831" y="1994705"/>
                  </a:lnTo>
                  <a:lnTo>
                    <a:pt x="726749" y="1966826"/>
                  </a:lnTo>
                  <a:lnTo>
                    <a:pt x="634662" y="1994146"/>
                  </a:lnTo>
                  <a:lnTo>
                    <a:pt x="762047" y="1873363"/>
                  </a:lnTo>
                  <a:lnTo>
                    <a:pt x="693633" y="1876534"/>
                  </a:lnTo>
                  <a:lnTo>
                    <a:pt x="695186" y="1881771"/>
                  </a:lnTo>
                  <a:lnTo>
                    <a:pt x="690364" y="1876685"/>
                  </a:lnTo>
                  <a:lnTo>
                    <a:pt x="638738" y="1879078"/>
                  </a:lnTo>
                  <a:lnTo>
                    <a:pt x="674012" y="1859440"/>
                  </a:lnTo>
                  <a:lnTo>
                    <a:pt x="584798" y="1765348"/>
                  </a:lnTo>
                  <a:lnTo>
                    <a:pt x="572569" y="1762418"/>
                  </a:lnTo>
                  <a:lnTo>
                    <a:pt x="580270" y="1760573"/>
                  </a:lnTo>
                  <a:lnTo>
                    <a:pt x="559117" y="1738264"/>
                  </a:lnTo>
                  <a:lnTo>
                    <a:pt x="561537" y="1855480"/>
                  </a:lnTo>
                  <a:lnTo>
                    <a:pt x="528789" y="1800056"/>
                  </a:lnTo>
                  <a:lnTo>
                    <a:pt x="508918" y="1861802"/>
                  </a:lnTo>
                  <a:lnTo>
                    <a:pt x="490387" y="1831483"/>
                  </a:lnTo>
                  <a:lnTo>
                    <a:pt x="463457" y="1943862"/>
                  </a:lnTo>
                  <a:lnTo>
                    <a:pt x="416631" y="1748453"/>
                  </a:lnTo>
                  <a:lnTo>
                    <a:pt x="352321" y="1861497"/>
                  </a:lnTo>
                  <a:lnTo>
                    <a:pt x="353646" y="1787916"/>
                  </a:lnTo>
                  <a:lnTo>
                    <a:pt x="301375" y="1834716"/>
                  </a:lnTo>
                  <a:lnTo>
                    <a:pt x="301421" y="1808268"/>
                  </a:lnTo>
                  <a:lnTo>
                    <a:pt x="231729" y="1881771"/>
                  </a:lnTo>
                  <a:lnTo>
                    <a:pt x="286488" y="1697192"/>
                  </a:lnTo>
                  <a:lnTo>
                    <a:pt x="171003" y="1766911"/>
                  </a:lnTo>
                  <a:lnTo>
                    <a:pt x="215743" y="1694597"/>
                  </a:lnTo>
                  <a:lnTo>
                    <a:pt x="137262" y="1712694"/>
                  </a:lnTo>
                  <a:lnTo>
                    <a:pt x="154180" y="1684815"/>
                  </a:lnTo>
                  <a:lnTo>
                    <a:pt x="62093" y="1712135"/>
                  </a:lnTo>
                  <a:lnTo>
                    <a:pt x="189478" y="1591352"/>
                  </a:lnTo>
                  <a:lnTo>
                    <a:pt x="66169" y="1597067"/>
                  </a:lnTo>
                  <a:lnTo>
                    <a:pt x="146511" y="1552338"/>
                  </a:lnTo>
                  <a:lnTo>
                    <a:pt x="60552" y="1528432"/>
                  </a:lnTo>
                  <a:lnTo>
                    <a:pt x="102599" y="1504993"/>
                  </a:lnTo>
                  <a:lnTo>
                    <a:pt x="0" y="1480407"/>
                  </a:lnTo>
                  <a:lnTo>
                    <a:pt x="156867" y="1442817"/>
                  </a:lnTo>
                  <a:lnTo>
                    <a:pt x="65907" y="1397475"/>
                  </a:lnTo>
                  <a:lnTo>
                    <a:pt x="156612" y="1396462"/>
                  </a:lnTo>
                  <a:lnTo>
                    <a:pt x="91801" y="1331299"/>
                  </a:lnTo>
                  <a:lnTo>
                    <a:pt x="148593" y="1330694"/>
                  </a:lnTo>
                  <a:lnTo>
                    <a:pt x="62093" y="1248679"/>
                  </a:lnTo>
                  <a:lnTo>
                    <a:pt x="217410" y="1294756"/>
                  </a:lnTo>
                  <a:lnTo>
                    <a:pt x="170289" y="1221614"/>
                  </a:lnTo>
                  <a:lnTo>
                    <a:pt x="244004" y="1261813"/>
                  </a:lnTo>
                  <a:lnTo>
                    <a:pt x="222634" y="1174121"/>
                  </a:lnTo>
                  <a:lnTo>
                    <a:pt x="267008" y="1197959"/>
                  </a:lnTo>
                  <a:lnTo>
                    <a:pt x="231729" y="1079043"/>
                  </a:lnTo>
                  <a:lnTo>
                    <a:pt x="353214" y="1207168"/>
                  </a:lnTo>
                  <a:lnTo>
                    <a:pt x="351345" y="1116607"/>
                  </a:lnTo>
                  <a:lnTo>
                    <a:pt x="390828" y="1183431"/>
                  </a:lnTo>
                  <a:lnTo>
                    <a:pt x="417996" y="1099011"/>
                  </a:lnTo>
                  <a:lnTo>
                    <a:pt x="436528" y="1129330"/>
                  </a:lnTo>
                  <a:lnTo>
                    <a:pt x="463457" y="1016950"/>
                  </a:lnTo>
                  <a:lnTo>
                    <a:pt x="508025" y="1202937"/>
                  </a:lnTo>
                  <a:lnTo>
                    <a:pt x="560561" y="1110591"/>
                  </a:lnTo>
                  <a:lnTo>
                    <a:pt x="559212" y="1185481"/>
                  </a:lnTo>
                  <a:lnTo>
                    <a:pt x="625540" y="1126096"/>
                  </a:lnTo>
                  <a:lnTo>
                    <a:pt x="625493" y="1152544"/>
                  </a:lnTo>
                  <a:lnTo>
                    <a:pt x="695186" y="1079042"/>
                  </a:lnTo>
                  <a:lnTo>
                    <a:pt x="639414" y="1267035"/>
                  </a:lnTo>
                  <a:lnTo>
                    <a:pt x="741878" y="1205176"/>
                  </a:lnTo>
                  <a:lnTo>
                    <a:pt x="702940" y="1268113"/>
                  </a:lnTo>
                  <a:lnTo>
                    <a:pt x="789653" y="1248118"/>
                  </a:lnTo>
                  <a:lnTo>
                    <a:pt x="772734" y="1275998"/>
                  </a:lnTo>
                  <a:lnTo>
                    <a:pt x="864822" y="1248678"/>
                  </a:lnTo>
                  <a:lnTo>
                    <a:pt x="725655" y="1380631"/>
                  </a:lnTo>
                  <a:lnTo>
                    <a:pt x="808961" y="1376770"/>
                  </a:lnTo>
                  <a:lnTo>
                    <a:pt x="804298" y="1361054"/>
                  </a:lnTo>
                  <a:lnTo>
                    <a:pt x="818769" y="1376315"/>
                  </a:lnTo>
                  <a:lnTo>
                    <a:pt x="846713" y="1375020"/>
                  </a:lnTo>
                  <a:lnTo>
                    <a:pt x="827620" y="1385650"/>
                  </a:lnTo>
                  <a:lnTo>
                    <a:pt x="914687" y="1477476"/>
                  </a:lnTo>
                  <a:lnTo>
                    <a:pt x="925596" y="1480090"/>
                  </a:lnTo>
                  <a:lnTo>
                    <a:pt x="923914" y="1398618"/>
                  </a:lnTo>
                  <a:lnTo>
                    <a:pt x="963397" y="1465442"/>
                  </a:lnTo>
                  <a:lnTo>
                    <a:pt x="990565" y="1381022"/>
                  </a:lnTo>
                  <a:lnTo>
                    <a:pt x="1009097" y="1411341"/>
                  </a:lnTo>
                  <a:lnTo>
                    <a:pt x="1036026" y="1298961"/>
                  </a:lnTo>
                  <a:lnTo>
                    <a:pt x="1080594" y="1484948"/>
                  </a:lnTo>
                  <a:lnTo>
                    <a:pt x="1133130" y="1392602"/>
                  </a:lnTo>
                  <a:lnTo>
                    <a:pt x="1131781" y="1467492"/>
                  </a:lnTo>
                  <a:lnTo>
                    <a:pt x="1198109" y="1408107"/>
                  </a:lnTo>
                  <a:lnTo>
                    <a:pt x="1198062" y="1434555"/>
                  </a:lnTo>
                  <a:lnTo>
                    <a:pt x="1263077" y="1365987"/>
                  </a:lnTo>
                  <a:lnTo>
                    <a:pt x="1262575" y="1365482"/>
                  </a:lnTo>
                  <a:lnTo>
                    <a:pt x="1263566" y="1365472"/>
                  </a:lnTo>
                  <a:lnTo>
                    <a:pt x="1267755" y="1361053"/>
                  </a:lnTo>
                  <a:lnTo>
                    <a:pt x="1266454" y="1365441"/>
                  </a:lnTo>
                  <a:lnTo>
                    <a:pt x="1319367" y="1364877"/>
                  </a:lnTo>
                  <a:lnTo>
                    <a:pt x="1283995" y="1331339"/>
                  </a:lnTo>
                  <a:lnTo>
                    <a:pt x="1283813" y="1331658"/>
                  </a:lnTo>
                  <a:lnTo>
                    <a:pt x="1283822" y="1331175"/>
                  </a:lnTo>
                  <a:lnTo>
                    <a:pt x="1244809" y="1294185"/>
                  </a:lnTo>
                  <a:lnTo>
                    <a:pt x="1232867" y="1304877"/>
                  </a:lnTo>
                  <a:lnTo>
                    <a:pt x="1232906" y="1282898"/>
                  </a:lnTo>
                  <a:lnTo>
                    <a:pt x="1232867" y="1282862"/>
                  </a:lnTo>
                  <a:lnTo>
                    <a:pt x="1232906" y="1282873"/>
                  </a:lnTo>
                  <a:lnTo>
                    <a:pt x="1232913" y="1278429"/>
                  </a:lnTo>
                  <a:lnTo>
                    <a:pt x="1163221" y="1351932"/>
                  </a:lnTo>
                  <a:lnTo>
                    <a:pt x="1217980" y="1167353"/>
                  </a:lnTo>
                  <a:lnTo>
                    <a:pt x="1102495" y="1237072"/>
                  </a:lnTo>
                  <a:lnTo>
                    <a:pt x="1147235" y="1164758"/>
                  </a:lnTo>
                  <a:lnTo>
                    <a:pt x="1068754" y="1182855"/>
                  </a:lnTo>
                  <a:lnTo>
                    <a:pt x="1085672" y="1154976"/>
                  </a:lnTo>
                  <a:lnTo>
                    <a:pt x="993585" y="1182296"/>
                  </a:lnTo>
                  <a:lnTo>
                    <a:pt x="1120970" y="1061513"/>
                  </a:lnTo>
                  <a:lnTo>
                    <a:pt x="997661" y="1067228"/>
                  </a:lnTo>
                  <a:lnTo>
                    <a:pt x="1078003" y="1022499"/>
                  </a:lnTo>
                  <a:lnTo>
                    <a:pt x="992044" y="998593"/>
                  </a:lnTo>
                  <a:lnTo>
                    <a:pt x="1034091" y="975154"/>
                  </a:lnTo>
                  <a:lnTo>
                    <a:pt x="931492" y="950568"/>
                  </a:lnTo>
                  <a:lnTo>
                    <a:pt x="997536" y="934742"/>
                  </a:lnTo>
                  <a:lnTo>
                    <a:pt x="892404" y="823864"/>
                  </a:lnTo>
                  <a:lnTo>
                    <a:pt x="894824" y="941080"/>
                  </a:lnTo>
                  <a:lnTo>
                    <a:pt x="862076" y="885656"/>
                  </a:lnTo>
                  <a:lnTo>
                    <a:pt x="842205" y="947402"/>
                  </a:lnTo>
                  <a:lnTo>
                    <a:pt x="823674" y="917083"/>
                  </a:lnTo>
                  <a:lnTo>
                    <a:pt x="796744" y="1029462"/>
                  </a:lnTo>
                  <a:lnTo>
                    <a:pt x="749918" y="834053"/>
                  </a:lnTo>
                  <a:lnTo>
                    <a:pt x="685608" y="947097"/>
                  </a:lnTo>
                  <a:lnTo>
                    <a:pt x="686933" y="873516"/>
                  </a:lnTo>
                  <a:lnTo>
                    <a:pt x="634662" y="920316"/>
                  </a:lnTo>
                  <a:lnTo>
                    <a:pt x="634708" y="893868"/>
                  </a:lnTo>
                  <a:lnTo>
                    <a:pt x="565016" y="967371"/>
                  </a:lnTo>
                  <a:lnTo>
                    <a:pt x="619775" y="782792"/>
                  </a:lnTo>
                  <a:lnTo>
                    <a:pt x="504290" y="852511"/>
                  </a:lnTo>
                  <a:lnTo>
                    <a:pt x="549030" y="780197"/>
                  </a:lnTo>
                  <a:lnTo>
                    <a:pt x="470549" y="798294"/>
                  </a:lnTo>
                  <a:lnTo>
                    <a:pt x="487467" y="770415"/>
                  </a:lnTo>
                  <a:lnTo>
                    <a:pt x="395380" y="797735"/>
                  </a:lnTo>
                  <a:lnTo>
                    <a:pt x="522765" y="676952"/>
                  </a:lnTo>
                  <a:lnTo>
                    <a:pt x="399456" y="682667"/>
                  </a:lnTo>
                  <a:lnTo>
                    <a:pt x="479798" y="637938"/>
                  </a:lnTo>
                  <a:lnTo>
                    <a:pt x="393839" y="614032"/>
                  </a:lnTo>
                  <a:lnTo>
                    <a:pt x="435886" y="590593"/>
                  </a:lnTo>
                  <a:lnTo>
                    <a:pt x="333287" y="566007"/>
                  </a:lnTo>
                  <a:lnTo>
                    <a:pt x="490154" y="528417"/>
                  </a:lnTo>
                  <a:lnTo>
                    <a:pt x="399194" y="483075"/>
                  </a:lnTo>
                  <a:lnTo>
                    <a:pt x="489899" y="482062"/>
                  </a:lnTo>
                  <a:lnTo>
                    <a:pt x="425088" y="416899"/>
                  </a:lnTo>
                  <a:lnTo>
                    <a:pt x="481880" y="416294"/>
                  </a:lnTo>
                  <a:lnTo>
                    <a:pt x="395380" y="334279"/>
                  </a:lnTo>
                  <a:lnTo>
                    <a:pt x="550697" y="380356"/>
                  </a:lnTo>
                  <a:lnTo>
                    <a:pt x="503576" y="307214"/>
                  </a:lnTo>
                  <a:lnTo>
                    <a:pt x="577291" y="347413"/>
                  </a:lnTo>
                  <a:lnTo>
                    <a:pt x="555921" y="259721"/>
                  </a:lnTo>
                  <a:lnTo>
                    <a:pt x="600295" y="283559"/>
                  </a:lnTo>
                  <a:lnTo>
                    <a:pt x="565016" y="164643"/>
                  </a:lnTo>
                  <a:lnTo>
                    <a:pt x="686501" y="292768"/>
                  </a:lnTo>
                  <a:lnTo>
                    <a:pt x="684632" y="202207"/>
                  </a:lnTo>
                  <a:lnTo>
                    <a:pt x="724115" y="269031"/>
                  </a:lnTo>
                  <a:lnTo>
                    <a:pt x="751283" y="184611"/>
                  </a:lnTo>
                  <a:lnTo>
                    <a:pt x="769815" y="214930"/>
                  </a:lnTo>
                  <a:lnTo>
                    <a:pt x="796744" y="102550"/>
                  </a:lnTo>
                  <a:lnTo>
                    <a:pt x="841312" y="288537"/>
                  </a:lnTo>
                  <a:lnTo>
                    <a:pt x="893848" y="196191"/>
                  </a:lnTo>
                  <a:lnTo>
                    <a:pt x="892499" y="271081"/>
                  </a:lnTo>
                  <a:lnTo>
                    <a:pt x="958827" y="211696"/>
                  </a:lnTo>
                  <a:lnTo>
                    <a:pt x="958780" y="238144"/>
                  </a:lnTo>
                  <a:lnTo>
                    <a:pt x="1028473" y="164642"/>
                  </a:lnTo>
                  <a:lnTo>
                    <a:pt x="972701" y="352635"/>
                  </a:lnTo>
                  <a:lnTo>
                    <a:pt x="1075165" y="290776"/>
                  </a:lnTo>
                  <a:lnTo>
                    <a:pt x="1036227" y="353713"/>
                  </a:lnTo>
                  <a:lnTo>
                    <a:pt x="1122940" y="333718"/>
                  </a:lnTo>
                  <a:lnTo>
                    <a:pt x="1106021" y="361598"/>
                  </a:lnTo>
                  <a:lnTo>
                    <a:pt x="1198109" y="334278"/>
                  </a:lnTo>
                  <a:lnTo>
                    <a:pt x="1058942" y="466231"/>
                  </a:lnTo>
                  <a:lnTo>
                    <a:pt x="1180000" y="460620"/>
                  </a:lnTo>
                  <a:lnTo>
                    <a:pt x="1117838" y="495227"/>
                  </a:lnTo>
                  <a:lnTo>
                    <a:pt x="1199648" y="517982"/>
                  </a:lnTo>
                  <a:lnTo>
                    <a:pt x="1157602" y="541420"/>
                  </a:lnTo>
                  <a:lnTo>
                    <a:pt x="1260201" y="566006"/>
                  </a:lnTo>
                  <a:lnTo>
                    <a:pt x="1194158" y="581832"/>
                  </a:lnTo>
                  <a:lnTo>
                    <a:pt x="1284706" y="677329"/>
                  </a:lnTo>
                  <a:lnTo>
                    <a:pt x="1282837" y="586768"/>
                  </a:lnTo>
                  <a:lnTo>
                    <a:pt x="1322320" y="653592"/>
                  </a:lnTo>
                  <a:lnTo>
                    <a:pt x="1346193" y="579411"/>
                  </a:lnTo>
                  <a:lnTo>
                    <a:pt x="1330947" y="580117"/>
                  </a:lnTo>
                  <a:lnTo>
                    <a:pt x="1349244" y="569931"/>
                  </a:lnTo>
                  <a:lnTo>
                    <a:pt x="1349488" y="569172"/>
                  </a:lnTo>
                  <a:lnTo>
                    <a:pt x="1349772" y="569637"/>
                  </a:lnTo>
                  <a:lnTo>
                    <a:pt x="1379085" y="553318"/>
                  </a:lnTo>
                  <a:lnTo>
                    <a:pt x="1385125" y="528112"/>
                  </a:lnTo>
                  <a:lnTo>
                    <a:pt x="1325330" y="511482"/>
                  </a:lnTo>
                  <a:lnTo>
                    <a:pt x="1367377" y="488043"/>
                  </a:lnTo>
                  <a:lnTo>
                    <a:pt x="1264778" y="463457"/>
                  </a:lnTo>
                  <a:lnTo>
                    <a:pt x="1421645" y="425867"/>
                  </a:lnTo>
                  <a:lnTo>
                    <a:pt x="1330685" y="380525"/>
                  </a:lnTo>
                  <a:lnTo>
                    <a:pt x="1421390" y="379512"/>
                  </a:lnTo>
                  <a:lnTo>
                    <a:pt x="1356579" y="314349"/>
                  </a:lnTo>
                  <a:lnTo>
                    <a:pt x="1413371" y="313744"/>
                  </a:lnTo>
                  <a:lnTo>
                    <a:pt x="1326871" y="231729"/>
                  </a:lnTo>
                  <a:lnTo>
                    <a:pt x="1482188" y="277806"/>
                  </a:lnTo>
                  <a:lnTo>
                    <a:pt x="1435067" y="204664"/>
                  </a:lnTo>
                  <a:lnTo>
                    <a:pt x="1508782" y="244863"/>
                  </a:lnTo>
                  <a:lnTo>
                    <a:pt x="1487412" y="157171"/>
                  </a:lnTo>
                  <a:lnTo>
                    <a:pt x="1531786" y="181009"/>
                  </a:lnTo>
                  <a:lnTo>
                    <a:pt x="1496507" y="62093"/>
                  </a:lnTo>
                  <a:lnTo>
                    <a:pt x="1617992" y="190218"/>
                  </a:lnTo>
                  <a:lnTo>
                    <a:pt x="1616123" y="99657"/>
                  </a:lnTo>
                  <a:lnTo>
                    <a:pt x="1655606" y="166481"/>
                  </a:lnTo>
                  <a:lnTo>
                    <a:pt x="1682774" y="82061"/>
                  </a:lnTo>
                  <a:lnTo>
                    <a:pt x="1701306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星: 24 pt 34"/>
            <p:cNvSpPr/>
            <p:nvPr/>
          </p:nvSpPr>
          <p:spPr bwMode="auto">
            <a:xfrm>
              <a:off x="4148167" y="2669653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星: 24 pt 35"/>
            <p:cNvSpPr/>
            <p:nvPr/>
          </p:nvSpPr>
          <p:spPr bwMode="auto">
            <a:xfrm>
              <a:off x="4746372" y="3054214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星: 24 pt 36"/>
            <p:cNvSpPr/>
            <p:nvPr/>
          </p:nvSpPr>
          <p:spPr bwMode="auto">
            <a:xfrm>
              <a:off x="3814880" y="3584053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24 pt 37"/>
            <p:cNvSpPr/>
            <p:nvPr/>
          </p:nvSpPr>
          <p:spPr bwMode="auto">
            <a:xfrm>
              <a:off x="4387449" y="3866064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星: 24 pt 38"/>
            <p:cNvSpPr/>
            <p:nvPr/>
          </p:nvSpPr>
          <p:spPr bwMode="auto">
            <a:xfrm>
              <a:off x="4985654" y="3618236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星: 24 pt 39"/>
            <p:cNvSpPr/>
            <p:nvPr/>
          </p:nvSpPr>
          <p:spPr bwMode="auto">
            <a:xfrm>
              <a:off x="5079658" y="2567103"/>
              <a:ext cx="423516" cy="423516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5995214" y="2751957"/>
            <a:ext cx="1661874" cy="1688121"/>
            <a:chOff x="5715872" y="2322724"/>
            <a:chExt cx="2176854" cy="2211235"/>
          </a:xfrm>
        </p:grpSpPr>
        <p:sp>
          <p:nvSpPr>
            <p:cNvPr id="42" name="フリーフォーム: 図形 41"/>
            <p:cNvSpPr/>
            <p:nvPr/>
          </p:nvSpPr>
          <p:spPr bwMode="auto">
            <a:xfrm>
              <a:off x="5715872" y="2322724"/>
              <a:ext cx="2176854" cy="2211235"/>
            </a:xfrm>
            <a:custGeom>
              <a:avLst/>
              <a:gdLst>
                <a:gd name="connsiteX0" fmla="*/ 1406900 w 2176854"/>
                <a:gd name="connsiteY0" fmla="*/ 1835866 h 2211235"/>
                <a:gd name="connsiteX1" fmla="*/ 1363630 w 2176854"/>
                <a:gd name="connsiteY1" fmla="*/ 1840760 h 2211235"/>
                <a:gd name="connsiteX2" fmla="*/ 1400669 w 2176854"/>
                <a:gd name="connsiteY2" fmla="*/ 1881211 h 2211235"/>
                <a:gd name="connsiteX3" fmla="*/ 1397142 w 2176854"/>
                <a:gd name="connsiteY3" fmla="*/ 1882325 h 2211235"/>
                <a:gd name="connsiteX4" fmla="*/ 1402696 w 2176854"/>
                <a:gd name="connsiteY4" fmla="*/ 1885997 h 2211235"/>
                <a:gd name="connsiteX5" fmla="*/ 1410628 w 2176854"/>
                <a:gd name="connsiteY5" fmla="*/ 1852834 h 2211235"/>
                <a:gd name="connsiteX6" fmla="*/ 1406485 w 2176854"/>
                <a:gd name="connsiteY6" fmla="*/ 1855080 h 2211235"/>
                <a:gd name="connsiteX7" fmla="*/ 606603 w 2176854"/>
                <a:gd name="connsiteY7" fmla="*/ 1814553 h 2211235"/>
                <a:gd name="connsiteX8" fmla="*/ 611304 w 2176854"/>
                <a:gd name="connsiteY8" fmla="*/ 1894717 h 2211235"/>
                <a:gd name="connsiteX9" fmla="*/ 640355 w 2176854"/>
                <a:gd name="connsiteY9" fmla="*/ 1873256 h 2211235"/>
                <a:gd name="connsiteX10" fmla="*/ 663170 w 2176854"/>
                <a:gd name="connsiteY10" fmla="*/ 1848339 h 2211235"/>
                <a:gd name="connsiteX11" fmla="*/ 654277 w 2176854"/>
                <a:gd name="connsiteY11" fmla="*/ 1839915 h 2211235"/>
                <a:gd name="connsiteX12" fmla="*/ 617895 w 2176854"/>
                <a:gd name="connsiteY12" fmla="*/ 1825625 h 2211235"/>
                <a:gd name="connsiteX13" fmla="*/ 620885 w 2176854"/>
                <a:gd name="connsiteY13" fmla="*/ 1823216 h 2211235"/>
                <a:gd name="connsiteX14" fmla="*/ 1235389 w 2176854"/>
                <a:gd name="connsiteY14" fmla="*/ 1449057 h 2211235"/>
                <a:gd name="connsiteX15" fmla="*/ 1233332 w 2176854"/>
                <a:gd name="connsiteY15" fmla="*/ 1457655 h 2211235"/>
                <a:gd name="connsiteX16" fmla="*/ 1241634 w 2176854"/>
                <a:gd name="connsiteY16" fmla="*/ 1452190 h 2211235"/>
                <a:gd name="connsiteX17" fmla="*/ 818124 w 2176854"/>
                <a:gd name="connsiteY17" fmla="*/ 1433573 h 2211235"/>
                <a:gd name="connsiteX18" fmla="*/ 812006 w 2176854"/>
                <a:gd name="connsiteY18" fmla="*/ 1438502 h 2211235"/>
                <a:gd name="connsiteX19" fmla="*/ 820346 w 2176854"/>
                <a:gd name="connsiteY19" fmla="*/ 1442864 h 2211235"/>
                <a:gd name="connsiteX20" fmla="*/ 1179329 w 2176854"/>
                <a:gd name="connsiteY20" fmla="*/ 1420931 h 2211235"/>
                <a:gd name="connsiteX21" fmla="*/ 1178885 w 2176854"/>
                <a:gd name="connsiteY21" fmla="*/ 1423464 h 2211235"/>
                <a:gd name="connsiteX22" fmla="*/ 1181311 w 2176854"/>
                <a:gd name="connsiteY22" fmla="*/ 1421925 h 2211235"/>
                <a:gd name="connsiteX23" fmla="*/ 1250067 w 2176854"/>
                <a:gd name="connsiteY23" fmla="*/ 1387686 h 2211235"/>
                <a:gd name="connsiteX24" fmla="*/ 1244088 w 2176854"/>
                <a:gd name="connsiteY24" fmla="*/ 1412684 h 2211235"/>
                <a:gd name="connsiteX25" fmla="*/ 1267849 w 2176854"/>
                <a:gd name="connsiteY25" fmla="*/ 1409996 h 2211235"/>
                <a:gd name="connsiteX26" fmla="*/ 803493 w 2176854"/>
                <a:gd name="connsiteY26" fmla="*/ 1372404 h 2211235"/>
                <a:gd name="connsiteX27" fmla="*/ 792999 w 2176854"/>
                <a:gd name="connsiteY27" fmla="*/ 1378500 h 2211235"/>
                <a:gd name="connsiteX28" fmla="*/ 789260 w 2176854"/>
                <a:gd name="connsiteY28" fmla="*/ 1381261 h 2211235"/>
                <a:gd name="connsiteX29" fmla="*/ 806947 w 2176854"/>
                <a:gd name="connsiteY29" fmla="*/ 1386845 h 2211235"/>
                <a:gd name="connsiteX30" fmla="*/ 1286957 w 2176854"/>
                <a:gd name="connsiteY30" fmla="*/ 1337499 h 2211235"/>
                <a:gd name="connsiteX31" fmla="*/ 1273772 w 2176854"/>
                <a:gd name="connsiteY31" fmla="*/ 1349572 h 2211235"/>
                <a:gd name="connsiteX32" fmla="*/ 1295079 w 2176854"/>
                <a:gd name="connsiteY32" fmla="*/ 1353308 h 2211235"/>
                <a:gd name="connsiteX33" fmla="*/ 1298079 w 2176854"/>
                <a:gd name="connsiteY33" fmla="*/ 1352917 h 2211235"/>
                <a:gd name="connsiteX34" fmla="*/ 1293417 w 2176854"/>
                <a:gd name="connsiteY34" fmla="*/ 1344317 h 2211235"/>
                <a:gd name="connsiteX35" fmla="*/ 873340 w 2176854"/>
                <a:gd name="connsiteY35" fmla="*/ 1319149 h 2211235"/>
                <a:gd name="connsiteX36" fmla="*/ 832372 w 2176854"/>
                <a:gd name="connsiteY36" fmla="*/ 1349413 h 2211235"/>
                <a:gd name="connsiteX37" fmla="*/ 845745 w 2176854"/>
                <a:gd name="connsiteY37" fmla="*/ 1347861 h 2211235"/>
                <a:gd name="connsiteX38" fmla="*/ 809640 w 2176854"/>
                <a:gd name="connsiteY38" fmla="*/ 1368833 h 2211235"/>
                <a:gd name="connsiteX39" fmla="*/ 846141 w 2176854"/>
                <a:gd name="connsiteY39" fmla="*/ 1403411 h 2211235"/>
                <a:gd name="connsiteX40" fmla="*/ 861119 w 2176854"/>
                <a:gd name="connsiteY40" fmla="*/ 1404321 h 2211235"/>
                <a:gd name="connsiteX41" fmla="*/ 851000 w 2176854"/>
                <a:gd name="connsiteY41" fmla="*/ 1408015 h 2211235"/>
                <a:gd name="connsiteX42" fmla="*/ 880173 w 2176854"/>
                <a:gd name="connsiteY42" fmla="*/ 1435651 h 2211235"/>
                <a:gd name="connsiteX43" fmla="*/ 1755890 w 2176854"/>
                <a:gd name="connsiteY43" fmla="*/ 1165010 h 2211235"/>
                <a:gd name="connsiteX44" fmla="*/ 1756733 w 2176854"/>
                <a:gd name="connsiteY44" fmla="*/ 1170421 h 2211235"/>
                <a:gd name="connsiteX45" fmla="*/ 1759708 w 2176854"/>
                <a:gd name="connsiteY45" fmla="*/ 1165923 h 2211235"/>
                <a:gd name="connsiteX46" fmla="*/ 1721048 w 2176854"/>
                <a:gd name="connsiteY46" fmla="*/ 1156676 h 2211235"/>
                <a:gd name="connsiteX47" fmla="*/ 1725173 w 2176854"/>
                <a:gd name="connsiteY47" fmla="*/ 1169741 h 2211235"/>
                <a:gd name="connsiteX48" fmla="*/ 1736830 w 2176854"/>
                <a:gd name="connsiteY48" fmla="*/ 1160451 h 2211235"/>
                <a:gd name="connsiteX49" fmla="*/ 939890 w 2176854"/>
                <a:gd name="connsiteY49" fmla="*/ 900153 h 2211235"/>
                <a:gd name="connsiteX50" fmla="*/ 942236 w 2176854"/>
                <a:gd name="connsiteY50" fmla="*/ 940156 h 2211235"/>
                <a:gd name="connsiteX51" fmla="*/ 988506 w 2176854"/>
                <a:gd name="connsiteY51" fmla="*/ 926407 h 2211235"/>
                <a:gd name="connsiteX52" fmla="*/ 966504 w 2176854"/>
                <a:gd name="connsiteY52" fmla="*/ 905563 h 2211235"/>
                <a:gd name="connsiteX53" fmla="*/ 966221 w 2176854"/>
                <a:gd name="connsiteY53" fmla="*/ 916123 h 2211235"/>
                <a:gd name="connsiteX54" fmla="*/ 1013146 w 2176854"/>
                <a:gd name="connsiteY54" fmla="*/ 893583 h 2211235"/>
                <a:gd name="connsiteX55" fmla="*/ 1013544 w 2176854"/>
                <a:gd name="connsiteY55" fmla="*/ 903167 h 2211235"/>
                <a:gd name="connsiteX56" fmla="*/ 1004336 w 2176854"/>
                <a:gd name="connsiteY56" fmla="*/ 899339 h 2211235"/>
                <a:gd name="connsiteX57" fmla="*/ 1009331 w 2176854"/>
                <a:gd name="connsiteY57" fmla="*/ 920219 h 2211235"/>
                <a:gd name="connsiteX58" fmla="*/ 1026165 w 2176854"/>
                <a:gd name="connsiteY58" fmla="*/ 915217 h 2211235"/>
                <a:gd name="connsiteX59" fmla="*/ 1034827 w 2176854"/>
                <a:gd name="connsiteY59" fmla="*/ 910462 h 2211235"/>
                <a:gd name="connsiteX60" fmla="*/ 1024661 w 2176854"/>
                <a:gd name="connsiteY60" fmla="*/ 899360 h 2211235"/>
                <a:gd name="connsiteX61" fmla="*/ 1738350 w 2176854"/>
                <a:gd name="connsiteY61" fmla="*/ 853270 h 2211235"/>
                <a:gd name="connsiteX62" fmla="*/ 1737343 w 2176854"/>
                <a:gd name="connsiteY62" fmla="*/ 856660 h 2211235"/>
                <a:gd name="connsiteX63" fmla="*/ 1742092 w 2176854"/>
                <a:gd name="connsiteY63" fmla="*/ 858159 h 2211235"/>
                <a:gd name="connsiteX64" fmla="*/ 1157209 w 2176854"/>
                <a:gd name="connsiteY64" fmla="*/ 640632 h 2211235"/>
                <a:gd name="connsiteX65" fmla="*/ 1124348 w 2176854"/>
                <a:gd name="connsiteY65" fmla="*/ 644349 h 2211235"/>
                <a:gd name="connsiteX66" fmla="*/ 1125009 w 2176854"/>
                <a:gd name="connsiteY66" fmla="*/ 645071 h 2211235"/>
                <a:gd name="connsiteX67" fmla="*/ 1157924 w 2176854"/>
                <a:gd name="connsiteY67" fmla="*/ 657800 h 2211235"/>
                <a:gd name="connsiteX68" fmla="*/ 1181132 w 2176854"/>
                <a:gd name="connsiteY68" fmla="*/ 638805 h 2211235"/>
                <a:gd name="connsiteX69" fmla="*/ 1175778 w 2176854"/>
                <a:gd name="connsiteY69" fmla="*/ 638820 h 2211235"/>
                <a:gd name="connsiteX70" fmla="*/ 1182478 w 2176854"/>
                <a:gd name="connsiteY70" fmla="*/ 644430 h 2211235"/>
                <a:gd name="connsiteX71" fmla="*/ 1167526 w 2176854"/>
                <a:gd name="connsiteY71" fmla="*/ 581917 h 2211235"/>
                <a:gd name="connsiteX72" fmla="*/ 1160026 w 2176854"/>
                <a:gd name="connsiteY72" fmla="*/ 584145 h 2211235"/>
                <a:gd name="connsiteX73" fmla="*/ 1152374 w 2176854"/>
                <a:gd name="connsiteY73" fmla="*/ 588346 h 2211235"/>
                <a:gd name="connsiteX74" fmla="*/ 1171339 w 2176854"/>
                <a:gd name="connsiteY74" fmla="*/ 597861 h 2211235"/>
                <a:gd name="connsiteX75" fmla="*/ 1235456 w 2176854"/>
                <a:gd name="connsiteY75" fmla="*/ 561732 h 2211235"/>
                <a:gd name="connsiteX76" fmla="*/ 1188351 w 2176854"/>
                <a:gd name="connsiteY76" fmla="*/ 575729 h 2211235"/>
                <a:gd name="connsiteX77" fmla="*/ 1239096 w 2176854"/>
                <a:gd name="connsiteY77" fmla="*/ 623800 h 2211235"/>
                <a:gd name="connsiteX78" fmla="*/ 1342402 w 2176854"/>
                <a:gd name="connsiteY78" fmla="*/ 539350 h 2211235"/>
                <a:gd name="connsiteX79" fmla="*/ 1348719 w 2176854"/>
                <a:gd name="connsiteY79" fmla="*/ 556652 h 2211235"/>
                <a:gd name="connsiteX80" fmla="*/ 1358700 w 2176854"/>
                <a:gd name="connsiteY80" fmla="*/ 545751 h 2211235"/>
                <a:gd name="connsiteX81" fmla="*/ 1800748 w 2176854"/>
                <a:gd name="connsiteY81" fmla="*/ 0 h 2211235"/>
                <a:gd name="connsiteX82" fmla="*/ 1809395 w 2176854"/>
                <a:gd name="connsiteY82" fmla="*/ 76440 h 2211235"/>
                <a:gd name="connsiteX83" fmla="*/ 1813461 w 2176854"/>
                <a:gd name="connsiteY83" fmla="*/ 67035 h 2211235"/>
                <a:gd name="connsiteX84" fmla="*/ 1813549 w 2176854"/>
                <a:gd name="connsiteY84" fmla="*/ 100782 h 2211235"/>
                <a:gd name="connsiteX85" fmla="*/ 1819177 w 2176854"/>
                <a:gd name="connsiteY85" fmla="*/ 118608 h 2211235"/>
                <a:gd name="connsiteX86" fmla="*/ 1847157 w 2176854"/>
                <a:gd name="connsiteY86" fmla="*/ 96308 h 2211235"/>
                <a:gd name="connsiteX87" fmla="*/ 1850737 w 2176854"/>
                <a:gd name="connsiteY87" fmla="*/ 119287 h 2211235"/>
                <a:gd name="connsiteX88" fmla="*/ 1879682 w 2176854"/>
                <a:gd name="connsiteY88" fmla="*/ 75513 h 2211235"/>
                <a:gd name="connsiteX89" fmla="*/ 1871094 w 2176854"/>
                <a:gd name="connsiteY89" fmla="*/ 124503 h 2211235"/>
                <a:gd name="connsiteX90" fmla="*/ 1886186 w 2176854"/>
                <a:gd name="connsiteY90" fmla="*/ 114931 h 2211235"/>
                <a:gd name="connsiteX91" fmla="*/ 1886849 w 2176854"/>
                <a:gd name="connsiteY91" fmla="*/ 120020 h 2211235"/>
                <a:gd name="connsiteX92" fmla="*/ 1948836 w 2176854"/>
                <a:gd name="connsiteY92" fmla="*/ 61298 h 2211235"/>
                <a:gd name="connsiteX93" fmla="*/ 1925541 w 2176854"/>
                <a:gd name="connsiteY93" fmla="*/ 158694 h 2211235"/>
                <a:gd name="connsiteX94" fmla="*/ 2014529 w 2176854"/>
                <a:gd name="connsiteY94" fmla="*/ 100117 h 2211235"/>
                <a:gd name="connsiteX95" fmla="*/ 1984696 w 2176854"/>
                <a:gd name="connsiteY95" fmla="*/ 168575 h 2211235"/>
                <a:gd name="connsiteX96" fmla="*/ 1997345 w 2176854"/>
                <a:gd name="connsiteY96" fmla="*/ 159174 h 2211235"/>
                <a:gd name="connsiteX97" fmla="*/ 1972590 w 2176854"/>
                <a:gd name="connsiteY97" fmla="*/ 202313 h 2211235"/>
                <a:gd name="connsiteX98" fmla="*/ 1990039 w 2176854"/>
                <a:gd name="connsiteY98" fmla="*/ 198451 h 2211235"/>
                <a:gd name="connsiteX99" fmla="*/ 1984763 w 2176854"/>
                <a:gd name="connsiteY99" fmla="*/ 222290 h 2211235"/>
                <a:gd name="connsiteX100" fmla="*/ 2002020 w 2176854"/>
                <a:gd name="connsiteY100" fmla="*/ 219694 h 2211235"/>
                <a:gd name="connsiteX101" fmla="*/ 2044570 w 2176854"/>
                <a:gd name="connsiteY101" fmla="*/ 198455 h 2211235"/>
                <a:gd name="connsiteX102" fmla="*/ 2002141 w 2176854"/>
                <a:gd name="connsiteY102" fmla="*/ 249120 h 2211235"/>
                <a:gd name="connsiteX103" fmla="*/ 2033893 w 2176854"/>
                <a:gd name="connsiteY103" fmla="*/ 247798 h 2211235"/>
                <a:gd name="connsiteX104" fmla="*/ 2115758 w 2176854"/>
                <a:gd name="connsiteY104" fmla="*/ 228219 h 2211235"/>
                <a:gd name="connsiteX105" fmla="*/ 2048073 w 2176854"/>
                <a:gd name="connsiteY105" fmla="*/ 299665 h 2211235"/>
                <a:gd name="connsiteX106" fmla="*/ 2149608 w 2176854"/>
                <a:gd name="connsiteY106" fmla="*/ 293711 h 2211235"/>
                <a:gd name="connsiteX107" fmla="*/ 2097150 w 2176854"/>
                <a:gd name="connsiteY107" fmla="*/ 332462 h 2211235"/>
                <a:gd name="connsiteX108" fmla="*/ 2110523 w 2176854"/>
                <a:gd name="connsiteY108" fmla="*/ 330910 h 2211235"/>
                <a:gd name="connsiteX109" fmla="*/ 2057777 w 2176854"/>
                <a:gd name="connsiteY109" fmla="*/ 361549 h 2211235"/>
                <a:gd name="connsiteX110" fmla="*/ 2054038 w 2176854"/>
                <a:gd name="connsiteY110" fmla="*/ 364311 h 2211235"/>
                <a:gd name="connsiteX111" fmla="*/ 2092877 w 2176854"/>
                <a:gd name="connsiteY111" fmla="*/ 376573 h 2211235"/>
                <a:gd name="connsiteX112" fmla="*/ 2085249 w 2176854"/>
                <a:gd name="connsiteY112" fmla="*/ 384903 h 2211235"/>
                <a:gd name="connsiteX113" fmla="*/ 2125897 w 2176854"/>
                <a:gd name="connsiteY113" fmla="*/ 387370 h 2211235"/>
                <a:gd name="connsiteX114" fmla="*/ 2085131 w 2176854"/>
                <a:gd name="connsiteY114" fmla="*/ 402253 h 2211235"/>
                <a:gd name="connsiteX115" fmla="*/ 2095623 w 2176854"/>
                <a:gd name="connsiteY115" fmla="*/ 406374 h 2211235"/>
                <a:gd name="connsiteX116" fmla="*/ 2076784 w 2176854"/>
                <a:gd name="connsiteY116" fmla="*/ 421551 h 2211235"/>
                <a:gd name="connsiteX117" fmla="*/ 2098690 w 2176854"/>
                <a:gd name="connsiteY117" fmla="*/ 433011 h 2211235"/>
                <a:gd name="connsiteX118" fmla="*/ 2176854 w 2176854"/>
                <a:gd name="connsiteY118" fmla="*/ 456238 h 2211235"/>
                <a:gd name="connsiteX119" fmla="*/ 2091517 w 2176854"/>
                <a:gd name="connsiteY119" fmla="*/ 481595 h 2211235"/>
                <a:gd name="connsiteX120" fmla="*/ 2083865 w 2176854"/>
                <a:gd name="connsiteY120" fmla="*/ 485796 h 2211235"/>
                <a:gd name="connsiteX121" fmla="*/ 2169795 w 2176854"/>
                <a:gd name="connsiteY121" fmla="*/ 528908 h 2211235"/>
                <a:gd name="connsiteX122" fmla="*/ 2119023 w 2176854"/>
                <a:gd name="connsiteY122" fmla="*/ 534651 h 2211235"/>
                <a:gd name="connsiteX123" fmla="*/ 2122671 w 2176854"/>
                <a:gd name="connsiteY123" fmla="*/ 536229 h 2211235"/>
                <a:gd name="connsiteX124" fmla="*/ 2104661 w 2176854"/>
                <a:gd name="connsiteY124" fmla="*/ 536276 h 2211235"/>
                <a:gd name="connsiteX125" fmla="*/ 2055839 w 2176854"/>
                <a:gd name="connsiteY125" fmla="*/ 541799 h 2211235"/>
                <a:gd name="connsiteX126" fmla="*/ 2092878 w 2176854"/>
                <a:gd name="connsiteY126" fmla="*/ 582250 h 2211235"/>
                <a:gd name="connsiteX127" fmla="*/ 2089351 w 2176854"/>
                <a:gd name="connsiteY127" fmla="*/ 583363 h 2211235"/>
                <a:gd name="connsiteX128" fmla="*/ 2101868 w 2176854"/>
                <a:gd name="connsiteY128" fmla="*/ 591639 h 2211235"/>
                <a:gd name="connsiteX129" fmla="*/ 2076966 w 2176854"/>
                <a:gd name="connsiteY129" fmla="*/ 587273 h 2211235"/>
                <a:gd name="connsiteX130" fmla="*/ 2058868 w 2176854"/>
                <a:gd name="connsiteY130" fmla="*/ 592986 h 2211235"/>
                <a:gd name="connsiteX131" fmla="*/ 2073076 w 2176854"/>
                <a:gd name="connsiteY131" fmla="*/ 610811 h 2211235"/>
                <a:gd name="connsiteX132" fmla="*/ 2058364 w 2176854"/>
                <a:gd name="connsiteY132" fmla="*/ 613104 h 2211235"/>
                <a:gd name="connsiteX133" fmla="*/ 2077501 w 2176854"/>
                <a:gd name="connsiteY133" fmla="*/ 643279 h 2211235"/>
                <a:gd name="connsiteX134" fmla="*/ 2077000 w 2176854"/>
                <a:gd name="connsiteY134" fmla="*/ 643344 h 2211235"/>
                <a:gd name="connsiteX135" fmla="*/ 2115758 w 2176854"/>
                <a:gd name="connsiteY135" fmla="*/ 684256 h 2211235"/>
                <a:gd name="connsiteX136" fmla="*/ 2044146 w 2176854"/>
                <a:gd name="connsiteY136" fmla="*/ 667128 h 2211235"/>
                <a:gd name="connsiteX137" fmla="*/ 2046625 w 2176854"/>
                <a:gd name="connsiteY137" fmla="*/ 671702 h 2211235"/>
                <a:gd name="connsiteX138" fmla="*/ 2022605 w 2176854"/>
                <a:gd name="connsiteY138" fmla="*/ 671184 h 2211235"/>
                <a:gd name="connsiteX139" fmla="*/ 2069678 w 2176854"/>
                <a:gd name="connsiteY139" fmla="*/ 742688 h 2211235"/>
                <a:gd name="connsiteX140" fmla="*/ 1977209 w 2176854"/>
                <a:gd name="connsiteY140" fmla="*/ 702395 h 2211235"/>
                <a:gd name="connsiteX141" fmla="*/ 1990038 w 2176854"/>
                <a:gd name="connsiteY141" fmla="*/ 760370 h 2211235"/>
                <a:gd name="connsiteX142" fmla="*/ 1947474 w 2176854"/>
                <a:gd name="connsiteY142" fmla="*/ 750951 h 2211235"/>
                <a:gd name="connsiteX143" fmla="*/ 1951330 w 2176854"/>
                <a:gd name="connsiteY143" fmla="*/ 776584 h 2211235"/>
                <a:gd name="connsiteX144" fmla="*/ 1943916 w 2176854"/>
                <a:gd name="connsiteY144" fmla="*/ 773717 h 2211235"/>
                <a:gd name="connsiteX145" fmla="*/ 1945035 w 2176854"/>
                <a:gd name="connsiteY145" fmla="*/ 800617 h 2211235"/>
                <a:gd name="connsiteX146" fmla="*/ 1935827 w 2176854"/>
                <a:gd name="connsiteY146" fmla="*/ 796789 h 2211235"/>
                <a:gd name="connsiteX147" fmla="*/ 1948836 w 2176854"/>
                <a:gd name="connsiteY147" fmla="*/ 851177 h 2211235"/>
                <a:gd name="connsiteX148" fmla="*/ 1897995 w 2176854"/>
                <a:gd name="connsiteY148" fmla="*/ 803013 h 2211235"/>
                <a:gd name="connsiteX149" fmla="*/ 1897712 w 2176854"/>
                <a:gd name="connsiteY149" fmla="*/ 813573 h 2211235"/>
                <a:gd name="connsiteX150" fmla="*/ 1871381 w 2176854"/>
                <a:gd name="connsiteY150" fmla="*/ 797603 h 2211235"/>
                <a:gd name="connsiteX151" fmla="*/ 1876082 w 2176854"/>
                <a:gd name="connsiteY151" fmla="*/ 877769 h 2211235"/>
                <a:gd name="connsiteX152" fmla="*/ 1827909 w 2176854"/>
                <a:gd name="connsiteY152" fmla="*/ 812558 h 2211235"/>
                <a:gd name="connsiteX153" fmla="*/ 1811918 w 2176854"/>
                <a:gd name="connsiteY153" fmla="*/ 863209 h 2211235"/>
                <a:gd name="connsiteX154" fmla="*/ 1774810 w 2176854"/>
                <a:gd name="connsiteY154" fmla="*/ 829232 h 2211235"/>
                <a:gd name="connsiteX155" fmla="*/ 1763010 w 2176854"/>
                <a:gd name="connsiteY155" fmla="*/ 859277 h 2211235"/>
                <a:gd name="connsiteX156" fmla="*/ 1759726 w 2176854"/>
                <a:gd name="connsiteY156" fmla="*/ 855201 h 2211235"/>
                <a:gd name="connsiteX157" fmla="*/ 1755898 w 2176854"/>
                <a:gd name="connsiteY157" fmla="*/ 862518 h 2211235"/>
                <a:gd name="connsiteX158" fmla="*/ 1759591 w 2176854"/>
                <a:gd name="connsiteY158" fmla="*/ 863684 h 2211235"/>
                <a:gd name="connsiteX159" fmla="*/ 1751963 w 2176854"/>
                <a:gd name="connsiteY159" fmla="*/ 872014 h 2211235"/>
                <a:gd name="connsiteX160" fmla="*/ 1792611 w 2176854"/>
                <a:gd name="connsiteY160" fmla="*/ 874481 h 2211235"/>
                <a:gd name="connsiteX161" fmla="*/ 1751845 w 2176854"/>
                <a:gd name="connsiteY161" fmla="*/ 889364 h 2211235"/>
                <a:gd name="connsiteX162" fmla="*/ 1762337 w 2176854"/>
                <a:gd name="connsiteY162" fmla="*/ 893485 h 2211235"/>
                <a:gd name="connsiteX163" fmla="*/ 1743498 w 2176854"/>
                <a:gd name="connsiteY163" fmla="*/ 908662 h 2211235"/>
                <a:gd name="connsiteX164" fmla="*/ 1765404 w 2176854"/>
                <a:gd name="connsiteY164" fmla="*/ 920122 h 2211235"/>
                <a:gd name="connsiteX165" fmla="*/ 1843568 w 2176854"/>
                <a:gd name="connsiteY165" fmla="*/ 943349 h 2211235"/>
                <a:gd name="connsiteX166" fmla="*/ 1758231 w 2176854"/>
                <a:gd name="connsiteY166" fmla="*/ 968706 h 2211235"/>
                <a:gd name="connsiteX167" fmla="*/ 1750579 w 2176854"/>
                <a:gd name="connsiteY167" fmla="*/ 972907 h 2211235"/>
                <a:gd name="connsiteX168" fmla="*/ 1836509 w 2176854"/>
                <a:gd name="connsiteY168" fmla="*/ 1016019 h 2211235"/>
                <a:gd name="connsiteX169" fmla="*/ 1785737 w 2176854"/>
                <a:gd name="connsiteY169" fmla="*/ 1021763 h 2211235"/>
                <a:gd name="connsiteX170" fmla="*/ 1789385 w 2176854"/>
                <a:gd name="connsiteY170" fmla="*/ 1023340 h 2211235"/>
                <a:gd name="connsiteX171" fmla="*/ 1771375 w 2176854"/>
                <a:gd name="connsiteY171" fmla="*/ 1023388 h 2211235"/>
                <a:gd name="connsiteX172" fmla="*/ 1722553 w 2176854"/>
                <a:gd name="connsiteY172" fmla="*/ 1028910 h 2211235"/>
                <a:gd name="connsiteX173" fmla="*/ 1759592 w 2176854"/>
                <a:gd name="connsiteY173" fmla="*/ 1069361 h 2211235"/>
                <a:gd name="connsiteX174" fmla="*/ 1756065 w 2176854"/>
                <a:gd name="connsiteY174" fmla="*/ 1070475 h 2211235"/>
                <a:gd name="connsiteX175" fmla="*/ 1768582 w 2176854"/>
                <a:gd name="connsiteY175" fmla="*/ 1078751 h 2211235"/>
                <a:gd name="connsiteX176" fmla="*/ 1743680 w 2176854"/>
                <a:gd name="connsiteY176" fmla="*/ 1074384 h 2211235"/>
                <a:gd name="connsiteX177" fmla="*/ 1725582 w 2176854"/>
                <a:gd name="connsiteY177" fmla="*/ 1080098 h 2211235"/>
                <a:gd name="connsiteX178" fmla="*/ 1739790 w 2176854"/>
                <a:gd name="connsiteY178" fmla="*/ 1097923 h 2211235"/>
                <a:gd name="connsiteX179" fmla="*/ 1725078 w 2176854"/>
                <a:gd name="connsiteY179" fmla="*/ 1100215 h 2211235"/>
                <a:gd name="connsiteX180" fmla="*/ 1744215 w 2176854"/>
                <a:gd name="connsiteY180" fmla="*/ 1130390 h 2211235"/>
                <a:gd name="connsiteX181" fmla="*/ 1743714 w 2176854"/>
                <a:gd name="connsiteY181" fmla="*/ 1130455 h 2211235"/>
                <a:gd name="connsiteX182" fmla="*/ 1766945 w 2176854"/>
                <a:gd name="connsiteY182" fmla="*/ 1154977 h 2211235"/>
                <a:gd name="connsiteX183" fmla="*/ 1785678 w 2176854"/>
                <a:gd name="connsiteY183" fmla="*/ 1126647 h 2211235"/>
                <a:gd name="connsiteX184" fmla="*/ 1778562 w 2176854"/>
                <a:gd name="connsiteY184" fmla="*/ 1167240 h 2211235"/>
                <a:gd name="connsiteX185" fmla="*/ 1782472 w 2176854"/>
                <a:gd name="connsiteY185" fmla="*/ 1171367 h 2211235"/>
                <a:gd name="connsiteX186" fmla="*/ 1778025 w 2176854"/>
                <a:gd name="connsiteY186" fmla="*/ 1170303 h 2211235"/>
                <a:gd name="connsiteX187" fmla="*/ 1777090 w 2176854"/>
                <a:gd name="connsiteY187" fmla="*/ 1175636 h 2211235"/>
                <a:gd name="connsiteX188" fmla="*/ 1792182 w 2176854"/>
                <a:gd name="connsiteY188" fmla="*/ 1166064 h 2211235"/>
                <a:gd name="connsiteX189" fmla="*/ 1792845 w 2176854"/>
                <a:gd name="connsiteY189" fmla="*/ 1171153 h 2211235"/>
                <a:gd name="connsiteX190" fmla="*/ 1854832 w 2176854"/>
                <a:gd name="connsiteY190" fmla="*/ 1112431 h 2211235"/>
                <a:gd name="connsiteX191" fmla="*/ 1831537 w 2176854"/>
                <a:gd name="connsiteY191" fmla="*/ 1209827 h 2211235"/>
                <a:gd name="connsiteX192" fmla="*/ 1920525 w 2176854"/>
                <a:gd name="connsiteY192" fmla="*/ 1151250 h 2211235"/>
                <a:gd name="connsiteX193" fmla="*/ 1890692 w 2176854"/>
                <a:gd name="connsiteY193" fmla="*/ 1219708 h 2211235"/>
                <a:gd name="connsiteX194" fmla="*/ 1903341 w 2176854"/>
                <a:gd name="connsiteY194" fmla="*/ 1210308 h 2211235"/>
                <a:gd name="connsiteX195" fmla="*/ 1878586 w 2176854"/>
                <a:gd name="connsiteY195" fmla="*/ 1253446 h 2211235"/>
                <a:gd name="connsiteX196" fmla="*/ 1896035 w 2176854"/>
                <a:gd name="connsiteY196" fmla="*/ 1249585 h 2211235"/>
                <a:gd name="connsiteX197" fmla="*/ 1890759 w 2176854"/>
                <a:gd name="connsiteY197" fmla="*/ 1273423 h 2211235"/>
                <a:gd name="connsiteX198" fmla="*/ 1908016 w 2176854"/>
                <a:gd name="connsiteY198" fmla="*/ 1270827 h 2211235"/>
                <a:gd name="connsiteX199" fmla="*/ 1950566 w 2176854"/>
                <a:gd name="connsiteY199" fmla="*/ 1249588 h 2211235"/>
                <a:gd name="connsiteX200" fmla="*/ 1908137 w 2176854"/>
                <a:gd name="connsiteY200" fmla="*/ 1300253 h 2211235"/>
                <a:gd name="connsiteX201" fmla="*/ 1939889 w 2176854"/>
                <a:gd name="connsiteY201" fmla="*/ 1298932 h 2211235"/>
                <a:gd name="connsiteX202" fmla="*/ 2021754 w 2176854"/>
                <a:gd name="connsiteY202" fmla="*/ 1279352 h 2211235"/>
                <a:gd name="connsiteX203" fmla="*/ 1954069 w 2176854"/>
                <a:gd name="connsiteY203" fmla="*/ 1350798 h 2211235"/>
                <a:gd name="connsiteX204" fmla="*/ 2055604 w 2176854"/>
                <a:gd name="connsiteY204" fmla="*/ 1344844 h 2211235"/>
                <a:gd name="connsiteX205" fmla="*/ 2003146 w 2176854"/>
                <a:gd name="connsiteY205" fmla="*/ 1383596 h 2211235"/>
                <a:gd name="connsiteX206" fmla="*/ 2016519 w 2176854"/>
                <a:gd name="connsiteY206" fmla="*/ 1382044 h 2211235"/>
                <a:gd name="connsiteX207" fmla="*/ 1963773 w 2176854"/>
                <a:gd name="connsiteY207" fmla="*/ 1412683 h 2211235"/>
                <a:gd name="connsiteX208" fmla="*/ 1960034 w 2176854"/>
                <a:gd name="connsiteY208" fmla="*/ 1415444 h 2211235"/>
                <a:gd name="connsiteX209" fmla="*/ 1998873 w 2176854"/>
                <a:gd name="connsiteY209" fmla="*/ 1427706 h 2211235"/>
                <a:gd name="connsiteX210" fmla="*/ 1991245 w 2176854"/>
                <a:gd name="connsiteY210" fmla="*/ 1436036 h 2211235"/>
                <a:gd name="connsiteX211" fmla="*/ 2031893 w 2176854"/>
                <a:gd name="connsiteY211" fmla="*/ 1438504 h 2211235"/>
                <a:gd name="connsiteX212" fmla="*/ 1991127 w 2176854"/>
                <a:gd name="connsiteY212" fmla="*/ 1453386 h 2211235"/>
                <a:gd name="connsiteX213" fmla="*/ 2001619 w 2176854"/>
                <a:gd name="connsiteY213" fmla="*/ 1457507 h 2211235"/>
                <a:gd name="connsiteX214" fmla="*/ 1982780 w 2176854"/>
                <a:gd name="connsiteY214" fmla="*/ 1472685 h 2211235"/>
                <a:gd name="connsiteX215" fmla="*/ 2004686 w 2176854"/>
                <a:gd name="connsiteY215" fmla="*/ 1484144 h 2211235"/>
                <a:gd name="connsiteX216" fmla="*/ 2082850 w 2176854"/>
                <a:gd name="connsiteY216" fmla="*/ 1507371 h 2211235"/>
                <a:gd name="connsiteX217" fmla="*/ 1997513 w 2176854"/>
                <a:gd name="connsiteY217" fmla="*/ 1532729 h 2211235"/>
                <a:gd name="connsiteX218" fmla="*/ 1989861 w 2176854"/>
                <a:gd name="connsiteY218" fmla="*/ 1536929 h 2211235"/>
                <a:gd name="connsiteX219" fmla="*/ 2075791 w 2176854"/>
                <a:gd name="connsiteY219" fmla="*/ 1580041 h 2211235"/>
                <a:gd name="connsiteX220" fmla="*/ 2025019 w 2176854"/>
                <a:gd name="connsiteY220" fmla="*/ 1585785 h 2211235"/>
                <a:gd name="connsiteX221" fmla="*/ 2028667 w 2176854"/>
                <a:gd name="connsiteY221" fmla="*/ 1587362 h 2211235"/>
                <a:gd name="connsiteX222" fmla="*/ 2010657 w 2176854"/>
                <a:gd name="connsiteY222" fmla="*/ 1587410 h 2211235"/>
                <a:gd name="connsiteX223" fmla="*/ 1961835 w 2176854"/>
                <a:gd name="connsiteY223" fmla="*/ 1592932 h 2211235"/>
                <a:gd name="connsiteX224" fmla="*/ 1998874 w 2176854"/>
                <a:gd name="connsiteY224" fmla="*/ 1633383 h 2211235"/>
                <a:gd name="connsiteX225" fmla="*/ 1995347 w 2176854"/>
                <a:gd name="connsiteY225" fmla="*/ 1634497 h 2211235"/>
                <a:gd name="connsiteX226" fmla="*/ 2007864 w 2176854"/>
                <a:gd name="connsiteY226" fmla="*/ 1642773 h 2211235"/>
                <a:gd name="connsiteX227" fmla="*/ 1982962 w 2176854"/>
                <a:gd name="connsiteY227" fmla="*/ 1638406 h 2211235"/>
                <a:gd name="connsiteX228" fmla="*/ 1964864 w 2176854"/>
                <a:gd name="connsiteY228" fmla="*/ 1644120 h 2211235"/>
                <a:gd name="connsiteX229" fmla="*/ 1979072 w 2176854"/>
                <a:gd name="connsiteY229" fmla="*/ 1661945 h 2211235"/>
                <a:gd name="connsiteX230" fmla="*/ 1964360 w 2176854"/>
                <a:gd name="connsiteY230" fmla="*/ 1664237 h 2211235"/>
                <a:gd name="connsiteX231" fmla="*/ 1983497 w 2176854"/>
                <a:gd name="connsiteY231" fmla="*/ 1694412 h 2211235"/>
                <a:gd name="connsiteX232" fmla="*/ 1982996 w 2176854"/>
                <a:gd name="connsiteY232" fmla="*/ 1694477 h 2211235"/>
                <a:gd name="connsiteX233" fmla="*/ 2021754 w 2176854"/>
                <a:gd name="connsiteY233" fmla="*/ 1735389 h 2211235"/>
                <a:gd name="connsiteX234" fmla="*/ 1950142 w 2176854"/>
                <a:gd name="connsiteY234" fmla="*/ 1718262 h 2211235"/>
                <a:gd name="connsiteX235" fmla="*/ 1952621 w 2176854"/>
                <a:gd name="connsiteY235" fmla="*/ 1722835 h 2211235"/>
                <a:gd name="connsiteX236" fmla="*/ 1928601 w 2176854"/>
                <a:gd name="connsiteY236" fmla="*/ 1722317 h 2211235"/>
                <a:gd name="connsiteX237" fmla="*/ 1975674 w 2176854"/>
                <a:gd name="connsiteY237" fmla="*/ 1793822 h 2211235"/>
                <a:gd name="connsiteX238" fmla="*/ 1883205 w 2176854"/>
                <a:gd name="connsiteY238" fmla="*/ 1753529 h 2211235"/>
                <a:gd name="connsiteX239" fmla="*/ 1896034 w 2176854"/>
                <a:gd name="connsiteY239" fmla="*/ 1811504 h 2211235"/>
                <a:gd name="connsiteX240" fmla="*/ 1853470 w 2176854"/>
                <a:gd name="connsiteY240" fmla="*/ 1802084 h 2211235"/>
                <a:gd name="connsiteX241" fmla="*/ 1857326 w 2176854"/>
                <a:gd name="connsiteY241" fmla="*/ 1827717 h 2211235"/>
                <a:gd name="connsiteX242" fmla="*/ 1849912 w 2176854"/>
                <a:gd name="connsiteY242" fmla="*/ 1824850 h 2211235"/>
                <a:gd name="connsiteX243" fmla="*/ 1851031 w 2176854"/>
                <a:gd name="connsiteY243" fmla="*/ 1851750 h 2211235"/>
                <a:gd name="connsiteX244" fmla="*/ 1841823 w 2176854"/>
                <a:gd name="connsiteY244" fmla="*/ 1847923 h 2211235"/>
                <a:gd name="connsiteX245" fmla="*/ 1854832 w 2176854"/>
                <a:gd name="connsiteY245" fmla="*/ 1902311 h 2211235"/>
                <a:gd name="connsiteX246" fmla="*/ 1803991 w 2176854"/>
                <a:gd name="connsiteY246" fmla="*/ 1854147 h 2211235"/>
                <a:gd name="connsiteX247" fmla="*/ 1803708 w 2176854"/>
                <a:gd name="connsiteY247" fmla="*/ 1864706 h 2211235"/>
                <a:gd name="connsiteX248" fmla="*/ 1777377 w 2176854"/>
                <a:gd name="connsiteY248" fmla="*/ 1848736 h 2211235"/>
                <a:gd name="connsiteX249" fmla="*/ 1782078 w 2176854"/>
                <a:gd name="connsiteY249" fmla="*/ 1928902 h 2211235"/>
                <a:gd name="connsiteX250" fmla="*/ 1733905 w 2176854"/>
                <a:gd name="connsiteY250" fmla="*/ 1863691 h 2211235"/>
                <a:gd name="connsiteX251" fmla="*/ 1717914 w 2176854"/>
                <a:gd name="connsiteY251" fmla="*/ 1914342 h 2211235"/>
                <a:gd name="connsiteX252" fmla="*/ 1680806 w 2176854"/>
                <a:gd name="connsiteY252" fmla="*/ 1880365 h 2211235"/>
                <a:gd name="connsiteX253" fmla="*/ 1669006 w 2176854"/>
                <a:gd name="connsiteY253" fmla="*/ 1910411 h 2211235"/>
                <a:gd name="connsiteX254" fmla="*/ 1665722 w 2176854"/>
                <a:gd name="connsiteY254" fmla="*/ 1906334 h 2211235"/>
                <a:gd name="connsiteX255" fmla="*/ 1657643 w 2176854"/>
                <a:gd name="connsiteY255" fmla="*/ 1921778 h 2211235"/>
                <a:gd name="connsiteX256" fmla="*/ 1644346 w 2176854"/>
                <a:gd name="connsiteY256" fmla="*/ 1904404 h 2211235"/>
                <a:gd name="connsiteX257" fmla="*/ 1626812 w 2176854"/>
                <a:gd name="connsiteY257" fmla="*/ 1963407 h 2211235"/>
                <a:gd name="connsiteX258" fmla="*/ 1609237 w 2176854"/>
                <a:gd name="connsiteY258" fmla="*/ 1904260 h 2211235"/>
                <a:gd name="connsiteX259" fmla="*/ 1603806 w 2176854"/>
                <a:gd name="connsiteY259" fmla="*/ 1913110 h 2211235"/>
                <a:gd name="connsiteX260" fmla="*/ 1583496 w 2176854"/>
                <a:gd name="connsiteY260" fmla="*/ 1876109 h 2211235"/>
                <a:gd name="connsiteX261" fmla="*/ 1546881 w 2176854"/>
                <a:gd name="connsiteY261" fmla="*/ 1949089 h 2211235"/>
                <a:gd name="connsiteX262" fmla="*/ 1540067 w 2176854"/>
                <a:gd name="connsiteY262" fmla="*/ 1888859 h 2211235"/>
                <a:gd name="connsiteX263" fmla="*/ 1512237 w 2176854"/>
                <a:gd name="connsiteY263" fmla="*/ 1914342 h 2211235"/>
                <a:gd name="connsiteX264" fmla="*/ 1495975 w 2176854"/>
                <a:gd name="connsiteY264" fmla="*/ 1862831 h 2211235"/>
                <a:gd name="connsiteX265" fmla="*/ 1464567 w 2176854"/>
                <a:gd name="connsiteY265" fmla="*/ 1887863 h 2211235"/>
                <a:gd name="connsiteX266" fmla="*/ 1463417 w 2176854"/>
                <a:gd name="connsiteY266" fmla="*/ 1880483 h 2211235"/>
                <a:gd name="connsiteX267" fmla="*/ 1455149 w 2176854"/>
                <a:gd name="connsiteY267" fmla="*/ 1885728 h 2211235"/>
                <a:gd name="connsiteX268" fmla="*/ 1450879 w 2176854"/>
                <a:gd name="connsiteY268" fmla="*/ 1852969 h 2211235"/>
                <a:gd name="connsiteX269" fmla="*/ 1398794 w 2176854"/>
                <a:gd name="connsiteY269" fmla="*/ 1902311 h 2211235"/>
                <a:gd name="connsiteX270" fmla="*/ 1401920 w 2176854"/>
                <a:gd name="connsiteY270" fmla="*/ 1889244 h 2211235"/>
                <a:gd name="connsiteX271" fmla="*/ 1384757 w 2176854"/>
                <a:gd name="connsiteY271" fmla="*/ 1886234 h 2211235"/>
                <a:gd name="connsiteX272" fmla="*/ 1366659 w 2176854"/>
                <a:gd name="connsiteY272" fmla="*/ 1891948 h 2211235"/>
                <a:gd name="connsiteX273" fmla="*/ 1380867 w 2176854"/>
                <a:gd name="connsiteY273" fmla="*/ 1909773 h 2211235"/>
                <a:gd name="connsiteX274" fmla="*/ 1366155 w 2176854"/>
                <a:gd name="connsiteY274" fmla="*/ 1912065 h 2211235"/>
                <a:gd name="connsiteX275" fmla="*/ 1385292 w 2176854"/>
                <a:gd name="connsiteY275" fmla="*/ 1942240 h 2211235"/>
                <a:gd name="connsiteX276" fmla="*/ 1384791 w 2176854"/>
                <a:gd name="connsiteY276" fmla="*/ 1942306 h 2211235"/>
                <a:gd name="connsiteX277" fmla="*/ 1423549 w 2176854"/>
                <a:gd name="connsiteY277" fmla="*/ 1983217 h 2211235"/>
                <a:gd name="connsiteX278" fmla="*/ 1351937 w 2176854"/>
                <a:gd name="connsiteY278" fmla="*/ 1966090 h 2211235"/>
                <a:gd name="connsiteX279" fmla="*/ 1354416 w 2176854"/>
                <a:gd name="connsiteY279" fmla="*/ 1970663 h 2211235"/>
                <a:gd name="connsiteX280" fmla="*/ 1330396 w 2176854"/>
                <a:gd name="connsiteY280" fmla="*/ 1970145 h 2211235"/>
                <a:gd name="connsiteX281" fmla="*/ 1377469 w 2176854"/>
                <a:gd name="connsiteY281" fmla="*/ 2041650 h 2211235"/>
                <a:gd name="connsiteX282" fmla="*/ 1285000 w 2176854"/>
                <a:gd name="connsiteY282" fmla="*/ 2001357 h 2211235"/>
                <a:gd name="connsiteX283" fmla="*/ 1297829 w 2176854"/>
                <a:gd name="connsiteY283" fmla="*/ 2059332 h 2211235"/>
                <a:gd name="connsiteX284" fmla="*/ 1255265 w 2176854"/>
                <a:gd name="connsiteY284" fmla="*/ 2049912 h 2211235"/>
                <a:gd name="connsiteX285" fmla="*/ 1259121 w 2176854"/>
                <a:gd name="connsiteY285" fmla="*/ 2075545 h 2211235"/>
                <a:gd name="connsiteX286" fmla="*/ 1251707 w 2176854"/>
                <a:gd name="connsiteY286" fmla="*/ 2072678 h 2211235"/>
                <a:gd name="connsiteX287" fmla="*/ 1252826 w 2176854"/>
                <a:gd name="connsiteY287" fmla="*/ 2099578 h 2211235"/>
                <a:gd name="connsiteX288" fmla="*/ 1243618 w 2176854"/>
                <a:gd name="connsiteY288" fmla="*/ 2095751 h 2211235"/>
                <a:gd name="connsiteX289" fmla="*/ 1256627 w 2176854"/>
                <a:gd name="connsiteY289" fmla="*/ 2150139 h 2211235"/>
                <a:gd name="connsiteX290" fmla="*/ 1205786 w 2176854"/>
                <a:gd name="connsiteY290" fmla="*/ 2101975 h 2211235"/>
                <a:gd name="connsiteX291" fmla="*/ 1205503 w 2176854"/>
                <a:gd name="connsiteY291" fmla="*/ 2112534 h 2211235"/>
                <a:gd name="connsiteX292" fmla="*/ 1179172 w 2176854"/>
                <a:gd name="connsiteY292" fmla="*/ 2096564 h 2211235"/>
                <a:gd name="connsiteX293" fmla="*/ 1183873 w 2176854"/>
                <a:gd name="connsiteY293" fmla="*/ 2176730 h 2211235"/>
                <a:gd name="connsiteX294" fmla="*/ 1135700 w 2176854"/>
                <a:gd name="connsiteY294" fmla="*/ 2111519 h 2211235"/>
                <a:gd name="connsiteX295" fmla="*/ 1119709 w 2176854"/>
                <a:gd name="connsiteY295" fmla="*/ 2162170 h 2211235"/>
                <a:gd name="connsiteX296" fmla="*/ 1082601 w 2176854"/>
                <a:gd name="connsiteY296" fmla="*/ 2128193 h 2211235"/>
                <a:gd name="connsiteX297" fmla="*/ 1070801 w 2176854"/>
                <a:gd name="connsiteY297" fmla="*/ 2158239 h 2211235"/>
                <a:gd name="connsiteX298" fmla="*/ 1067517 w 2176854"/>
                <a:gd name="connsiteY298" fmla="*/ 2154162 h 2211235"/>
                <a:gd name="connsiteX299" fmla="*/ 1059438 w 2176854"/>
                <a:gd name="connsiteY299" fmla="*/ 2169606 h 2211235"/>
                <a:gd name="connsiteX300" fmla="*/ 1046141 w 2176854"/>
                <a:gd name="connsiteY300" fmla="*/ 2152232 h 2211235"/>
                <a:gd name="connsiteX301" fmla="*/ 1028607 w 2176854"/>
                <a:gd name="connsiteY301" fmla="*/ 2211235 h 2211235"/>
                <a:gd name="connsiteX302" fmla="*/ 1011032 w 2176854"/>
                <a:gd name="connsiteY302" fmla="*/ 2152088 h 2211235"/>
                <a:gd name="connsiteX303" fmla="*/ 1005601 w 2176854"/>
                <a:gd name="connsiteY303" fmla="*/ 2160938 h 2211235"/>
                <a:gd name="connsiteX304" fmla="*/ 985291 w 2176854"/>
                <a:gd name="connsiteY304" fmla="*/ 2123937 h 2211235"/>
                <a:gd name="connsiteX305" fmla="*/ 948676 w 2176854"/>
                <a:gd name="connsiteY305" fmla="*/ 2196917 h 2211235"/>
                <a:gd name="connsiteX306" fmla="*/ 941862 w 2176854"/>
                <a:gd name="connsiteY306" fmla="*/ 2136687 h 2211235"/>
                <a:gd name="connsiteX307" fmla="*/ 914032 w 2176854"/>
                <a:gd name="connsiteY307" fmla="*/ 2162170 h 2211235"/>
                <a:gd name="connsiteX308" fmla="*/ 897770 w 2176854"/>
                <a:gd name="connsiteY308" fmla="*/ 2110659 h 2211235"/>
                <a:gd name="connsiteX309" fmla="*/ 866362 w 2176854"/>
                <a:gd name="connsiteY309" fmla="*/ 2135691 h 2211235"/>
                <a:gd name="connsiteX310" fmla="*/ 865212 w 2176854"/>
                <a:gd name="connsiteY310" fmla="*/ 2128311 h 2211235"/>
                <a:gd name="connsiteX311" fmla="*/ 856944 w 2176854"/>
                <a:gd name="connsiteY311" fmla="*/ 2133556 h 2211235"/>
                <a:gd name="connsiteX312" fmla="*/ 852674 w 2176854"/>
                <a:gd name="connsiteY312" fmla="*/ 2100797 h 2211235"/>
                <a:gd name="connsiteX313" fmla="*/ 800589 w 2176854"/>
                <a:gd name="connsiteY313" fmla="*/ 2150139 h 2211235"/>
                <a:gd name="connsiteX314" fmla="*/ 812423 w 2176854"/>
                <a:gd name="connsiteY314" fmla="*/ 2100662 h 2211235"/>
                <a:gd name="connsiteX315" fmla="*/ 808280 w 2176854"/>
                <a:gd name="connsiteY315" fmla="*/ 2102908 h 2211235"/>
                <a:gd name="connsiteX316" fmla="*/ 809473 w 2176854"/>
                <a:gd name="connsiteY316" fmla="*/ 2047705 h 2211235"/>
                <a:gd name="connsiteX317" fmla="*/ 734895 w 2176854"/>
                <a:gd name="connsiteY317" fmla="*/ 2096800 h 2211235"/>
                <a:gd name="connsiteX318" fmla="*/ 752856 w 2176854"/>
                <a:gd name="connsiteY318" fmla="*/ 2055582 h 2211235"/>
                <a:gd name="connsiteX319" fmla="*/ 735910 w 2176854"/>
                <a:gd name="connsiteY319" fmla="*/ 2059332 h 2211235"/>
                <a:gd name="connsiteX320" fmla="*/ 747516 w 2176854"/>
                <a:gd name="connsiteY320" fmla="*/ 2006885 h 2211235"/>
                <a:gd name="connsiteX321" fmla="*/ 700588 w 2176854"/>
                <a:gd name="connsiteY321" fmla="*/ 2013946 h 2211235"/>
                <a:gd name="connsiteX322" fmla="*/ 705657 w 2176854"/>
                <a:gd name="connsiteY322" fmla="*/ 2000839 h 2211235"/>
                <a:gd name="connsiteX323" fmla="*/ 699605 w 2176854"/>
                <a:gd name="connsiteY323" fmla="*/ 2001091 h 2211235"/>
                <a:gd name="connsiteX324" fmla="*/ 715135 w 2176854"/>
                <a:gd name="connsiteY324" fmla="*/ 1963731 h 2211235"/>
                <a:gd name="connsiteX325" fmla="*/ 633667 w 2176854"/>
                <a:gd name="connsiteY325" fmla="*/ 1983217 h 2211235"/>
                <a:gd name="connsiteX326" fmla="*/ 675409 w 2176854"/>
                <a:gd name="connsiteY326" fmla="*/ 1939155 h 2211235"/>
                <a:gd name="connsiteX327" fmla="*/ 698101 w 2176854"/>
                <a:gd name="connsiteY327" fmla="*/ 1901741 h 2211235"/>
                <a:gd name="connsiteX328" fmla="*/ 686611 w 2176854"/>
                <a:gd name="connsiteY328" fmla="*/ 1898114 h 2211235"/>
                <a:gd name="connsiteX329" fmla="*/ 599814 w 2176854"/>
                <a:gd name="connsiteY329" fmla="*/ 1903206 h 2211235"/>
                <a:gd name="connsiteX330" fmla="*/ 611304 w 2176854"/>
                <a:gd name="connsiteY330" fmla="*/ 1894718 h 2211235"/>
                <a:gd name="connsiteX331" fmla="*/ 563131 w 2176854"/>
                <a:gd name="connsiteY331" fmla="*/ 1829508 h 2211235"/>
                <a:gd name="connsiteX332" fmla="*/ 547140 w 2176854"/>
                <a:gd name="connsiteY332" fmla="*/ 1880159 h 2211235"/>
                <a:gd name="connsiteX333" fmla="*/ 510032 w 2176854"/>
                <a:gd name="connsiteY333" fmla="*/ 1846182 h 2211235"/>
                <a:gd name="connsiteX334" fmla="*/ 498232 w 2176854"/>
                <a:gd name="connsiteY334" fmla="*/ 1876228 h 2211235"/>
                <a:gd name="connsiteX335" fmla="*/ 494948 w 2176854"/>
                <a:gd name="connsiteY335" fmla="*/ 1872151 h 2211235"/>
                <a:gd name="connsiteX336" fmla="*/ 486869 w 2176854"/>
                <a:gd name="connsiteY336" fmla="*/ 1887595 h 2211235"/>
                <a:gd name="connsiteX337" fmla="*/ 473572 w 2176854"/>
                <a:gd name="connsiteY337" fmla="*/ 1870221 h 2211235"/>
                <a:gd name="connsiteX338" fmla="*/ 456038 w 2176854"/>
                <a:gd name="connsiteY338" fmla="*/ 1929224 h 2211235"/>
                <a:gd name="connsiteX339" fmla="*/ 438463 w 2176854"/>
                <a:gd name="connsiteY339" fmla="*/ 1870077 h 2211235"/>
                <a:gd name="connsiteX340" fmla="*/ 433032 w 2176854"/>
                <a:gd name="connsiteY340" fmla="*/ 1878927 h 2211235"/>
                <a:gd name="connsiteX341" fmla="*/ 412722 w 2176854"/>
                <a:gd name="connsiteY341" fmla="*/ 1841926 h 2211235"/>
                <a:gd name="connsiteX342" fmla="*/ 376107 w 2176854"/>
                <a:gd name="connsiteY342" fmla="*/ 1914906 h 2211235"/>
                <a:gd name="connsiteX343" fmla="*/ 369293 w 2176854"/>
                <a:gd name="connsiteY343" fmla="*/ 1854676 h 2211235"/>
                <a:gd name="connsiteX344" fmla="*/ 341463 w 2176854"/>
                <a:gd name="connsiteY344" fmla="*/ 1880159 h 2211235"/>
                <a:gd name="connsiteX345" fmla="*/ 325201 w 2176854"/>
                <a:gd name="connsiteY345" fmla="*/ 1828648 h 2211235"/>
                <a:gd name="connsiteX346" fmla="*/ 293793 w 2176854"/>
                <a:gd name="connsiteY346" fmla="*/ 1853680 h 2211235"/>
                <a:gd name="connsiteX347" fmla="*/ 292643 w 2176854"/>
                <a:gd name="connsiteY347" fmla="*/ 1846300 h 2211235"/>
                <a:gd name="connsiteX348" fmla="*/ 284375 w 2176854"/>
                <a:gd name="connsiteY348" fmla="*/ 1851545 h 2211235"/>
                <a:gd name="connsiteX349" fmla="*/ 280105 w 2176854"/>
                <a:gd name="connsiteY349" fmla="*/ 1818786 h 2211235"/>
                <a:gd name="connsiteX350" fmla="*/ 228020 w 2176854"/>
                <a:gd name="connsiteY350" fmla="*/ 1868128 h 2211235"/>
                <a:gd name="connsiteX351" fmla="*/ 239854 w 2176854"/>
                <a:gd name="connsiteY351" fmla="*/ 1818651 h 2211235"/>
                <a:gd name="connsiteX352" fmla="*/ 235711 w 2176854"/>
                <a:gd name="connsiteY352" fmla="*/ 1820897 h 2211235"/>
                <a:gd name="connsiteX353" fmla="*/ 236904 w 2176854"/>
                <a:gd name="connsiteY353" fmla="*/ 1765694 h 2211235"/>
                <a:gd name="connsiteX354" fmla="*/ 162326 w 2176854"/>
                <a:gd name="connsiteY354" fmla="*/ 1814789 h 2211235"/>
                <a:gd name="connsiteX355" fmla="*/ 180287 w 2176854"/>
                <a:gd name="connsiteY355" fmla="*/ 1773571 h 2211235"/>
                <a:gd name="connsiteX356" fmla="*/ 163341 w 2176854"/>
                <a:gd name="connsiteY356" fmla="*/ 1777321 h 2211235"/>
                <a:gd name="connsiteX357" fmla="*/ 174947 w 2176854"/>
                <a:gd name="connsiteY357" fmla="*/ 1724874 h 2211235"/>
                <a:gd name="connsiteX358" fmla="*/ 128019 w 2176854"/>
                <a:gd name="connsiteY358" fmla="*/ 1731935 h 2211235"/>
                <a:gd name="connsiteX359" fmla="*/ 133088 w 2176854"/>
                <a:gd name="connsiteY359" fmla="*/ 1718828 h 2211235"/>
                <a:gd name="connsiteX360" fmla="*/ 127036 w 2176854"/>
                <a:gd name="connsiteY360" fmla="*/ 1719080 h 2211235"/>
                <a:gd name="connsiteX361" fmla="*/ 142566 w 2176854"/>
                <a:gd name="connsiteY361" fmla="*/ 1681720 h 2211235"/>
                <a:gd name="connsiteX362" fmla="*/ 61098 w 2176854"/>
                <a:gd name="connsiteY362" fmla="*/ 1701206 h 2211235"/>
                <a:gd name="connsiteX363" fmla="*/ 102840 w 2176854"/>
                <a:gd name="connsiteY363" fmla="*/ 1657144 h 2211235"/>
                <a:gd name="connsiteX364" fmla="*/ 125532 w 2176854"/>
                <a:gd name="connsiteY364" fmla="*/ 1619730 h 2211235"/>
                <a:gd name="connsiteX365" fmla="*/ 114042 w 2176854"/>
                <a:gd name="connsiteY365" fmla="*/ 1616103 h 2211235"/>
                <a:gd name="connsiteX366" fmla="*/ 27245 w 2176854"/>
                <a:gd name="connsiteY366" fmla="*/ 1621195 h 2211235"/>
                <a:gd name="connsiteX367" fmla="*/ 67786 w 2176854"/>
                <a:gd name="connsiteY367" fmla="*/ 1591245 h 2211235"/>
                <a:gd name="connsiteX368" fmla="*/ 93922 w 2176854"/>
                <a:gd name="connsiteY368" fmla="*/ 1562701 h 2211235"/>
                <a:gd name="connsiteX369" fmla="*/ 45326 w 2176854"/>
                <a:gd name="connsiteY369" fmla="*/ 1543614 h 2211235"/>
                <a:gd name="connsiteX370" fmla="*/ 63415 w 2176854"/>
                <a:gd name="connsiteY370" fmla="*/ 1529041 h 2211235"/>
                <a:gd name="connsiteX371" fmla="*/ 57009 w 2176854"/>
                <a:gd name="connsiteY371" fmla="*/ 1525690 h 2211235"/>
                <a:gd name="connsiteX372" fmla="*/ 90482 w 2176854"/>
                <a:gd name="connsiteY372" fmla="*/ 1500073 h 2211235"/>
                <a:gd name="connsiteX373" fmla="*/ 0 w 2176854"/>
                <a:gd name="connsiteY373" fmla="*/ 1473187 h 2211235"/>
                <a:gd name="connsiteX374" fmla="*/ 94673 w 2176854"/>
                <a:gd name="connsiteY374" fmla="*/ 1445056 h 2211235"/>
                <a:gd name="connsiteX375" fmla="*/ 103335 w 2176854"/>
                <a:gd name="connsiteY375" fmla="*/ 1440301 h 2211235"/>
                <a:gd name="connsiteX376" fmla="*/ 93169 w 2176854"/>
                <a:gd name="connsiteY376" fmla="*/ 1429200 h 2211235"/>
                <a:gd name="connsiteX377" fmla="*/ 7058 w 2176854"/>
                <a:gd name="connsiteY377" fmla="*/ 1385997 h 2211235"/>
                <a:gd name="connsiteX378" fmla="*/ 97075 w 2176854"/>
                <a:gd name="connsiteY378" fmla="*/ 1375813 h 2211235"/>
                <a:gd name="connsiteX379" fmla="*/ 67874 w 2176854"/>
                <a:gd name="connsiteY379" fmla="*/ 1339176 h 2211235"/>
                <a:gd name="connsiteX380" fmla="*/ 100016 w 2176854"/>
                <a:gd name="connsiteY380" fmla="*/ 1334168 h 2211235"/>
                <a:gd name="connsiteX381" fmla="*/ 93059 w 2176854"/>
                <a:gd name="connsiteY381" fmla="*/ 1323197 h 2211235"/>
                <a:gd name="connsiteX382" fmla="*/ 108635 w 2176854"/>
                <a:gd name="connsiteY382" fmla="*/ 1321167 h 2211235"/>
                <a:gd name="connsiteX383" fmla="*/ 98777 w 2176854"/>
                <a:gd name="connsiteY383" fmla="*/ 1314648 h 2211235"/>
                <a:gd name="connsiteX384" fmla="*/ 124305 w 2176854"/>
                <a:gd name="connsiteY384" fmla="*/ 1319125 h 2211235"/>
                <a:gd name="connsiteX385" fmla="*/ 127305 w 2176854"/>
                <a:gd name="connsiteY385" fmla="*/ 1318734 h 2211235"/>
                <a:gd name="connsiteX386" fmla="*/ 122643 w 2176854"/>
                <a:gd name="connsiteY386" fmla="*/ 1310134 h 2211235"/>
                <a:gd name="connsiteX387" fmla="*/ 61097 w 2176854"/>
                <a:gd name="connsiteY387" fmla="*/ 1245168 h 2211235"/>
                <a:gd name="connsiteX388" fmla="*/ 172786 w 2176854"/>
                <a:gd name="connsiteY388" fmla="*/ 1271881 h 2211235"/>
                <a:gd name="connsiteX389" fmla="*/ 107177 w 2176854"/>
                <a:gd name="connsiteY389" fmla="*/ 1172216 h 2211235"/>
                <a:gd name="connsiteX390" fmla="*/ 195212 w 2176854"/>
                <a:gd name="connsiteY390" fmla="*/ 1210578 h 2211235"/>
                <a:gd name="connsiteX391" fmla="*/ 189619 w 2176854"/>
                <a:gd name="connsiteY391" fmla="*/ 1173403 h 2211235"/>
                <a:gd name="connsiteX392" fmla="*/ 226432 w 2176854"/>
                <a:gd name="connsiteY392" fmla="*/ 1187639 h 2211235"/>
                <a:gd name="connsiteX393" fmla="*/ 225525 w 2176854"/>
                <a:gd name="connsiteY393" fmla="*/ 1165858 h 2211235"/>
                <a:gd name="connsiteX394" fmla="*/ 230863 w 2176854"/>
                <a:gd name="connsiteY394" fmla="*/ 1168078 h 2211235"/>
                <a:gd name="connsiteX395" fmla="*/ 221719 w 2176854"/>
                <a:gd name="connsiteY395" fmla="*/ 1149761 h 2211235"/>
                <a:gd name="connsiteX396" fmla="*/ 250986 w 2176854"/>
                <a:gd name="connsiteY396" fmla="*/ 1174269 h 2211235"/>
                <a:gd name="connsiteX397" fmla="*/ 228019 w 2176854"/>
                <a:gd name="connsiteY397" fmla="*/ 1078247 h 2211235"/>
                <a:gd name="connsiteX398" fmla="*/ 307604 w 2176854"/>
                <a:gd name="connsiteY398" fmla="*/ 1153640 h 2211235"/>
                <a:gd name="connsiteX399" fmla="*/ 300771 w 2176854"/>
                <a:gd name="connsiteY399" fmla="*/ 1037136 h 2211235"/>
                <a:gd name="connsiteX400" fmla="*/ 364892 w 2176854"/>
                <a:gd name="connsiteY400" fmla="*/ 1123935 h 2211235"/>
                <a:gd name="connsiteX401" fmla="*/ 377941 w 2176854"/>
                <a:gd name="connsiteY401" fmla="*/ 1090710 h 2211235"/>
                <a:gd name="connsiteX402" fmla="*/ 404408 w 2176854"/>
                <a:gd name="connsiteY402" fmla="*/ 1123561 h 2211235"/>
                <a:gd name="connsiteX403" fmla="*/ 407668 w 2176854"/>
                <a:gd name="connsiteY403" fmla="*/ 1117328 h 2211235"/>
                <a:gd name="connsiteX404" fmla="*/ 410635 w 2176854"/>
                <a:gd name="connsiteY404" fmla="*/ 1068435 h 2211235"/>
                <a:gd name="connsiteX405" fmla="*/ 422208 w 2176854"/>
                <a:gd name="connsiteY405" fmla="*/ 1100136 h 2211235"/>
                <a:gd name="connsiteX406" fmla="*/ 428815 w 2176854"/>
                <a:gd name="connsiteY406" fmla="*/ 1108768 h 2211235"/>
                <a:gd name="connsiteX407" fmla="*/ 456038 w 2176854"/>
                <a:gd name="connsiteY407" fmla="*/ 1017150 h 2211235"/>
                <a:gd name="connsiteX408" fmla="*/ 485732 w 2176854"/>
                <a:gd name="connsiteY408" fmla="*/ 1117080 h 2211235"/>
                <a:gd name="connsiteX409" fmla="*/ 535970 w 2176854"/>
                <a:gd name="connsiteY409" fmla="*/ 1016950 h 2211235"/>
                <a:gd name="connsiteX410" fmla="*/ 544617 w 2176854"/>
                <a:gd name="connsiteY410" fmla="*/ 1093390 h 2211235"/>
                <a:gd name="connsiteX411" fmla="*/ 548683 w 2176854"/>
                <a:gd name="connsiteY411" fmla="*/ 1083985 h 2211235"/>
                <a:gd name="connsiteX412" fmla="*/ 548771 w 2176854"/>
                <a:gd name="connsiteY412" fmla="*/ 1117732 h 2211235"/>
                <a:gd name="connsiteX413" fmla="*/ 554399 w 2176854"/>
                <a:gd name="connsiteY413" fmla="*/ 1135558 h 2211235"/>
                <a:gd name="connsiteX414" fmla="*/ 582379 w 2176854"/>
                <a:gd name="connsiteY414" fmla="*/ 1113258 h 2211235"/>
                <a:gd name="connsiteX415" fmla="*/ 585959 w 2176854"/>
                <a:gd name="connsiteY415" fmla="*/ 1136238 h 2211235"/>
                <a:gd name="connsiteX416" fmla="*/ 614904 w 2176854"/>
                <a:gd name="connsiteY416" fmla="*/ 1092464 h 2211235"/>
                <a:gd name="connsiteX417" fmla="*/ 606316 w 2176854"/>
                <a:gd name="connsiteY417" fmla="*/ 1141453 h 2211235"/>
                <a:gd name="connsiteX418" fmla="*/ 621408 w 2176854"/>
                <a:gd name="connsiteY418" fmla="*/ 1131881 h 2211235"/>
                <a:gd name="connsiteX419" fmla="*/ 622071 w 2176854"/>
                <a:gd name="connsiteY419" fmla="*/ 1136970 h 2211235"/>
                <a:gd name="connsiteX420" fmla="*/ 684058 w 2176854"/>
                <a:gd name="connsiteY420" fmla="*/ 1078248 h 2211235"/>
                <a:gd name="connsiteX421" fmla="*/ 660763 w 2176854"/>
                <a:gd name="connsiteY421" fmla="*/ 1175644 h 2211235"/>
                <a:gd name="connsiteX422" fmla="*/ 749751 w 2176854"/>
                <a:gd name="connsiteY422" fmla="*/ 1117067 h 2211235"/>
                <a:gd name="connsiteX423" fmla="*/ 719918 w 2176854"/>
                <a:gd name="connsiteY423" fmla="*/ 1185525 h 2211235"/>
                <a:gd name="connsiteX424" fmla="*/ 732567 w 2176854"/>
                <a:gd name="connsiteY424" fmla="*/ 1176125 h 2211235"/>
                <a:gd name="connsiteX425" fmla="*/ 707812 w 2176854"/>
                <a:gd name="connsiteY425" fmla="*/ 1219263 h 2211235"/>
                <a:gd name="connsiteX426" fmla="*/ 725261 w 2176854"/>
                <a:gd name="connsiteY426" fmla="*/ 1215402 h 2211235"/>
                <a:gd name="connsiteX427" fmla="*/ 719985 w 2176854"/>
                <a:gd name="connsiteY427" fmla="*/ 1239240 h 2211235"/>
                <a:gd name="connsiteX428" fmla="*/ 737242 w 2176854"/>
                <a:gd name="connsiteY428" fmla="*/ 1236644 h 2211235"/>
                <a:gd name="connsiteX429" fmla="*/ 779792 w 2176854"/>
                <a:gd name="connsiteY429" fmla="*/ 1215405 h 2211235"/>
                <a:gd name="connsiteX430" fmla="*/ 737363 w 2176854"/>
                <a:gd name="connsiteY430" fmla="*/ 1266070 h 2211235"/>
                <a:gd name="connsiteX431" fmla="*/ 769115 w 2176854"/>
                <a:gd name="connsiteY431" fmla="*/ 1264749 h 2211235"/>
                <a:gd name="connsiteX432" fmla="*/ 850980 w 2176854"/>
                <a:gd name="connsiteY432" fmla="*/ 1245169 h 2211235"/>
                <a:gd name="connsiteX433" fmla="*/ 783295 w 2176854"/>
                <a:gd name="connsiteY433" fmla="*/ 1316615 h 2211235"/>
                <a:gd name="connsiteX434" fmla="*/ 884830 w 2176854"/>
                <a:gd name="connsiteY434" fmla="*/ 1310661 h 2211235"/>
                <a:gd name="connsiteX435" fmla="*/ 873341 w 2176854"/>
                <a:gd name="connsiteY435" fmla="*/ 1319148 h 2211235"/>
                <a:gd name="connsiteX436" fmla="*/ 937461 w 2176854"/>
                <a:gd name="connsiteY436" fmla="*/ 1405946 h 2211235"/>
                <a:gd name="connsiteX437" fmla="*/ 950510 w 2176854"/>
                <a:gd name="connsiteY437" fmla="*/ 1372721 h 2211235"/>
                <a:gd name="connsiteX438" fmla="*/ 976977 w 2176854"/>
                <a:gd name="connsiteY438" fmla="*/ 1405572 h 2211235"/>
                <a:gd name="connsiteX439" fmla="*/ 980237 w 2176854"/>
                <a:gd name="connsiteY439" fmla="*/ 1399339 h 2211235"/>
                <a:gd name="connsiteX440" fmla="*/ 983204 w 2176854"/>
                <a:gd name="connsiteY440" fmla="*/ 1350446 h 2211235"/>
                <a:gd name="connsiteX441" fmla="*/ 994777 w 2176854"/>
                <a:gd name="connsiteY441" fmla="*/ 1382147 h 2211235"/>
                <a:gd name="connsiteX442" fmla="*/ 1001384 w 2176854"/>
                <a:gd name="connsiteY442" fmla="*/ 1390779 h 2211235"/>
                <a:gd name="connsiteX443" fmla="*/ 1028607 w 2176854"/>
                <a:gd name="connsiteY443" fmla="*/ 1299161 h 2211235"/>
                <a:gd name="connsiteX444" fmla="*/ 1058301 w 2176854"/>
                <a:gd name="connsiteY444" fmla="*/ 1399091 h 2211235"/>
                <a:gd name="connsiteX445" fmla="*/ 1108539 w 2176854"/>
                <a:gd name="connsiteY445" fmla="*/ 1298961 h 2211235"/>
                <a:gd name="connsiteX446" fmla="*/ 1117186 w 2176854"/>
                <a:gd name="connsiteY446" fmla="*/ 1375401 h 2211235"/>
                <a:gd name="connsiteX447" fmla="*/ 1121252 w 2176854"/>
                <a:gd name="connsiteY447" fmla="*/ 1365996 h 2211235"/>
                <a:gd name="connsiteX448" fmla="*/ 1121340 w 2176854"/>
                <a:gd name="connsiteY448" fmla="*/ 1399743 h 2211235"/>
                <a:gd name="connsiteX449" fmla="*/ 1126968 w 2176854"/>
                <a:gd name="connsiteY449" fmla="*/ 1417569 h 2211235"/>
                <a:gd name="connsiteX450" fmla="*/ 1154948 w 2176854"/>
                <a:gd name="connsiteY450" fmla="*/ 1395269 h 2211235"/>
                <a:gd name="connsiteX451" fmla="*/ 1158528 w 2176854"/>
                <a:gd name="connsiteY451" fmla="*/ 1418249 h 2211235"/>
                <a:gd name="connsiteX452" fmla="*/ 1187473 w 2176854"/>
                <a:gd name="connsiteY452" fmla="*/ 1374475 h 2211235"/>
                <a:gd name="connsiteX453" fmla="*/ 1179493 w 2176854"/>
                <a:gd name="connsiteY453" fmla="*/ 1419992 h 2211235"/>
                <a:gd name="connsiteX454" fmla="*/ 1185416 w 2176854"/>
                <a:gd name="connsiteY454" fmla="*/ 1419322 h 2211235"/>
                <a:gd name="connsiteX455" fmla="*/ 1193977 w 2176854"/>
                <a:gd name="connsiteY455" fmla="*/ 1413892 h 2211235"/>
                <a:gd name="connsiteX456" fmla="*/ 1194549 w 2176854"/>
                <a:gd name="connsiteY456" fmla="*/ 1418288 h 2211235"/>
                <a:gd name="connsiteX457" fmla="*/ 1195483 w 2176854"/>
                <a:gd name="connsiteY457" fmla="*/ 1418183 h 2211235"/>
                <a:gd name="connsiteX458" fmla="*/ 1240434 w 2176854"/>
                <a:gd name="connsiteY458" fmla="*/ 1375600 h 2211235"/>
                <a:gd name="connsiteX459" fmla="*/ 1238648 w 2176854"/>
                <a:gd name="connsiteY459" fmla="*/ 1373359 h 2211235"/>
                <a:gd name="connsiteX460" fmla="*/ 1243616 w 2176854"/>
                <a:gd name="connsiteY460" fmla="*/ 1372585 h 2211235"/>
                <a:gd name="connsiteX461" fmla="*/ 1256627 w 2176854"/>
                <a:gd name="connsiteY461" fmla="*/ 1360259 h 2211235"/>
                <a:gd name="connsiteX462" fmla="*/ 1254069 w 2176854"/>
                <a:gd name="connsiteY462" fmla="*/ 1370956 h 2211235"/>
                <a:gd name="connsiteX463" fmla="*/ 1270790 w 2176854"/>
                <a:gd name="connsiteY463" fmla="*/ 1368351 h 2211235"/>
                <a:gd name="connsiteX464" fmla="*/ 1263833 w 2176854"/>
                <a:gd name="connsiteY464" fmla="*/ 1357380 h 2211235"/>
                <a:gd name="connsiteX465" fmla="*/ 1279409 w 2176854"/>
                <a:gd name="connsiteY465" fmla="*/ 1355350 h 2211235"/>
                <a:gd name="connsiteX466" fmla="*/ 1269551 w 2176854"/>
                <a:gd name="connsiteY466" fmla="*/ 1348831 h 2211235"/>
                <a:gd name="connsiteX467" fmla="*/ 1272657 w 2176854"/>
                <a:gd name="connsiteY467" fmla="*/ 1349376 h 2211235"/>
                <a:gd name="connsiteX468" fmla="*/ 1259886 w 2176854"/>
                <a:gd name="connsiteY468" fmla="*/ 1308923 h 2211235"/>
                <a:gd name="connsiteX469" fmla="*/ 1253053 w 2176854"/>
                <a:gd name="connsiteY469" fmla="*/ 1301710 h 2211235"/>
                <a:gd name="connsiteX470" fmla="*/ 1225285 w 2176854"/>
                <a:gd name="connsiteY470" fmla="*/ 1323841 h 2211235"/>
                <a:gd name="connsiteX471" fmla="*/ 1224135 w 2176854"/>
                <a:gd name="connsiteY471" fmla="*/ 1316461 h 2211235"/>
                <a:gd name="connsiteX472" fmla="*/ 1215867 w 2176854"/>
                <a:gd name="connsiteY472" fmla="*/ 1321706 h 2211235"/>
                <a:gd name="connsiteX473" fmla="*/ 1211597 w 2176854"/>
                <a:gd name="connsiteY473" fmla="*/ 1288947 h 2211235"/>
                <a:gd name="connsiteX474" fmla="*/ 1159512 w 2176854"/>
                <a:gd name="connsiteY474" fmla="*/ 1338289 h 2211235"/>
                <a:gd name="connsiteX475" fmla="*/ 1171346 w 2176854"/>
                <a:gd name="connsiteY475" fmla="*/ 1288812 h 2211235"/>
                <a:gd name="connsiteX476" fmla="*/ 1167203 w 2176854"/>
                <a:gd name="connsiteY476" fmla="*/ 1291058 h 2211235"/>
                <a:gd name="connsiteX477" fmla="*/ 1168396 w 2176854"/>
                <a:gd name="connsiteY477" fmla="*/ 1235855 h 2211235"/>
                <a:gd name="connsiteX478" fmla="*/ 1093818 w 2176854"/>
                <a:gd name="connsiteY478" fmla="*/ 1284950 h 2211235"/>
                <a:gd name="connsiteX479" fmla="*/ 1111779 w 2176854"/>
                <a:gd name="connsiteY479" fmla="*/ 1243732 h 2211235"/>
                <a:gd name="connsiteX480" fmla="*/ 1094833 w 2176854"/>
                <a:gd name="connsiteY480" fmla="*/ 1247482 h 2211235"/>
                <a:gd name="connsiteX481" fmla="*/ 1106439 w 2176854"/>
                <a:gd name="connsiteY481" fmla="*/ 1195035 h 2211235"/>
                <a:gd name="connsiteX482" fmla="*/ 1059511 w 2176854"/>
                <a:gd name="connsiteY482" fmla="*/ 1202096 h 2211235"/>
                <a:gd name="connsiteX483" fmla="*/ 1064580 w 2176854"/>
                <a:gd name="connsiteY483" fmla="*/ 1188989 h 2211235"/>
                <a:gd name="connsiteX484" fmla="*/ 1058528 w 2176854"/>
                <a:gd name="connsiteY484" fmla="*/ 1189241 h 2211235"/>
                <a:gd name="connsiteX485" fmla="*/ 1074058 w 2176854"/>
                <a:gd name="connsiteY485" fmla="*/ 1151881 h 2211235"/>
                <a:gd name="connsiteX486" fmla="*/ 992590 w 2176854"/>
                <a:gd name="connsiteY486" fmla="*/ 1171367 h 2211235"/>
                <a:gd name="connsiteX487" fmla="*/ 1034332 w 2176854"/>
                <a:gd name="connsiteY487" fmla="*/ 1127305 h 2211235"/>
                <a:gd name="connsiteX488" fmla="*/ 1057024 w 2176854"/>
                <a:gd name="connsiteY488" fmla="*/ 1089891 h 2211235"/>
                <a:gd name="connsiteX489" fmla="*/ 1045534 w 2176854"/>
                <a:gd name="connsiteY489" fmla="*/ 1086264 h 2211235"/>
                <a:gd name="connsiteX490" fmla="*/ 958737 w 2176854"/>
                <a:gd name="connsiteY490" fmla="*/ 1091356 h 2211235"/>
                <a:gd name="connsiteX491" fmla="*/ 999278 w 2176854"/>
                <a:gd name="connsiteY491" fmla="*/ 1061406 h 2211235"/>
                <a:gd name="connsiteX492" fmla="*/ 1025414 w 2176854"/>
                <a:gd name="connsiteY492" fmla="*/ 1032862 h 2211235"/>
                <a:gd name="connsiteX493" fmla="*/ 976818 w 2176854"/>
                <a:gd name="connsiteY493" fmla="*/ 1013774 h 2211235"/>
                <a:gd name="connsiteX494" fmla="*/ 994907 w 2176854"/>
                <a:gd name="connsiteY494" fmla="*/ 999201 h 2211235"/>
                <a:gd name="connsiteX495" fmla="*/ 988501 w 2176854"/>
                <a:gd name="connsiteY495" fmla="*/ 995851 h 2211235"/>
                <a:gd name="connsiteX496" fmla="*/ 1021974 w 2176854"/>
                <a:gd name="connsiteY496" fmla="*/ 970234 h 2211235"/>
                <a:gd name="connsiteX497" fmla="*/ 942617 w 2176854"/>
                <a:gd name="connsiteY497" fmla="*/ 946654 h 2211235"/>
                <a:gd name="connsiteX498" fmla="*/ 944591 w 2176854"/>
                <a:gd name="connsiteY498" fmla="*/ 980319 h 2211235"/>
                <a:gd name="connsiteX499" fmla="*/ 896418 w 2176854"/>
                <a:gd name="connsiteY499" fmla="*/ 915108 h 2211235"/>
                <a:gd name="connsiteX500" fmla="*/ 880427 w 2176854"/>
                <a:gd name="connsiteY500" fmla="*/ 965759 h 2211235"/>
                <a:gd name="connsiteX501" fmla="*/ 843319 w 2176854"/>
                <a:gd name="connsiteY501" fmla="*/ 931782 h 2211235"/>
                <a:gd name="connsiteX502" fmla="*/ 831519 w 2176854"/>
                <a:gd name="connsiteY502" fmla="*/ 961827 h 2211235"/>
                <a:gd name="connsiteX503" fmla="*/ 828235 w 2176854"/>
                <a:gd name="connsiteY503" fmla="*/ 957751 h 2211235"/>
                <a:gd name="connsiteX504" fmla="*/ 820156 w 2176854"/>
                <a:gd name="connsiteY504" fmla="*/ 973195 h 2211235"/>
                <a:gd name="connsiteX505" fmla="*/ 806859 w 2176854"/>
                <a:gd name="connsiteY505" fmla="*/ 955820 h 2211235"/>
                <a:gd name="connsiteX506" fmla="*/ 789325 w 2176854"/>
                <a:gd name="connsiteY506" fmla="*/ 1014824 h 2211235"/>
                <a:gd name="connsiteX507" fmla="*/ 771750 w 2176854"/>
                <a:gd name="connsiteY507" fmla="*/ 955676 h 2211235"/>
                <a:gd name="connsiteX508" fmla="*/ 766319 w 2176854"/>
                <a:gd name="connsiteY508" fmla="*/ 964527 h 2211235"/>
                <a:gd name="connsiteX509" fmla="*/ 746009 w 2176854"/>
                <a:gd name="connsiteY509" fmla="*/ 927526 h 2211235"/>
                <a:gd name="connsiteX510" fmla="*/ 709394 w 2176854"/>
                <a:gd name="connsiteY510" fmla="*/ 1000505 h 2211235"/>
                <a:gd name="connsiteX511" fmla="*/ 702580 w 2176854"/>
                <a:gd name="connsiteY511" fmla="*/ 940276 h 2211235"/>
                <a:gd name="connsiteX512" fmla="*/ 674750 w 2176854"/>
                <a:gd name="connsiteY512" fmla="*/ 965759 h 2211235"/>
                <a:gd name="connsiteX513" fmla="*/ 658488 w 2176854"/>
                <a:gd name="connsiteY513" fmla="*/ 914248 h 2211235"/>
                <a:gd name="connsiteX514" fmla="*/ 627080 w 2176854"/>
                <a:gd name="connsiteY514" fmla="*/ 939279 h 2211235"/>
                <a:gd name="connsiteX515" fmla="*/ 625930 w 2176854"/>
                <a:gd name="connsiteY515" fmla="*/ 931900 h 2211235"/>
                <a:gd name="connsiteX516" fmla="*/ 617662 w 2176854"/>
                <a:gd name="connsiteY516" fmla="*/ 937144 h 2211235"/>
                <a:gd name="connsiteX517" fmla="*/ 613392 w 2176854"/>
                <a:gd name="connsiteY517" fmla="*/ 904386 h 2211235"/>
                <a:gd name="connsiteX518" fmla="*/ 561307 w 2176854"/>
                <a:gd name="connsiteY518" fmla="*/ 953727 h 2211235"/>
                <a:gd name="connsiteX519" fmla="*/ 573141 w 2176854"/>
                <a:gd name="connsiteY519" fmla="*/ 904251 h 2211235"/>
                <a:gd name="connsiteX520" fmla="*/ 568998 w 2176854"/>
                <a:gd name="connsiteY520" fmla="*/ 906496 h 2211235"/>
                <a:gd name="connsiteX521" fmla="*/ 570191 w 2176854"/>
                <a:gd name="connsiteY521" fmla="*/ 851294 h 2211235"/>
                <a:gd name="connsiteX522" fmla="*/ 495613 w 2176854"/>
                <a:gd name="connsiteY522" fmla="*/ 900389 h 2211235"/>
                <a:gd name="connsiteX523" fmla="*/ 513574 w 2176854"/>
                <a:gd name="connsiteY523" fmla="*/ 859170 h 2211235"/>
                <a:gd name="connsiteX524" fmla="*/ 496628 w 2176854"/>
                <a:gd name="connsiteY524" fmla="*/ 862920 h 2211235"/>
                <a:gd name="connsiteX525" fmla="*/ 508234 w 2176854"/>
                <a:gd name="connsiteY525" fmla="*/ 810474 h 2211235"/>
                <a:gd name="connsiteX526" fmla="*/ 461306 w 2176854"/>
                <a:gd name="connsiteY526" fmla="*/ 817535 h 2211235"/>
                <a:gd name="connsiteX527" fmla="*/ 466375 w 2176854"/>
                <a:gd name="connsiteY527" fmla="*/ 804427 h 2211235"/>
                <a:gd name="connsiteX528" fmla="*/ 460323 w 2176854"/>
                <a:gd name="connsiteY528" fmla="*/ 804680 h 2211235"/>
                <a:gd name="connsiteX529" fmla="*/ 475853 w 2176854"/>
                <a:gd name="connsiteY529" fmla="*/ 767320 h 2211235"/>
                <a:gd name="connsiteX530" fmla="*/ 394385 w 2176854"/>
                <a:gd name="connsiteY530" fmla="*/ 786806 h 2211235"/>
                <a:gd name="connsiteX531" fmla="*/ 436127 w 2176854"/>
                <a:gd name="connsiteY531" fmla="*/ 742744 h 2211235"/>
                <a:gd name="connsiteX532" fmla="*/ 458819 w 2176854"/>
                <a:gd name="connsiteY532" fmla="*/ 705330 h 2211235"/>
                <a:gd name="connsiteX533" fmla="*/ 447329 w 2176854"/>
                <a:gd name="connsiteY533" fmla="*/ 701703 h 2211235"/>
                <a:gd name="connsiteX534" fmla="*/ 360532 w 2176854"/>
                <a:gd name="connsiteY534" fmla="*/ 706794 h 2211235"/>
                <a:gd name="connsiteX535" fmla="*/ 401073 w 2176854"/>
                <a:gd name="connsiteY535" fmla="*/ 676845 h 2211235"/>
                <a:gd name="connsiteX536" fmla="*/ 427209 w 2176854"/>
                <a:gd name="connsiteY536" fmla="*/ 648301 h 2211235"/>
                <a:gd name="connsiteX537" fmla="*/ 378613 w 2176854"/>
                <a:gd name="connsiteY537" fmla="*/ 629213 h 2211235"/>
                <a:gd name="connsiteX538" fmla="*/ 396702 w 2176854"/>
                <a:gd name="connsiteY538" fmla="*/ 614640 h 2211235"/>
                <a:gd name="connsiteX539" fmla="*/ 390296 w 2176854"/>
                <a:gd name="connsiteY539" fmla="*/ 611290 h 2211235"/>
                <a:gd name="connsiteX540" fmla="*/ 423769 w 2176854"/>
                <a:gd name="connsiteY540" fmla="*/ 585673 h 2211235"/>
                <a:gd name="connsiteX541" fmla="*/ 333287 w 2176854"/>
                <a:gd name="connsiteY541" fmla="*/ 558787 h 2211235"/>
                <a:gd name="connsiteX542" fmla="*/ 427960 w 2176854"/>
                <a:gd name="connsiteY542" fmla="*/ 530656 h 2211235"/>
                <a:gd name="connsiteX543" fmla="*/ 436622 w 2176854"/>
                <a:gd name="connsiteY543" fmla="*/ 525901 h 2211235"/>
                <a:gd name="connsiteX544" fmla="*/ 426456 w 2176854"/>
                <a:gd name="connsiteY544" fmla="*/ 514799 h 2211235"/>
                <a:gd name="connsiteX545" fmla="*/ 340345 w 2176854"/>
                <a:gd name="connsiteY545" fmla="*/ 471596 h 2211235"/>
                <a:gd name="connsiteX546" fmla="*/ 430362 w 2176854"/>
                <a:gd name="connsiteY546" fmla="*/ 461413 h 2211235"/>
                <a:gd name="connsiteX547" fmla="*/ 401161 w 2176854"/>
                <a:gd name="connsiteY547" fmla="*/ 424776 h 2211235"/>
                <a:gd name="connsiteX548" fmla="*/ 433303 w 2176854"/>
                <a:gd name="connsiteY548" fmla="*/ 419767 h 2211235"/>
                <a:gd name="connsiteX549" fmla="*/ 426346 w 2176854"/>
                <a:gd name="connsiteY549" fmla="*/ 408796 h 2211235"/>
                <a:gd name="connsiteX550" fmla="*/ 441922 w 2176854"/>
                <a:gd name="connsiteY550" fmla="*/ 406766 h 2211235"/>
                <a:gd name="connsiteX551" fmla="*/ 432064 w 2176854"/>
                <a:gd name="connsiteY551" fmla="*/ 400248 h 2211235"/>
                <a:gd name="connsiteX552" fmla="*/ 457592 w 2176854"/>
                <a:gd name="connsiteY552" fmla="*/ 404725 h 2211235"/>
                <a:gd name="connsiteX553" fmla="*/ 460592 w 2176854"/>
                <a:gd name="connsiteY553" fmla="*/ 404333 h 2211235"/>
                <a:gd name="connsiteX554" fmla="*/ 455930 w 2176854"/>
                <a:gd name="connsiteY554" fmla="*/ 395734 h 2211235"/>
                <a:gd name="connsiteX555" fmla="*/ 394384 w 2176854"/>
                <a:gd name="connsiteY555" fmla="*/ 330768 h 2211235"/>
                <a:gd name="connsiteX556" fmla="*/ 506073 w 2176854"/>
                <a:gd name="connsiteY556" fmla="*/ 357481 h 2211235"/>
                <a:gd name="connsiteX557" fmla="*/ 440464 w 2176854"/>
                <a:gd name="connsiteY557" fmla="*/ 257816 h 2211235"/>
                <a:gd name="connsiteX558" fmla="*/ 528499 w 2176854"/>
                <a:gd name="connsiteY558" fmla="*/ 296178 h 2211235"/>
                <a:gd name="connsiteX559" fmla="*/ 522906 w 2176854"/>
                <a:gd name="connsiteY559" fmla="*/ 259003 h 2211235"/>
                <a:gd name="connsiteX560" fmla="*/ 559719 w 2176854"/>
                <a:gd name="connsiteY560" fmla="*/ 273239 h 2211235"/>
                <a:gd name="connsiteX561" fmla="*/ 558812 w 2176854"/>
                <a:gd name="connsiteY561" fmla="*/ 251458 h 2211235"/>
                <a:gd name="connsiteX562" fmla="*/ 564150 w 2176854"/>
                <a:gd name="connsiteY562" fmla="*/ 253677 h 2211235"/>
                <a:gd name="connsiteX563" fmla="*/ 555006 w 2176854"/>
                <a:gd name="connsiteY563" fmla="*/ 235361 h 2211235"/>
                <a:gd name="connsiteX564" fmla="*/ 584273 w 2176854"/>
                <a:gd name="connsiteY564" fmla="*/ 259869 h 2211235"/>
                <a:gd name="connsiteX565" fmla="*/ 561306 w 2176854"/>
                <a:gd name="connsiteY565" fmla="*/ 163847 h 2211235"/>
                <a:gd name="connsiteX566" fmla="*/ 640891 w 2176854"/>
                <a:gd name="connsiteY566" fmla="*/ 239239 h 2211235"/>
                <a:gd name="connsiteX567" fmla="*/ 634058 w 2176854"/>
                <a:gd name="connsiteY567" fmla="*/ 122736 h 2211235"/>
                <a:gd name="connsiteX568" fmla="*/ 698179 w 2176854"/>
                <a:gd name="connsiteY568" fmla="*/ 209535 h 2211235"/>
                <a:gd name="connsiteX569" fmla="*/ 711228 w 2176854"/>
                <a:gd name="connsiteY569" fmla="*/ 176310 h 2211235"/>
                <a:gd name="connsiteX570" fmla="*/ 737695 w 2176854"/>
                <a:gd name="connsiteY570" fmla="*/ 209161 h 2211235"/>
                <a:gd name="connsiteX571" fmla="*/ 740955 w 2176854"/>
                <a:gd name="connsiteY571" fmla="*/ 202928 h 2211235"/>
                <a:gd name="connsiteX572" fmla="*/ 743922 w 2176854"/>
                <a:gd name="connsiteY572" fmla="*/ 154034 h 2211235"/>
                <a:gd name="connsiteX573" fmla="*/ 755495 w 2176854"/>
                <a:gd name="connsiteY573" fmla="*/ 185736 h 2211235"/>
                <a:gd name="connsiteX574" fmla="*/ 762102 w 2176854"/>
                <a:gd name="connsiteY574" fmla="*/ 194367 h 2211235"/>
                <a:gd name="connsiteX575" fmla="*/ 789325 w 2176854"/>
                <a:gd name="connsiteY575" fmla="*/ 102750 h 2211235"/>
                <a:gd name="connsiteX576" fmla="*/ 819019 w 2176854"/>
                <a:gd name="connsiteY576" fmla="*/ 202680 h 2211235"/>
                <a:gd name="connsiteX577" fmla="*/ 869257 w 2176854"/>
                <a:gd name="connsiteY577" fmla="*/ 102550 h 2211235"/>
                <a:gd name="connsiteX578" fmla="*/ 877904 w 2176854"/>
                <a:gd name="connsiteY578" fmla="*/ 178990 h 2211235"/>
                <a:gd name="connsiteX579" fmla="*/ 881970 w 2176854"/>
                <a:gd name="connsiteY579" fmla="*/ 169585 h 2211235"/>
                <a:gd name="connsiteX580" fmla="*/ 882058 w 2176854"/>
                <a:gd name="connsiteY580" fmla="*/ 203332 h 2211235"/>
                <a:gd name="connsiteX581" fmla="*/ 887686 w 2176854"/>
                <a:gd name="connsiteY581" fmla="*/ 221158 h 2211235"/>
                <a:gd name="connsiteX582" fmla="*/ 915666 w 2176854"/>
                <a:gd name="connsiteY582" fmla="*/ 198858 h 2211235"/>
                <a:gd name="connsiteX583" fmla="*/ 919246 w 2176854"/>
                <a:gd name="connsiteY583" fmla="*/ 221837 h 2211235"/>
                <a:gd name="connsiteX584" fmla="*/ 948191 w 2176854"/>
                <a:gd name="connsiteY584" fmla="*/ 178063 h 2211235"/>
                <a:gd name="connsiteX585" fmla="*/ 939603 w 2176854"/>
                <a:gd name="connsiteY585" fmla="*/ 227053 h 2211235"/>
                <a:gd name="connsiteX586" fmla="*/ 954695 w 2176854"/>
                <a:gd name="connsiteY586" fmla="*/ 217481 h 2211235"/>
                <a:gd name="connsiteX587" fmla="*/ 955358 w 2176854"/>
                <a:gd name="connsiteY587" fmla="*/ 222570 h 2211235"/>
                <a:gd name="connsiteX588" fmla="*/ 1017345 w 2176854"/>
                <a:gd name="connsiteY588" fmla="*/ 163848 h 2211235"/>
                <a:gd name="connsiteX589" fmla="*/ 994050 w 2176854"/>
                <a:gd name="connsiteY589" fmla="*/ 261244 h 2211235"/>
                <a:gd name="connsiteX590" fmla="*/ 1083038 w 2176854"/>
                <a:gd name="connsiteY590" fmla="*/ 202667 h 2211235"/>
                <a:gd name="connsiteX591" fmla="*/ 1053205 w 2176854"/>
                <a:gd name="connsiteY591" fmla="*/ 271125 h 2211235"/>
                <a:gd name="connsiteX592" fmla="*/ 1065854 w 2176854"/>
                <a:gd name="connsiteY592" fmla="*/ 261724 h 2211235"/>
                <a:gd name="connsiteX593" fmla="*/ 1041099 w 2176854"/>
                <a:gd name="connsiteY593" fmla="*/ 304863 h 2211235"/>
                <a:gd name="connsiteX594" fmla="*/ 1058548 w 2176854"/>
                <a:gd name="connsiteY594" fmla="*/ 301001 h 2211235"/>
                <a:gd name="connsiteX595" fmla="*/ 1053272 w 2176854"/>
                <a:gd name="connsiteY595" fmla="*/ 324840 h 2211235"/>
                <a:gd name="connsiteX596" fmla="*/ 1070529 w 2176854"/>
                <a:gd name="connsiteY596" fmla="*/ 322244 h 2211235"/>
                <a:gd name="connsiteX597" fmla="*/ 1113079 w 2176854"/>
                <a:gd name="connsiteY597" fmla="*/ 301005 h 2211235"/>
                <a:gd name="connsiteX598" fmla="*/ 1070650 w 2176854"/>
                <a:gd name="connsiteY598" fmla="*/ 351670 h 2211235"/>
                <a:gd name="connsiteX599" fmla="*/ 1102402 w 2176854"/>
                <a:gd name="connsiteY599" fmla="*/ 350348 h 2211235"/>
                <a:gd name="connsiteX600" fmla="*/ 1184267 w 2176854"/>
                <a:gd name="connsiteY600" fmla="*/ 330769 h 2211235"/>
                <a:gd name="connsiteX601" fmla="*/ 1116582 w 2176854"/>
                <a:gd name="connsiteY601" fmla="*/ 402215 h 2211235"/>
                <a:gd name="connsiteX602" fmla="*/ 1218117 w 2176854"/>
                <a:gd name="connsiteY602" fmla="*/ 396261 h 2211235"/>
                <a:gd name="connsiteX603" fmla="*/ 1165659 w 2176854"/>
                <a:gd name="connsiteY603" fmla="*/ 435012 h 2211235"/>
                <a:gd name="connsiteX604" fmla="*/ 1179032 w 2176854"/>
                <a:gd name="connsiteY604" fmla="*/ 433460 h 2211235"/>
                <a:gd name="connsiteX605" fmla="*/ 1126286 w 2176854"/>
                <a:gd name="connsiteY605" fmla="*/ 464099 h 2211235"/>
                <a:gd name="connsiteX606" fmla="*/ 1122547 w 2176854"/>
                <a:gd name="connsiteY606" fmla="*/ 466861 h 2211235"/>
                <a:gd name="connsiteX607" fmla="*/ 1161386 w 2176854"/>
                <a:gd name="connsiteY607" fmla="*/ 479123 h 2211235"/>
                <a:gd name="connsiteX608" fmla="*/ 1153758 w 2176854"/>
                <a:gd name="connsiteY608" fmla="*/ 487453 h 2211235"/>
                <a:gd name="connsiteX609" fmla="*/ 1194406 w 2176854"/>
                <a:gd name="connsiteY609" fmla="*/ 489920 h 2211235"/>
                <a:gd name="connsiteX610" fmla="*/ 1153640 w 2176854"/>
                <a:gd name="connsiteY610" fmla="*/ 504803 h 2211235"/>
                <a:gd name="connsiteX611" fmla="*/ 1164132 w 2176854"/>
                <a:gd name="connsiteY611" fmla="*/ 508924 h 2211235"/>
                <a:gd name="connsiteX612" fmla="*/ 1145293 w 2176854"/>
                <a:gd name="connsiteY612" fmla="*/ 524101 h 2211235"/>
                <a:gd name="connsiteX613" fmla="*/ 1167199 w 2176854"/>
                <a:gd name="connsiteY613" fmla="*/ 535561 h 2211235"/>
                <a:gd name="connsiteX614" fmla="*/ 1235104 w 2176854"/>
                <a:gd name="connsiteY614" fmla="*/ 555740 h 2211235"/>
                <a:gd name="connsiteX615" fmla="*/ 1232263 w 2176854"/>
                <a:gd name="connsiteY615" fmla="*/ 507297 h 2211235"/>
                <a:gd name="connsiteX616" fmla="*/ 1296384 w 2176854"/>
                <a:gd name="connsiteY616" fmla="*/ 594096 h 2211235"/>
                <a:gd name="connsiteX617" fmla="*/ 1309433 w 2176854"/>
                <a:gd name="connsiteY617" fmla="*/ 560871 h 2211235"/>
                <a:gd name="connsiteX618" fmla="*/ 1324843 w 2176854"/>
                <a:gd name="connsiteY618" fmla="*/ 579998 h 2211235"/>
                <a:gd name="connsiteX619" fmla="*/ 1332564 w 2176854"/>
                <a:gd name="connsiteY619" fmla="*/ 574295 h 2211235"/>
                <a:gd name="connsiteX620" fmla="*/ 1340486 w 2176854"/>
                <a:gd name="connsiteY620" fmla="*/ 565643 h 2211235"/>
                <a:gd name="connsiteX621" fmla="*/ 1342088 w 2176854"/>
                <a:gd name="connsiteY621" fmla="*/ 539226 h 2211235"/>
                <a:gd name="connsiteX622" fmla="*/ 1310104 w 2176854"/>
                <a:gd name="connsiteY622" fmla="*/ 526663 h 2211235"/>
                <a:gd name="connsiteX623" fmla="*/ 1328193 w 2176854"/>
                <a:gd name="connsiteY623" fmla="*/ 512090 h 2211235"/>
                <a:gd name="connsiteX624" fmla="*/ 1321787 w 2176854"/>
                <a:gd name="connsiteY624" fmla="*/ 508740 h 2211235"/>
                <a:gd name="connsiteX625" fmla="*/ 1355260 w 2176854"/>
                <a:gd name="connsiteY625" fmla="*/ 483123 h 2211235"/>
                <a:gd name="connsiteX626" fmla="*/ 1264778 w 2176854"/>
                <a:gd name="connsiteY626" fmla="*/ 456237 h 2211235"/>
                <a:gd name="connsiteX627" fmla="*/ 1359451 w 2176854"/>
                <a:gd name="connsiteY627" fmla="*/ 428106 h 2211235"/>
                <a:gd name="connsiteX628" fmla="*/ 1368113 w 2176854"/>
                <a:gd name="connsiteY628" fmla="*/ 423351 h 2211235"/>
                <a:gd name="connsiteX629" fmla="*/ 1357947 w 2176854"/>
                <a:gd name="connsiteY629" fmla="*/ 412249 h 2211235"/>
                <a:gd name="connsiteX630" fmla="*/ 1271836 w 2176854"/>
                <a:gd name="connsiteY630" fmla="*/ 369046 h 2211235"/>
                <a:gd name="connsiteX631" fmla="*/ 1361853 w 2176854"/>
                <a:gd name="connsiteY631" fmla="*/ 358863 h 2211235"/>
                <a:gd name="connsiteX632" fmla="*/ 1332652 w 2176854"/>
                <a:gd name="connsiteY632" fmla="*/ 322226 h 2211235"/>
                <a:gd name="connsiteX633" fmla="*/ 1364794 w 2176854"/>
                <a:gd name="connsiteY633" fmla="*/ 317217 h 2211235"/>
                <a:gd name="connsiteX634" fmla="*/ 1357837 w 2176854"/>
                <a:gd name="connsiteY634" fmla="*/ 306246 h 2211235"/>
                <a:gd name="connsiteX635" fmla="*/ 1373413 w 2176854"/>
                <a:gd name="connsiteY635" fmla="*/ 304216 h 2211235"/>
                <a:gd name="connsiteX636" fmla="*/ 1363555 w 2176854"/>
                <a:gd name="connsiteY636" fmla="*/ 297698 h 2211235"/>
                <a:gd name="connsiteX637" fmla="*/ 1389083 w 2176854"/>
                <a:gd name="connsiteY637" fmla="*/ 302175 h 2211235"/>
                <a:gd name="connsiteX638" fmla="*/ 1392083 w 2176854"/>
                <a:gd name="connsiteY638" fmla="*/ 301783 h 2211235"/>
                <a:gd name="connsiteX639" fmla="*/ 1387421 w 2176854"/>
                <a:gd name="connsiteY639" fmla="*/ 293184 h 2211235"/>
                <a:gd name="connsiteX640" fmla="*/ 1325875 w 2176854"/>
                <a:gd name="connsiteY640" fmla="*/ 228218 h 2211235"/>
                <a:gd name="connsiteX641" fmla="*/ 1437564 w 2176854"/>
                <a:gd name="connsiteY641" fmla="*/ 254931 h 2211235"/>
                <a:gd name="connsiteX642" fmla="*/ 1371955 w 2176854"/>
                <a:gd name="connsiteY642" fmla="*/ 155266 h 2211235"/>
                <a:gd name="connsiteX643" fmla="*/ 1459990 w 2176854"/>
                <a:gd name="connsiteY643" fmla="*/ 193628 h 2211235"/>
                <a:gd name="connsiteX644" fmla="*/ 1454397 w 2176854"/>
                <a:gd name="connsiteY644" fmla="*/ 156453 h 2211235"/>
                <a:gd name="connsiteX645" fmla="*/ 1491210 w 2176854"/>
                <a:gd name="connsiteY645" fmla="*/ 170689 h 2211235"/>
                <a:gd name="connsiteX646" fmla="*/ 1490303 w 2176854"/>
                <a:gd name="connsiteY646" fmla="*/ 148908 h 2211235"/>
                <a:gd name="connsiteX647" fmla="*/ 1495641 w 2176854"/>
                <a:gd name="connsiteY647" fmla="*/ 151127 h 2211235"/>
                <a:gd name="connsiteX648" fmla="*/ 1486497 w 2176854"/>
                <a:gd name="connsiteY648" fmla="*/ 132811 h 2211235"/>
                <a:gd name="connsiteX649" fmla="*/ 1515764 w 2176854"/>
                <a:gd name="connsiteY649" fmla="*/ 157319 h 2211235"/>
                <a:gd name="connsiteX650" fmla="*/ 1492797 w 2176854"/>
                <a:gd name="connsiteY650" fmla="*/ 61297 h 2211235"/>
                <a:gd name="connsiteX651" fmla="*/ 1572382 w 2176854"/>
                <a:gd name="connsiteY651" fmla="*/ 136689 h 2211235"/>
                <a:gd name="connsiteX652" fmla="*/ 1565549 w 2176854"/>
                <a:gd name="connsiteY652" fmla="*/ 20186 h 2211235"/>
                <a:gd name="connsiteX653" fmla="*/ 1629670 w 2176854"/>
                <a:gd name="connsiteY653" fmla="*/ 106985 h 2211235"/>
                <a:gd name="connsiteX654" fmla="*/ 1642719 w 2176854"/>
                <a:gd name="connsiteY654" fmla="*/ 73760 h 2211235"/>
                <a:gd name="connsiteX655" fmla="*/ 1669186 w 2176854"/>
                <a:gd name="connsiteY655" fmla="*/ 106611 h 2211235"/>
                <a:gd name="connsiteX656" fmla="*/ 1672446 w 2176854"/>
                <a:gd name="connsiteY656" fmla="*/ 100378 h 2211235"/>
                <a:gd name="connsiteX657" fmla="*/ 1675413 w 2176854"/>
                <a:gd name="connsiteY657" fmla="*/ 51484 h 2211235"/>
                <a:gd name="connsiteX658" fmla="*/ 1686986 w 2176854"/>
                <a:gd name="connsiteY658" fmla="*/ 83186 h 2211235"/>
                <a:gd name="connsiteX659" fmla="*/ 1693593 w 2176854"/>
                <a:gd name="connsiteY659" fmla="*/ 91817 h 2211235"/>
                <a:gd name="connsiteX660" fmla="*/ 1720816 w 2176854"/>
                <a:gd name="connsiteY660" fmla="*/ 200 h 2211235"/>
                <a:gd name="connsiteX661" fmla="*/ 1750510 w 2176854"/>
                <a:gd name="connsiteY661" fmla="*/ 100130 h 2211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</a:cxnLst>
              <a:rect l="l" t="t" r="r" b="b"/>
              <a:pathLst>
                <a:path w="2176854" h="2211235">
                  <a:moveTo>
                    <a:pt x="1406900" y="1835866"/>
                  </a:moveTo>
                  <a:lnTo>
                    <a:pt x="1363630" y="1840760"/>
                  </a:lnTo>
                  <a:lnTo>
                    <a:pt x="1400669" y="1881211"/>
                  </a:lnTo>
                  <a:lnTo>
                    <a:pt x="1397142" y="1882325"/>
                  </a:lnTo>
                  <a:lnTo>
                    <a:pt x="1402696" y="1885997"/>
                  </a:lnTo>
                  <a:lnTo>
                    <a:pt x="1410628" y="1852834"/>
                  </a:lnTo>
                  <a:lnTo>
                    <a:pt x="1406485" y="1855080"/>
                  </a:lnTo>
                  <a:close/>
                  <a:moveTo>
                    <a:pt x="606603" y="1814553"/>
                  </a:moveTo>
                  <a:lnTo>
                    <a:pt x="611304" y="1894717"/>
                  </a:lnTo>
                  <a:lnTo>
                    <a:pt x="640355" y="1873256"/>
                  </a:lnTo>
                  <a:lnTo>
                    <a:pt x="663170" y="1848339"/>
                  </a:lnTo>
                  <a:lnTo>
                    <a:pt x="654277" y="1839915"/>
                  </a:lnTo>
                  <a:lnTo>
                    <a:pt x="617895" y="1825625"/>
                  </a:lnTo>
                  <a:lnTo>
                    <a:pt x="620885" y="1823216"/>
                  </a:lnTo>
                  <a:close/>
                  <a:moveTo>
                    <a:pt x="1235389" y="1449057"/>
                  </a:moveTo>
                  <a:lnTo>
                    <a:pt x="1233332" y="1457655"/>
                  </a:lnTo>
                  <a:lnTo>
                    <a:pt x="1241634" y="1452190"/>
                  </a:lnTo>
                  <a:close/>
                  <a:moveTo>
                    <a:pt x="818124" y="1433573"/>
                  </a:moveTo>
                  <a:lnTo>
                    <a:pt x="812006" y="1438502"/>
                  </a:lnTo>
                  <a:lnTo>
                    <a:pt x="820346" y="1442864"/>
                  </a:lnTo>
                  <a:close/>
                  <a:moveTo>
                    <a:pt x="1179329" y="1420931"/>
                  </a:moveTo>
                  <a:lnTo>
                    <a:pt x="1178885" y="1423464"/>
                  </a:lnTo>
                  <a:lnTo>
                    <a:pt x="1181311" y="1421925"/>
                  </a:lnTo>
                  <a:close/>
                  <a:moveTo>
                    <a:pt x="1250067" y="1387686"/>
                  </a:moveTo>
                  <a:lnTo>
                    <a:pt x="1244088" y="1412684"/>
                  </a:lnTo>
                  <a:lnTo>
                    <a:pt x="1267849" y="1409996"/>
                  </a:lnTo>
                  <a:close/>
                  <a:moveTo>
                    <a:pt x="803493" y="1372404"/>
                  </a:moveTo>
                  <a:lnTo>
                    <a:pt x="792999" y="1378500"/>
                  </a:lnTo>
                  <a:lnTo>
                    <a:pt x="789260" y="1381261"/>
                  </a:lnTo>
                  <a:lnTo>
                    <a:pt x="806947" y="1386845"/>
                  </a:lnTo>
                  <a:close/>
                  <a:moveTo>
                    <a:pt x="1286957" y="1337499"/>
                  </a:moveTo>
                  <a:lnTo>
                    <a:pt x="1273772" y="1349572"/>
                  </a:lnTo>
                  <a:lnTo>
                    <a:pt x="1295079" y="1353308"/>
                  </a:lnTo>
                  <a:lnTo>
                    <a:pt x="1298079" y="1352917"/>
                  </a:lnTo>
                  <a:lnTo>
                    <a:pt x="1293417" y="1344317"/>
                  </a:lnTo>
                  <a:close/>
                  <a:moveTo>
                    <a:pt x="873340" y="1319149"/>
                  </a:moveTo>
                  <a:lnTo>
                    <a:pt x="832372" y="1349413"/>
                  </a:lnTo>
                  <a:lnTo>
                    <a:pt x="845745" y="1347861"/>
                  </a:lnTo>
                  <a:lnTo>
                    <a:pt x="809640" y="1368833"/>
                  </a:lnTo>
                  <a:lnTo>
                    <a:pt x="846141" y="1403411"/>
                  </a:lnTo>
                  <a:lnTo>
                    <a:pt x="861119" y="1404321"/>
                  </a:lnTo>
                  <a:lnTo>
                    <a:pt x="851000" y="1408015"/>
                  </a:lnTo>
                  <a:lnTo>
                    <a:pt x="880173" y="1435651"/>
                  </a:lnTo>
                  <a:close/>
                  <a:moveTo>
                    <a:pt x="1755890" y="1165010"/>
                  </a:moveTo>
                  <a:lnTo>
                    <a:pt x="1756733" y="1170421"/>
                  </a:lnTo>
                  <a:lnTo>
                    <a:pt x="1759708" y="1165923"/>
                  </a:lnTo>
                  <a:close/>
                  <a:moveTo>
                    <a:pt x="1721048" y="1156676"/>
                  </a:moveTo>
                  <a:lnTo>
                    <a:pt x="1725173" y="1169741"/>
                  </a:lnTo>
                  <a:lnTo>
                    <a:pt x="1736830" y="1160451"/>
                  </a:lnTo>
                  <a:close/>
                  <a:moveTo>
                    <a:pt x="939890" y="900153"/>
                  </a:moveTo>
                  <a:lnTo>
                    <a:pt x="942236" y="940156"/>
                  </a:lnTo>
                  <a:lnTo>
                    <a:pt x="988506" y="926407"/>
                  </a:lnTo>
                  <a:lnTo>
                    <a:pt x="966504" y="905563"/>
                  </a:lnTo>
                  <a:lnTo>
                    <a:pt x="966221" y="916123"/>
                  </a:lnTo>
                  <a:close/>
                  <a:moveTo>
                    <a:pt x="1013146" y="893583"/>
                  </a:moveTo>
                  <a:lnTo>
                    <a:pt x="1013544" y="903167"/>
                  </a:lnTo>
                  <a:lnTo>
                    <a:pt x="1004336" y="899339"/>
                  </a:lnTo>
                  <a:lnTo>
                    <a:pt x="1009331" y="920219"/>
                  </a:lnTo>
                  <a:lnTo>
                    <a:pt x="1026165" y="915217"/>
                  </a:lnTo>
                  <a:lnTo>
                    <a:pt x="1034827" y="910462"/>
                  </a:lnTo>
                  <a:lnTo>
                    <a:pt x="1024661" y="899360"/>
                  </a:lnTo>
                  <a:close/>
                  <a:moveTo>
                    <a:pt x="1738350" y="853270"/>
                  </a:moveTo>
                  <a:lnTo>
                    <a:pt x="1737343" y="856660"/>
                  </a:lnTo>
                  <a:lnTo>
                    <a:pt x="1742092" y="858159"/>
                  </a:lnTo>
                  <a:close/>
                  <a:moveTo>
                    <a:pt x="1157209" y="640632"/>
                  </a:moveTo>
                  <a:lnTo>
                    <a:pt x="1124348" y="644349"/>
                  </a:lnTo>
                  <a:lnTo>
                    <a:pt x="1125009" y="645071"/>
                  </a:lnTo>
                  <a:lnTo>
                    <a:pt x="1157924" y="657800"/>
                  </a:lnTo>
                  <a:close/>
                  <a:moveTo>
                    <a:pt x="1181132" y="638805"/>
                  </a:moveTo>
                  <a:lnTo>
                    <a:pt x="1175778" y="638820"/>
                  </a:lnTo>
                  <a:lnTo>
                    <a:pt x="1182478" y="644430"/>
                  </a:lnTo>
                  <a:close/>
                  <a:moveTo>
                    <a:pt x="1167526" y="581917"/>
                  </a:moveTo>
                  <a:lnTo>
                    <a:pt x="1160026" y="584145"/>
                  </a:lnTo>
                  <a:lnTo>
                    <a:pt x="1152374" y="588346"/>
                  </a:lnTo>
                  <a:lnTo>
                    <a:pt x="1171339" y="597861"/>
                  </a:lnTo>
                  <a:close/>
                  <a:moveTo>
                    <a:pt x="1235456" y="561732"/>
                  </a:moveTo>
                  <a:lnTo>
                    <a:pt x="1188351" y="575729"/>
                  </a:lnTo>
                  <a:lnTo>
                    <a:pt x="1239096" y="623800"/>
                  </a:lnTo>
                  <a:close/>
                  <a:moveTo>
                    <a:pt x="1342402" y="539350"/>
                  </a:moveTo>
                  <a:lnTo>
                    <a:pt x="1348719" y="556652"/>
                  </a:lnTo>
                  <a:lnTo>
                    <a:pt x="1358700" y="545751"/>
                  </a:lnTo>
                  <a:close/>
                  <a:moveTo>
                    <a:pt x="1800748" y="0"/>
                  </a:moveTo>
                  <a:lnTo>
                    <a:pt x="1809395" y="76440"/>
                  </a:lnTo>
                  <a:lnTo>
                    <a:pt x="1813461" y="67035"/>
                  </a:lnTo>
                  <a:lnTo>
                    <a:pt x="1813549" y="100782"/>
                  </a:lnTo>
                  <a:lnTo>
                    <a:pt x="1819177" y="118608"/>
                  </a:lnTo>
                  <a:lnTo>
                    <a:pt x="1847157" y="96308"/>
                  </a:lnTo>
                  <a:lnTo>
                    <a:pt x="1850737" y="119287"/>
                  </a:lnTo>
                  <a:lnTo>
                    <a:pt x="1879682" y="75513"/>
                  </a:lnTo>
                  <a:lnTo>
                    <a:pt x="1871094" y="124503"/>
                  </a:lnTo>
                  <a:lnTo>
                    <a:pt x="1886186" y="114931"/>
                  </a:lnTo>
                  <a:lnTo>
                    <a:pt x="1886849" y="120020"/>
                  </a:lnTo>
                  <a:lnTo>
                    <a:pt x="1948836" y="61298"/>
                  </a:lnTo>
                  <a:lnTo>
                    <a:pt x="1925541" y="158694"/>
                  </a:lnTo>
                  <a:lnTo>
                    <a:pt x="2014529" y="100117"/>
                  </a:lnTo>
                  <a:lnTo>
                    <a:pt x="1984696" y="168575"/>
                  </a:lnTo>
                  <a:lnTo>
                    <a:pt x="1997345" y="159174"/>
                  </a:lnTo>
                  <a:lnTo>
                    <a:pt x="1972590" y="202313"/>
                  </a:lnTo>
                  <a:lnTo>
                    <a:pt x="1990039" y="198451"/>
                  </a:lnTo>
                  <a:lnTo>
                    <a:pt x="1984763" y="222290"/>
                  </a:lnTo>
                  <a:lnTo>
                    <a:pt x="2002020" y="219694"/>
                  </a:lnTo>
                  <a:lnTo>
                    <a:pt x="2044570" y="198455"/>
                  </a:lnTo>
                  <a:lnTo>
                    <a:pt x="2002141" y="249120"/>
                  </a:lnTo>
                  <a:lnTo>
                    <a:pt x="2033893" y="247798"/>
                  </a:lnTo>
                  <a:lnTo>
                    <a:pt x="2115758" y="228219"/>
                  </a:lnTo>
                  <a:lnTo>
                    <a:pt x="2048073" y="299665"/>
                  </a:lnTo>
                  <a:lnTo>
                    <a:pt x="2149608" y="293711"/>
                  </a:lnTo>
                  <a:lnTo>
                    <a:pt x="2097150" y="332462"/>
                  </a:lnTo>
                  <a:lnTo>
                    <a:pt x="2110523" y="330910"/>
                  </a:lnTo>
                  <a:lnTo>
                    <a:pt x="2057777" y="361549"/>
                  </a:lnTo>
                  <a:lnTo>
                    <a:pt x="2054038" y="364311"/>
                  </a:lnTo>
                  <a:lnTo>
                    <a:pt x="2092877" y="376573"/>
                  </a:lnTo>
                  <a:lnTo>
                    <a:pt x="2085249" y="384903"/>
                  </a:lnTo>
                  <a:lnTo>
                    <a:pt x="2125897" y="387370"/>
                  </a:lnTo>
                  <a:lnTo>
                    <a:pt x="2085131" y="402253"/>
                  </a:lnTo>
                  <a:lnTo>
                    <a:pt x="2095623" y="406374"/>
                  </a:lnTo>
                  <a:lnTo>
                    <a:pt x="2076784" y="421551"/>
                  </a:lnTo>
                  <a:lnTo>
                    <a:pt x="2098690" y="433011"/>
                  </a:lnTo>
                  <a:lnTo>
                    <a:pt x="2176854" y="456238"/>
                  </a:lnTo>
                  <a:lnTo>
                    <a:pt x="2091517" y="481595"/>
                  </a:lnTo>
                  <a:lnTo>
                    <a:pt x="2083865" y="485796"/>
                  </a:lnTo>
                  <a:lnTo>
                    <a:pt x="2169795" y="528908"/>
                  </a:lnTo>
                  <a:lnTo>
                    <a:pt x="2119023" y="534651"/>
                  </a:lnTo>
                  <a:lnTo>
                    <a:pt x="2122671" y="536229"/>
                  </a:lnTo>
                  <a:lnTo>
                    <a:pt x="2104661" y="536276"/>
                  </a:lnTo>
                  <a:lnTo>
                    <a:pt x="2055839" y="541799"/>
                  </a:lnTo>
                  <a:lnTo>
                    <a:pt x="2092878" y="582250"/>
                  </a:lnTo>
                  <a:lnTo>
                    <a:pt x="2089351" y="583363"/>
                  </a:lnTo>
                  <a:lnTo>
                    <a:pt x="2101868" y="591639"/>
                  </a:lnTo>
                  <a:lnTo>
                    <a:pt x="2076966" y="587273"/>
                  </a:lnTo>
                  <a:lnTo>
                    <a:pt x="2058868" y="592986"/>
                  </a:lnTo>
                  <a:lnTo>
                    <a:pt x="2073076" y="610811"/>
                  </a:lnTo>
                  <a:lnTo>
                    <a:pt x="2058364" y="613104"/>
                  </a:lnTo>
                  <a:lnTo>
                    <a:pt x="2077501" y="643279"/>
                  </a:lnTo>
                  <a:lnTo>
                    <a:pt x="2077000" y="643344"/>
                  </a:lnTo>
                  <a:lnTo>
                    <a:pt x="2115758" y="684256"/>
                  </a:lnTo>
                  <a:lnTo>
                    <a:pt x="2044146" y="667128"/>
                  </a:lnTo>
                  <a:lnTo>
                    <a:pt x="2046625" y="671702"/>
                  </a:lnTo>
                  <a:lnTo>
                    <a:pt x="2022605" y="671184"/>
                  </a:lnTo>
                  <a:lnTo>
                    <a:pt x="2069678" y="742688"/>
                  </a:lnTo>
                  <a:lnTo>
                    <a:pt x="1977209" y="702395"/>
                  </a:lnTo>
                  <a:lnTo>
                    <a:pt x="1990038" y="760370"/>
                  </a:lnTo>
                  <a:lnTo>
                    <a:pt x="1947474" y="750951"/>
                  </a:lnTo>
                  <a:lnTo>
                    <a:pt x="1951330" y="776584"/>
                  </a:lnTo>
                  <a:lnTo>
                    <a:pt x="1943916" y="773717"/>
                  </a:lnTo>
                  <a:lnTo>
                    <a:pt x="1945035" y="800617"/>
                  </a:lnTo>
                  <a:lnTo>
                    <a:pt x="1935827" y="796789"/>
                  </a:lnTo>
                  <a:lnTo>
                    <a:pt x="1948836" y="851177"/>
                  </a:lnTo>
                  <a:lnTo>
                    <a:pt x="1897995" y="803013"/>
                  </a:lnTo>
                  <a:lnTo>
                    <a:pt x="1897712" y="813573"/>
                  </a:lnTo>
                  <a:lnTo>
                    <a:pt x="1871381" y="797603"/>
                  </a:lnTo>
                  <a:lnTo>
                    <a:pt x="1876082" y="877769"/>
                  </a:lnTo>
                  <a:lnTo>
                    <a:pt x="1827909" y="812558"/>
                  </a:lnTo>
                  <a:lnTo>
                    <a:pt x="1811918" y="863209"/>
                  </a:lnTo>
                  <a:lnTo>
                    <a:pt x="1774810" y="829232"/>
                  </a:lnTo>
                  <a:lnTo>
                    <a:pt x="1763010" y="859277"/>
                  </a:lnTo>
                  <a:lnTo>
                    <a:pt x="1759726" y="855201"/>
                  </a:lnTo>
                  <a:lnTo>
                    <a:pt x="1755898" y="862518"/>
                  </a:lnTo>
                  <a:lnTo>
                    <a:pt x="1759591" y="863684"/>
                  </a:lnTo>
                  <a:lnTo>
                    <a:pt x="1751963" y="872014"/>
                  </a:lnTo>
                  <a:lnTo>
                    <a:pt x="1792611" y="874481"/>
                  </a:lnTo>
                  <a:lnTo>
                    <a:pt x="1751845" y="889364"/>
                  </a:lnTo>
                  <a:lnTo>
                    <a:pt x="1762337" y="893485"/>
                  </a:lnTo>
                  <a:lnTo>
                    <a:pt x="1743498" y="908662"/>
                  </a:lnTo>
                  <a:lnTo>
                    <a:pt x="1765404" y="920122"/>
                  </a:lnTo>
                  <a:lnTo>
                    <a:pt x="1843568" y="943349"/>
                  </a:lnTo>
                  <a:lnTo>
                    <a:pt x="1758231" y="968706"/>
                  </a:lnTo>
                  <a:lnTo>
                    <a:pt x="1750579" y="972907"/>
                  </a:lnTo>
                  <a:lnTo>
                    <a:pt x="1836509" y="1016019"/>
                  </a:lnTo>
                  <a:lnTo>
                    <a:pt x="1785737" y="1021763"/>
                  </a:lnTo>
                  <a:lnTo>
                    <a:pt x="1789385" y="1023340"/>
                  </a:lnTo>
                  <a:lnTo>
                    <a:pt x="1771375" y="1023388"/>
                  </a:lnTo>
                  <a:lnTo>
                    <a:pt x="1722553" y="1028910"/>
                  </a:lnTo>
                  <a:lnTo>
                    <a:pt x="1759592" y="1069361"/>
                  </a:lnTo>
                  <a:lnTo>
                    <a:pt x="1756065" y="1070475"/>
                  </a:lnTo>
                  <a:lnTo>
                    <a:pt x="1768582" y="1078751"/>
                  </a:lnTo>
                  <a:lnTo>
                    <a:pt x="1743680" y="1074384"/>
                  </a:lnTo>
                  <a:lnTo>
                    <a:pt x="1725582" y="1080098"/>
                  </a:lnTo>
                  <a:lnTo>
                    <a:pt x="1739790" y="1097923"/>
                  </a:lnTo>
                  <a:lnTo>
                    <a:pt x="1725078" y="1100215"/>
                  </a:lnTo>
                  <a:lnTo>
                    <a:pt x="1744215" y="1130390"/>
                  </a:lnTo>
                  <a:lnTo>
                    <a:pt x="1743714" y="1130455"/>
                  </a:lnTo>
                  <a:lnTo>
                    <a:pt x="1766945" y="1154977"/>
                  </a:lnTo>
                  <a:lnTo>
                    <a:pt x="1785678" y="1126647"/>
                  </a:lnTo>
                  <a:lnTo>
                    <a:pt x="1778562" y="1167240"/>
                  </a:lnTo>
                  <a:lnTo>
                    <a:pt x="1782472" y="1171367"/>
                  </a:lnTo>
                  <a:lnTo>
                    <a:pt x="1778025" y="1170303"/>
                  </a:lnTo>
                  <a:lnTo>
                    <a:pt x="1777090" y="1175636"/>
                  </a:lnTo>
                  <a:lnTo>
                    <a:pt x="1792182" y="1166064"/>
                  </a:lnTo>
                  <a:lnTo>
                    <a:pt x="1792845" y="1171153"/>
                  </a:lnTo>
                  <a:lnTo>
                    <a:pt x="1854832" y="1112431"/>
                  </a:lnTo>
                  <a:lnTo>
                    <a:pt x="1831537" y="1209827"/>
                  </a:lnTo>
                  <a:lnTo>
                    <a:pt x="1920525" y="1151250"/>
                  </a:lnTo>
                  <a:lnTo>
                    <a:pt x="1890692" y="1219708"/>
                  </a:lnTo>
                  <a:lnTo>
                    <a:pt x="1903341" y="1210308"/>
                  </a:lnTo>
                  <a:lnTo>
                    <a:pt x="1878586" y="1253446"/>
                  </a:lnTo>
                  <a:lnTo>
                    <a:pt x="1896035" y="1249585"/>
                  </a:lnTo>
                  <a:lnTo>
                    <a:pt x="1890759" y="1273423"/>
                  </a:lnTo>
                  <a:lnTo>
                    <a:pt x="1908016" y="1270827"/>
                  </a:lnTo>
                  <a:lnTo>
                    <a:pt x="1950566" y="1249588"/>
                  </a:lnTo>
                  <a:lnTo>
                    <a:pt x="1908137" y="1300253"/>
                  </a:lnTo>
                  <a:lnTo>
                    <a:pt x="1939889" y="1298932"/>
                  </a:lnTo>
                  <a:lnTo>
                    <a:pt x="2021754" y="1279352"/>
                  </a:lnTo>
                  <a:lnTo>
                    <a:pt x="1954069" y="1350798"/>
                  </a:lnTo>
                  <a:lnTo>
                    <a:pt x="2055604" y="1344844"/>
                  </a:lnTo>
                  <a:lnTo>
                    <a:pt x="2003146" y="1383596"/>
                  </a:lnTo>
                  <a:lnTo>
                    <a:pt x="2016519" y="1382044"/>
                  </a:lnTo>
                  <a:lnTo>
                    <a:pt x="1963773" y="1412683"/>
                  </a:lnTo>
                  <a:lnTo>
                    <a:pt x="1960034" y="1415444"/>
                  </a:lnTo>
                  <a:lnTo>
                    <a:pt x="1998873" y="1427706"/>
                  </a:lnTo>
                  <a:lnTo>
                    <a:pt x="1991245" y="1436036"/>
                  </a:lnTo>
                  <a:lnTo>
                    <a:pt x="2031893" y="1438504"/>
                  </a:lnTo>
                  <a:lnTo>
                    <a:pt x="1991127" y="1453386"/>
                  </a:lnTo>
                  <a:lnTo>
                    <a:pt x="2001619" y="1457507"/>
                  </a:lnTo>
                  <a:lnTo>
                    <a:pt x="1982780" y="1472685"/>
                  </a:lnTo>
                  <a:lnTo>
                    <a:pt x="2004686" y="1484144"/>
                  </a:lnTo>
                  <a:lnTo>
                    <a:pt x="2082850" y="1507371"/>
                  </a:lnTo>
                  <a:lnTo>
                    <a:pt x="1997513" y="1532729"/>
                  </a:lnTo>
                  <a:lnTo>
                    <a:pt x="1989861" y="1536929"/>
                  </a:lnTo>
                  <a:lnTo>
                    <a:pt x="2075791" y="1580041"/>
                  </a:lnTo>
                  <a:lnTo>
                    <a:pt x="2025019" y="1585785"/>
                  </a:lnTo>
                  <a:lnTo>
                    <a:pt x="2028667" y="1587362"/>
                  </a:lnTo>
                  <a:lnTo>
                    <a:pt x="2010657" y="1587410"/>
                  </a:lnTo>
                  <a:lnTo>
                    <a:pt x="1961835" y="1592932"/>
                  </a:lnTo>
                  <a:lnTo>
                    <a:pt x="1998874" y="1633383"/>
                  </a:lnTo>
                  <a:lnTo>
                    <a:pt x="1995347" y="1634497"/>
                  </a:lnTo>
                  <a:lnTo>
                    <a:pt x="2007864" y="1642773"/>
                  </a:lnTo>
                  <a:lnTo>
                    <a:pt x="1982962" y="1638406"/>
                  </a:lnTo>
                  <a:lnTo>
                    <a:pt x="1964864" y="1644120"/>
                  </a:lnTo>
                  <a:lnTo>
                    <a:pt x="1979072" y="1661945"/>
                  </a:lnTo>
                  <a:lnTo>
                    <a:pt x="1964360" y="1664237"/>
                  </a:lnTo>
                  <a:lnTo>
                    <a:pt x="1983497" y="1694412"/>
                  </a:lnTo>
                  <a:lnTo>
                    <a:pt x="1982996" y="1694477"/>
                  </a:lnTo>
                  <a:lnTo>
                    <a:pt x="2021754" y="1735389"/>
                  </a:lnTo>
                  <a:lnTo>
                    <a:pt x="1950142" y="1718262"/>
                  </a:lnTo>
                  <a:lnTo>
                    <a:pt x="1952621" y="1722835"/>
                  </a:lnTo>
                  <a:lnTo>
                    <a:pt x="1928601" y="1722317"/>
                  </a:lnTo>
                  <a:lnTo>
                    <a:pt x="1975674" y="1793822"/>
                  </a:lnTo>
                  <a:lnTo>
                    <a:pt x="1883205" y="1753529"/>
                  </a:lnTo>
                  <a:lnTo>
                    <a:pt x="1896034" y="1811504"/>
                  </a:lnTo>
                  <a:lnTo>
                    <a:pt x="1853470" y="1802084"/>
                  </a:lnTo>
                  <a:lnTo>
                    <a:pt x="1857326" y="1827717"/>
                  </a:lnTo>
                  <a:lnTo>
                    <a:pt x="1849912" y="1824850"/>
                  </a:lnTo>
                  <a:lnTo>
                    <a:pt x="1851031" y="1851750"/>
                  </a:lnTo>
                  <a:lnTo>
                    <a:pt x="1841823" y="1847923"/>
                  </a:lnTo>
                  <a:lnTo>
                    <a:pt x="1854832" y="1902311"/>
                  </a:lnTo>
                  <a:lnTo>
                    <a:pt x="1803991" y="1854147"/>
                  </a:lnTo>
                  <a:lnTo>
                    <a:pt x="1803708" y="1864706"/>
                  </a:lnTo>
                  <a:lnTo>
                    <a:pt x="1777377" y="1848736"/>
                  </a:lnTo>
                  <a:lnTo>
                    <a:pt x="1782078" y="1928902"/>
                  </a:lnTo>
                  <a:lnTo>
                    <a:pt x="1733905" y="1863691"/>
                  </a:lnTo>
                  <a:lnTo>
                    <a:pt x="1717914" y="1914342"/>
                  </a:lnTo>
                  <a:lnTo>
                    <a:pt x="1680806" y="1880365"/>
                  </a:lnTo>
                  <a:lnTo>
                    <a:pt x="1669006" y="1910411"/>
                  </a:lnTo>
                  <a:lnTo>
                    <a:pt x="1665722" y="1906334"/>
                  </a:lnTo>
                  <a:lnTo>
                    <a:pt x="1657643" y="1921778"/>
                  </a:lnTo>
                  <a:lnTo>
                    <a:pt x="1644346" y="1904404"/>
                  </a:lnTo>
                  <a:lnTo>
                    <a:pt x="1626812" y="1963407"/>
                  </a:lnTo>
                  <a:lnTo>
                    <a:pt x="1609237" y="1904260"/>
                  </a:lnTo>
                  <a:lnTo>
                    <a:pt x="1603806" y="1913110"/>
                  </a:lnTo>
                  <a:lnTo>
                    <a:pt x="1583496" y="1876109"/>
                  </a:lnTo>
                  <a:lnTo>
                    <a:pt x="1546881" y="1949089"/>
                  </a:lnTo>
                  <a:lnTo>
                    <a:pt x="1540067" y="1888859"/>
                  </a:lnTo>
                  <a:lnTo>
                    <a:pt x="1512237" y="1914342"/>
                  </a:lnTo>
                  <a:lnTo>
                    <a:pt x="1495975" y="1862831"/>
                  </a:lnTo>
                  <a:lnTo>
                    <a:pt x="1464567" y="1887863"/>
                  </a:lnTo>
                  <a:lnTo>
                    <a:pt x="1463417" y="1880483"/>
                  </a:lnTo>
                  <a:lnTo>
                    <a:pt x="1455149" y="1885728"/>
                  </a:lnTo>
                  <a:lnTo>
                    <a:pt x="1450879" y="1852969"/>
                  </a:lnTo>
                  <a:lnTo>
                    <a:pt x="1398794" y="1902311"/>
                  </a:lnTo>
                  <a:lnTo>
                    <a:pt x="1401920" y="1889244"/>
                  </a:lnTo>
                  <a:lnTo>
                    <a:pt x="1384757" y="1886234"/>
                  </a:lnTo>
                  <a:lnTo>
                    <a:pt x="1366659" y="1891948"/>
                  </a:lnTo>
                  <a:lnTo>
                    <a:pt x="1380867" y="1909773"/>
                  </a:lnTo>
                  <a:lnTo>
                    <a:pt x="1366155" y="1912065"/>
                  </a:lnTo>
                  <a:lnTo>
                    <a:pt x="1385292" y="1942240"/>
                  </a:lnTo>
                  <a:lnTo>
                    <a:pt x="1384791" y="1942306"/>
                  </a:lnTo>
                  <a:lnTo>
                    <a:pt x="1423549" y="1983217"/>
                  </a:lnTo>
                  <a:lnTo>
                    <a:pt x="1351937" y="1966090"/>
                  </a:lnTo>
                  <a:lnTo>
                    <a:pt x="1354416" y="1970663"/>
                  </a:lnTo>
                  <a:lnTo>
                    <a:pt x="1330396" y="1970145"/>
                  </a:lnTo>
                  <a:lnTo>
                    <a:pt x="1377469" y="2041650"/>
                  </a:lnTo>
                  <a:lnTo>
                    <a:pt x="1285000" y="2001357"/>
                  </a:lnTo>
                  <a:lnTo>
                    <a:pt x="1297829" y="2059332"/>
                  </a:lnTo>
                  <a:lnTo>
                    <a:pt x="1255265" y="2049912"/>
                  </a:lnTo>
                  <a:lnTo>
                    <a:pt x="1259121" y="2075545"/>
                  </a:lnTo>
                  <a:lnTo>
                    <a:pt x="1251707" y="2072678"/>
                  </a:lnTo>
                  <a:lnTo>
                    <a:pt x="1252826" y="2099578"/>
                  </a:lnTo>
                  <a:lnTo>
                    <a:pt x="1243618" y="2095751"/>
                  </a:lnTo>
                  <a:lnTo>
                    <a:pt x="1256627" y="2150139"/>
                  </a:lnTo>
                  <a:lnTo>
                    <a:pt x="1205786" y="2101975"/>
                  </a:lnTo>
                  <a:lnTo>
                    <a:pt x="1205503" y="2112534"/>
                  </a:lnTo>
                  <a:lnTo>
                    <a:pt x="1179172" y="2096564"/>
                  </a:lnTo>
                  <a:lnTo>
                    <a:pt x="1183873" y="2176730"/>
                  </a:lnTo>
                  <a:lnTo>
                    <a:pt x="1135700" y="2111519"/>
                  </a:lnTo>
                  <a:lnTo>
                    <a:pt x="1119709" y="2162170"/>
                  </a:lnTo>
                  <a:lnTo>
                    <a:pt x="1082601" y="2128193"/>
                  </a:lnTo>
                  <a:lnTo>
                    <a:pt x="1070801" y="2158239"/>
                  </a:lnTo>
                  <a:lnTo>
                    <a:pt x="1067517" y="2154162"/>
                  </a:lnTo>
                  <a:lnTo>
                    <a:pt x="1059438" y="2169606"/>
                  </a:lnTo>
                  <a:lnTo>
                    <a:pt x="1046141" y="2152232"/>
                  </a:lnTo>
                  <a:lnTo>
                    <a:pt x="1028607" y="2211235"/>
                  </a:lnTo>
                  <a:lnTo>
                    <a:pt x="1011032" y="2152088"/>
                  </a:lnTo>
                  <a:lnTo>
                    <a:pt x="1005601" y="2160938"/>
                  </a:lnTo>
                  <a:lnTo>
                    <a:pt x="985291" y="2123937"/>
                  </a:lnTo>
                  <a:lnTo>
                    <a:pt x="948676" y="2196917"/>
                  </a:lnTo>
                  <a:lnTo>
                    <a:pt x="941862" y="2136687"/>
                  </a:lnTo>
                  <a:lnTo>
                    <a:pt x="914032" y="2162170"/>
                  </a:lnTo>
                  <a:lnTo>
                    <a:pt x="897770" y="2110659"/>
                  </a:lnTo>
                  <a:lnTo>
                    <a:pt x="866362" y="2135691"/>
                  </a:lnTo>
                  <a:lnTo>
                    <a:pt x="865212" y="2128311"/>
                  </a:lnTo>
                  <a:lnTo>
                    <a:pt x="856944" y="2133556"/>
                  </a:lnTo>
                  <a:lnTo>
                    <a:pt x="852674" y="2100797"/>
                  </a:lnTo>
                  <a:lnTo>
                    <a:pt x="800589" y="2150139"/>
                  </a:lnTo>
                  <a:lnTo>
                    <a:pt x="812423" y="2100662"/>
                  </a:lnTo>
                  <a:lnTo>
                    <a:pt x="808280" y="2102908"/>
                  </a:lnTo>
                  <a:lnTo>
                    <a:pt x="809473" y="2047705"/>
                  </a:lnTo>
                  <a:lnTo>
                    <a:pt x="734895" y="2096800"/>
                  </a:lnTo>
                  <a:lnTo>
                    <a:pt x="752856" y="2055582"/>
                  </a:lnTo>
                  <a:lnTo>
                    <a:pt x="735910" y="2059332"/>
                  </a:lnTo>
                  <a:lnTo>
                    <a:pt x="747516" y="2006885"/>
                  </a:lnTo>
                  <a:lnTo>
                    <a:pt x="700588" y="2013946"/>
                  </a:lnTo>
                  <a:lnTo>
                    <a:pt x="705657" y="2000839"/>
                  </a:lnTo>
                  <a:lnTo>
                    <a:pt x="699605" y="2001091"/>
                  </a:lnTo>
                  <a:lnTo>
                    <a:pt x="715135" y="1963731"/>
                  </a:lnTo>
                  <a:lnTo>
                    <a:pt x="633667" y="1983217"/>
                  </a:lnTo>
                  <a:lnTo>
                    <a:pt x="675409" y="1939155"/>
                  </a:lnTo>
                  <a:lnTo>
                    <a:pt x="698101" y="1901741"/>
                  </a:lnTo>
                  <a:lnTo>
                    <a:pt x="686611" y="1898114"/>
                  </a:lnTo>
                  <a:lnTo>
                    <a:pt x="599814" y="1903206"/>
                  </a:lnTo>
                  <a:lnTo>
                    <a:pt x="611304" y="1894718"/>
                  </a:lnTo>
                  <a:lnTo>
                    <a:pt x="563131" y="1829508"/>
                  </a:lnTo>
                  <a:lnTo>
                    <a:pt x="547140" y="1880159"/>
                  </a:lnTo>
                  <a:lnTo>
                    <a:pt x="510032" y="1846182"/>
                  </a:lnTo>
                  <a:lnTo>
                    <a:pt x="498232" y="1876228"/>
                  </a:lnTo>
                  <a:lnTo>
                    <a:pt x="494948" y="1872151"/>
                  </a:lnTo>
                  <a:lnTo>
                    <a:pt x="486869" y="1887595"/>
                  </a:lnTo>
                  <a:lnTo>
                    <a:pt x="473572" y="1870221"/>
                  </a:lnTo>
                  <a:lnTo>
                    <a:pt x="456038" y="1929224"/>
                  </a:lnTo>
                  <a:lnTo>
                    <a:pt x="438463" y="1870077"/>
                  </a:lnTo>
                  <a:lnTo>
                    <a:pt x="433032" y="1878927"/>
                  </a:lnTo>
                  <a:lnTo>
                    <a:pt x="412722" y="1841926"/>
                  </a:lnTo>
                  <a:lnTo>
                    <a:pt x="376107" y="1914906"/>
                  </a:lnTo>
                  <a:lnTo>
                    <a:pt x="369293" y="1854676"/>
                  </a:lnTo>
                  <a:lnTo>
                    <a:pt x="341463" y="1880159"/>
                  </a:lnTo>
                  <a:lnTo>
                    <a:pt x="325201" y="1828648"/>
                  </a:lnTo>
                  <a:lnTo>
                    <a:pt x="293793" y="1853680"/>
                  </a:lnTo>
                  <a:lnTo>
                    <a:pt x="292643" y="1846300"/>
                  </a:lnTo>
                  <a:lnTo>
                    <a:pt x="284375" y="1851545"/>
                  </a:lnTo>
                  <a:lnTo>
                    <a:pt x="280105" y="1818786"/>
                  </a:lnTo>
                  <a:lnTo>
                    <a:pt x="228020" y="1868128"/>
                  </a:lnTo>
                  <a:lnTo>
                    <a:pt x="239854" y="1818651"/>
                  </a:lnTo>
                  <a:lnTo>
                    <a:pt x="235711" y="1820897"/>
                  </a:lnTo>
                  <a:lnTo>
                    <a:pt x="236904" y="1765694"/>
                  </a:lnTo>
                  <a:lnTo>
                    <a:pt x="162326" y="1814789"/>
                  </a:lnTo>
                  <a:lnTo>
                    <a:pt x="180287" y="1773571"/>
                  </a:lnTo>
                  <a:lnTo>
                    <a:pt x="163341" y="1777321"/>
                  </a:lnTo>
                  <a:lnTo>
                    <a:pt x="174947" y="1724874"/>
                  </a:lnTo>
                  <a:lnTo>
                    <a:pt x="128019" y="1731935"/>
                  </a:lnTo>
                  <a:lnTo>
                    <a:pt x="133088" y="1718828"/>
                  </a:lnTo>
                  <a:lnTo>
                    <a:pt x="127036" y="1719080"/>
                  </a:lnTo>
                  <a:lnTo>
                    <a:pt x="142566" y="1681720"/>
                  </a:lnTo>
                  <a:lnTo>
                    <a:pt x="61098" y="1701206"/>
                  </a:lnTo>
                  <a:lnTo>
                    <a:pt x="102840" y="1657144"/>
                  </a:lnTo>
                  <a:lnTo>
                    <a:pt x="125532" y="1619730"/>
                  </a:lnTo>
                  <a:lnTo>
                    <a:pt x="114042" y="1616103"/>
                  </a:lnTo>
                  <a:lnTo>
                    <a:pt x="27245" y="1621195"/>
                  </a:lnTo>
                  <a:lnTo>
                    <a:pt x="67786" y="1591245"/>
                  </a:lnTo>
                  <a:lnTo>
                    <a:pt x="93922" y="1562701"/>
                  </a:lnTo>
                  <a:lnTo>
                    <a:pt x="45326" y="1543614"/>
                  </a:lnTo>
                  <a:lnTo>
                    <a:pt x="63415" y="1529041"/>
                  </a:lnTo>
                  <a:lnTo>
                    <a:pt x="57009" y="1525690"/>
                  </a:lnTo>
                  <a:lnTo>
                    <a:pt x="90482" y="1500073"/>
                  </a:lnTo>
                  <a:lnTo>
                    <a:pt x="0" y="1473187"/>
                  </a:lnTo>
                  <a:lnTo>
                    <a:pt x="94673" y="1445056"/>
                  </a:lnTo>
                  <a:lnTo>
                    <a:pt x="103335" y="1440301"/>
                  </a:lnTo>
                  <a:lnTo>
                    <a:pt x="93169" y="1429200"/>
                  </a:lnTo>
                  <a:lnTo>
                    <a:pt x="7058" y="1385997"/>
                  </a:lnTo>
                  <a:lnTo>
                    <a:pt x="97075" y="1375813"/>
                  </a:lnTo>
                  <a:lnTo>
                    <a:pt x="67874" y="1339176"/>
                  </a:lnTo>
                  <a:lnTo>
                    <a:pt x="100016" y="1334168"/>
                  </a:lnTo>
                  <a:lnTo>
                    <a:pt x="93059" y="1323197"/>
                  </a:lnTo>
                  <a:lnTo>
                    <a:pt x="108635" y="1321167"/>
                  </a:lnTo>
                  <a:lnTo>
                    <a:pt x="98777" y="1314648"/>
                  </a:lnTo>
                  <a:lnTo>
                    <a:pt x="124305" y="1319125"/>
                  </a:lnTo>
                  <a:lnTo>
                    <a:pt x="127305" y="1318734"/>
                  </a:lnTo>
                  <a:lnTo>
                    <a:pt x="122643" y="1310134"/>
                  </a:lnTo>
                  <a:lnTo>
                    <a:pt x="61097" y="1245168"/>
                  </a:lnTo>
                  <a:lnTo>
                    <a:pt x="172786" y="1271881"/>
                  </a:lnTo>
                  <a:lnTo>
                    <a:pt x="107177" y="1172216"/>
                  </a:lnTo>
                  <a:lnTo>
                    <a:pt x="195212" y="1210578"/>
                  </a:lnTo>
                  <a:lnTo>
                    <a:pt x="189619" y="1173403"/>
                  </a:lnTo>
                  <a:lnTo>
                    <a:pt x="226432" y="1187639"/>
                  </a:lnTo>
                  <a:lnTo>
                    <a:pt x="225525" y="1165858"/>
                  </a:lnTo>
                  <a:lnTo>
                    <a:pt x="230863" y="1168078"/>
                  </a:lnTo>
                  <a:lnTo>
                    <a:pt x="221719" y="1149761"/>
                  </a:lnTo>
                  <a:lnTo>
                    <a:pt x="250986" y="1174269"/>
                  </a:lnTo>
                  <a:lnTo>
                    <a:pt x="228019" y="1078247"/>
                  </a:lnTo>
                  <a:lnTo>
                    <a:pt x="307604" y="1153640"/>
                  </a:lnTo>
                  <a:lnTo>
                    <a:pt x="300771" y="1037136"/>
                  </a:lnTo>
                  <a:lnTo>
                    <a:pt x="364892" y="1123935"/>
                  </a:lnTo>
                  <a:lnTo>
                    <a:pt x="377941" y="1090710"/>
                  </a:lnTo>
                  <a:lnTo>
                    <a:pt x="404408" y="1123561"/>
                  </a:lnTo>
                  <a:lnTo>
                    <a:pt x="407668" y="1117328"/>
                  </a:lnTo>
                  <a:lnTo>
                    <a:pt x="410635" y="1068435"/>
                  </a:lnTo>
                  <a:lnTo>
                    <a:pt x="422208" y="1100136"/>
                  </a:lnTo>
                  <a:lnTo>
                    <a:pt x="428815" y="1108768"/>
                  </a:lnTo>
                  <a:lnTo>
                    <a:pt x="456038" y="1017150"/>
                  </a:lnTo>
                  <a:lnTo>
                    <a:pt x="485732" y="1117080"/>
                  </a:lnTo>
                  <a:lnTo>
                    <a:pt x="535970" y="1016950"/>
                  </a:lnTo>
                  <a:lnTo>
                    <a:pt x="544617" y="1093390"/>
                  </a:lnTo>
                  <a:lnTo>
                    <a:pt x="548683" y="1083985"/>
                  </a:lnTo>
                  <a:lnTo>
                    <a:pt x="548771" y="1117732"/>
                  </a:lnTo>
                  <a:lnTo>
                    <a:pt x="554399" y="1135558"/>
                  </a:lnTo>
                  <a:lnTo>
                    <a:pt x="582379" y="1113258"/>
                  </a:lnTo>
                  <a:lnTo>
                    <a:pt x="585959" y="1136238"/>
                  </a:lnTo>
                  <a:lnTo>
                    <a:pt x="614904" y="1092464"/>
                  </a:lnTo>
                  <a:lnTo>
                    <a:pt x="606316" y="1141453"/>
                  </a:lnTo>
                  <a:lnTo>
                    <a:pt x="621408" y="1131881"/>
                  </a:lnTo>
                  <a:lnTo>
                    <a:pt x="622071" y="1136970"/>
                  </a:lnTo>
                  <a:lnTo>
                    <a:pt x="684058" y="1078248"/>
                  </a:lnTo>
                  <a:lnTo>
                    <a:pt x="660763" y="1175644"/>
                  </a:lnTo>
                  <a:lnTo>
                    <a:pt x="749751" y="1117067"/>
                  </a:lnTo>
                  <a:lnTo>
                    <a:pt x="719918" y="1185525"/>
                  </a:lnTo>
                  <a:lnTo>
                    <a:pt x="732567" y="1176125"/>
                  </a:lnTo>
                  <a:lnTo>
                    <a:pt x="707812" y="1219263"/>
                  </a:lnTo>
                  <a:lnTo>
                    <a:pt x="725261" y="1215402"/>
                  </a:lnTo>
                  <a:lnTo>
                    <a:pt x="719985" y="1239240"/>
                  </a:lnTo>
                  <a:lnTo>
                    <a:pt x="737242" y="1236644"/>
                  </a:lnTo>
                  <a:lnTo>
                    <a:pt x="779792" y="1215405"/>
                  </a:lnTo>
                  <a:lnTo>
                    <a:pt x="737363" y="1266070"/>
                  </a:lnTo>
                  <a:lnTo>
                    <a:pt x="769115" y="1264749"/>
                  </a:lnTo>
                  <a:lnTo>
                    <a:pt x="850980" y="1245169"/>
                  </a:lnTo>
                  <a:lnTo>
                    <a:pt x="783295" y="1316615"/>
                  </a:lnTo>
                  <a:lnTo>
                    <a:pt x="884830" y="1310661"/>
                  </a:lnTo>
                  <a:lnTo>
                    <a:pt x="873341" y="1319148"/>
                  </a:lnTo>
                  <a:lnTo>
                    <a:pt x="937461" y="1405946"/>
                  </a:lnTo>
                  <a:lnTo>
                    <a:pt x="950510" y="1372721"/>
                  </a:lnTo>
                  <a:lnTo>
                    <a:pt x="976977" y="1405572"/>
                  </a:lnTo>
                  <a:lnTo>
                    <a:pt x="980237" y="1399339"/>
                  </a:lnTo>
                  <a:lnTo>
                    <a:pt x="983204" y="1350446"/>
                  </a:lnTo>
                  <a:lnTo>
                    <a:pt x="994777" y="1382147"/>
                  </a:lnTo>
                  <a:lnTo>
                    <a:pt x="1001384" y="1390779"/>
                  </a:lnTo>
                  <a:lnTo>
                    <a:pt x="1028607" y="1299161"/>
                  </a:lnTo>
                  <a:lnTo>
                    <a:pt x="1058301" y="1399091"/>
                  </a:lnTo>
                  <a:lnTo>
                    <a:pt x="1108539" y="1298961"/>
                  </a:lnTo>
                  <a:lnTo>
                    <a:pt x="1117186" y="1375401"/>
                  </a:lnTo>
                  <a:lnTo>
                    <a:pt x="1121252" y="1365996"/>
                  </a:lnTo>
                  <a:lnTo>
                    <a:pt x="1121340" y="1399743"/>
                  </a:lnTo>
                  <a:lnTo>
                    <a:pt x="1126968" y="1417569"/>
                  </a:lnTo>
                  <a:lnTo>
                    <a:pt x="1154948" y="1395269"/>
                  </a:lnTo>
                  <a:lnTo>
                    <a:pt x="1158528" y="1418249"/>
                  </a:lnTo>
                  <a:lnTo>
                    <a:pt x="1187473" y="1374475"/>
                  </a:lnTo>
                  <a:lnTo>
                    <a:pt x="1179493" y="1419992"/>
                  </a:lnTo>
                  <a:lnTo>
                    <a:pt x="1185416" y="1419322"/>
                  </a:lnTo>
                  <a:lnTo>
                    <a:pt x="1193977" y="1413892"/>
                  </a:lnTo>
                  <a:lnTo>
                    <a:pt x="1194549" y="1418288"/>
                  </a:lnTo>
                  <a:lnTo>
                    <a:pt x="1195483" y="1418183"/>
                  </a:lnTo>
                  <a:lnTo>
                    <a:pt x="1240434" y="1375600"/>
                  </a:lnTo>
                  <a:lnTo>
                    <a:pt x="1238648" y="1373359"/>
                  </a:lnTo>
                  <a:lnTo>
                    <a:pt x="1243616" y="1372585"/>
                  </a:lnTo>
                  <a:lnTo>
                    <a:pt x="1256627" y="1360259"/>
                  </a:lnTo>
                  <a:lnTo>
                    <a:pt x="1254069" y="1370956"/>
                  </a:lnTo>
                  <a:lnTo>
                    <a:pt x="1270790" y="1368351"/>
                  </a:lnTo>
                  <a:lnTo>
                    <a:pt x="1263833" y="1357380"/>
                  </a:lnTo>
                  <a:lnTo>
                    <a:pt x="1279409" y="1355350"/>
                  </a:lnTo>
                  <a:lnTo>
                    <a:pt x="1269551" y="1348831"/>
                  </a:lnTo>
                  <a:lnTo>
                    <a:pt x="1272657" y="1349376"/>
                  </a:lnTo>
                  <a:lnTo>
                    <a:pt x="1259886" y="1308923"/>
                  </a:lnTo>
                  <a:lnTo>
                    <a:pt x="1253053" y="1301710"/>
                  </a:lnTo>
                  <a:lnTo>
                    <a:pt x="1225285" y="1323841"/>
                  </a:lnTo>
                  <a:lnTo>
                    <a:pt x="1224135" y="1316461"/>
                  </a:lnTo>
                  <a:lnTo>
                    <a:pt x="1215867" y="1321706"/>
                  </a:lnTo>
                  <a:lnTo>
                    <a:pt x="1211597" y="1288947"/>
                  </a:lnTo>
                  <a:lnTo>
                    <a:pt x="1159512" y="1338289"/>
                  </a:lnTo>
                  <a:lnTo>
                    <a:pt x="1171346" y="1288812"/>
                  </a:lnTo>
                  <a:lnTo>
                    <a:pt x="1167203" y="1291058"/>
                  </a:lnTo>
                  <a:lnTo>
                    <a:pt x="1168396" y="1235855"/>
                  </a:lnTo>
                  <a:lnTo>
                    <a:pt x="1093818" y="1284950"/>
                  </a:lnTo>
                  <a:lnTo>
                    <a:pt x="1111779" y="1243732"/>
                  </a:lnTo>
                  <a:lnTo>
                    <a:pt x="1094833" y="1247482"/>
                  </a:lnTo>
                  <a:lnTo>
                    <a:pt x="1106439" y="1195035"/>
                  </a:lnTo>
                  <a:lnTo>
                    <a:pt x="1059511" y="1202096"/>
                  </a:lnTo>
                  <a:lnTo>
                    <a:pt x="1064580" y="1188989"/>
                  </a:lnTo>
                  <a:lnTo>
                    <a:pt x="1058528" y="1189241"/>
                  </a:lnTo>
                  <a:lnTo>
                    <a:pt x="1074058" y="1151881"/>
                  </a:lnTo>
                  <a:lnTo>
                    <a:pt x="992590" y="1171367"/>
                  </a:lnTo>
                  <a:lnTo>
                    <a:pt x="1034332" y="1127305"/>
                  </a:lnTo>
                  <a:lnTo>
                    <a:pt x="1057024" y="1089891"/>
                  </a:lnTo>
                  <a:lnTo>
                    <a:pt x="1045534" y="1086264"/>
                  </a:lnTo>
                  <a:lnTo>
                    <a:pt x="958737" y="1091356"/>
                  </a:lnTo>
                  <a:lnTo>
                    <a:pt x="999278" y="1061406"/>
                  </a:lnTo>
                  <a:lnTo>
                    <a:pt x="1025414" y="1032862"/>
                  </a:lnTo>
                  <a:lnTo>
                    <a:pt x="976818" y="1013774"/>
                  </a:lnTo>
                  <a:lnTo>
                    <a:pt x="994907" y="999201"/>
                  </a:lnTo>
                  <a:lnTo>
                    <a:pt x="988501" y="995851"/>
                  </a:lnTo>
                  <a:lnTo>
                    <a:pt x="1021974" y="970234"/>
                  </a:lnTo>
                  <a:lnTo>
                    <a:pt x="942617" y="946654"/>
                  </a:lnTo>
                  <a:lnTo>
                    <a:pt x="944591" y="980319"/>
                  </a:lnTo>
                  <a:lnTo>
                    <a:pt x="896418" y="915108"/>
                  </a:lnTo>
                  <a:lnTo>
                    <a:pt x="880427" y="965759"/>
                  </a:lnTo>
                  <a:lnTo>
                    <a:pt x="843319" y="931782"/>
                  </a:lnTo>
                  <a:lnTo>
                    <a:pt x="831519" y="961827"/>
                  </a:lnTo>
                  <a:lnTo>
                    <a:pt x="828235" y="957751"/>
                  </a:lnTo>
                  <a:lnTo>
                    <a:pt x="820156" y="973195"/>
                  </a:lnTo>
                  <a:lnTo>
                    <a:pt x="806859" y="955820"/>
                  </a:lnTo>
                  <a:lnTo>
                    <a:pt x="789325" y="1014824"/>
                  </a:lnTo>
                  <a:lnTo>
                    <a:pt x="771750" y="955676"/>
                  </a:lnTo>
                  <a:lnTo>
                    <a:pt x="766319" y="964527"/>
                  </a:lnTo>
                  <a:lnTo>
                    <a:pt x="746009" y="927526"/>
                  </a:lnTo>
                  <a:lnTo>
                    <a:pt x="709394" y="1000505"/>
                  </a:lnTo>
                  <a:lnTo>
                    <a:pt x="702580" y="940276"/>
                  </a:lnTo>
                  <a:lnTo>
                    <a:pt x="674750" y="965759"/>
                  </a:lnTo>
                  <a:lnTo>
                    <a:pt x="658488" y="914248"/>
                  </a:lnTo>
                  <a:lnTo>
                    <a:pt x="627080" y="939279"/>
                  </a:lnTo>
                  <a:lnTo>
                    <a:pt x="625930" y="931900"/>
                  </a:lnTo>
                  <a:lnTo>
                    <a:pt x="617662" y="937144"/>
                  </a:lnTo>
                  <a:lnTo>
                    <a:pt x="613392" y="904386"/>
                  </a:lnTo>
                  <a:lnTo>
                    <a:pt x="561307" y="953727"/>
                  </a:lnTo>
                  <a:lnTo>
                    <a:pt x="573141" y="904251"/>
                  </a:lnTo>
                  <a:lnTo>
                    <a:pt x="568998" y="906496"/>
                  </a:lnTo>
                  <a:lnTo>
                    <a:pt x="570191" y="851294"/>
                  </a:lnTo>
                  <a:lnTo>
                    <a:pt x="495613" y="900389"/>
                  </a:lnTo>
                  <a:lnTo>
                    <a:pt x="513574" y="859170"/>
                  </a:lnTo>
                  <a:lnTo>
                    <a:pt x="496628" y="862920"/>
                  </a:lnTo>
                  <a:lnTo>
                    <a:pt x="508234" y="810474"/>
                  </a:lnTo>
                  <a:lnTo>
                    <a:pt x="461306" y="817535"/>
                  </a:lnTo>
                  <a:lnTo>
                    <a:pt x="466375" y="804427"/>
                  </a:lnTo>
                  <a:lnTo>
                    <a:pt x="460323" y="804680"/>
                  </a:lnTo>
                  <a:lnTo>
                    <a:pt x="475853" y="767320"/>
                  </a:lnTo>
                  <a:lnTo>
                    <a:pt x="394385" y="786806"/>
                  </a:lnTo>
                  <a:lnTo>
                    <a:pt x="436127" y="742744"/>
                  </a:lnTo>
                  <a:lnTo>
                    <a:pt x="458819" y="705330"/>
                  </a:lnTo>
                  <a:lnTo>
                    <a:pt x="447329" y="701703"/>
                  </a:lnTo>
                  <a:lnTo>
                    <a:pt x="360532" y="706794"/>
                  </a:lnTo>
                  <a:lnTo>
                    <a:pt x="401073" y="676845"/>
                  </a:lnTo>
                  <a:lnTo>
                    <a:pt x="427209" y="648301"/>
                  </a:lnTo>
                  <a:lnTo>
                    <a:pt x="378613" y="629213"/>
                  </a:lnTo>
                  <a:lnTo>
                    <a:pt x="396702" y="614640"/>
                  </a:lnTo>
                  <a:lnTo>
                    <a:pt x="390296" y="611290"/>
                  </a:lnTo>
                  <a:lnTo>
                    <a:pt x="423769" y="585673"/>
                  </a:lnTo>
                  <a:lnTo>
                    <a:pt x="333287" y="558787"/>
                  </a:lnTo>
                  <a:lnTo>
                    <a:pt x="427960" y="530656"/>
                  </a:lnTo>
                  <a:lnTo>
                    <a:pt x="436622" y="525901"/>
                  </a:lnTo>
                  <a:lnTo>
                    <a:pt x="426456" y="514799"/>
                  </a:lnTo>
                  <a:lnTo>
                    <a:pt x="340345" y="471596"/>
                  </a:lnTo>
                  <a:lnTo>
                    <a:pt x="430362" y="461413"/>
                  </a:lnTo>
                  <a:lnTo>
                    <a:pt x="401161" y="424776"/>
                  </a:lnTo>
                  <a:lnTo>
                    <a:pt x="433303" y="419767"/>
                  </a:lnTo>
                  <a:lnTo>
                    <a:pt x="426346" y="408796"/>
                  </a:lnTo>
                  <a:lnTo>
                    <a:pt x="441922" y="406766"/>
                  </a:lnTo>
                  <a:lnTo>
                    <a:pt x="432064" y="400248"/>
                  </a:lnTo>
                  <a:lnTo>
                    <a:pt x="457592" y="404725"/>
                  </a:lnTo>
                  <a:lnTo>
                    <a:pt x="460592" y="404333"/>
                  </a:lnTo>
                  <a:lnTo>
                    <a:pt x="455930" y="395734"/>
                  </a:lnTo>
                  <a:lnTo>
                    <a:pt x="394384" y="330768"/>
                  </a:lnTo>
                  <a:lnTo>
                    <a:pt x="506073" y="357481"/>
                  </a:lnTo>
                  <a:lnTo>
                    <a:pt x="440464" y="257816"/>
                  </a:lnTo>
                  <a:lnTo>
                    <a:pt x="528499" y="296178"/>
                  </a:lnTo>
                  <a:lnTo>
                    <a:pt x="522906" y="259003"/>
                  </a:lnTo>
                  <a:lnTo>
                    <a:pt x="559719" y="273239"/>
                  </a:lnTo>
                  <a:lnTo>
                    <a:pt x="558812" y="251458"/>
                  </a:lnTo>
                  <a:lnTo>
                    <a:pt x="564150" y="253677"/>
                  </a:lnTo>
                  <a:lnTo>
                    <a:pt x="555006" y="235361"/>
                  </a:lnTo>
                  <a:lnTo>
                    <a:pt x="584273" y="259869"/>
                  </a:lnTo>
                  <a:lnTo>
                    <a:pt x="561306" y="163847"/>
                  </a:lnTo>
                  <a:lnTo>
                    <a:pt x="640891" y="239239"/>
                  </a:lnTo>
                  <a:lnTo>
                    <a:pt x="634058" y="122736"/>
                  </a:lnTo>
                  <a:lnTo>
                    <a:pt x="698179" y="209535"/>
                  </a:lnTo>
                  <a:lnTo>
                    <a:pt x="711228" y="176310"/>
                  </a:lnTo>
                  <a:lnTo>
                    <a:pt x="737695" y="209161"/>
                  </a:lnTo>
                  <a:lnTo>
                    <a:pt x="740955" y="202928"/>
                  </a:lnTo>
                  <a:lnTo>
                    <a:pt x="743922" y="154034"/>
                  </a:lnTo>
                  <a:lnTo>
                    <a:pt x="755495" y="185736"/>
                  </a:lnTo>
                  <a:lnTo>
                    <a:pt x="762102" y="194367"/>
                  </a:lnTo>
                  <a:lnTo>
                    <a:pt x="789325" y="102750"/>
                  </a:lnTo>
                  <a:lnTo>
                    <a:pt x="819019" y="202680"/>
                  </a:lnTo>
                  <a:lnTo>
                    <a:pt x="869257" y="102550"/>
                  </a:lnTo>
                  <a:lnTo>
                    <a:pt x="877904" y="178990"/>
                  </a:lnTo>
                  <a:lnTo>
                    <a:pt x="881970" y="169585"/>
                  </a:lnTo>
                  <a:lnTo>
                    <a:pt x="882058" y="203332"/>
                  </a:lnTo>
                  <a:lnTo>
                    <a:pt x="887686" y="221158"/>
                  </a:lnTo>
                  <a:lnTo>
                    <a:pt x="915666" y="198858"/>
                  </a:lnTo>
                  <a:lnTo>
                    <a:pt x="919246" y="221837"/>
                  </a:lnTo>
                  <a:lnTo>
                    <a:pt x="948191" y="178063"/>
                  </a:lnTo>
                  <a:lnTo>
                    <a:pt x="939603" y="227053"/>
                  </a:lnTo>
                  <a:lnTo>
                    <a:pt x="954695" y="217481"/>
                  </a:lnTo>
                  <a:lnTo>
                    <a:pt x="955358" y="222570"/>
                  </a:lnTo>
                  <a:lnTo>
                    <a:pt x="1017345" y="163848"/>
                  </a:lnTo>
                  <a:lnTo>
                    <a:pt x="994050" y="261244"/>
                  </a:lnTo>
                  <a:lnTo>
                    <a:pt x="1083038" y="202667"/>
                  </a:lnTo>
                  <a:lnTo>
                    <a:pt x="1053205" y="271125"/>
                  </a:lnTo>
                  <a:lnTo>
                    <a:pt x="1065854" y="261724"/>
                  </a:lnTo>
                  <a:lnTo>
                    <a:pt x="1041099" y="304863"/>
                  </a:lnTo>
                  <a:lnTo>
                    <a:pt x="1058548" y="301001"/>
                  </a:lnTo>
                  <a:lnTo>
                    <a:pt x="1053272" y="324840"/>
                  </a:lnTo>
                  <a:lnTo>
                    <a:pt x="1070529" y="322244"/>
                  </a:lnTo>
                  <a:lnTo>
                    <a:pt x="1113079" y="301005"/>
                  </a:lnTo>
                  <a:lnTo>
                    <a:pt x="1070650" y="351670"/>
                  </a:lnTo>
                  <a:lnTo>
                    <a:pt x="1102402" y="350348"/>
                  </a:lnTo>
                  <a:lnTo>
                    <a:pt x="1184267" y="330769"/>
                  </a:lnTo>
                  <a:lnTo>
                    <a:pt x="1116582" y="402215"/>
                  </a:lnTo>
                  <a:lnTo>
                    <a:pt x="1218117" y="396261"/>
                  </a:lnTo>
                  <a:lnTo>
                    <a:pt x="1165659" y="435012"/>
                  </a:lnTo>
                  <a:lnTo>
                    <a:pt x="1179032" y="433460"/>
                  </a:lnTo>
                  <a:lnTo>
                    <a:pt x="1126286" y="464099"/>
                  </a:lnTo>
                  <a:lnTo>
                    <a:pt x="1122547" y="466861"/>
                  </a:lnTo>
                  <a:lnTo>
                    <a:pt x="1161386" y="479123"/>
                  </a:lnTo>
                  <a:lnTo>
                    <a:pt x="1153758" y="487453"/>
                  </a:lnTo>
                  <a:lnTo>
                    <a:pt x="1194406" y="489920"/>
                  </a:lnTo>
                  <a:lnTo>
                    <a:pt x="1153640" y="504803"/>
                  </a:lnTo>
                  <a:lnTo>
                    <a:pt x="1164132" y="508924"/>
                  </a:lnTo>
                  <a:lnTo>
                    <a:pt x="1145293" y="524101"/>
                  </a:lnTo>
                  <a:lnTo>
                    <a:pt x="1167199" y="535561"/>
                  </a:lnTo>
                  <a:lnTo>
                    <a:pt x="1235104" y="555740"/>
                  </a:lnTo>
                  <a:lnTo>
                    <a:pt x="1232263" y="507297"/>
                  </a:lnTo>
                  <a:lnTo>
                    <a:pt x="1296384" y="594096"/>
                  </a:lnTo>
                  <a:lnTo>
                    <a:pt x="1309433" y="560871"/>
                  </a:lnTo>
                  <a:lnTo>
                    <a:pt x="1324843" y="579998"/>
                  </a:lnTo>
                  <a:lnTo>
                    <a:pt x="1332564" y="574295"/>
                  </a:lnTo>
                  <a:lnTo>
                    <a:pt x="1340486" y="565643"/>
                  </a:lnTo>
                  <a:lnTo>
                    <a:pt x="1342088" y="539226"/>
                  </a:lnTo>
                  <a:lnTo>
                    <a:pt x="1310104" y="526663"/>
                  </a:lnTo>
                  <a:lnTo>
                    <a:pt x="1328193" y="512090"/>
                  </a:lnTo>
                  <a:lnTo>
                    <a:pt x="1321787" y="508740"/>
                  </a:lnTo>
                  <a:lnTo>
                    <a:pt x="1355260" y="483123"/>
                  </a:lnTo>
                  <a:lnTo>
                    <a:pt x="1264778" y="456237"/>
                  </a:lnTo>
                  <a:lnTo>
                    <a:pt x="1359451" y="428106"/>
                  </a:lnTo>
                  <a:lnTo>
                    <a:pt x="1368113" y="423351"/>
                  </a:lnTo>
                  <a:lnTo>
                    <a:pt x="1357947" y="412249"/>
                  </a:lnTo>
                  <a:lnTo>
                    <a:pt x="1271836" y="369046"/>
                  </a:lnTo>
                  <a:lnTo>
                    <a:pt x="1361853" y="358863"/>
                  </a:lnTo>
                  <a:lnTo>
                    <a:pt x="1332652" y="322226"/>
                  </a:lnTo>
                  <a:lnTo>
                    <a:pt x="1364794" y="317217"/>
                  </a:lnTo>
                  <a:lnTo>
                    <a:pt x="1357837" y="306246"/>
                  </a:lnTo>
                  <a:lnTo>
                    <a:pt x="1373413" y="304216"/>
                  </a:lnTo>
                  <a:lnTo>
                    <a:pt x="1363555" y="297698"/>
                  </a:lnTo>
                  <a:lnTo>
                    <a:pt x="1389083" y="302175"/>
                  </a:lnTo>
                  <a:lnTo>
                    <a:pt x="1392083" y="301783"/>
                  </a:lnTo>
                  <a:lnTo>
                    <a:pt x="1387421" y="293184"/>
                  </a:lnTo>
                  <a:lnTo>
                    <a:pt x="1325875" y="228218"/>
                  </a:lnTo>
                  <a:lnTo>
                    <a:pt x="1437564" y="254931"/>
                  </a:lnTo>
                  <a:lnTo>
                    <a:pt x="1371955" y="155266"/>
                  </a:lnTo>
                  <a:lnTo>
                    <a:pt x="1459990" y="193628"/>
                  </a:lnTo>
                  <a:lnTo>
                    <a:pt x="1454397" y="156453"/>
                  </a:lnTo>
                  <a:lnTo>
                    <a:pt x="1491210" y="170689"/>
                  </a:lnTo>
                  <a:lnTo>
                    <a:pt x="1490303" y="148908"/>
                  </a:lnTo>
                  <a:lnTo>
                    <a:pt x="1495641" y="151127"/>
                  </a:lnTo>
                  <a:lnTo>
                    <a:pt x="1486497" y="132811"/>
                  </a:lnTo>
                  <a:lnTo>
                    <a:pt x="1515764" y="157319"/>
                  </a:lnTo>
                  <a:lnTo>
                    <a:pt x="1492797" y="61297"/>
                  </a:lnTo>
                  <a:lnTo>
                    <a:pt x="1572382" y="136689"/>
                  </a:lnTo>
                  <a:lnTo>
                    <a:pt x="1565549" y="20186"/>
                  </a:lnTo>
                  <a:lnTo>
                    <a:pt x="1629670" y="106985"/>
                  </a:lnTo>
                  <a:lnTo>
                    <a:pt x="1642719" y="73760"/>
                  </a:lnTo>
                  <a:lnTo>
                    <a:pt x="1669186" y="106611"/>
                  </a:lnTo>
                  <a:lnTo>
                    <a:pt x="1672446" y="100378"/>
                  </a:lnTo>
                  <a:lnTo>
                    <a:pt x="1675413" y="51484"/>
                  </a:lnTo>
                  <a:lnTo>
                    <a:pt x="1686986" y="83186"/>
                  </a:lnTo>
                  <a:lnTo>
                    <a:pt x="1693593" y="91817"/>
                  </a:lnTo>
                  <a:lnTo>
                    <a:pt x="1720816" y="200"/>
                  </a:lnTo>
                  <a:lnTo>
                    <a:pt x="1750510" y="10013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星: 24 pt 42"/>
            <p:cNvSpPr/>
            <p:nvPr/>
          </p:nvSpPr>
          <p:spPr bwMode="auto">
            <a:xfrm>
              <a:off x="6261931" y="2638145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24 pt 43"/>
            <p:cNvSpPr/>
            <p:nvPr/>
          </p:nvSpPr>
          <p:spPr bwMode="auto">
            <a:xfrm>
              <a:off x="6860136" y="3022706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24 pt 44"/>
            <p:cNvSpPr/>
            <p:nvPr/>
          </p:nvSpPr>
          <p:spPr bwMode="auto">
            <a:xfrm>
              <a:off x="5928644" y="3552545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24 pt 45"/>
            <p:cNvSpPr/>
            <p:nvPr/>
          </p:nvSpPr>
          <p:spPr bwMode="auto">
            <a:xfrm>
              <a:off x="6501213" y="3834556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星: 24 pt 46"/>
            <p:cNvSpPr/>
            <p:nvPr/>
          </p:nvSpPr>
          <p:spPr bwMode="auto">
            <a:xfrm>
              <a:off x="7099418" y="3586728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星: 24 pt 47"/>
            <p:cNvSpPr/>
            <p:nvPr/>
          </p:nvSpPr>
          <p:spPr bwMode="auto">
            <a:xfrm>
              <a:off x="7193422" y="2535595"/>
              <a:ext cx="486532" cy="486532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7873666" y="2760292"/>
            <a:ext cx="1638787" cy="1663966"/>
            <a:chOff x="8124896" y="2338544"/>
            <a:chExt cx="2146614" cy="2179595"/>
          </a:xfrm>
        </p:grpSpPr>
        <p:sp>
          <p:nvSpPr>
            <p:cNvPr id="50" name="フリーフォーム: 図形 49"/>
            <p:cNvSpPr/>
            <p:nvPr/>
          </p:nvSpPr>
          <p:spPr bwMode="auto">
            <a:xfrm>
              <a:off x="8124896" y="2338544"/>
              <a:ext cx="2146614" cy="2179595"/>
            </a:xfrm>
            <a:custGeom>
              <a:avLst/>
              <a:gdLst>
                <a:gd name="connsiteX0" fmla="*/ 595854 w 2146614"/>
                <a:gd name="connsiteY0" fmla="*/ 1854139 h 2179595"/>
                <a:gd name="connsiteX1" fmla="*/ 596932 w 2146614"/>
                <a:gd name="connsiteY1" fmla="*/ 1860246 h 2179595"/>
                <a:gd name="connsiteX2" fmla="*/ 599072 w 2146614"/>
                <a:gd name="connsiteY2" fmla="*/ 1859149 h 2179595"/>
                <a:gd name="connsiteX3" fmla="*/ 1386242 w 2146614"/>
                <a:gd name="connsiteY3" fmla="*/ 1847123 h 2179595"/>
                <a:gd name="connsiteX4" fmla="*/ 1403899 w 2146614"/>
                <a:gd name="connsiteY4" fmla="*/ 1856128 h 2179595"/>
                <a:gd name="connsiteX5" fmla="*/ 1406310 w 2146614"/>
                <a:gd name="connsiteY5" fmla="*/ 1848640 h 2179595"/>
                <a:gd name="connsiteX6" fmla="*/ 1399837 w 2146614"/>
                <a:gd name="connsiteY6" fmla="*/ 1833750 h 2179595"/>
                <a:gd name="connsiteX7" fmla="*/ 1409648 w 2146614"/>
                <a:gd name="connsiteY7" fmla="*/ 1838272 h 2179595"/>
                <a:gd name="connsiteX8" fmla="*/ 1410898 w 2146614"/>
                <a:gd name="connsiteY8" fmla="*/ 1834390 h 2179595"/>
                <a:gd name="connsiteX9" fmla="*/ 1429879 w 2146614"/>
                <a:gd name="connsiteY9" fmla="*/ 1828782 h 2179595"/>
                <a:gd name="connsiteX10" fmla="*/ 1428810 w 2146614"/>
                <a:gd name="connsiteY10" fmla="*/ 1830137 h 2179595"/>
                <a:gd name="connsiteX11" fmla="*/ 1434985 w 2146614"/>
                <a:gd name="connsiteY11" fmla="*/ 1832852 h 2179595"/>
                <a:gd name="connsiteX12" fmla="*/ 1435091 w 2146614"/>
                <a:gd name="connsiteY12" fmla="*/ 1828876 h 2179595"/>
                <a:gd name="connsiteX13" fmla="*/ 638140 w 2146614"/>
                <a:gd name="connsiteY13" fmla="*/ 1827849 h 2179595"/>
                <a:gd name="connsiteX14" fmla="*/ 631462 w 2146614"/>
                <a:gd name="connsiteY14" fmla="*/ 1827970 h 2179595"/>
                <a:gd name="connsiteX15" fmla="*/ 632417 w 2146614"/>
                <a:gd name="connsiteY15" fmla="*/ 1830912 h 2179595"/>
                <a:gd name="connsiteX16" fmla="*/ 630104 w 2146614"/>
                <a:gd name="connsiteY16" fmla="*/ 1827995 h 2179595"/>
                <a:gd name="connsiteX17" fmla="*/ 594662 w 2146614"/>
                <a:gd name="connsiteY17" fmla="*/ 1828637 h 2179595"/>
                <a:gd name="connsiteX18" fmla="*/ 601083 w 2146614"/>
                <a:gd name="connsiteY18" fmla="*/ 1858117 h 2179595"/>
                <a:gd name="connsiteX19" fmla="*/ 637600 w 2146614"/>
                <a:gd name="connsiteY19" fmla="*/ 1839388 h 2179595"/>
                <a:gd name="connsiteX20" fmla="*/ 631623 w 2146614"/>
                <a:gd name="connsiteY20" fmla="*/ 1836838 h 2179595"/>
                <a:gd name="connsiteX21" fmla="*/ 638497 w 2146614"/>
                <a:gd name="connsiteY21" fmla="*/ 1828502 h 2179595"/>
                <a:gd name="connsiteX22" fmla="*/ 637545 w 2146614"/>
                <a:gd name="connsiteY22" fmla="*/ 1828312 h 2179595"/>
                <a:gd name="connsiteX23" fmla="*/ 1435277 w 2146614"/>
                <a:gd name="connsiteY23" fmla="*/ 1821939 h 2179595"/>
                <a:gd name="connsiteX24" fmla="*/ 1431177 w 2146614"/>
                <a:gd name="connsiteY24" fmla="*/ 1827136 h 2179595"/>
                <a:gd name="connsiteX25" fmla="*/ 1435096 w 2146614"/>
                <a:gd name="connsiteY25" fmla="*/ 1828677 h 2179595"/>
                <a:gd name="connsiteX26" fmla="*/ 623648 w 2146614"/>
                <a:gd name="connsiteY26" fmla="*/ 1803889 h 2179595"/>
                <a:gd name="connsiteX27" fmla="*/ 626009 w 2146614"/>
                <a:gd name="connsiteY27" fmla="*/ 1811166 h 2179595"/>
                <a:gd name="connsiteX28" fmla="*/ 642626 w 2146614"/>
                <a:gd name="connsiteY28" fmla="*/ 1804633 h 2179595"/>
                <a:gd name="connsiteX29" fmla="*/ 599143 w 2146614"/>
                <a:gd name="connsiteY29" fmla="*/ 1802537 h 2179595"/>
                <a:gd name="connsiteX30" fmla="*/ 596847 w 2146614"/>
                <a:gd name="connsiteY30" fmla="*/ 1813472 h 2179595"/>
                <a:gd name="connsiteX31" fmla="*/ 590631 w 2146614"/>
                <a:gd name="connsiteY31" fmla="*/ 1810129 h 2179595"/>
                <a:gd name="connsiteX32" fmla="*/ 593630 w 2146614"/>
                <a:gd name="connsiteY32" fmla="*/ 1823896 h 2179595"/>
                <a:gd name="connsiteX33" fmla="*/ 618961 w 2146614"/>
                <a:gd name="connsiteY33" fmla="*/ 1813937 h 2179595"/>
                <a:gd name="connsiteX34" fmla="*/ 610590 w 2146614"/>
                <a:gd name="connsiteY34" fmla="*/ 1803377 h 2179595"/>
                <a:gd name="connsiteX35" fmla="*/ 601497 w 2146614"/>
                <a:gd name="connsiteY35" fmla="*/ 1803021 h 2179595"/>
                <a:gd name="connsiteX36" fmla="*/ 602732 w 2146614"/>
                <a:gd name="connsiteY36" fmla="*/ 1802614 h 2179595"/>
                <a:gd name="connsiteX37" fmla="*/ 601400 w 2146614"/>
                <a:gd name="connsiteY37" fmla="*/ 1791784 h 2179595"/>
                <a:gd name="connsiteX38" fmla="*/ 600021 w 2146614"/>
                <a:gd name="connsiteY38" fmla="*/ 1798354 h 2179595"/>
                <a:gd name="connsiteX39" fmla="*/ 605184 w 2146614"/>
                <a:gd name="connsiteY39" fmla="*/ 1796557 h 2179595"/>
                <a:gd name="connsiteX40" fmla="*/ 628276 w 2146614"/>
                <a:gd name="connsiteY40" fmla="*/ 1783564 h 2179595"/>
                <a:gd name="connsiteX41" fmla="*/ 628499 w 2146614"/>
                <a:gd name="connsiteY41" fmla="*/ 1787502 h 2179595"/>
                <a:gd name="connsiteX42" fmla="*/ 630550 w 2146614"/>
                <a:gd name="connsiteY42" fmla="*/ 1786210 h 2179595"/>
                <a:gd name="connsiteX43" fmla="*/ 1240130 w 2146614"/>
                <a:gd name="connsiteY43" fmla="*/ 1405071 h 2179595"/>
                <a:gd name="connsiteX44" fmla="*/ 1237069 w 2146614"/>
                <a:gd name="connsiteY44" fmla="*/ 1412100 h 2179595"/>
                <a:gd name="connsiteX45" fmla="*/ 1241353 w 2146614"/>
                <a:gd name="connsiteY45" fmla="*/ 1412178 h 2179595"/>
                <a:gd name="connsiteX46" fmla="*/ 1239804 w 2146614"/>
                <a:gd name="connsiteY46" fmla="*/ 1410465 h 2179595"/>
                <a:gd name="connsiteX47" fmla="*/ 1245815 w 2146614"/>
                <a:gd name="connsiteY47" fmla="*/ 1407571 h 2179595"/>
                <a:gd name="connsiteX48" fmla="*/ 843809 w 2146614"/>
                <a:gd name="connsiteY48" fmla="*/ 1395841 h 2179595"/>
                <a:gd name="connsiteX49" fmla="*/ 832715 w 2146614"/>
                <a:gd name="connsiteY49" fmla="*/ 1399702 h 2179595"/>
                <a:gd name="connsiteX50" fmla="*/ 833863 w 2146614"/>
                <a:gd name="connsiteY50" fmla="*/ 1401151 h 2179595"/>
                <a:gd name="connsiteX51" fmla="*/ 841328 w 2146614"/>
                <a:gd name="connsiteY51" fmla="*/ 1401444 h 2179595"/>
                <a:gd name="connsiteX52" fmla="*/ 841102 w 2146614"/>
                <a:gd name="connsiteY52" fmla="*/ 1397471 h 2179595"/>
                <a:gd name="connsiteX53" fmla="*/ 843139 w 2146614"/>
                <a:gd name="connsiteY53" fmla="*/ 1399036 h 2179595"/>
                <a:gd name="connsiteX54" fmla="*/ 852738 w 2146614"/>
                <a:gd name="connsiteY54" fmla="*/ 1392734 h 2179595"/>
                <a:gd name="connsiteX55" fmla="*/ 844263 w 2146614"/>
                <a:gd name="connsiteY55" fmla="*/ 1395683 h 2179595"/>
                <a:gd name="connsiteX56" fmla="*/ 848309 w 2146614"/>
                <a:gd name="connsiteY56" fmla="*/ 1397859 h 2179595"/>
                <a:gd name="connsiteX57" fmla="*/ 848309 w 2146614"/>
                <a:gd name="connsiteY57" fmla="*/ 1397437 h 2179595"/>
                <a:gd name="connsiteX58" fmla="*/ 849602 w 2146614"/>
                <a:gd name="connsiteY58" fmla="*/ 1398555 h 2179595"/>
                <a:gd name="connsiteX59" fmla="*/ 854590 w 2146614"/>
                <a:gd name="connsiteY59" fmla="*/ 1401237 h 2179595"/>
                <a:gd name="connsiteX60" fmla="*/ 1201782 w 2146614"/>
                <a:gd name="connsiteY60" fmla="*/ 1388207 h 2179595"/>
                <a:gd name="connsiteX61" fmla="*/ 1197026 w 2146614"/>
                <a:gd name="connsiteY61" fmla="*/ 1405274 h 2179595"/>
                <a:gd name="connsiteX62" fmla="*/ 1205011 w 2146614"/>
                <a:gd name="connsiteY62" fmla="*/ 1399257 h 2179595"/>
                <a:gd name="connsiteX63" fmla="*/ 1204195 w 2146614"/>
                <a:gd name="connsiteY63" fmla="*/ 1411504 h 2179595"/>
                <a:gd name="connsiteX64" fmla="*/ 1206117 w 2146614"/>
                <a:gd name="connsiteY64" fmla="*/ 1411539 h 2179595"/>
                <a:gd name="connsiteX65" fmla="*/ 1208467 w 2146614"/>
                <a:gd name="connsiteY65" fmla="*/ 1409832 h 2179595"/>
                <a:gd name="connsiteX66" fmla="*/ 1208320 w 2146614"/>
                <a:gd name="connsiteY66" fmla="*/ 1411579 h 2179595"/>
                <a:gd name="connsiteX67" fmla="*/ 1221217 w 2146614"/>
                <a:gd name="connsiteY67" fmla="*/ 1411813 h 2179595"/>
                <a:gd name="connsiteX68" fmla="*/ 1231415 w 2146614"/>
                <a:gd name="connsiteY68" fmla="*/ 1401239 h 2179595"/>
                <a:gd name="connsiteX69" fmla="*/ 850370 w 2146614"/>
                <a:gd name="connsiteY69" fmla="*/ 1381857 h 2179595"/>
                <a:gd name="connsiteX70" fmla="*/ 845748 w 2146614"/>
                <a:gd name="connsiteY70" fmla="*/ 1383674 h 2179595"/>
                <a:gd name="connsiteX71" fmla="*/ 850789 w 2146614"/>
                <a:gd name="connsiteY71" fmla="*/ 1383783 h 2179595"/>
                <a:gd name="connsiteX72" fmla="*/ 1206221 w 2146614"/>
                <a:gd name="connsiteY72" fmla="*/ 1372276 h 2179595"/>
                <a:gd name="connsiteX73" fmla="*/ 1202638 w 2146614"/>
                <a:gd name="connsiteY73" fmla="*/ 1385133 h 2179595"/>
                <a:gd name="connsiteX74" fmla="*/ 1235117 w 2146614"/>
                <a:gd name="connsiteY74" fmla="*/ 1387013 h 2179595"/>
                <a:gd name="connsiteX75" fmla="*/ 1201078 w 2146614"/>
                <a:gd name="connsiteY75" fmla="*/ 1369653 h 2179595"/>
                <a:gd name="connsiteX76" fmla="*/ 1199974 w 2146614"/>
                <a:gd name="connsiteY76" fmla="*/ 1373080 h 2179595"/>
                <a:gd name="connsiteX77" fmla="*/ 1202089 w 2146614"/>
                <a:gd name="connsiteY77" fmla="*/ 1370168 h 2179595"/>
                <a:gd name="connsiteX78" fmla="*/ 1194458 w 2146614"/>
                <a:gd name="connsiteY78" fmla="*/ 1366276 h 2179595"/>
                <a:gd name="connsiteX79" fmla="*/ 1192062 w 2146614"/>
                <a:gd name="connsiteY79" fmla="*/ 1375498 h 2179595"/>
                <a:gd name="connsiteX80" fmla="*/ 1197937 w 2146614"/>
                <a:gd name="connsiteY80" fmla="*/ 1368051 h 2179595"/>
                <a:gd name="connsiteX81" fmla="*/ 1251361 w 2146614"/>
                <a:gd name="connsiteY81" fmla="*/ 1309041 h 2179595"/>
                <a:gd name="connsiteX82" fmla="*/ 1250188 w 2146614"/>
                <a:gd name="connsiteY82" fmla="*/ 1311342 h 2179595"/>
                <a:gd name="connsiteX83" fmla="*/ 1256287 w 2146614"/>
                <a:gd name="connsiteY83" fmla="*/ 1312927 h 2179595"/>
                <a:gd name="connsiteX84" fmla="*/ 1244034 w 2146614"/>
                <a:gd name="connsiteY84" fmla="*/ 1289122 h 2179595"/>
                <a:gd name="connsiteX85" fmla="*/ 1238646 w 2146614"/>
                <a:gd name="connsiteY85" fmla="*/ 1292640 h 2179595"/>
                <a:gd name="connsiteX86" fmla="*/ 1243448 w 2146614"/>
                <a:gd name="connsiteY86" fmla="*/ 1294187 h 2179595"/>
                <a:gd name="connsiteX87" fmla="*/ 1230606 w 2146614"/>
                <a:gd name="connsiteY87" fmla="*/ 1287655 h 2179595"/>
                <a:gd name="connsiteX88" fmla="*/ 1229330 w 2146614"/>
                <a:gd name="connsiteY88" fmla="*/ 1289641 h 2179595"/>
                <a:gd name="connsiteX89" fmla="*/ 1231404 w 2146614"/>
                <a:gd name="connsiteY89" fmla="*/ 1290309 h 2179595"/>
                <a:gd name="connsiteX90" fmla="*/ 1263672 w 2146614"/>
                <a:gd name="connsiteY90" fmla="*/ 1284903 h 2179595"/>
                <a:gd name="connsiteX91" fmla="*/ 1256753 w 2146614"/>
                <a:gd name="connsiteY91" fmla="*/ 1298470 h 2179595"/>
                <a:gd name="connsiteX92" fmla="*/ 1278411 w 2146614"/>
                <a:gd name="connsiteY92" fmla="*/ 1305444 h 2179595"/>
                <a:gd name="connsiteX93" fmla="*/ 1278415 w 2146614"/>
                <a:gd name="connsiteY93" fmla="*/ 1305383 h 2179595"/>
                <a:gd name="connsiteX94" fmla="*/ 1275073 w 2146614"/>
                <a:gd name="connsiteY94" fmla="*/ 1297067 h 2179595"/>
                <a:gd name="connsiteX95" fmla="*/ 1278917 w 2146614"/>
                <a:gd name="connsiteY95" fmla="*/ 1296698 h 2179595"/>
                <a:gd name="connsiteX96" fmla="*/ 1279423 w 2146614"/>
                <a:gd name="connsiteY96" fmla="*/ 1287949 h 2179595"/>
                <a:gd name="connsiteX97" fmla="*/ 1277869 w 2146614"/>
                <a:gd name="connsiteY97" fmla="*/ 1286450 h 2179595"/>
                <a:gd name="connsiteX98" fmla="*/ 1266441 w 2146614"/>
                <a:gd name="connsiteY98" fmla="*/ 1300325 h 2179595"/>
                <a:gd name="connsiteX99" fmla="*/ 1264039 w 2146614"/>
                <a:gd name="connsiteY99" fmla="*/ 1286293 h 2179595"/>
                <a:gd name="connsiteX100" fmla="*/ 1263852 w 2146614"/>
                <a:gd name="connsiteY100" fmla="*/ 1286495 h 2179595"/>
                <a:gd name="connsiteX101" fmla="*/ 1726495 w 2146614"/>
                <a:gd name="connsiteY101" fmla="*/ 1121690 h 2179595"/>
                <a:gd name="connsiteX102" fmla="*/ 1725815 w 2146614"/>
                <a:gd name="connsiteY102" fmla="*/ 1130681 h 2179595"/>
                <a:gd name="connsiteX103" fmla="*/ 1732201 w 2146614"/>
                <a:gd name="connsiteY103" fmla="*/ 1123527 h 2179595"/>
                <a:gd name="connsiteX104" fmla="*/ 1695636 w 2146614"/>
                <a:gd name="connsiteY104" fmla="*/ 1111755 h 2179595"/>
                <a:gd name="connsiteX105" fmla="*/ 1696681 w 2146614"/>
                <a:gd name="connsiteY105" fmla="*/ 1113926 h 2179595"/>
                <a:gd name="connsiteX106" fmla="*/ 1697388 w 2146614"/>
                <a:gd name="connsiteY106" fmla="*/ 1112319 h 2179595"/>
                <a:gd name="connsiteX107" fmla="*/ 1727635 w 2146614"/>
                <a:gd name="connsiteY107" fmla="*/ 1106603 h 2179595"/>
                <a:gd name="connsiteX108" fmla="*/ 1726908 w 2146614"/>
                <a:gd name="connsiteY108" fmla="*/ 1116225 h 2179595"/>
                <a:gd name="connsiteX109" fmla="*/ 1738895 w 2146614"/>
                <a:gd name="connsiteY109" fmla="*/ 1125682 h 2179595"/>
                <a:gd name="connsiteX110" fmla="*/ 1733694 w 2146614"/>
                <a:gd name="connsiteY110" fmla="*/ 1124007 h 2179595"/>
                <a:gd name="connsiteX111" fmla="*/ 1735261 w 2146614"/>
                <a:gd name="connsiteY111" fmla="*/ 1136002 h 2179595"/>
                <a:gd name="connsiteX112" fmla="*/ 1738862 w 2146614"/>
                <a:gd name="connsiteY112" fmla="*/ 1132108 h 2179595"/>
                <a:gd name="connsiteX113" fmla="*/ 1740057 w 2146614"/>
                <a:gd name="connsiteY113" fmla="*/ 1142710 h 2179595"/>
                <a:gd name="connsiteX114" fmla="*/ 1742604 w 2146614"/>
                <a:gd name="connsiteY114" fmla="*/ 1141186 h 2179595"/>
                <a:gd name="connsiteX115" fmla="*/ 1759173 w 2146614"/>
                <a:gd name="connsiteY115" fmla="*/ 1115391 h 2179595"/>
                <a:gd name="connsiteX116" fmla="*/ 1736840 w 2146614"/>
                <a:gd name="connsiteY116" fmla="*/ 1095527 h 2179595"/>
                <a:gd name="connsiteX117" fmla="*/ 1760767 w 2146614"/>
                <a:gd name="connsiteY117" fmla="*/ 1112909 h 2179595"/>
                <a:gd name="connsiteX118" fmla="*/ 1766914 w 2146614"/>
                <a:gd name="connsiteY118" fmla="*/ 1103339 h 2179595"/>
                <a:gd name="connsiteX119" fmla="*/ 956791 w 2146614"/>
                <a:gd name="connsiteY119" fmla="*/ 889047 h 2179595"/>
                <a:gd name="connsiteX120" fmla="*/ 961189 w 2146614"/>
                <a:gd name="connsiteY120" fmla="*/ 902597 h 2179595"/>
                <a:gd name="connsiteX121" fmla="*/ 987184 w 2146614"/>
                <a:gd name="connsiteY121" fmla="*/ 898973 h 2179595"/>
                <a:gd name="connsiteX122" fmla="*/ 985658 w 2146614"/>
                <a:gd name="connsiteY122" fmla="*/ 897199 h 2179595"/>
                <a:gd name="connsiteX123" fmla="*/ 934687 w 2146614"/>
                <a:gd name="connsiteY123" fmla="*/ 877384 h 2179595"/>
                <a:gd name="connsiteX124" fmla="*/ 930134 w 2146614"/>
                <a:gd name="connsiteY124" fmla="*/ 899072 h 2179595"/>
                <a:gd name="connsiteX125" fmla="*/ 923918 w 2146614"/>
                <a:gd name="connsiteY125" fmla="*/ 895728 h 2179595"/>
                <a:gd name="connsiteX126" fmla="*/ 931812 w 2146614"/>
                <a:gd name="connsiteY126" fmla="*/ 931974 h 2179595"/>
                <a:gd name="connsiteX127" fmla="*/ 994856 w 2146614"/>
                <a:gd name="connsiteY127" fmla="*/ 920616 h 2179595"/>
                <a:gd name="connsiteX128" fmla="*/ 998806 w 2146614"/>
                <a:gd name="connsiteY128" fmla="*/ 917643 h 2179595"/>
                <a:gd name="connsiteX129" fmla="*/ 963536 w 2146614"/>
                <a:gd name="connsiteY129" fmla="*/ 909832 h 2179595"/>
                <a:gd name="connsiteX130" fmla="*/ 965704 w 2146614"/>
                <a:gd name="connsiteY130" fmla="*/ 916512 h 2179595"/>
                <a:gd name="connsiteX131" fmla="*/ 959743 w 2146614"/>
                <a:gd name="connsiteY131" fmla="*/ 908992 h 2179595"/>
                <a:gd name="connsiteX132" fmla="*/ 942580 w 2146614"/>
                <a:gd name="connsiteY132" fmla="*/ 905192 h 2179595"/>
                <a:gd name="connsiteX133" fmla="*/ 955322 w 2146614"/>
                <a:gd name="connsiteY133" fmla="*/ 903415 h 2179595"/>
                <a:gd name="connsiteX134" fmla="*/ 940223 w 2146614"/>
                <a:gd name="connsiteY134" fmla="*/ 884368 h 2179595"/>
                <a:gd name="connsiteX135" fmla="*/ 937572 w 2146614"/>
                <a:gd name="connsiteY135" fmla="*/ 883619 h 2179595"/>
                <a:gd name="connsiteX136" fmla="*/ 939505 w 2146614"/>
                <a:gd name="connsiteY136" fmla="*/ 883462 h 2179595"/>
                <a:gd name="connsiteX137" fmla="*/ 954054 w 2146614"/>
                <a:gd name="connsiteY137" fmla="*/ 877265 h 2179595"/>
                <a:gd name="connsiteX138" fmla="*/ 954163 w 2146614"/>
                <a:gd name="connsiteY138" fmla="*/ 880065 h 2179595"/>
                <a:gd name="connsiteX139" fmla="*/ 953777 w 2146614"/>
                <a:gd name="connsiteY139" fmla="*/ 879757 h 2179595"/>
                <a:gd name="connsiteX140" fmla="*/ 954581 w 2146614"/>
                <a:gd name="connsiteY140" fmla="*/ 882234 h 2179595"/>
                <a:gd name="connsiteX141" fmla="*/ 959949 w 2146614"/>
                <a:gd name="connsiteY141" fmla="*/ 881798 h 2179595"/>
                <a:gd name="connsiteX142" fmla="*/ 961563 w 2146614"/>
                <a:gd name="connsiteY142" fmla="*/ 869164 h 2179595"/>
                <a:gd name="connsiteX143" fmla="*/ 962268 w 2146614"/>
                <a:gd name="connsiteY143" fmla="*/ 881609 h 2179595"/>
                <a:gd name="connsiteX144" fmla="*/ 971606 w 2146614"/>
                <a:gd name="connsiteY144" fmla="*/ 880849 h 2179595"/>
                <a:gd name="connsiteX145" fmla="*/ 992818 w 2146614"/>
                <a:gd name="connsiteY145" fmla="*/ 867847 h 2179595"/>
                <a:gd name="connsiteX146" fmla="*/ 993110 w 2146614"/>
                <a:gd name="connsiteY146" fmla="*/ 868515 h 2179595"/>
                <a:gd name="connsiteX147" fmla="*/ 993938 w 2146614"/>
                <a:gd name="connsiteY147" fmla="*/ 868287 h 2179595"/>
                <a:gd name="connsiteX148" fmla="*/ 1782104 w 2146614"/>
                <a:gd name="connsiteY148" fmla="*/ 863634 h 2179595"/>
                <a:gd name="connsiteX149" fmla="*/ 1779241 w 2146614"/>
                <a:gd name="connsiteY149" fmla="*/ 864631 h 2179595"/>
                <a:gd name="connsiteX150" fmla="*/ 1779217 w 2146614"/>
                <a:gd name="connsiteY150" fmla="*/ 865750 h 2179595"/>
                <a:gd name="connsiteX151" fmla="*/ 1778872 w 2146614"/>
                <a:gd name="connsiteY151" fmla="*/ 864759 h 2179595"/>
                <a:gd name="connsiteX152" fmla="*/ 1775534 w 2146614"/>
                <a:gd name="connsiteY152" fmla="*/ 865921 h 2179595"/>
                <a:gd name="connsiteX153" fmla="*/ 1775470 w 2146614"/>
                <a:gd name="connsiteY153" fmla="*/ 867545 h 2179595"/>
                <a:gd name="connsiteX154" fmla="*/ 1774998 w 2146614"/>
                <a:gd name="connsiteY154" fmla="*/ 866107 h 2179595"/>
                <a:gd name="connsiteX155" fmla="*/ 1760580 w 2146614"/>
                <a:gd name="connsiteY155" fmla="*/ 871125 h 2179595"/>
                <a:gd name="connsiteX156" fmla="*/ 1785432 w 2146614"/>
                <a:gd name="connsiteY156" fmla="*/ 872099 h 2179595"/>
                <a:gd name="connsiteX157" fmla="*/ 997339 w 2146614"/>
                <a:gd name="connsiteY157" fmla="*/ 839506 h 2179595"/>
                <a:gd name="connsiteX158" fmla="*/ 996909 w 2146614"/>
                <a:gd name="connsiteY158" fmla="*/ 848062 h 2179595"/>
                <a:gd name="connsiteX159" fmla="*/ 1002071 w 2146614"/>
                <a:gd name="connsiteY159" fmla="*/ 848155 h 2179595"/>
                <a:gd name="connsiteX160" fmla="*/ 1000522 w 2146614"/>
                <a:gd name="connsiteY160" fmla="*/ 846443 h 2179595"/>
                <a:gd name="connsiteX161" fmla="*/ 1004995 w 2146614"/>
                <a:gd name="connsiteY161" fmla="*/ 844289 h 2179595"/>
                <a:gd name="connsiteX162" fmla="*/ 1001537 w 2146614"/>
                <a:gd name="connsiteY162" fmla="*/ 841352 h 2179595"/>
                <a:gd name="connsiteX163" fmla="*/ 1744334 w 2146614"/>
                <a:gd name="connsiteY163" fmla="*/ 815091 h 2179595"/>
                <a:gd name="connsiteX164" fmla="*/ 1744327 w 2146614"/>
                <a:gd name="connsiteY164" fmla="*/ 815095 h 2179595"/>
                <a:gd name="connsiteX165" fmla="*/ 1744059 w 2146614"/>
                <a:gd name="connsiteY165" fmla="*/ 815823 h 2179595"/>
                <a:gd name="connsiteX166" fmla="*/ 1744818 w 2146614"/>
                <a:gd name="connsiteY166" fmla="*/ 815930 h 2179595"/>
                <a:gd name="connsiteX167" fmla="*/ 1756074 w 2146614"/>
                <a:gd name="connsiteY167" fmla="*/ 808469 h 2179595"/>
                <a:gd name="connsiteX168" fmla="*/ 1754753 w 2146614"/>
                <a:gd name="connsiteY168" fmla="*/ 809214 h 2179595"/>
                <a:gd name="connsiteX169" fmla="*/ 1750096 w 2146614"/>
                <a:gd name="connsiteY169" fmla="*/ 822546 h 2179595"/>
                <a:gd name="connsiteX170" fmla="*/ 1750033 w 2146614"/>
                <a:gd name="connsiteY170" fmla="*/ 822754 h 2179595"/>
                <a:gd name="connsiteX171" fmla="*/ 1750027 w 2146614"/>
                <a:gd name="connsiteY171" fmla="*/ 822746 h 2179595"/>
                <a:gd name="connsiteX172" fmla="*/ 1749542 w 2146614"/>
                <a:gd name="connsiteY172" fmla="*/ 824133 h 2179595"/>
                <a:gd name="connsiteX173" fmla="*/ 1746923 w 2146614"/>
                <a:gd name="connsiteY173" fmla="*/ 819585 h 2179595"/>
                <a:gd name="connsiteX174" fmla="*/ 1740890 w 2146614"/>
                <a:gd name="connsiteY174" fmla="*/ 824865 h 2179595"/>
                <a:gd name="connsiteX175" fmla="*/ 1740884 w 2146614"/>
                <a:gd name="connsiteY175" fmla="*/ 824938 h 2179595"/>
                <a:gd name="connsiteX176" fmla="*/ 1745865 w 2146614"/>
                <a:gd name="connsiteY176" fmla="*/ 825729 h 2179595"/>
                <a:gd name="connsiteX177" fmla="*/ 1740461 w 2146614"/>
                <a:gd name="connsiteY177" fmla="*/ 830292 h 2179595"/>
                <a:gd name="connsiteX178" fmla="*/ 1740020 w 2146614"/>
                <a:gd name="connsiteY178" fmla="*/ 835871 h 2179595"/>
                <a:gd name="connsiteX179" fmla="*/ 1757678 w 2146614"/>
                <a:gd name="connsiteY179" fmla="*/ 844248 h 2179595"/>
                <a:gd name="connsiteX180" fmla="*/ 1754543 w 2146614"/>
                <a:gd name="connsiteY180" fmla="*/ 847754 h 2179595"/>
                <a:gd name="connsiteX181" fmla="*/ 1768887 w 2146614"/>
                <a:gd name="connsiteY181" fmla="*/ 847494 h 2179595"/>
                <a:gd name="connsiteX182" fmla="*/ 1163267 w 2146614"/>
                <a:gd name="connsiteY182" fmla="*/ 583810 h 2179595"/>
                <a:gd name="connsiteX183" fmla="*/ 1160211 w 2146614"/>
                <a:gd name="connsiteY183" fmla="*/ 584059 h 2179595"/>
                <a:gd name="connsiteX184" fmla="*/ 1154900 w 2146614"/>
                <a:gd name="connsiteY184" fmla="*/ 585856 h 2179595"/>
                <a:gd name="connsiteX185" fmla="*/ 1158806 w 2146614"/>
                <a:gd name="connsiteY185" fmla="*/ 588251 h 2179595"/>
                <a:gd name="connsiteX186" fmla="*/ 1146702 w 2146614"/>
                <a:gd name="connsiteY186" fmla="*/ 592109 h 2179595"/>
                <a:gd name="connsiteX187" fmla="*/ 1163478 w 2146614"/>
                <a:gd name="connsiteY187" fmla="*/ 609504 h 2179595"/>
                <a:gd name="connsiteX188" fmla="*/ 1163939 w 2146614"/>
                <a:gd name="connsiteY188" fmla="*/ 600327 h 2179595"/>
                <a:gd name="connsiteX189" fmla="*/ 1170602 w 2146614"/>
                <a:gd name="connsiteY189" fmla="*/ 602659 h 2179595"/>
                <a:gd name="connsiteX190" fmla="*/ 1209739 w 2146614"/>
                <a:gd name="connsiteY190" fmla="*/ 572057 h 2179595"/>
                <a:gd name="connsiteX191" fmla="*/ 1181808 w 2146614"/>
                <a:gd name="connsiteY191" fmla="*/ 575451 h 2179595"/>
                <a:gd name="connsiteX192" fmla="*/ 1186191 w 2146614"/>
                <a:gd name="connsiteY192" fmla="*/ 580980 h 2179595"/>
                <a:gd name="connsiteX193" fmla="*/ 1188842 w 2146614"/>
                <a:gd name="connsiteY193" fmla="*/ 581729 h 2179595"/>
                <a:gd name="connsiteX194" fmla="*/ 1186909 w 2146614"/>
                <a:gd name="connsiteY194" fmla="*/ 581886 h 2179595"/>
                <a:gd name="connsiteX195" fmla="*/ 1199769 w 2146614"/>
                <a:gd name="connsiteY195" fmla="*/ 598110 h 2179595"/>
                <a:gd name="connsiteX196" fmla="*/ 1200529 w 2146614"/>
                <a:gd name="connsiteY196" fmla="*/ 594491 h 2179595"/>
                <a:gd name="connsiteX197" fmla="*/ 1200025 w 2146614"/>
                <a:gd name="connsiteY197" fmla="*/ 585620 h 2179595"/>
                <a:gd name="connsiteX198" fmla="*/ 1202062 w 2146614"/>
                <a:gd name="connsiteY198" fmla="*/ 587186 h 2179595"/>
                <a:gd name="connsiteX199" fmla="*/ 1202808 w 2146614"/>
                <a:gd name="connsiteY199" fmla="*/ 583630 h 2179595"/>
                <a:gd name="connsiteX200" fmla="*/ 1207232 w 2146614"/>
                <a:gd name="connsiteY200" fmla="*/ 586009 h 2179595"/>
                <a:gd name="connsiteX201" fmla="*/ 1207232 w 2146614"/>
                <a:gd name="connsiteY201" fmla="*/ 585587 h 2179595"/>
                <a:gd name="connsiteX202" fmla="*/ 1208525 w 2146614"/>
                <a:gd name="connsiteY202" fmla="*/ 586705 h 2179595"/>
                <a:gd name="connsiteX203" fmla="*/ 1213513 w 2146614"/>
                <a:gd name="connsiteY203" fmla="*/ 589387 h 2179595"/>
                <a:gd name="connsiteX204" fmla="*/ 1206338 w 2146614"/>
                <a:gd name="connsiteY204" fmla="*/ 556439 h 2179595"/>
                <a:gd name="connsiteX205" fmla="*/ 1170678 w 2146614"/>
                <a:gd name="connsiteY205" fmla="*/ 561410 h 2179595"/>
                <a:gd name="connsiteX206" fmla="*/ 1171518 w 2146614"/>
                <a:gd name="connsiteY206" fmla="*/ 562470 h 2179595"/>
                <a:gd name="connsiteX207" fmla="*/ 1209644 w 2146614"/>
                <a:gd name="connsiteY207" fmla="*/ 571621 h 2179595"/>
                <a:gd name="connsiteX208" fmla="*/ 1339675 w 2146614"/>
                <a:gd name="connsiteY208" fmla="*/ 556021 h 2179595"/>
                <a:gd name="connsiteX209" fmla="*/ 1339230 w 2146614"/>
                <a:gd name="connsiteY209" fmla="*/ 556074 h 2179595"/>
                <a:gd name="connsiteX210" fmla="*/ 1339437 w 2146614"/>
                <a:gd name="connsiteY210" fmla="*/ 556703 h 2179595"/>
                <a:gd name="connsiteX211" fmla="*/ 1204397 w 2146614"/>
                <a:gd name="connsiteY211" fmla="*/ 547528 h 2179595"/>
                <a:gd name="connsiteX212" fmla="*/ 1191172 w 2146614"/>
                <a:gd name="connsiteY212" fmla="*/ 549910 h 2179595"/>
                <a:gd name="connsiteX213" fmla="*/ 1205613 w 2146614"/>
                <a:gd name="connsiteY213" fmla="*/ 553108 h 2179595"/>
                <a:gd name="connsiteX214" fmla="*/ 1330505 w 2146614"/>
                <a:gd name="connsiteY214" fmla="*/ 529501 h 2179595"/>
                <a:gd name="connsiteX215" fmla="*/ 1330572 w 2146614"/>
                <a:gd name="connsiteY215" fmla="*/ 529704 h 2179595"/>
                <a:gd name="connsiteX216" fmla="*/ 1330706 w 2146614"/>
                <a:gd name="connsiteY216" fmla="*/ 529541 h 2179595"/>
                <a:gd name="connsiteX217" fmla="*/ 1309174 w 2146614"/>
                <a:gd name="connsiteY217" fmla="*/ 529272 h 2179595"/>
                <a:gd name="connsiteX218" fmla="*/ 1291991 w 2146614"/>
                <a:gd name="connsiteY218" fmla="*/ 529583 h 2179595"/>
                <a:gd name="connsiteX219" fmla="*/ 1299673 w 2146614"/>
                <a:gd name="connsiteY219" fmla="*/ 549124 h 2179595"/>
                <a:gd name="connsiteX220" fmla="*/ 1302916 w 2146614"/>
                <a:gd name="connsiteY220" fmla="*/ 542289 h 2179595"/>
                <a:gd name="connsiteX221" fmla="*/ 1308780 w 2146614"/>
                <a:gd name="connsiteY221" fmla="*/ 547531 h 2179595"/>
                <a:gd name="connsiteX222" fmla="*/ 1330349 w 2146614"/>
                <a:gd name="connsiteY222" fmla="*/ 528888 h 2179595"/>
                <a:gd name="connsiteX223" fmla="*/ 1330304 w 2146614"/>
                <a:gd name="connsiteY223" fmla="*/ 528889 h 2179595"/>
                <a:gd name="connsiteX224" fmla="*/ 1330313 w 2146614"/>
                <a:gd name="connsiteY224" fmla="*/ 528916 h 2179595"/>
                <a:gd name="connsiteX225" fmla="*/ 1321365 w 2146614"/>
                <a:gd name="connsiteY225" fmla="*/ 505144 h 2179595"/>
                <a:gd name="connsiteX226" fmla="*/ 1322857 w 2146614"/>
                <a:gd name="connsiteY226" fmla="*/ 510381 h 2179595"/>
                <a:gd name="connsiteX227" fmla="*/ 1323885 w 2146614"/>
                <a:gd name="connsiteY227" fmla="*/ 509977 h 2179595"/>
                <a:gd name="connsiteX228" fmla="*/ 1323907 w 2146614"/>
                <a:gd name="connsiteY228" fmla="*/ 509406 h 2179595"/>
                <a:gd name="connsiteX229" fmla="*/ 1324071 w 2146614"/>
                <a:gd name="connsiteY229" fmla="*/ 509904 h 2179595"/>
                <a:gd name="connsiteX230" fmla="*/ 1334835 w 2146614"/>
                <a:gd name="connsiteY230" fmla="*/ 505672 h 2179595"/>
                <a:gd name="connsiteX231" fmla="*/ 1314420 w 2146614"/>
                <a:gd name="connsiteY231" fmla="*/ 504872 h 2179595"/>
                <a:gd name="connsiteX232" fmla="*/ 1317122 w 2146614"/>
                <a:gd name="connsiteY232" fmla="*/ 512636 h 2179595"/>
                <a:gd name="connsiteX233" fmla="*/ 1319077 w 2146614"/>
                <a:gd name="connsiteY233" fmla="*/ 511868 h 2179595"/>
                <a:gd name="connsiteX234" fmla="*/ 1319614 w 2146614"/>
                <a:gd name="connsiteY234" fmla="*/ 505075 h 2179595"/>
                <a:gd name="connsiteX235" fmla="*/ 1728530 w 2146614"/>
                <a:gd name="connsiteY235" fmla="*/ 0 h 2179595"/>
                <a:gd name="connsiteX236" fmla="*/ 1732531 w 2146614"/>
                <a:gd name="connsiteY236" fmla="*/ 28687 h 2179595"/>
                <a:gd name="connsiteX237" fmla="*/ 1736931 w 2146614"/>
                <a:gd name="connsiteY237" fmla="*/ 13107 h 2179595"/>
                <a:gd name="connsiteX238" fmla="*/ 1738256 w 2146614"/>
                <a:gd name="connsiteY238" fmla="*/ 29389 h 2179595"/>
                <a:gd name="connsiteX239" fmla="*/ 1740779 w 2146614"/>
                <a:gd name="connsiteY239" fmla="*/ 18881 h 2179595"/>
                <a:gd name="connsiteX240" fmla="*/ 1746648 w 2146614"/>
                <a:gd name="connsiteY240" fmla="*/ 67183 h 2179595"/>
                <a:gd name="connsiteX241" fmla="*/ 1753313 w 2146614"/>
                <a:gd name="connsiteY241" fmla="*/ 55867 h 2179595"/>
                <a:gd name="connsiteX242" fmla="*/ 1756813 w 2146614"/>
                <a:gd name="connsiteY242" fmla="*/ 66216 h 2179595"/>
                <a:gd name="connsiteX243" fmla="*/ 1757974 w 2146614"/>
                <a:gd name="connsiteY243" fmla="*/ 65080 h 2179595"/>
                <a:gd name="connsiteX244" fmla="*/ 1759102 w 2146614"/>
                <a:gd name="connsiteY244" fmla="*/ 67203 h 2179595"/>
                <a:gd name="connsiteX245" fmla="*/ 1760524 w 2146614"/>
                <a:gd name="connsiteY245" fmla="*/ 64885 h 2179595"/>
                <a:gd name="connsiteX246" fmla="*/ 1763379 w 2146614"/>
                <a:gd name="connsiteY246" fmla="*/ 73839 h 2179595"/>
                <a:gd name="connsiteX247" fmla="*/ 1785497 w 2146614"/>
                <a:gd name="connsiteY247" fmla="*/ 17576 h 2179595"/>
                <a:gd name="connsiteX248" fmla="*/ 1784791 w 2146614"/>
                <a:gd name="connsiteY248" fmla="*/ 56568 h 2179595"/>
                <a:gd name="connsiteX249" fmla="*/ 1786809 w 2146614"/>
                <a:gd name="connsiteY249" fmla="*/ 54743 h 2179595"/>
                <a:gd name="connsiteX250" fmla="*/ 1790685 w 2146614"/>
                <a:gd name="connsiteY250" fmla="*/ 62793 h 2179595"/>
                <a:gd name="connsiteX251" fmla="*/ 1813135 w 2146614"/>
                <a:gd name="connsiteY251" fmla="*/ 11741 h 2179595"/>
                <a:gd name="connsiteX252" fmla="*/ 1811236 w 2146614"/>
                <a:gd name="connsiteY252" fmla="*/ 44552 h 2179595"/>
                <a:gd name="connsiteX253" fmla="*/ 1818998 w 2146614"/>
                <a:gd name="connsiteY253" fmla="*/ 29335 h 2179595"/>
                <a:gd name="connsiteX254" fmla="*/ 1817129 w 2146614"/>
                <a:gd name="connsiteY254" fmla="*/ 45495 h 2179595"/>
                <a:gd name="connsiteX255" fmla="*/ 1823426 w 2146614"/>
                <a:gd name="connsiteY255" fmla="*/ 31834 h 2179595"/>
                <a:gd name="connsiteX256" fmla="*/ 1819819 w 2146614"/>
                <a:gd name="connsiteY256" fmla="*/ 79548 h 2179595"/>
                <a:gd name="connsiteX257" fmla="*/ 1827453 w 2146614"/>
                <a:gd name="connsiteY257" fmla="*/ 70995 h 2179595"/>
                <a:gd name="connsiteX258" fmla="*/ 1829265 w 2146614"/>
                <a:gd name="connsiteY258" fmla="*/ 84869 h 2179595"/>
                <a:gd name="connsiteX259" fmla="*/ 1832866 w 2146614"/>
                <a:gd name="connsiteY259" fmla="*/ 80975 h 2179595"/>
                <a:gd name="connsiteX260" fmla="*/ 1834061 w 2146614"/>
                <a:gd name="connsiteY260" fmla="*/ 91576 h 2179595"/>
                <a:gd name="connsiteX261" fmla="*/ 1836608 w 2146614"/>
                <a:gd name="connsiteY261" fmla="*/ 90053 h 2179595"/>
                <a:gd name="connsiteX262" fmla="*/ 1867233 w 2146614"/>
                <a:gd name="connsiteY262" fmla="*/ 42373 h 2179595"/>
                <a:gd name="connsiteX263" fmla="*/ 1859564 w 2146614"/>
                <a:gd name="connsiteY263" fmla="*/ 77589 h 2179595"/>
                <a:gd name="connsiteX264" fmla="*/ 1861660 w 2146614"/>
                <a:gd name="connsiteY264" fmla="*/ 85719 h 2179595"/>
                <a:gd name="connsiteX265" fmla="*/ 1893825 w 2146614"/>
                <a:gd name="connsiteY265" fmla="*/ 39759 h 2179595"/>
                <a:gd name="connsiteX266" fmla="*/ 1884271 w 2146614"/>
                <a:gd name="connsiteY266" fmla="*/ 76537 h 2179595"/>
                <a:gd name="connsiteX267" fmla="*/ 1896324 w 2146614"/>
                <a:gd name="connsiteY267" fmla="*/ 61259 h 2179595"/>
                <a:gd name="connsiteX268" fmla="*/ 1892183 w 2146614"/>
                <a:gd name="connsiteY268" fmla="*/ 74119 h 2179595"/>
                <a:gd name="connsiteX269" fmla="*/ 1901955 w 2146614"/>
                <a:gd name="connsiteY269" fmla="*/ 60667 h 2179595"/>
                <a:gd name="connsiteX270" fmla="*/ 1889236 w 2146614"/>
                <a:gd name="connsiteY270" fmla="*/ 106312 h 2179595"/>
                <a:gd name="connsiteX271" fmla="*/ 1897220 w 2146614"/>
                <a:gd name="connsiteY271" fmla="*/ 100296 h 2179595"/>
                <a:gd name="connsiteX272" fmla="*/ 1896304 w 2146614"/>
                <a:gd name="connsiteY272" fmla="*/ 114047 h 2179595"/>
                <a:gd name="connsiteX273" fmla="*/ 1900676 w 2146614"/>
                <a:gd name="connsiteY273" fmla="*/ 110871 h 2179595"/>
                <a:gd name="connsiteX274" fmla="*/ 1899838 w 2146614"/>
                <a:gd name="connsiteY274" fmla="*/ 120816 h 2179595"/>
                <a:gd name="connsiteX275" fmla="*/ 1899888 w 2146614"/>
                <a:gd name="connsiteY275" fmla="*/ 121327 h 2179595"/>
                <a:gd name="connsiteX276" fmla="*/ 1908063 w 2146614"/>
                <a:gd name="connsiteY276" fmla="*/ 118412 h 2179595"/>
                <a:gd name="connsiteX277" fmla="*/ 1942564 w 2146614"/>
                <a:gd name="connsiteY277" fmla="*/ 82638 h 2179595"/>
                <a:gd name="connsiteX278" fmla="*/ 1926538 w 2146614"/>
                <a:gd name="connsiteY278" fmla="*/ 119428 h 2179595"/>
                <a:gd name="connsiteX279" fmla="*/ 1926687 w 2146614"/>
                <a:gd name="connsiteY279" fmla="*/ 122068 h 2179595"/>
                <a:gd name="connsiteX280" fmla="*/ 1967496 w 2146614"/>
                <a:gd name="connsiteY280" fmla="*/ 82983 h 2179595"/>
                <a:gd name="connsiteX281" fmla="*/ 1948271 w 2146614"/>
                <a:gd name="connsiteY281" fmla="*/ 122730 h 2179595"/>
                <a:gd name="connsiteX282" fmla="*/ 1965935 w 2146614"/>
                <a:gd name="connsiteY282" fmla="*/ 107655 h 2179595"/>
                <a:gd name="connsiteX283" fmla="*/ 1961962 w 2146614"/>
                <a:gd name="connsiteY283" fmla="*/ 114796 h 2179595"/>
                <a:gd name="connsiteX284" fmla="*/ 1973354 w 2146614"/>
                <a:gd name="connsiteY284" fmla="*/ 104264 h 2179595"/>
                <a:gd name="connsiteX285" fmla="*/ 1952021 w 2146614"/>
                <a:gd name="connsiteY285" fmla="*/ 146456 h 2179595"/>
                <a:gd name="connsiteX286" fmla="*/ 1959928 w 2146614"/>
                <a:gd name="connsiteY286" fmla="*/ 142643 h 2179595"/>
                <a:gd name="connsiteX287" fmla="*/ 1956415 w 2146614"/>
                <a:gd name="connsiteY287" fmla="*/ 155699 h 2179595"/>
                <a:gd name="connsiteX288" fmla="*/ 1961355 w 2146614"/>
                <a:gd name="connsiteY288" fmla="*/ 153423 h 2179595"/>
                <a:gd name="connsiteX289" fmla="*/ 1958762 w 2146614"/>
                <a:gd name="connsiteY289" fmla="*/ 162425 h 2179595"/>
                <a:gd name="connsiteX290" fmla="*/ 1959930 w 2146614"/>
                <a:gd name="connsiteY290" fmla="*/ 162206 h 2179595"/>
                <a:gd name="connsiteX291" fmla="*/ 1959802 w 2146614"/>
                <a:gd name="connsiteY291" fmla="*/ 163479 h 2179595"/>
                <a:gd name="connsiteX292" fmla="*/ 1973020 w 2146614"/>
                <a:gd name="connsiteY292" fmla="*/ 161535 h 2179595"/>
                <a:gd name="connsiteX293" fmla="*/ 2008589 w 2146614"/>
                <a:gd name="connsiteY293" fmla="*/ 136824 h 2179595"/>
                <a:gd name="connsiteX294" fmla="*/ 1986881 w 2146614"/>
                <a:gd name="connsiteY294" fmla="*/ 168073 h 2179595"/>
                <a:gd name="connsiteX295" fmla="*/ 2031322 w 2146614"/>
                <a:gd name="connsiteY295" fmla="*/ 139745 h 2179595"/>
                <a:gd name="connsiteX296" fmla="*/ 2000522 w 2146614"/>
                <a:gd name="connsiteY296" fmla="*/ 180524 h 2179595"/>
                <a:gd name="connsiteX297" fmla="*/ 2025158 w 2146614"/>
                <a:gd name="connsiteY297" fmla="*/ 166739 h 2179595"/>
                <a:gd name="connsiteX298" fmla="*/ 2024861 w 2146614"/>
                <a:gd name="connsiteY298" fmla="*/ 167089 h 2179595"/>
                <a:gd name="connsiteX299" fmla="*/ 2034874 w 2146614"/>
                <a:gd name="connsiteY299" fmla="*/ 160953 h 2179595"/>
                <a:gd name="connsiteX300" fmla="*/ 2005557 w 2146614"/>
                <a:gd name="connsiteY300" fmla="*/ 198379 h 2179595"/>
                <a:gd name="connsiteX301" fmla="*/ 2013171 w 2146614"/>
                <a:gd name="connsiteY301" fmla="*/ 196410 h 2179595"/>
                <a:gd name="connsiteX302" fmla="*/ 2007315 w 2146614"/>
                <a:gd name="connsiteY302" fmla="*/ 208253 h 2179595"/>
                <a:gd name="connsiteX303" fmla="*/ 2012566 w 2146614"/>
                <a:gd name="connsiteY303" fmla="*/ 206994 h 2179595"/>
                <a:gd name="connsiteX304" fmla="*/ 2007459 w 2146614"/>
                <a:gd name="connsiteY304" fmla="*/ 216880 h 2179595"/>
                <a:gd name="connsiteX305" fmla="*/ 2028180 w 2146614"/>
                <a:gd name="connsiteY305" fmla="*/ 217922 h 2179595"/>
                <a:gd name="connsiteX306" fmla="*/ 2062777 w 2146614"/>
                <a:gd name="connsiteY306" fmla="*/ 202851 h 2179595"/>
                <a:gd name="connsiteX307" fmla="*/ 2040474 w 2146614"/>
                <a:gd name="connsiteY307" fmla="*/ 224360 h 2179595"/>
                <a:gd name="connsiteX308" fmla="*/ 2082845 w 2146614"/>
                <a:gd name="connsiteY308" fmla="*/ 207872 h 2179595"/>
                <a:gd name="connsiteX309" fmla="*/ 2042271 w 2146614"/>
                <a:gd name="connsiteY309" fmla="*/ 244007 h 2179595"/>
                <a:gd name="connsiteX310" fmla="*/ 2084154 w 2146614"/>
                <a:gd name="connsiteY310" fmla="*/ 228553 h 2179595"/>
                <a:gd name="connsiteX311" fmla="*/ 2047629 w 2146614"/>
                <a:gd name="connsiteY311" fmla="*/ 259946 h 2179595"/>
                <a:gd name="connsiteX312" fmla="*/ 2054901 w 2146614"/>
                <a:gd name="connsiteY312" fmla="*/ 259532 h 2179595"/>
                <a:gd name="connsiteX313" fmla="*/ 2047057 w 2146614"/>
                <a:gd name="connsiteY313" fmla="*/ 269732 h 2179595"/>
                <a:gd name="connsiteX314" fmla="*/ 2052340 w 2146614"/>
                <a:gd name="connsiteY314" fmla="*/ 269526 h 2179595"/>
                <a:gd name="connsiteX315" fmla="*/ 2044952 w 2146614"/>
                <a:gd name="connsiteY315" fmla="*/ 278791 h 2179595"/>
                <a:gd name="connsiteX316" fmla="*/ 2068786 w 2146614"/>
                <a:gd name="connsiteY316" fmla="*/ 284791 h 2179595"/>
                <a:gd name="connsiteX317" fmla="*/ 2068210 w 2146614"/>
                <a:gd name="connsiteY317" fmla="*/ 285768 h 2179595"/>
                <a:gd name="connsiteX318" fmla="*/ 2103042 w 2146614"/>
                <a:gd name="connsiteY318" fmla="*/ 278182 h 2179595"/>
                <a:gd name="connsiteX319" fmla="*/ 2082500 w 2146614"/>
                <a:gd name="connsiteY319" fmla="*/ 291376 h 2179595"/>
                <a:gd name="connsiteX320" fmla="*/ 2120090 w 2146614"/>
                <a:gd name="connsiteY320" fmla="*/ 284738 h 2179595"/>
                <a:gd name="connsiteX321" fmla="*/ 2074406 w 2146614"/>
                <a:gd name="connsiteY321" fmla="*/ 311582 h 2179595"/>
                <a:gd name="connsiteX322" fmla="*/ 2119297 w 2146614"/>
                <a:gd name="connsiteY322" fmla="*/ 304470 h 2179595"/>
                <a:gd name="connsiteX323" fmla="*/ 2103163 w 2146614"/>
                <a:gd name="connsiteY323" fmla="*/ 313571 h 2179595"/>
                <a:gd name="connsiteX324" fmla="*/ 2103820 w 2146614"/>
                <a:gd name="connsiteY324" fmla="*/ 313494 h 2179595"/>
                <a:gd name="connsiteX325" fmla="*/ 2098099 w 2146614"/>
                <a:gd name="connsiteY325" fmla="*/ 316428 h 2179595"/>
                <a:gd name="connsiteX326" fmla="*/ 2076526 w 2146614"/>
                <a:gd name="connsiteY326" fmla="*/ 328597 h 2179595"/>
                <a:gd name="connsiteX327" fmla="*/ 2083516 w 2146614"/>
                <a:gd name="connsiteY327" fmla="*/ 329580 h 2179595"/>
                <a:gd name="connsiteX328" fmla="*/ 2074104 w 2146614"/>
                <a:gd name="connsiteY328" fmla="*/ 337817 h 2179595"/>
                <a:gd name="connsiteX329" fmla="*/ 2079151 w 2146614"/>
                <a:gd name="connsiteY329" fmla="*/ 338618 h 2179595"/>
                <a:gd name="connsiteX330" fmla="*/ 2069358 w 2146614"/>
                <a:gd name="connsiteY330" fmla="*/ 346888 h 2179595"/>
                <a:gd name="connsiteX331" fmla="*/ 2090964 w 2146614"/>
                <a:gd name="connsiteY331" fmla="*/ 357137 h 2179595"/>
                <a:gd name="connsiteX332" fmla="*/ 2087829 w 2146614"/>
                <a:gd name="connsiteY332" fmla="*/ 360643 h 2179595"/>
                <a:gd name="connsiteX333" fmla="*/ 2127838 w 2146614"/>
                <a:gd name="connsiteY333" fmla="*/ 359918 h 2179595"/>
                <a:gd name="connsiteX334" fmla="*/ 2110526 w 2146614"/>
                <a:gd name="connsiteY334" fmla="*/ 366723 h 2179595"/>
                <a:gd name="connsiteX335" fmla="*/ 2141619 w 2146614"/>
                <a:gd name="connsiteY335" fmla="*/ 367396 h 2179595"/>
                <a:gd name="connsiteX336" fmla="*/ 2093866 w 2146614"/>
                <a:gd name="connsiteY336" fmla="*/ 384014 h 2179595"/>
                <a:gd name="connsiteX337" fmla="*/ 2138957 w 2146614"/>
                <a:gd name="connsiteY337" fmla="*/ 385781 h 2179595"/>
                <a:gd name="connsiteX338" fmla="*/ 2111413 w 2146614"/>
                <a:gd name="connsiteY338" fmla="*/ 394826 h 2179595"/>
                <a:gd name="connsiteX339" fmla="*/ 2120234 w 2146614"/>
                <a:gd name="connsiteY339" fmla="*/ 395523 h 2179595"/>
                <a:gd name="connsiteX340" fmla="*/ 2094786 w 2146614"/>
                <a:gd name="connsiteY340" fmla="*/ 402773 h 2179595"/>
                <a:gd name="connsiteX341" fmla="*/ 2097913 w 2146614"/>
                <a:gd name="connsiteY341" fmla="*/ 403866 h 2179595"/>
                <a:gd name="connsiteX342" fmla="*/ 2087399 w 2146614"/>
                <a:gd name="connsiteY342" fmla="*/ 409922 h 2179595"/>
                <a:gd name="connsiteX343" fmla="*/ 2091969 w 2146614"/>
                <a:gd name="connsiteY343" fmla="*/ 411609 h 2179595"/>
                <a:gd name="connsiteX344" fmla="*/ 2079716 w 2146614"/>
                <a:gd name="connsiteY344" fmla="*/ 418381 h 2179595"/>
                <a:gd name="connsiteX345" fmla="*/ 2098596 w 2146614"/>
                <a:gd name="connsiteY345" fmla="*/ 432417 h 2179595"/>
                <a:gd name="connsiteX346" fmla="*/ 2092455 w 2146614"/>
                <a:gd name="connsiteY346" fmla="*/ 437038 h 2179595"/>
                <a:gd name="connsiteX347" fmla="*/ 2136207 w 2146614"/>
                <a:gd name="connsiteY347" fmla="*/ 444920 h 2179595"/>
                <a:gd name="connsiteX348" fmla="*/ 2122663 w 2146614"/>
                <a:gd name="connsiteY348" fmla="*/ 447360 h 2179595"/>
                <a:gd name="connsiteX349" fmla="*/ 2146614 w 2146614"/>
                <a:gd name="connsiteY349" fmla="*/ 452664 h 2179595"/>
                <a:gd name="connsiteX350" fmla="*/ 2099908 w 2146614"/>
                <a:gd name="connsiteY350" fmla="*/ 459176 h 2179595"/>
                <a:gd name="connsiteX351" fmla="*/ 2142372 w 2146614"/>
                <a:gd name="connsiteY351" fmla="*/ 469368 h 2179595"/>
                <a:gd name="connsiteX352" fmla="*/ 2102672 w 2146614"/>
                <a:gd name="connsiteY352" fmla="*/ 474192 h 2179595"/>
                <a:gd name="connsiteX353" fmla="*/ 2120333 w 2146614"/>
                <a:gd name="connsiteY353" fmla="*/ 479179 h 2179595"/>
                <a:gd name="connsiteX354" fmla="*/ 2091702 w 2146614"/>
                <a:gd name="connsiteY354" fmla="*/ 481509 h 2179595"/>
                <a:gd name="connsiteX355" fmla="*/ 2086392 w 2146614"/>
                <a:gd name="connsiteY355" fmla="*/ 483306 h 2179595"/>
                <a:gd name="connsiteX356" fmla="*/ 2090297 w 2146614"/>
                <a:gd name="connsiteY356" fmla="*/ 485701 h 2179595"/>
                <a:gd name="connsiteX357" fmla="*/ 2075679 w 2146614"/>
                <a:gd name="connsiteY357" fmla="*/ 490360 h 2179595"/>
                <a:gd name="connsiteX358" fmla="*/ 2091399 w 2146614"/>
                <a:gd name="connsiteY358" fmla="*/ 507744 h 2179595"/>
                <a:gd name="connsiteX359" fmla="*/ 2082417 w 2146614"/>
                <a:gd name="connsiteY359" fmla="*/ 512068 h 2179595"/>
                <a:gd name="connsiteX360" fmla="*/ 2127838 w 2146614"/>
                <a:gd name="connsiteY360" fmla="*/ 529925 h 2179595"/>
                <a:gd name="connsiteX361" fmla="*/ 2117758 w 2146614"/>
                <a:gd name="connsiteY361" fmla="*/ 529742 h 2179595"/>
                <a:gd name="connsiteX362" fmla="*/ 2134871 w 2146614"/>
                <a:gd name="connsiteY362" fmla="*/ 537267 h 2179595"/>
                <a:gd name="connsiteX363" fmla="*/ 2092046 w 2146614"/>
                <a:gd name="connsiteY363" fmla="*/ 534789 h 2179595"/>
                <a:gd name="connsiteX364" fmla="*/ 2129419 w 2146614"/>
                <a:gd name="connsiteY364" fmla="*/ 552014 h 2179595"/>
                <a:gd name="connsiteX365" fmla="*/ 2078451 w 2146614"/>
                <a:gd name="connsiteY365" fmla="*/ 548162 h 2179595"/>
                <a:gd name="connsiteX366" fmla="*/ 2104105 w 2146614"/>
                <a:gd name="connsiteY366" fmla="*/ 561244 h 2179595"/>
                <a:gd name="connsiteX367" fmla="*/ 2073893 w 2146614"/>
                <a:gd name="connsiteY367" fmla="*/ 557752 h 2179595"/>
                <a:gd name="connsiteX368" fmla="*/ 2074208 w 2146614"/>
                <a:gd name="connsiteY368" fmla="*/ 558043 h 2179595"/>
                <a:gd name="connsiteX369" fmla="*/ 2057512 w 2146614"/>
                <a:gd name="connsiteY369" fmla="*/ 559924 h 2179595"/>
                <a:gd name="connsiteX370" fmla="*/ 2069642 w 2146614"/>
                <a:gd name="connsiteY370" fmla="*/ 580217 h 2179595"/>
                <a:gd name="connsiteX371" fmla="*/ 2058544 w 2146614"/>
                <a:gd name="connsiteY371" fmla="*/ 583079 h 2179595"/>
                <a:gd name="connsiteX372" fmla="*/ 2103042 w 2146614"/>
                <a:gd name="connsiteY372" fmla="*/ 611660 h 2179595"/>
                <a:gd name="connsiteX373" fmla="*/ 2095515 w 2146614"/>
                <a:gd name="connsiteY373" fmla="*/ 610021 h 2179595"/>
                <a:gd name="connsiteX374" fmla="*/ 2106853 w 2146614"/>
                <a:gd name="connsiteY374" fmla="*/ 617956 h 2179595"/>
                <a:gd name="connsiteX375" fmla="*/ 2070126 w 2146614"/>
                <a:gd name="connsiteY375" fmla="*/ 608416 h 2179595"/>
                <a:gd name="connsiteX376" fmla="*/ 2100587 w 2146614"/>
                <a:gd name="connsiteY376" fmla="*/ 630545 h 2179595"/>
                <a:gd name="connsiteX377" fmla="*/ 2047274 w 2146614"/>
                <a:gd name="connsiteY377" fmla="*/ 615689 h 2179595"/>
                <a:gd name="connsiteX378" fmla="*/ 2053115 w 2146614"/>
                <a:gd name="connsiteY378" fmla="*/ 623439 h 2179595"/>
                <a:gd name="connsiteX379" fmla="*/ 2052991 w 2146614"/>
                <a:gd name="connsiteY379" fmla="*/ 623431 h 2179595"/>
                <a:gd name="connsiteX380" fmla="*/ 2072181 w 2146614"/>
                <a:gd name="connsiteY380" fmla="*/ 638570 h 2179595"/>
                <a:gd name="connsiteX381" fmla="*/ 2028554 w 2146614"/>
                <a:gd name="connsiteY381" fmla="*/ 624525 h 2179595"/>
                <a:gd name="connsiteX382" fmla="*/ 2026060 w 2146614"/>
                <a:gd name="connsiteY382" fmla="*/ 624315 h 2179595"/>
                <a:gd name="connsiteX383" fmla="*/ 2034167 w 2146614"/>
                <a:gd name="connsiteY383" fmla="*/ 647054 h 2179595"/>
                <a:gd name="connsiteX384" fmla="*/ 2022227 w 2146614"/>
                <a:gd name="connsiteY384" fmla="*/ 647722 h 2179595"/>
                <a:gd name="connsiteX385" fmla="*/ 2022075 w 2146614"/>
                <a:gd name="connsiteY385" fmla="*/ 647737 h 2179595"/>
                <a:gd name="connsiteX386" fmla="*/ 2062777 w 2146614"/>
                <a:gd name="connsiteY386" fmla="*/ 686990 h 2179595"/>
                <a:gd name="connsiteX387" fmla="*/ 2056619 w 2146614"/>
                <a:gd name="connsiteY387" fmla="*/ 684307 h 2179595"/>
                <a:gd name="connsiteX388" fmla="*/ 2063630 w 2146614"/>
                <a:gd name="connsiteY388" fmla="*/ 691628 h 2179595"/>
                <a:gd name="connsiteX389" fmla="*/ 2034368 w 2146614"/>
                <a:gd name="connsiteY389" fmla="*/ 677474 h 2179595"/>
                <a:gd name="connsiteX390" fmla="*/ 2056989 w 2146614"/>
                <a:gd name="connsiteY390" fmla="*/ 701943 h 2179595"/>
                <a:gd name="connsiteX391" fmla="*/ 2005935 w 2146614"/>
                <a:gd name="connsiteY391" fmla="*/ 676128 h 2179595"/>
                <a:gd name="connsiteX392" fmla="*/ 2010767 w 2146614"/>
                <a:gd name="connsiteY392" fmla="*/ 686148 h 2179595"/>
                <a:gd name="connsiteX393" fmla="*/ 2005852 w 2146614"/>
                <a:gd name="connsiteY393" fmla="*/ 684826 h 2179595"/>
                <a:gd name="connsiteX394" fmla="*/ 2025784 w 2146614"/>
                <a:gd name="connsiteY394" fmla="*/ 708183 h 2179595"/>
                <a:gd name="connsiteX395" fmla="*/ 1983214 w 2146614"/>
                <a:gd name="connsiteY395" fmla="*/ 684492 h 2179595"/>
                <a:gd name="connsiteX396" fmla="*/ 1986331 w 2146614"/>
                <a:gd name="connsiteY396" fmla="*/ 705686 h 2179595"/>
                <a:gd name="connsiteX397" fmla="*/ 1982722 w 2146614"/>
                <a:gd name="connsiteY397" fmla="*/ 705175 h 2179595"/>
                <a:gd name="connsiteX398" fmla="*/ 1983175 w 2146614"/>
                <a:gd name="connsiteY398" fmla="*/ 707590 h 2179595"/>
                <a:gd name="connsiteX399" fmla="*/ 1976618 w 2146614"/>
                <a:gd name="connsiteY399" fmla="*/ 706927 h 2179595"/>
                <a:gd name="connsiteX400" fmla="*/ 1976628 w 2146614"/>
                <a:gd name="connsiteY400" fmla="*/ 707008 h 2179595"/>
                <a:gd name="connsiteX401" fmla="*/ 2008589 w 2146614"/>
                <a:gd name="connsiteY401" fmla="*/ 753016 h 2179595"/>
                <a:gd name="connsiteX402" fmla="*/ 2002709 w 2146614"/>
                <a:gd name="connsiteY402" fmla="*/ 748931 h 2179595"/>
                <a:gd name="connsiteX403" fmla="*/ 2006867 w 2146614"/>
                <a:gd name="connsiteY403" fmla="*/ 755453 h 2179595"/>
                <a:gd name="connsiteX404" fmla="*/ 1985503 w 2146614"/>
                <a:gd name="connsiteY404" fmla="*/ 739319 h 2179595"/>
                <a:gd name="connsiteX405" fmla="*/ 2000300 w 2146614"/>
                <a:gd name="connsiteY405" fmla="*/ 763463 h 2179595"/>
                <a:gd name="connsiteX406" fmla="*/ 1953806 w 2146614"/>
                <a:gd name="connsiteY406" fmla="*/ 727043 h 2179595"/>
                <a:gd name="connsiteX407" fmla="*/ 1956999 w 2146614"/>
                <a:gd name="connsiteY407" fmla="*/ 739391 h 2179595"/>
                <a:gd name="connsiteX408" fmla="*/ 1948739 w 2146614"/>
                <a:gd name="connsiteY408" fmla="*/ 735306 h 2179595"/>
                <a:gd name="connsiteX409" fmla="*/ 1966700 w 2146614"/>
                <a:gd name="connsiteY409" fmla="*/ 767405 h 2179595"/>
                <a:gd name="connsiteX410" fmla="*/ 1928913 w 2146614"/>
                <a:gd name="connsiteY410" fmla="*/ 735306 h 2179595"/>
                <a:gd name="connsiteX411" fmla="*/ 1927980 w 2146614"/>
                <a:gd name="connsiteY411" fmla="*/ 753860 h 2179595"/>
                <a:gd name="connsiteX412" fmla="*/ 1926828 w 2146614"/>
                <a:gd name="connsiteY412" fmla="*/ 753456 h 2179595"/>
                <a:gd name="connsiteX413" fmla="*/ 1926779 w 2146614"/>
                <a:gd name="connsiteY413" fmla="*/ 758040 h 2179595"/>
                <a:gd name="connsiteX414" fmla="*/ 1920544 w 2146614"/>
                <a:gd name="connsiteY414" fmla="*/ 756133 h 2179595"/>
                <a:gd name="connsiteX415" fmla="*/ 1920514 w 2146614"/>
                <a:gd name="connsiteY415" fmla="*/ 756584 h 2179595"/>
                <a:gd name="connsiteX416" fmla="*/ 1942564 w 2146614"/>
                <a:gd name="connsiteY416" fmla="*/ 807203 h 2179595"/>
                <a:gd name="connsiteX417" fmla="*/ 1936300 w 2146614"/>
                <a:gd name="connsiteY417" fmla="*/ 800709 h 2179595"/>
                <a:gd name="connsiteX418" fmla="*/ 1938739 w 2146614"/>
                <a:gd name="connsiteY418" fmla="*/ 806977 h 2179595"/>
                <a:gd name="connsiteX419" fmla="*/ 1924794 w 2146614"/>
                <a:gd name="connsiteY419" fmla="*/ 791319 h 2179595"/>
                <a:gd name="connsiteX420" fmla="*/ 1932700 w 2146614"/>
                <a:gd name="connsiteY420" fmla="*/ 812742 h 2179595"/>
                <a:gd name="connsiteX421" fmla="*/ 1893054 w 2146614"/>
                <a:gd name="connsiteY421" fmla="*/ 766614 h 2179595"/>
                <a:gd name="connsiteX422" fmla="*/ 1893876 w 2146614"/>
                <a:gd name="connsiteY422" fmla="*/ 781121 h 2179595"/>
                <a:gd name="connsiteX423" fmla="*/ 1885545 w 2146614"/>
                <a:gd name="connsiteY423" fmla="*/ 774715 h 2179595"/>
                <a:gd name="connsiteX424" fmla="*/ 1885654 w 2146614"/>
                <a:gd name="connsiteY424" fmla="*/ 777515 h 2179595"/>
                <a:gd name="connsiteX425" fmla="*/ 1885268 w 2146614"/>
                <a:gd name="connsiteY425" fmla="*/ 777207 h 2179595"/>
                <a:gd name="connsiteX426" fmla="*/ 1897195 w 2146614"/>
                <a:gd name="connsiteY426" fmla="*/ 813962 h 2179595"/>
                <a:gd name="connsiteX427" fmla="*/ 1866178 w 2146614"/>
                <a:gd name="connsiteY427" fmla="*/ 774834 h 2179595"/>
                <a:gd name="connsiteX428" fmla="*/ 1861625 w 2146614"/>
                <a:gd name="connsiteY428" fmla="*/ 796522 h 2179595"/>
                <a:gd name="connsiteX429" fmla="*/ 1855409 w 2146614"/>
                <a:gd name="connsiteY429" fmla="*/ 793178 h 2179595"/>
                <a:gd name="connsiteX430" fmla="*/ 1867233 w 2146614"/>
                <a:gd name="connsiteY430" fmla="*/ 847466 h 2179595"/>
                <a:gd name="connsiteX431" fmla="*/ 1860632 w 2146614"/>
                <a:gd name="connsiteY431" fmla="*/ 837188 h 2179595"/>
                <a:gd name="connsiteX432" fmla="*/ 1861873 w 2146614"/>
                <a:gd name="connsiteY432" fmla="*/ 844222 h 2179595"/>
                <a:gd name="connsiteX433" fmla="*/ 1854109 w 2146614"/>
                <a:gd name="connsiteY433" fmla="*/ 831007 h 2179595"/>
                <a:gd name="connsiteX434" fmla="*/ 1856783 w 2146614"/>
                <a:gd name="connsiteY434" fmla="*/ 847886 h 2179595"/>
                <a:gd name="connsiteX435" fmla="*/ 1826109 w 2146614"/>
                <a:gd name="connsiteY435" fmla="*/ 793511 h 2179595"/>
                <a:gd name="connsiteX436" fmla="*/ 1823829 w 2146614"/>
                <a:gd name="connsiteY436" fmla="*/ 809735 h 2179595"/>
                <a:gd name="connsiteX437" fmla="*/ 1816952 w 2146614"/>
                <a:gd name="connsiteY437" fmla="*/ 801878 h 2179595"/>
                <a:gd name="connsiteX438" fmla="*/ 1816564 w 2146614"/>
                <a:gd name="connsiteY438" fmla="*/ 804326 h 2179595"/>
                <a:gd name="connsiteX439" fmla="*/ 1814769 w 2146614"/>
                <a:gd name="connsiteY439" fmla="*/ 802202 h 2179595"/>
                <a:gd name="connsiteX440" fmla="*/ 1819944 w 2146614"/>
                <a:gd name="connsiteY440" fmla="*/ 846068 h 2179595"/>
                <a:gd name="connsiteX441" fmla="*/ 1798006 w 2146614"/>
                <a:gd name="connsiteY441" fmla="*/ 803292 h 2179595"/>
                <a:gd name="connsiteX442" fmla="*/ 1790216 w 2146614"/>
                <a:gd name="connsiteY442" fmla="*/ 821547 h 2179595"/>
                <a:gd name="connsiteX443" fmla="*/ 1784493 w 2146614"/>
                <a:gd name="connsiteY443" fmla="*/ 816826 h 2179595"/>
                <a:gd name="connsiteX444" fmla="*/ 1785043 w 2146614"/>
                <a:gd name="connsiteY444" fmla="*/ 847201 h 2179595"/>
                <a:gd name="connsiteX445" fmla="*/ 1794552 w 2146614"/>
                <a:gd name="connsiteY445" fmla="*/ 847029 h 2179595"/>
                <a:gd name="connsiteX446" fmla="*/ 1785107 w 2146614"/>
                <a:gd name="connsiteY446" fmla="*/ 850742 h 2179595"/>
                <a:gd name="connsiteX447" fmla="*/ 1785166 w 2146614"/>
                <a:gd name="connsiteY447" fmla="*/ 854006 h 2179595"/>
                <a:gd name="connsiteX448" fmla="*/ 1808333 w 2146614"/>
                <a:gd name="connsiteY448" fmla="*/ 854507 h 2179595"/>
                <a:gd name="connsiteX449" fmla="*/ 1785320 w 2146614"/>
                <a:gd name="connsiteY449" fmla="*/ 862515 h 2179595"/>
                <a:gd name="connsiteX450" fmla="*/ 1785494 w 2146614"/>
                <a:gd name="connsiteY450" fmla="*/ 872101 h 2179595"/>
                <a:gd name="connsiteX451" fmla="*/ 1805671 w 2146614"/>
                <a:gd name="connsiteY451" fmla="*/ 872892 h 2179595"/>
                <a:gd name="connsiteX452" fmla="*/ 1778127 w 2146614"/>
                <a:gd name="connsiteY452" fmla="*/ 881937 h 2179595"/>
                <a:gd name="connsiteX453" fmla="*/ 1786948 w 2146614"/>
                <a:gd name="connsiteY453" fmla="*/ 882634 h 2179595"/>
                <a:gd name="connsiteX454" fmla="*/ 1761500 w 2146614"/>
                <a:gd name="connsiteY454" fmla="*/ 889884 h 2179595"/>
                <a:gd name="connsiteX455" fmla="*/ 1764627 w 2146614"/>
                <a:gd name="connsiteY455" fmla="*/ 890977 h 2179595"/>
                <a:gd name="connsiteX456" fmla="*/ 1754113 w 2146614"/>
                <a:gd name="connsiteY456" fmla="*/ 897033 h 2179595"/>
                <a:gd name="connsiteX457" fmla="*/ 1758683 w 2146614"/>
                <a:gd name="connsiteY457" fmla="*/ 898720 h 2179595"/>
                <a:gd name="connsiteX458" fmla="*/ 1746430 w 2146614"/>
                <a:gd name="connsiteY458" fmla="*/ 905492 h 2179595"/>
                <a:gd name="connsiteX459" fmla="*/ 1765310 w 2146614"/>
                <a:gd name="connsiteY459" fmla="*/ 919528 h 2179595"/>
                <a:gd name="connsiteX460" fmla="*/ 1759169 w 2146614"/>
                <a:gd name="connsiteY460" fmla="*/ 924149 h 2179595"/>
                <a:gd name="connsiteX461" fmla="*/ 1802921 w 2146614"/>
                <a:gd name="connsiteY461" fmla="*/ 932031 h 2179595"/>
                <a:gd name="connsiteX462" fmla="*/ 1789377 w 2146614"/>
                <a:gd name="connsiteY462" fmla="*/ 934471 h 2179595"/>
                <a:gd name="connsiteX463" fmla="*/ 1813328 w 2146614"/>
                <a:gd name="connsiteY463" fmla="*/ 939775 h 2179595"/>
                <a:gd name="connsiteX464" fmla="*/ 1766622 w 2146614"/>
                <a:gd name="connsiteY464" fmla="*/ 946287 h 2179595"/>
                <a:gd name="connsiteX465" fmla="*/ 1809086 w 2146614"/>
                <a:gd name="connsiteY465" fmla="*/ 956479 h 2179595"/>
                <a:gd name="connsiteX466" fmla="*/ 1769386 w 2146614"/>
                <a:gd name="connsiteY466" fmla="*/ 961303 h 2179595"/>
                <a:gd name="connsiteX467" fmla="*/ 1787047 w 2146614"/>
                <a:gd name="connsiteY467" fmla="*/ 966290 h 2179595"/>
                <a:gd name="connsiteX468" fmla="*/ 1758416 w 2146614"/>
                <a:gd name="connsiteY468" fmla="*/ 968620 h 2179595"/>
                <a:gd name="connsiteX469" fmla="*/ 1753106 w 2146614"/>
                <a:gd name="connsiteY469" fmla="*/ 970417 h 2179595"/>
                <a:gd name="connsiteX470" fmla="*/ 1757011 w 2146614"/>
                <a:gd name="connsiteY470" fmla="*/ 972812 h 2179595"/>
                <a:gd name="connsiteX471" fmla="*/ 1742393 w 2146614"/>
                <a:gd name="connsiteY471" fmla="*/ 977471 h 2179595"/>
                <a:gd name="connsiteX472" fmla="*/ 1758113 w 2146614"/>
                <a:gd name="connsiteY472" fmla="*/ 994855 h 2179595"/>
                <a:gd name="connsiteX473" fmla="*/ 1749131 w 2146614"/>
                <a:gd name="connsiteY473" fmla="*/ 999179 h 2179595"/>
                <a:gd name="connsiteX474" fmla="*/ 1794552 w 2146614"/>
                <a:gd name="connsiteY474" fmla="*/ 1017036 h 2179595"/>
                <a:gd name="connsiteX475" fmla="*/ 1784472 w 2146614"/>
                <a:gd name="connsiteY475" fmla="*/ 1016853 h 2179595"/>
                <a:gd name="connsiteX476" fmla="*/ 1801585 w 2146614"/>
                <a:gd name="connsiteY476" fmla="*/ 1024378 h 2179595"/>
                <a:gd name="connsiteX477" fmla="*/ 1758760 w 2146614"/>
                <a:gd name="connsiteY477" fmla="*/ 1021900 h 2179595"/>
                <a:gd name="connsiteX478" fmla="*/ 1796133 w 2146614"/>
                <a:gd name="connsiteY478" fmla="*/ 1039126 h 2179595"/>
                <a:gd name="connsiteX479" fmla="*/ 1745165 w 2146614"/>
                <a:gd name="connsiteY479" fmla="*/ 1035273 h 2179595"/>
                <a:gd name="connsiteX480" fmla="*/ 1770819 w 2146614"/>
                <a:gd name="connsiteY480" fmla="*/ 1048356 h 2179595"/>
                <a:gd name="connsiteX481" fmla="*/ 1740607 w 2146614"/>
                <a:gd name="connsiteY481" fmla="*/ 1044863 h 2179595"/>
                <a:gd name="connsiteX482" fmla="*/ 1740922 w 2146614"/>
                <a:gd name="connsiteY482" fmla="*/ 1045154 h 2179595"/>
                <a:gd name="connsiteX483" fmla="*/ 1724226 w 2146614"/>
                <a:gd name="connsiteY483" fmla="*/ 1047035 h 2179595"/>
                <a:gd name="connsiteX484" fmla="*/ 1736356 w 2146614"/>
                <a:gd name="connsiteY484" fmla="*/ 1067329 h 2179595"/>
                <a:gd name="connsiteX485" fmla="*/ 1725258 w 2146614"/>
                <a:gd name="connsiteY485" fmla="*/ 1070190 h 2179595"/>
                <a:gd name="connsiteX486" fmla="*/ 1769756 w 2146614"/>
                <a:gd name="connsiteY486" fmla="*/ 1098771 h 2179595"/>
                <a:gd name="connsiteX487" fmla="*/ 1762229 w 2146614"/>
                <a:gd name="connsiteY487" fmla="*/ 1097132 h 2179595"/>
                <a:gd name="connsiteX488" fmla="*/ 1768211 w 2146614"/>
                <a:gd name="connsiteY488" fmla="*/ 1101319 h 2179595"/>
                <a:gd name="connsiteX489" fmla="*/ 1773229 w 2146614"/>
                <a:gd name="connsiteY489" fmla="*/ 1093507 h 2179595"/>
                <a:gd name="connsiteX490" fmla="*/ 1771089 w 2146614"/>
                <a:gd name="connsiteY490" fmla="*/ 1103333 h 2179595"/>
                <a:gd name="connsiteX491" fmla="*/ 1773567 w 2146614"/>
                <a:gd name="connsiteY491" fmla="*/ 1105067 h 2179595"/>
                <a:gd name="connsiteX492" fmla="*/ 1770864 w 2146614"/>
                <a:gd name="connsiteY492" fmla="*/ 1104365 h 2179595"/>
                <a:gd name="connsiteX493" fmla="*/ 1765560 w 2146614"/>
                <a:gd name="connsiteY493" fmla="*/ 1128723 h 2179595"/>
                <a:gd name="connsiteX494" fmla="*/ 1767656 w 2146614"/>
                <a:gd name="connsiteY494" fmla="*/ 1136852 h 2179595"/>
                <a:gd name="connsiteX495" fmla="*/ 1799821 w 2146614"/>
                <a:gd name="connsiteY495" fmla="*/ 1090893 h 2179595"/>
                <a:gd name="connsiteX496" fmla="*/ 1790267 w 2146614"/>
                <a:gd name="connsiteY496" fmla="*/ 1127670 h 2179595"/>
                <a:gd name="connsiteX497" fmla="*/ 1802320 w 2146614"/>
                <a:gd name="connsiteY497" fmla="*/ 1112392 h 2179595"/>
                <a:gd name="connsiteX498" fmla="*/ 1798179 w 2146614"/>
                <a:gd name="connsiteY498" fmla="*/ 1125252 h 2179595"/>
                <a:gd name="connsiteX499" fmla="*/ 1807951 w 2146614"/>
                <a:gd name="connsiteY499" fmla="*/ 1111800 h 2179595"/>
                <a:gd name="connsiteX500" fmla="*/ 1795232 w 2146614"/>
                <a:gd name="connsiteY500" fmla="*/ 1157446 h 2179595"/>
                <a:gd name="connsiteX501" fmla="*/ 1803216 w 2146614"/>
                <a:gd name="connsiteY501" fmla="*/ 1151429 h 2179595"/>
                <a:gd name="connsiteX502" fmla="*/ 1802300 w 2146614"/>
                <a:gd name="connsiteY502" fmla="*/ 1165180 h 2179595"/>
                <a:gd name="connsiteX503" fmla="*/ 1806672 w 2146614"/>
                <a:gd name="connsiteY503" fmla="*/ 1162004 h 2179595"/>
                <a:gd name="connsiteX504" fmla="*/ 1805834 w 2146614"/>
                <a:gd name="connsiteY504" fmla="*/ 1171949 h 2179595"/>
                <a:gd name="connsiteX505" fmla="*/ 1805884 w 2146614"/>
                <a:gd name="connsiteY505" fmla="*/ 1172460 h 2179595"/>
                <a:gd name="connsiteX506" fmla="*/ 1814059 w 2146614"/>
                <a:gd name="connsiteY506" fmla="*/ 1169546 h 2179595"/>
                <a:gd name="connsiteX507" fmla="*/ 1848560 w 2146614"/>
                <a:gd name="connsiteY507" fmla="*/ 1133771 h 2179595"/>
                <a:gd name="connsiteX508" fmla="*/ 1832534 w 2146614"/>
                <a:gd name="connsiteY508" fmla="*/ 1170561 h 2179595"/>
                <a:gd name="connsiteX509" fmla="*/ 1832683 w 2146614"/>
                <a:gd name="connsiteY509" fmla="*/ 1173201 h 2179595"/>
                <a:gd name="connsiteX510" fmla="*/ 1873492 w 2146614"/>
                <a:gd name="connsiteY510" fmla="*/ 1134116 h 2179595"/>
                <a:gd name="connsiteX511" fmla="*/ 1854267 w 2146614"/>
                <a:gd name="connsiteY511" fmla="*/ 1173864 h 2179595"/>
                <a:gd name="connsiteX512" fmla="*/ 1871931 w 2146614"/>
                <a:gd name="connsiteY512" fmla="*/ 1158789 h 2179595"/>
                <a:gd name="connsiteX513" fmla="*/ 1867958 w 2146614"/>
                <a:gd name="connsiteY513" fmla="*/ 1165929 h 2179595"/>
                <a:gd name="connsiteX514" fmla="*/ 1879350 w 2146614"/>
                <a:gd name="connsiteY514" fmla="*/ 1155397 h 2179595"/>
                <a:gd name="connsiteX515" fmla="*/ 1858017 w 2146614"/>
                <a:gd name="connsiteY515" fmla="*/ 1197590 h 2179595"/>
                <a:gd name="connsiteX516" fmla="*/ 1865924 w 2146614"/>
                <a:gd name="connsiteY516" fmla="*/ 1193776 h 2179595"/>
                <a:gd name="connsiteX517" fmla="*/ 1862411 w 2146614"/>
                <a:gd name="connsiteY517" fmla="*/ 1206832 h 2179595"/>
                <a:gd name="connsiteX518" fmla="*/ 1867351 w 2146614"/>
                <a:gd name="connsiteY518" fmla="*/ 1204556 h 2179595"/>
                <a:gd name="connsiteX519" fmla="*/ 1864758 w 2146614"/>
                <a:gd name="connsiteY519" fmla="*/ 1213558 h 2179595"/>
                <a:gd name="connsiteX520" fmla="*/ 1865926 w 2146614"/>
                <a:gd name="connsiteY520" fmla="*/ 1213340 h 2179595"/>
                <a:gd name="connsiteX521" fmla="*/ 1865798 w 2146614"/>
                <a:gd name="connsiteY521" fmla="*/ 1214612 h 2179595"/>
                <a:gd name="connsiteX522" fmla="*/ 1879016 w 2146614"/>
                <a:gd name="connsiteY522" fmla="*/ 1212668 h 2179595"/>
                <a:gd name="connsiteX523" fmla="*/ 1914585 w 2146614"/>
                <a:gd name="connsiteY523" fmla="*/ 1187957 h 2179595"/>
                <a:gd name="connsiteX524" fmla="*/ 1892877 w 2146614"/>
                <a:gd name="connsiteY524" fmla="*/ 1219206 h 2179595"/>
                <a:gd name="connsiteX525" fmla="*/ 1937318 w 2146614"/>
                <a:gd name="connsiteY525" fmla="*/ 1190879 h 2179595"/>
                <a:gd name="connsiteX526" fmla="*/ 1906518 w 2146614"/>
                <a:gd name="connsiteY526" fmla="*/ 1231658 h 2179595"/>
                <a:gd name="connsiteX527" fmla="*/ 1931154 w 2146614"/>
                <a:gd name="connsiteY527" fmla="*/ 1217873 h 2179595"/>
                <a:gd name="connsiteX528" fmla="*/ 1930857 w 2146614"/>
                <a:gd name="connsiteY528" fmla="*/ 1218222 h 2179595"/>
                <a:gd name="connsiteX529" fmla="*/ 1940870 w 2146614"/>
                <a:gd name="connsiteY529" fmla="*/ 1212086 h 2179595"/>
                <a:gd name="connsiteX530" fmla="*/ 1911553 w 2146614"/>
                <a:gd name="connsiteY530" fmla="*/ 1249512 h 2179595"/>
                <a:gd name="connsiteX531" fmla="*/ 1919167 w 2146614"/>
                <a:gd name="connsiteY531" fmla="*/ 1247544 h 2179595"/>
                <a:gd name="connsiteX532" fmla="*/ 1913311 w 2146614"/>
                <a:gd name="connsiteY532" fmla="*/ 1259387 h 2179595"/>
                <a:gd name="connsiteX533" fmla="*/ 1918562 w 2146614"/>
                <a:gd name="connsiteY533" fmla="*/ 1258127 h 2179595"/>
                <a:gd name="connsiteX534" fmla="*/ 1913455 w 2146614"/>
                <a:gd name="connsiteY534" fmla="*/ 1268013 h 2179595"/>
                <a:gd name="connsiteX535" fmla="*/ 1934176 w 2146614"/>
                <a:gd name="connsiteY535" fmla="*/ 1269056 h 2179595"/>
                <a:gd name="connsiteX536" fmla="*/ 1968773 w 2146614"/>
                <a:gd name="connsiteY536" fmla="*/ 1253984 h 2179595"/>
                <a:gd name="connsiteX537" fmla="*/ 1946470 w 2146614"/>
                <a:gd name="connsiteY537" fmla="*/ 1275493 h 2179595"/>
                <a:gd name="connsiteX538" fmla="*/ 1988841 w 2146614"/>
                <a:gd name="connsiteY538" fmla="*/ 1259005 h 2179595"/>
                <a:gd name="connsiteX539" fmla="*/ 1948267 w 2146614"/>
                <a:gd name="connsiteY539" fmla="*/ 1295141 h 2179595"/>
                <a:gd name="connsiteX540" fmla="*/ 1990150 w 2146614"/>
                <a:gd name="connsiteY540" fmla="*/ 1279686 h 2179595"/>
                <a:gd name="connsiteX541" fmla="*/ 1953625 w 2146614"/>
                <a:gd name="connsiteY541" fmla="*/ 1311079 h 2179595"/>
                <a:gd name="connsiteX542" fmla="*/ 1960897 w 2146614"/>
                <a:gd name="connsiteY542" fmla="*/ 1310666 h 2179595"/>
                <a:gd name="connsiteX543" fmla="*/ 1953053 w 2146614"/>
                <a:gd name="connsiteY543" fmla="*/ 1320866 h 2179595"/>
                <a:gd name="connsiteX544" fmla="*/ 1958336 w 2146614"/>
                <a:gd name="connsiteY544" fmla="*/ 1320659 h 2179595"/>
                <a:gd name="connsiteX545" fmla="*/ 1950948 w 2146614"/>
                <a:gd name="connsiteY545" fmla="*/ 1329924 h 2179595"/>
                <a:gd name="connsiteX546" fmla="*/ 1974782 w 2146614"/>
                <a:gd name="connsiteY546" fmla="*/ 1335924 h 2179595"/>
                <a:gd name="connsiteX547" fmla="*/ 1974206 w 2146614"/>
                <a:gd name="connsiteY547" fmla="*/ 1336901 h 2179595"/>
                <a:gd name="connsiteX548" fmla="*/ 2009038 w 2146614"/>
                <a:gd name="connsiteY548" fmla="*/ 1329315 h 2179595"/>
                <a:gd name="connsiteX549" fmla="*/ 1988496 w 2146614"/>
                <a:gd name="connsiteY549" fmla="*/ 1342509 h 2179595"/>
                <a:gd name="connsiteX550" fmla="*/ 2026086 w 2146614"/>
                <a:gd name="connsiteY550" fmla="*/ 1335871 h 2179595"/>
                <a:gd name="connsiteX551" fmla="*/ 1980402 w 2146614"/>
                <a:gd name="connsiteY551" fmla="*/ 1362715 h 2179595"/>
                <a:gd name="connsiteX552" fmla="*/ 2025293 w 2146614"/>
                <a:gd name="connsiteY552" fmla="*/ 1355603 h 2179595"/>
                <a:gd name="connsiteX553" fmla="*/ 2009159 w 2146614"/>
                <a:gd name="connsiteY553" fmla="*/ 1364704 h 2179595"/>
                <a:gd name="connsiteX554" fmla="*/ 2009816 w 2146614"/>
                <a:gd name="connsiteY554" fmla="*/ 1364627 h 2179595"/>
                <a:gd name="connsiteX555" fmla="*/ 2004095 w 2146614"/>
                <a:gd name="connsiteY555" fmla="*/ 1367561 h 2179595"/>
                <a:gd name="connsiteX556" fmla="*/ 1982522 w 2146614"/>
                <a:gd name="connsiteY556" fmla="*/ 1379731 h 2179595"/>
                <a:gd name="connsiteX557" fmla="*/ 1989512 w 2146614"/>
                <a:gd name="connsiteY557" fmla="*/ 1380713 h 2179595"/>
                <a:gd name="connsiteX558" fmla="*/ 1980100 w 2146614"/>
                <a:gd name="connsiteY558" fmla="*/ 1388950 h 2179595"/>
                <a:gd name="connsiteX559" fmla="*/ 1985147 w 2146614"/>
                <a:gd name="connsiteY559" fmla="*/ 1389751 h 2179595"/>
                <a:gd name="connsiteX560" fmla="*/ 1975354 w 2146614"/>
                <a:gd name="connsiteY560" fmla="*/ 1398021 h 2179595"/>
                <a:gd name="connsiteX561" fmla="*/ 1996960 w 2146614"/>
                <a:gd name="connsiteY561" fmla="*/ 1408270 h 2179595"/>
                <a:gd name="connsiteX562" fmla="*/ 1993825 w 2146614"/>
                <a:gd name="connsiteY562" fmla="*/ 1411776 h 2179595"/>
                <a:gd name="connsiteX563" fmla="*/ 2033834 w 2146614"/>
                <a:gd name="connsiteY563" fmla="*/ 1411051 h 2179595"/>
                <a:gd name="connsiteX564" fmla="*/ 2016522 w 2146614"/>
                <a:gd name="connsiteY564" fmla="*/ 1417857 h 2179595"/>
                <a:gd name="connsiteX565" fmla="*/ 2047615 w 2146614"/>
                <a:gd name="connsiteY565" fmla="*/ 1418529 h 2179595"/>
                <a:gd name="connsiteX566" fmla="*/ 1999862 w 2146614"/>
                <a:gd name="connsiteY566" fmla="*/ 1435147 h 2179595"/>
                <a:gd name="connsiteX567" fmla="*/ 2044953 w 2146614"/>
                <a:gd name="connsiteY567" fmla="*/ 1436915 h 2179595"/>
                <a:gd name="connsiteX568" fmla="*/ 2017409 w 2146614"/>
                <a:gd name="connsiteY568" fmla="*/ 1445959 h 2179595"/>
                <a:gd name="connsiteX569" fmla="*/ 2026230 w 2146614"/>
                <a:gd name="connsiteY569" fmla="*/ 1446657 h 2179595"/>
                <a:gd name="connsiteX570" fmla="*/ 2000782 w 2146614"/>
                <a:gd name="connsiteY570" fmla="*/ 1453907 h 2179595"/>
                <a:gd name="connsiteX571" fmla="*/ 2003909 w 2146614"/>
                <a:gd name="connsiteY571" fmla="*/ 1454999 h 2179595"/>
                <a:gd name="connsiteX572" fmla="*/ 1993395 w 2146614"/>
                <a:gd name="connsiteY572" fmla="*/ 1461056 h 2179595"/>
                <a:gd name="connsiteX573" fmla="*/ 1997965 w 2146614"/>
                <a:gd name="connsiteY573" fmla="*/ 1462743 h 2179595"/>
                <a:gd name="connsiteX574" fmla="*/ 1985712 w 2146614"/>
                <a:gd name="connsiteY574" fmla="*/ 1469515 h 2179595"/>
                <a:gd name="connsiteX575" fmla="*/ 2004592 w 2146614"/>
                <a:gd name="connsiteY575" fmla="*/ 1483550 h 2179595"/>
                <a:gd name="connsiteX576" fmla="*/ 1998451 w 2146614"/>
                <a:gd name="connsiteY576" fmla="*/ 1488172 h 2179595"/>
                <a:gd name="connsiteX577" fmla="*/ 2042203 w 2146614"/>
                <a:gd name="connsiteY577" fmla="*/ 1496054 h 2179595"/>
                <a:gd name="connsiteX578" fmla="*/ 2028659 w 2146614"/>
                <a:gd name="connsiteY578" fmla="*/ 1498494 h 2179595"/>
                <a:gd name="connsiteX579" fmla="*/ 2052610 w 2146614"/>
                <a:gd name="connsiteY579" fmla="*/ 1503798 h 2179595"/>
                <a:gd name="connsiteX580" fmla="*/ 2005904 w 2146614"/>
                <a:gd name="connsiteY580" fmla="*/ 1510309 h 2179595"/>
                <a:gd name="connsiteX581" fmla="*/ 2048368 w 2146614"/>
                <a:gd name="connsiteY581" fmla="*/ 1520501 h 2179595"/>
                <a:gd name="connsiteX582" fmla="*/ 2008668 w 2146614"/>
                <a:gd name="connsiteY582" fmla="*/ 1525325 h 2179595"/>
                <a:gd name="connsiteX583" fmla="*/ 2026329 w 2146614"/>
                <a:gd name="connsiteY583" fmla="*/ 1530312 h 2179595"/>
                <a:gd name="connsiteX584" fmla="*/ 1997698 w 2146614"/>
                <a:gd name="connsiteY584" fmla="*/ 1532642 h 2179595"/>
                <a:gd name="connsiteX585" fmla="*/ 1992388 w 2146614"/>
                <a:gd name="connsiteY585" fmla="*/ 1534440 h 2179595"/>
                <a:gd name="connsiteX586" fmla="*/ 1996293 w 2146614"/>
                <a:gd name="connsiteY586" fmla="*/ 1536835 h 2179595"/>
                <a:gd name="connsiteX587" fmla="*/ 1981675 w 2146614"/>
                <a:gd name="connsiteY587" fmla="*/ 1541494 h 2179595"/>
                <a:gd name="connsiteX588" fmla="*/ 1997395 w 2146614"/>
                <a:gd name="connsiteY588" fmla="*/ 1558877 h 2179595"/>
                <a:gd name="connsiteX589" fmla="*/ 1988413 w 2146614"/>
                <a:gd name="connsiteY589" fmla="*/ 1563202 h 2179595"/>
                <a:gd name="connsiteX590" fmla="*/ 2033834 w 2146614"/>
                <a:gd name="connsiteY590" fmla="*/ 1581058 h 2179595"/>
                <a:gd name="connsiteX591" fmla="*/ 2023754 w 2146614"/>
                <a:gd name="connsiteY591" fmla="*/ 1580875 h 2179595"/>
                <a:gd name="connsiteX592" fmla="*/ 2040867 w 2146614"/>
                <a:gd name="connsiteY592" fmla="*/ 1588400 h 2179595"/>
                <a:gd name="connsiteX593" fmla="*/ 1998042 w 2146614"/>
                <a:gd name="connsiteY593" fmla="*/ 1585922 h 2179595"/>
                <a:gd name="connsiteX594" fmla="*/ 2035415 w 2146614"/>
                <a:gd name="connsiteY594" fmla="*/ 1603148 h 2179595"/>
                <a:gd name="connsiteX595" fmla="*/ 1984447 w 2146614"/>
                <a:gd name="connsiteY595" fmla="*/ 1599295 h 2179595"/>
                <a:gd name="connsiteX596" fmla="*/ 2010101 w 2146614"/>
                <a:gd name="connsiteY596" fmla="*/ 1612378 h 2179595"/>
                <a:gd name="connsiteX597" fmla="*/ 1979889 w 2146614"/>
                <a:gd name="connsiteY597" fmla="*/ 1608885 h 2179595"/>
                <a:gd name="connsiteX598" fmla="*/ 1980204 w 2146614"/>
                <a:gd name="connsiteY598" fmla="*/ 1609176 h 2179595"/>
                <a:gd name="connsiteX599" fmla="*/ 1963508 w 2146614"/>
                <a:gd name="connsiteY599" fmla="*/ 1611057 h 2179595"/>
                <a:gd name="connsiteX600" fmla="*/ 1975638 w 2146614"/>
                <a:gd name="connsiteY600" fmla="*/ 1631351 h 2179595"/>
                <a:gd name="connsiteX601" fmla="*/ 1964540 w 2146614"/>
                <a:gd name="connsiteY601" fmla="*/ 1634212 h 2179595"/>
                <a:gd name="connsiteX602" fmla="*/ 2009038 w 2146614"/>
                <a:gd name="connsiteY602" fmla="*/ 1662793 h 2179595"/>
                <a:gd name="connsiteX603" fmla="*/ 2001511 w 2146614"/>
                <a:gd name="connsiteY603" fmla="*/ 1661154 h 2179595"/>
                <a:gd name="connsiteX604" fmla="*/ 2012849 w 2146614"/>
                <a:gd name="connsiteY604" fmla="*/ 1669089 h 2179595"/>
                <a:gd name="connsiteX605" fmla="*/ 1976122 w 2146614"/>
                <a:gd name="connsiteY605" fmla="*/ 1659549 h 2179595"/>
                <a:gd name="connsiteX606" fmla="*/ 2006583 w 2146614"/>
                <a:gd name="connsiteY606" fmla="*/ 1681678 h 2179595"/>
                <a:gd name="connsiteX607" fmla="*/ 1953270 w 2146614"/>
                <a:gd name="connsiteY607" fmla="*/ 1666822 h 2179595"/>
                <a:gd name="connsiteX608" fmla="*/ 1959111 w 2146614"/>
                <a:gd name="connsiteY608" fmla="*/ 1674573 h 2179595"/>
                <a:gd name="connsiteX609" fmla="*/ 1958987 w 2146614"/>
                <a:gd name="connsiteY609" fmla="*/ 1674564 h 2179595"/>
                <a:gd name="connsiteX610" fmla="*/ 1978177 w 2146614"/>
                <a:gd name="connsiteY610" fmla="*/ 1689704 h 2179595"/>
                <a:gd name="connsiteX611" fmla="*/ 1934550 w 2146614"/>
                <a:gd name="connsiteY611" fmla="*/ 1675659 h 2179595"/>
                <a:gd name="connsiteX612" fmla="*/ 1932056 w 2146614"/>
                <a:gd name="connsiteY612" fmla="*/ 1675448 h 2179595"/>
                <a:gd name="connsiteX613" fmla="*/ 1940163 w 2146614"/>
                <a:gd name="connsiteY613" fmla="*/ 1698187 h 2179595"/>
                <a:gd name="connsiteX614" fmla="*/ 1928223 w 2146614"/>
                <a:gd name="connsiteY614" fmla="*/ 1698856 h 2179595"/>
                <a:gd name="connsiteX615" fmla="*/ 1928071 w 2146614"/>
                <a:gd name="connsiteY615" fmla="*/ 1698871 h 2179595"/>
                <a:gd name="connsiteX616" fmla="*/ 1968773 w 2146614"/>
                <a:gd name="connsiteY616" fmla="*/ 1738123 h 2179595"/>
                <a:gd name="connsiteX617" fmla="*/ 1962615 w 2146614"/>
                <a:gd name="connsiteY617" fmla="*/ 1735440 h 2179595"/>
                <a:gd name="connsiteX618" fmla="*/ 1969626 w 2146614"/>
                <a:gd name="connsiteY618" fmla="*/ 1742761 h 2179595"/>
                <a:gd name="connsiteX619" fmla="*/ 1940364 w 2146614"/>
                <a:gd name="connsiteY619" fmla="*/ 1728607 h 2179595"/>
                <a:gd name="connsiteX620" fmla="*/ 1962985 w 2146614"/>
                <a:gd name="connsiteY620" fmla="*/ 1753076 h 2179595"/>
                <a:gd name="connsiteX621" fmla="*/ 1911931 w 2146614"/>
                <a:gd name="connsiteY621" fmla="*/ 1727261 h 2179595"/>
                <a:gd name="connsiteX622" fmla="*/ 1916763 w 2146614"/>
                <a:gd name="connsiteY622" fmla="*/ 1737281 h 2179595"/>
                <a:gd name="connsiteX623" fmla="*/ 1911848 w 2146614"/>
                <a:gd name="connsiteY623" fmla="*/ 1735959 h 2179595"/>
                <a:gd name="connsiteX624" fmla="*/ 1931780 w 2146614"/>
                <a:gd name="connsiteY624" fmla="*/ 1759316 h 2179595"/>
                <a:gd name="connsiteX625" fmla="*/ 1889210 w 2146614"/>
                <a:gd name="connsiteY625" fmla="*/ 1735625 h 2179595"/>
                <a:gd name="connsiteX626" fmla="*/ 1892327 w 2146614"/>
                <a:gd name="connsiteY626" fmla="*/ 1756819 h 2179595"/>
                <a:gd name="connsiteX627" fmla="*/ 1888718 w 2146614"/>
                <a:gd name="connsiteY627" fmla="*/ 1756309 h 2179595"/>
                <a:gd name="connsiteX628" fmla="*/ 1889171 w 2146614"/>
                <a:gd name="connsiteY628" fmla="*/ 1758723 h 2179595"/>
                <a:gd name="connsiteX629" fmla="*/ 1882614 w 2146614"/>
                <a:gd name="connsiteY629" fmla="*/ 1758060 h 2179595"/>
                <a:gd name="connsiteX630" fmla="*/ 1882624 w 2146614"/>
                <a:gd name="connsiteY630" fmla="*/ 1758141 h 2179595"/>
                <a:gd name="connsiteX631" fmla="*/ 1914585 w 2146614"/>
                <a:gd name="connsiteY631" fmla="*/ 1804149 h 2179595"/>
                <a:gd name="connsiteX632" fmla="*/ 1908705 w 2146614"/>
                <a:gd name="connsiteY632" fmla="*/ 1800065 h 2179595"/>
                <a:gd name="connsiteX633" fmla="*/ 1912863 w 2146614"/>
                <a:gd name="connsiteY633" fmla="*/ 1806586 h 2179595"/>
                <a:gd name="connsiteX634" fmla="*/ 1891499 w 2146614"/>
                <a:gd name="connsiteY634" fmla="*/ 1790452 h 2179595"/>
                <a:gd name="connsiteX635" fmla="*/ 1906296 w 2146614"/>
                <a:gd name="connsiteY635" fmla="*/ 1814596 h 2179595"/>
                <a:gd name="connsiteX636" fmla="*/ 1859802 w 2146614"/>
                <a:gd name="connsiteY636" fmla="*/ 1778177 h 2179595"/>
                <a:gd name="connsiteX637" fmla="*/ 1862995 w 2146614"/>
                <a:gd name="connsiteY637" fmla="*/ 1790524 h 2179595"/>
                <a:gd name="connsiteX638" fmla="*/ 1854735 w 2146614"/>
                <a:gd name="connsiteY638" fmla="*/ 1786440 h 2179595"/>
                <a:gd name="connsiteX639" fmla="*/ 1872696 w 2146614"/>
                <a:gd name="connsiteY639" fmla="*/ 1818538 h 2179595"/>
                <a:gd name="connsiteX640" fmla="*/ 1834909 w 2146614"/>
                <a:gd name="connsiteY640" fmla="*/ 1786440 h 2179595"/>
                <a:gd name="connsiteX641" fmla="*/ 1833976 w 2146614"/>
                <a:gd name="connsiteY641" fmla="*/ 1804993 h 2179595"/>
                <a:gd name="connsiteX642" fmla="*/ 1832824 w 2146614"/>
                <a:gd name="connsiteY642" fmla="*/ 1804589 h 2179595"/>
                <a:gd name="connsiteX643" fmla="*/ 1832775 w 2146614"/>
                <a:gd name="connsiteY643" fmla="*/ 1809174 h 2179595"/>
                <a:gd name="connsiteX644" fmla="*/ 1826540 w 2146614"/>
                <a:gd name="connsiteY644" fmla="*/ 1807266 h 2179595"/>
                <a:gd name="connsiteX645" fmla="*/ 1826510 w 2146614"/>
                <a:gd name="connsiteY645" fmla="*/ 1807717 h 2179595"/>
                <a:gd name="connsiteX646" fmla="*/ 1848560 w 2146614"/>
                <a:gd name="connsiteY646" fmla="*/ 1858337 h 2179595"/>
                <a:gd name="connsiteX647" fmla="*/ 1842296 w 2146614"/>
                <a:gd name="connsiteY647" fmla="*/ 1851842 h 2179595"/>
                <a:gd name="connsiteX648" fmla="*/ 1844735 w 2146614"/>
                <a:gd name="connsiteY648" fmla="*/ 1858110 h 2179595"/>
                <a:gd name="connsiteX649" fmla="*/ 1830790 w 2146614"/>
                <a:gd name="connsiteY649" fmla="*/ 1842453 h 2179595"/>
                <a:gd name="connsiteX650" fmla="*/ 1838696 w 2146614"/>
                <a:gd name="connsiteY650" fmla="*/ 1863875 h 2179595"/>
                <a:gd name="connsiteX651" fmla="*/ 1799050 w 2146614"/>
                <a:gd name="connsiteY651" fmla="*/ 1817747 h 2179595"/>
                <a:gd name="connsiteX652" fmla="*/ 1799872 w 2146614"/>
                <a:gd name="connsiteY652" fmla="*/ 1832254 h 2179595"/>
                <a:gd name="connsiteX653" fmla="*/ 1791541 w 2146614"/>
                <a:gd name="connsiteY653" fmla="*/ 1825848 h 2179595"/>
                <a:gd name="connsiteX654" fmla="*/ 1791650 w 2146614"/>
                <a:gd name="connsiteY654" fmla="*/ 1828648 h 2179595"/>
                <a:gd name="connsiteX655" fmla="*/ 1791264 w 2146614"/>
                <a:gd name="connsiteY655" fmla="*/ 1828340 h 2179595"/>
                <a:gd name="connsiteX656" fmla="*/ 1803191 w 2146614"/>
                <a:gd name="connsiteY656" fmla="*/ 1865095 h 2179595"/>
                <a:gd name="connsiteX657" fmla="*/ 1772174 w 2146614"/>
                <a:gd name="connsiteY657" fmla="*/ 1825967 h 2179595"/>
                <a:gd name="connsiteX658" fmla="*/ 1767621 w 2146614"/>
                <a:gd name="connsiteY658" fmla="*/ 1847655 h 2179595"/>
                <a:gd name="connsiteX659" fmla="*/ 1761405 w 2146614"/>
                <a:gd name="connsiteY659" fmla="*/ 1844312 h 2179595"/>
                <a:gd name="connsiteX660" fmla="*/ 1773229 w 2146614"/>
                <a:gd name="connsiteY660" fmla="*/ 1898600 h 2179595"/>
                <a:gd name="connsiteX661" fmla="*/ 1766628 w 2146614"/>
                <a:gd name="connsiteY661" fmla="*/ 1888322 h 2179595"/>
                <a:gd name="connsiteX662" fmla="*/ 1767869 w 2146614"/>
                <a:gd name="connsiteY662" fmla="*/ 1895356 h 2179595"/>
                <a:gd name="connsiteX663" fmla="*/ 1760105 w 2146614"/>
                <a:gd name="connsiteY663" fmla="*/ 1882141 h 2179595"/>
                <a:gd name="connsiteX664" fmla="*/ 1762779 w 2146614"/>
                <a:gd name="connsiteY664" fmla="*/ 1899020 h 2179595"/>
                <a:gd name="connsiteX665" fmla="*/ 1732105 w 2146614"/>
                <a:gd name="connsiteY665" fmla="*/ 1844644 h 2179595"/>
                <a:gd name="connsiteX666" fmla="*/ 1729825 w 2146614"/>
                <a:gd name="connsiteY666" fmla="*/ 1860869 h 2179595"/>
                <a:gd name="connsiteX667" fmla="*/ 1722948 w 2146614"/>
                <a:gd name="connsiteY667" fmla="*/ 1853011 h 2179595"/>
                <a:gd name="connsiteX668" fmla="*/ 1722560 w 2146614"/>
                <a:gd name="connsiteY668" fmla="*/ 1855460 h 2179595"/>
                <a:gd name="connsiteX669" fmla="*/ 1720765 w 2146614"/>
                <a:gd name="connsiteY669" fmla="*/ 1853335 h 2179595"/>
                <a:gd name="connsiteX670" fmla="*/ 1725940 w 2146614"/>
                <a:gd name="connsiteY670" fmla="*/ 1897201 h 2179595"/>
                <a:gd name="connsiteX671" fmla="*/ 1704002 w 2146614"/>
                <a:gd name="connsiteY671" fmla="*/ 1854425 h 2179595"/>
                <a:gd name="connsiteX672" fmla="*/ 1696212 w 2146614"/>
                <a:gd name="connsiteY672" fmla="*/ 1872680 h 2179595"/>
                <a:gd name="connsiteX673" fmla="*/ 1690489 w 2146614"/>
                <a:gd name="connsiteY673" fmla="*/ 1867960 h 2179595"/>
                <a:gd name="connsiteX674" fmla="*/ 1691493 w 2146614"/>
                <a:gd name="connsiteY674" fmla="*/ 1923398 h 2179595"/>
                <a:gd name="connsiteX675" fmla="*/ 1685406 w 2146614"/>
                <a:gd name="connsiteY675" fmla="*/ 1907915 h 2179595"/>
                <a:gd name="connsiteX676" fmla="*/ 1685213 w 2146614"/>
                <a:gd name="connsiteY676" fmla="*/ 1916884 h 2179595"/>
                <a:gd name="connsiteX677" fmla="*/ 1681909 w 2146614"/>
                <a:gd name="connsiteY677" fmla="*/ 1907390 h 2179595"/>
                <a:gd name="connsiteX678" fmla="*/ 1681466 w 2146614"/>
                <a:gd name="connsiteY678" fmla="*/ 1918678 h 2179595"/>
                <a:gd name="connsiteX679" fmla="*/ 1661556 w 2146614"/>
                <a:gd name="connsiteY679" fmla="*/ 1858037 h 2179595"/>
                <a:gd name="connsiteX680" fmla="*/ 1656092 w 2146614"/>
                <a:gd name="connsiteY680" fmla="*/ 1873679 h 2179595"/>
                <a:gd name="connsiteX681" fmla="*/ 1656029 w 2146614"/>
                <a:gd name="connsiteY681" fmla="*/ 1873887 h 2179595"/>
                <a:gd name="connsiteX682" fmla="*/ 1656023 w 2146614"/>
                <a:gd name="connsiteY682" fmla="*/ 1873879 h 2179595"/>
                <a:gd name="connsiteX683" fmla="*/ 1655538 w 2146614"/>
                <a:gd name="connsiteY683" fmla="*/ 1875266 h 2179595"/>
                <a:gd name="connsiteX684" fmla="*/ 1650327 w 2146614"/>
                <a:gd name="connsiteY684" fmla="*/ 1866219 h 2179595"/>
                <a:gd name="connsiteX685" fmla="*/ 1649567 w 2146614"/>
                <a:gd name="connsiteY685" fmla="*/ 1868279 h 2179595"/>
                <a:gd name="connsiteX686" fmla="*/ 1647756 w 2146614"/>
                <a:gd name="connsiteY686" fmla="*/ 1865001 h 2179595"/>
                <a:gd name="connsiteX687" fmla="*/ 1643911 w 2146614"/>
                <a:gd name="connsiteY687" fmla="*/ 1913614 h 2179595"/>
                <a:gd name="connsiteX688" fmla="*/ 1631160 w 2146614"/>
                <a:gd name="connsiteY688" fmla="*/ 1868863 h 2179595"/>
                <a:gd name="connsiteX689" fmla="*/ 1621292 w 2146614"/>
                <a:gd name="connsiteY689" fmla="*/ 1883299 h 2179595"/>
                <a:gd name="connsiteX690" fmla="*/ 1616318 w 2146614"/>
                <a:gd name="connsiteY690" fmla="*/ 1877207 h 2179595"/>
                <a:gd name="connsiteX691" fmla="*/ 1606489 w 2146614"/>
                <a:gd name="connsiteY691" fmla="*/ 1931767 h 2179595"/>
                <a:gd name="connsiteX692" fmla="*/ 1602571 w 2146614"/>
                <a:gd name="connsiteY692" fmla="*/ 1910016 h 2179595"/>
                <a:gd name="connsiteX693" fmla="*/ 1599944 w 2146614"/>
                <a:gd name="connsiteY693" fmla="*/ 1921878 h 2179595"/>
                <a:gd name="connsiteX694" fmla="*/ 1599204 w 2146614"/>
                <a:gd name="connsiteY694" fmla="*/ 1916574 h 2179595"/>
                <a:gd name="connsiteX695" fmla="*/ 1597879 w 2146614"/>
                <a:gd name="connsiteY695" fmla="*/ 1922094 h 2179595"/>
                <a:gd name="connsiteX696" fmla="*/ 1590138 w 2146614"/>
                <a:gd name="connsiteY696" fmla="*/ 1858388 h 2179595"/>
                <a:gd name="connsiteX697" fmla="*/ 1580407 w 2146614"/>
                <a:gd name="connsiteY697" fmla="*/ 1876518 h 2179595"/>
                <a:gd name="connsiteX698" fmla="*/ 1576173 w 2146614"/>
                <a:gd name="connsiteY698" fmla="*/ 1865469 h 2179595"/>
                <a:gd name="connsiteX699" fmla="*/ 1575476 w 2146614"/>
                <a:gd name="connsiteY699" fmla="*/ 1866607 h 2179595"/>
                <a:gd name="connsiteX700" fmla="*/ 1574459 w 2146614"/>
                <a:gd name="connsiteY700" fmla="*/ 1863418 h 2179595"/>
                <a:gd name="connsiteX701" fmla="*/ 1560255 w 2146614"/>
                <a:gd name="connsiteY701" fmla="*/ 1913713 h 2179595"/>
                <a:gd name="connsiteX702" fmla="*/ 1556575 w 2146614"/>
                <a:gd name="connsiteY702" fmla="*/ 1868489 h 2179595"/>
                <a:gd name="connsiteX703" fmla="*/ 1545743 w 2146614"/>
                <a:gd name="connsiteY703" fmla="*/ 1879094 h 2179595"/>
                <a:gd name="connsiteX704" fmla="*/ 1541810 w 2146614"/>
                <a:gd name="connsiteY704" fmla="*/ 1871696 h 2179595"/>
                <a:gd name="connsiteX705" fmla="*/ 1521486 w 2146614"/>
                <a:gd name="connsiteY705" fmla="*/ 1923398 h 2179595"/>
                <a:gd name="connsiteX706" fmla="*/ 1522000 w 2146614"/>
                <a:gd name="connsiteY706" fmla="*/ 1894991 h 2179595"/>
                <a:gd name="connsiteX707" fmla="*/ 1515340 w 2146614"/>
                <a:gd name="connsiteY707" fmla="*/ 1910137 h 2179595"/>
                <a:gd name="connsiteX708" fmla="*/ 1515422 w 2146614"/>
                <a:gd name="connsiteY708" fmla="*/ 1908734 h 2179595"/>
                <a:gd name="connsiteX709" fmla="*/ 1515234 w 2146614"/>
                <a:gd name="connsiteY709" fmla="*/ 1909141 h 2179595"/>
                <a:gd name="connsiteX710" fmla="*/ 1515933 w 2146614"/>
                <a:gd name="connsiteY710" fmla="*/ 1899893 h 2179595"/>
                <a:gd name="connsiteX711" fmla="*/ 1518916 w 2146614"/>
                <a:gd name="connsiteY711" fmla="*/ 1848330 h 2179595"/>
                <a:gd name="connsiteX712" fmla="*/ 1505723 w 2146614"/>
                <a:gd name="connsiteY712" fmla="*/ 1864347 h 2179595"/>
                <a:gd name="connsiteX713" fmla="*/ 1503321 w 2146614"/>
                <a:gd name="connsiteY713" fmla="*/ 1850315 h 2179595"/>
                <a:gd name="connsiteX714" fmla="*/ 1503134 w 2146614"/>
                <a:gd name="connsiteY714" fmla="*/ 1850517 h 2179595"/>
                <a:gd name="connsiteX715" fmla="*/ 1502954 w 2146614"/>
                <a:gd name="connsiteY715" fmla="*/ 1848925 h 2179595"/>
                <a:gd name="connsiteX716" fmla="*/ 1478188 w 2146614"/>
                <a:gd name="connsiteY716" fmla="*/ 1897485 h 2179595"/>
                <a:gd name="connsiteX717" fmla="*/ 1483316 w 2146614"/>
                <a:gd name="connsiteY717" fmla="*/ 1853144 h 2179595"/>
                <a:gd name="connsiteX718" fmla="*/ 1472461 w 2146614"/>
                <a:gd name="connsiteY718" fmla="*/ 1860233 h 2179595"/>
                <a:gd name="connsiteX719" fmla="*/ 1469888 w 2146614"/>
                <a:gd name="connsiteY719" fmla="*/ 1851677 h 2179595"/>
                <a:gd name="connsiteX720" fmla="*/ 1439750 w 2146614"/>
                <a:gd name="connsiteY720" fmla="*/ 1898601 h 2179595"/>
                <a:gd name="connsiteX721" fmla="*/ 1446744 w 2146614"/>
                <a:gd name="connsiteY721" fmla="*/ 1866487 h 2179595"/>
                <a:gd name="connsiteX722" fmla="*/ 1436704 w 2146614"/>
                <a:gd name="connsiteY722" fmla="*/ 1880307 h 2179595"/>
                <a:gd name="connsiteX723" fmla="*/ 1437224 w 2146614"/>
                <a:gd name="connsiteY723" fmla="*/ 1878442 h 2179595"/>
                <a:gd name="connsiteX724" fmla="*/ 1434650 w 2146614"/>
                <a:gd name="connsiteY724" fmla="*/ 1882119 h 2179595"/>
                <a:gd name="connsiteX725" fmla="*/ 1449201 w 2146614"/>
                <a:gd name="connsiteY725" fmla="*/ 1826105 h 2179595"/>
                <a:gd name="connsiteX726" fmla="*/ 1438863 w 2146614"/>
                <a:gd name="connsiteY726" fmla="*/ 1834558 h 2179595"/>
                <a:gd name="connsiteX727" fmla="*/ 1442662 w 2146614"/>
                <a:gd name="connsiteY727" fmla="*/ 1836228 h 2179595"/>
                <a:gd name="connsiteX728" fmla="*/ 1437206 w 2146614"/>
                <a:gd name="connsiteY728" fmla="*/ 1835912 h 2179595"/>
                <a:gd name="connsiteX729" fmla="*/ 1434851 w 2146614"/>
                <a:gd name="connsiteY729" fmla="*/ 1837838 h 2179595"/>
                <a:gd name="connsiteX730" fmla="*/ 1434906 w 2146614"/>
                <a:gd name="connsiteY730" fmla="*/ 1835779 h 2179595"/>
                <a:gd name="connsiteX731" fmla="*/ 1424818 w 2146614"/>
                <a:gd name="connsiteY731" fmla="*/ 1835196 h 2179595"/>
                <a:gd name="connsiteX732" fmla="*/ 1418993 w 2146614"/>
                <a:gd name="connsiteY732" fmla="*/ 1842579 h 2179595"/>
                <a:gd name="connsiteX733" fmla="*/ 1437210 w 2146614"/>
                <a:gd name="connsiteY733" fmla="*/ 1850976 h 2179595"/>
                <a:gd name="connsiteX734" fmla="*/ 1413767 w 2146614"/>
                <a:gd name="connsiteY734" fmla="*/ 1849204 h 2179595"/>
                <a:gd name="connsiteX735" fmla="*/ 1407041 w 2146614"/>
                <a:gd name="connsiteY735" fmla="*/ 1857730 h 2179595"/>
                <a:gd name="connsiteX736" fmla="*/ 1411896 w 2146614"/>
                <a:gd name="connsiteY736" fmla="*/ 1860206 h 2179595"/>
                <a:gd name="connsiteX737" fmla="*/ 1405657 w 2146614"/>
                <a:gd name="connsiteY737" fmla="*/ 1859484 h 2179595"/>
                <a:gd name="connsiteX738" fmla="*/ 1400862 w 2146614"/>
                <a:gd name="connsiteY738" fmla="*/ 1865562 h 2179595"/>
                <a:gd name="connsiteX739" fmla="*/ 1402921 w 2146614"/>
                <a:gd name="connsiteY739" fmla="*/ 1859168 h 2179595"/>
                <a:gd name="connsiteX740" fmla="*/ 1381684 w 2146614"/>
                <a:gd name="connsiteY740" fmla="*/ 1856713 h 2179595"/>
                <a:gd name="connsiteX741" fmla="*/ 1381999 w 2146614"/>
                <a:gd name="connsiteY741" fmla="*/ 1857004 h 2179595"/>
                <a:gd name="connsiteX742" fmla="*/ 1365303 w 2146614"/>
                <a:gd name="connsiteY742" fmla="*/ 1858885 h 2179595"/>
                <a:gd name="connsiteX743" fmla="*/ 1377433 w 2146614"/>
                <a:gd name="connsiteY743" fmla="*/ 1879179 h 2179595"/>
                <a:gd name="connsiteX744" fmla="*/ 1366334 w 2146614"/>
                <a:gd name="connsiteY744" fmla="*/ 1882040 h 2179595"/>
                <a:gd name="connsiteX745" fmla="*/ 1410833 w 2146614"/>
                <a:gd name="connsiteY745" fmla="*/ 1910621 h 2179595"/>
                <a:gd name="connsiteX746" fmla="*/ 1403306 w 2146614"/>
                <a:gd name="connsiteY746" fmla="*/ 1908982 h 2179595"/>
                <a:gd name="connsiteX747" fmla="*/ 1414644 w 2146614"/>
                <a:gd name="connsiteY747" fmla="*/ 1916917 h 2179595"/>
                <a:gd name="connsiteX748" fmla="*/ 1377917 w 2146614"/>
                <a:gd name="connsiteY748" fmla="*/ 1907377 h 2179595"/>
                <a:gd name="connsiteX749" fmla="*/ 1408378 w 2146614"/>
                <a:gd name="connsiteY749" fmla="*/ 1929506 h 2179595"/>
                <a:gd name="connsiteX750" fmla="*/ 1355065 w 2146614"/>
                <a:gd name="connsiteY750" fmla="*/ 1914650 h 2179595"/>
                <a:gd name="connsiteX751" fmla="*/ 1360906 w 2146614"/>
                <a:gd name="connsiteY751" fmla="*/ 1922401 h 2179595"/>
                <a:gd name="connsiteX752" fmla="*/ 1360782 w 2146614"/>
                <a:gd name="connsiteY752" fmla="*/ 1922392 h 2179595"/>
                <a:gd name="connsiteX753" fmla="*/ 1379972 w 2146614"/>
                <a:gd name="connsiteY753" fmla="*/ 1937532 h 2179595"/>
                <a:gd name="connsiteX754" fmla="*/ 1336345 w 2146614"/>
                <a:gd name="connsiteY754" fmla="*/ 1923487 h 2179595"/>
                <a:gd name="connsiteX755" fmla="*/ 1333851 w 2146614"/>
                <a:gd name="connsiteY755" fmla="*/ 1923276 h 2179595"/>
                <a:gd name="connsiteX756" fmla="*/ 1341958 w 2146614"/>
                <a:gd name="connsiteY756" fmla="*/ 1946015 h 2179595"/>
                <a:gd name="connsiteX757" fmla="*/ 1330018 w 2146614"/>
                <a:gd name="connsiteY757" fmla="*/ 1946684 h 2179595"/>
                <a:gd name="connsiteX758" fmla="*/ 1329866 w 2146614"/>
                <a:gd name="connsiteY758" fmla="*/ 1946699 h 2179595"/>
                <a:gd name="connsiteX759" fmla="*/ 1370568 w 2146614"/>
                <a:gd name="connsiteY759" fmla="*/ 1985951 h 2179595"/>
                <a:gd name="connsiteX760" fmla="*/ 1364410 w 2146614"/>
                <a:gd name="connsiteY760" fmla="*/ 1983268 h 2179595"/>
                <a:gd name="connsiteX761" fmla="*/ 1371421 w 2146614"/>
                <a:gd name="connsiteY761" fmla="*/ 1990589 h 2179595"/>
                <a:gd name="connsiteX762" fmla="*/ 1342159 w 2146614"/>
                <a:gd name="connsiteY762" fmla="*/ 1976435 h 2179595"/>
                <a:gd name="connsiteX763" fmla="*/ 1364780 w 2146614"/>
                <a:gd name="connsiteY763" fmla="*/ 2000904 h 2179595"/>
                <a:gd name="connsiteX764" fmla="*/ 1313726 w 2146614"/>
                <a:gd name="connsiteY764" fmla="*/ 1975089 h 2179595"/>
                <a:gd name="connsiteX765" fmla="*/ 1318558 w 2146614"/>
                <a:gd name="connsiteY765" fmla="*/ 1985110 h 2179595"/>
                <a:gd name="connsiteX766" fmla="*/ 1313643 w 2146614"/>
                <a:gd name="connsiteY766" fmla="*/ 1983787 h 2179595"/>
                <a:gd name="connsiteX767" fmla="*/ 1333575 w 2146614"/>
                <a:gd name="connsiteY767" fmla="*/ 2007144 h 2179595"/>
                <a:gd name="connsiteX768" fmla="*/ 1291005 w 2146614"/>
                <a:gd name="connsiteY768" fmla="*/ 1983453 h 2179595"/>
                <a:gd name="connsiteX769" fmla="*/ 1294122 w 2146614"/>
                <a:gd name="connsiteY769" fmla="*/ 2004647 h 2179595"/>
                <a:gd name="connsiteX770" fmla="*/ 1290513 w 2146614"/>
                <a:gd name="connsiteY770" fmla="*/ 2004137 h 2179595"/>
                <a:gd name="connsiteX771" fmla="*/ 1290966 w 2146614"/>
                <a:gd name="connsiteY771" fmla="*/ 2006551 h 2179595"/>
                <a:gd name="connsiteX772" fmla="*/ 1284409 w 2146614"/>
                <a:gd name="connsiteY772" fmla="*/ 2005888 h 2179595"/>
                <a:gd name="connsiteX773" fmla="*/ 1284419 w 2146614"/>
                <a:gd name="connsiteY773" fmla="*/ 2005969 h 2179595"/>
                <a:gd name="connsiteX774" fmla="*/ 1316380 w 2146614"/>
                <a:gd name="connsiteY774" fmla="*/ 2051977 h 2179595"/>
                <a:gd name="connsiteX775" fmla="*/ 1310500 w 2146614"/>
                <a:gd name="connsiteY775" fmla="*/ 2047893 h 2179595"/>
                <a:gd name="connsiteX776" fmla="*/ 1314658 w 2146614"/>
                <a:gd name="connsiteY776" fmla="*/ 2054414 h 2179595"/>
                <a:gd name="connsiteX777" fmla="*/ 1293294 w 2146614"/>
                <a:gd name="connsiteY777" fmla="*/ 2038280 h 2179595"/>
                <a:gd name="connsiteX778" fmla="*/ 1308091 w 2146614"/>
                <a:gd name="connsiteY778" fmla="*/ 2062424 h 2179595"/>
                <a:gd name="connsiteX779" fmla="*/ 1261597 w 2146614"/>
                <a:gd name="connsiteY779" fmla="*/ 2026005 h 2179595"/>
                <a:gd name="connsiteX780" fmla="*/ 1264790 w 2146614"/>
                <a:gd name="connsiteY780" fmla="*/ 2038352 h 2179595"/>
                <a:gd name="connsiteX781" fmla="*/ 1256530 w 2146614"/>
                <a:gd name="connsiteY781" fmla="*/ 2034268 h 2179595"/>
                <a:gd name="connsiteX782" fmla="*/ 1274490 w 2146614"/>
                <a:gd name="connsiteY782" fmla="*/ 2066366 h 2179595"/>
                <a:gd name="connsiteX783" fmla="*/ 1236704 w 2146614"/>
                <a:gd name="connsiteY783" fmla="*/ 2034268 h 2179595"/>
                <a:gd name="connsiteX784" fmla="*/ 1235771 w 2146614"/>
                <a:gd name="connsiteY784" fmla="*/ 2052821 h 2179595"/>
                <a:gd name="connsiteX785" fmla="*/ 1234619 w 2146614"/>
                <a:gd name="connsiteY785" fmla="*/ 2052417 h 2179595"/>
                <a:gd name="connsiteX786" fmla="*/ 1234570 w 2146614"/>
                <a:gd name="connsiteY786" fmla="*/ 2057002 h 2179595"/>
                <a:gd name="connsiteX787" fmla="*/ 1228335 w 2146614"/>
                <a:gd name="connsiteY787" fmla="*/ 2055094 h 2179595"/>
                <a:gd name="connsiteX788" fmla="*/ 1228305 w 2146614"/>
                <a:gd name="connsiteY788" fmla="*/ 2055545 h 2179595"/>
                <a:gd name="connsiteX789" fmla="*/ 1250355 w 2146614"/>
                <a:gd name="connsiteY789" fmla="*/ 2106165 h 2179595"/>
                <a:gd name="connsiteX790" fmla="*/ 1244091 w 2146614"/>
                <a:gd name="connsiteY790" fmla="*/ 2099671 h 2179595"/>
                <a:gd name="connsiteX791" fmla="*/ 1246530 w 2146614"/>
                <a:gd name="connsiteY791" fmla="*/ 2105938 h 2179595"/>
                <a:gd name="connsiteX792" fmla="*/ 1232585 w 2146614"/>
                <a:gd name="connsiteY792" fmla="*/ 2090281 h 2179595"/>
                <a:gd name="connsiteX793" fmla="*/ 1240491 w 2146614"/>
                <a:gd name="connsiteY793" fmla="*/ 2111703 h 2179595"/>
                <a:gd name="connsiteX794" fmla="*/ 1200845 w 2146614"/>
                <a:gd name="connsiteY794" fmla="*/ 2065575 h 2179595"/>
                <a:gd name="connsiteX795" fmla="*/ 1201667 w 2146614"/>
                <a:gd name="connsiteY795" fmla="*/ 2080082 h 2179595"/>
                <a:gd name="connsiteX796" fmla="*/ 1193336 w 2146614"/>
                <a:gd name="connsiteY796" fmla="*/ 2073676 h 2179595"/>
                <a:gd name="connsiteX797" fmla="*/ 1193445 w 2146614"/>
                <a:gd name="connsiteY797" fmla="*/ 2076477 h 2179595"/>
                <a:gd name="connsiteX798" fmla="*/ 1193059 w 2146614"/>
                <a:gd name="connsiteY798" fmla="*/ 2076168 h 2179595"/>
                <a:gd name="connsiteX799" fmla="*/ 1204986 w 2146614"/>
                <a:gd name="connsiteY799" fmla="*/ 2112923 h 2179595"/>
                <a:gd name="connsiteX800" fmla="*/ 1173969 w 2146614"/>
                <a:gd name="connsiteY800" fmla="*/ 2073795 h 2179595"/>
                <a:gd name="connsiteX801" fmla="*/ 1169416 w 2146614"/>
                <a:gd name="connsiteY801" fmla="*/ 2095483 h 2179595"/>
                <a:gd name="connsiteX802" fmla="*/ 1163200 w 2146614"/>
                <a:gd name="connsiteY802" fmla="*/ 2092140 h 2179595"/>
                <a:gd name="connsiteX803" fmla="*/ 1175024 w 2146614"/>
                <a:gd name="connsiteY803" fmla="*/ 2146428 h 2179595"/>
                <a:gd name="connsiteX804" fmla="*/ 1168423 w 2146614"/>
                <a:gd name="connsiteY804" fmla="*/ 2136150 h 2179595"/>
                <a:gd name="connsiteX805" fmla="*/ 1169664 w 2146614"/>
                <a:gd name="connsiteY805" fmla="*/ 2143184 h 2179595"/>
                <a:gd name="connsiteX806" fmla="*/ 1161900 w 2146614"/>
                <a:gd name="connsiteY806" fmla="*/ 2129969 h 2179595"/>
                <a:gd name="connsiteX807" fmla="*/ 1164574 w 2146614"/>
                <a:gd name="connsiteY807" fmla="*/ 2146848 h 2179595"/>
                <a:gd name="connsiteX808" fmla="*/ 1133900 w 2146614"/>
                <a:gd name="connsiteY808" fmla="*/ 2092472 h 2179595"/>
                <a:gd name="connsiteX809" fmla="*/ 1131620 w 2146614"/>
                <a:gd name="connsiteY809" fmla="*/ 2108697 h 2179595"/>
                <a:gd name="connsiteX810" fmla="*/ 1124743 w 2146614"/>
                <a:gd name="connsiteY810" fmla="*/ 2100839 h 2179595"/>
                <a:gd name="connsiteX811" fmla="*/ 1124355 w 2146614"/>
                <a:gd name="connsiteY811" fmla="*/ 2103288 h 2179595"/>
                <a:gd name="connsiteX812" fmla="*/ 1122560 w 2146614"/>
                <a:gd name="connsiteY812" fmla="*/ 2101163 h 2179595"/>
                <a:gd name="connsiteX813" fmla="*/ 1127735 w 2146614"/>
                <a:gd name="connsiteY813" fmla="*/ 2145029 h 2179595"/>
                <a:gd name="connsiteX814" fmla="*/ 1105796 w 2146614"/>
                <a:gd name="connsiteY814" fmla="*/ 2102253 h 2179595"/>
                <a:gd name="connsiteX815" fmla="*/ 1098007 w 2146614"/>
                <a:gd name="connsiteY815" fmla="*/ 2120508 h 2179595"/>
                <a:gd name="connsiteX816" fmla="*/ 1092284 w 2146614"/>
                <a:gd name="connsiteY816" fmla="*/ 2115788 h 2179595"/>
                <a:gd name="connsiteX817" fmla="*/ 1093288 w 2146614"/>
                <a:gd name="connsiteY817" fmla="*/ 2171226 h 2179595"/>
                <a:gd name="connsiteX818" fmla="*/ 1087201 w 2146614"/>
                <a:gd name="connsiteY818" fmla="*/ 2155743 h 2179595"/>
                <a:gd name="connsiteX819" fmla="*/ 1087008 w 2146614"/>
                <a:gd name="connsiteY819" fmla="*/ 2164712 h 2179595"/>
                <a:gd name="connsiteX820" fmla="*/ 1083704 w 2146614"/>
                <a:gd name="connsiteY820" fmla="*/ 2155218 h 2179595"/>
                <a:gd name="connsiteX821" fmla="*/ 1083261 w 2146614"/>
                <a:gd name="connsiteY821" fmla="*/ 2166506 h 2179595"/>
                <a:gd name="connsiteX822" fmla="*/ 1063350 w 2146614"/>
                <a:gd name="connsiteY822" fmla="*/ 2105865 h 2179595"/>
                <a:gd name="connsiteX823" fmla="*/ 1057887 w 2146614"/>
                <a:gd name="connsiteY823" fmla="*/ 2121507 h 2179595"/>
                <a:gd name="connsiteX824" fmla="*/ 1057824 w 2146614"/>
                <a:gd name="connsiteY824" fmla="*/ 2121715 h 2179595"/>
                <a:gd name="connsiteX825" fmla="*/ 1057818 w 2146614"/>
                <a:gd name="connsiteY825" fmla="*/ 2121707 h 2179595"/>
                <a:gd name="connsiteX826" fmla="*/ 1057333 w 2146614"/>
                <a:gd name="connsiteY826" fmla="*/ 2123094 h 2179595"/>
                <a:gd name="connsiteX827" fmla="*/ 1052122 w 2146614"/>
                <a:gd name="connsiteY827" fmla="*/ 2114047 h 2179595"/>
                <a:gd name="connsiteX828" fmla="*/ 1051362 w 2146614"/>
                <a:gd name="connsiteY828" fmla="*/ 2116107 h 2179595"/>
                <a:gd name="connsiteX829" fmla="*/ 1049551 w 2146614"/>
                <a:gd name="connsiteY829" fmla="*/ 2112829 h 2179595"/>
                <a:gd name="connsiteX830" fmla="*/ 1045706 w 2146614"/>
                <a:gd name="connsiteY830" fmla="*/ 2161442 h 2179595"/>
                <a:gd name="connsiteX831" fmla="*/ 1032955 w 2146614"/>
                <a:gd name="connsiteY831" fmla="*/ 2116691 h 2179595"/>
                <a:gd name="connsiteX832" fmla="*/ 1023087 w 2146614"/>
                <a:gd name="connsiteY832" fmla="*/ 2131127 h 2179595"/>
                <a:gd name="connsiteX833" fmla="*/ 1018113 w 2146614"/>
                <a:gd name="connsiteY833" fmla="*/ 2125035 h 2179595"/>
                <a:gd name="connsiteX834" fmla="*/ 1008284 w 2146614"/>
                <a:gd name="connsiteY834" fmla="*/ 2179595 h 2179595"/>
                <a:gd name="connsiteX835" fmla="*/ 1004366 w 2146614"/>
                <a:gd name="connsiteY835" fmla="*/ 2157844 h 2179595"/>
                <a:gd name="connsiteX836" fmla="*/ 1001739 w 2146614"/>
                <a:gd name="connsiteY836" fmla="*/ 2169706 h 2179595"/>
                <a:gd name="connsiteX837" fmla="*/ 1000999 w 2146614"/>
                <a:gd name="connsiteY837" fmla="*/ 2164402 h 2179595"/>
                <a:gd name="connsiteX838" fmla="*/ 999674 w 2146614"/>
                <a:gd name="connsiteY838" fmla="*/ 2169922 h 2179595"/>
                <a:gd name="connsiteX839" fmla="*/ 991933 w 2146614"/>
                <a:gd name="connsiteY839" fmla="*/ 2106216 h 2179595"/>
                <a:gd name="connsiteX840" fmla="*/ 982202 w 2146614"/>
                <a:gd name="connsiteY840" fmla="*/ 2124346 h 2179595"/>
                <a:gd name="connsiteX841" fmla="*/ 977968 w 2146614"/>
                <a:gd name="connsiteY841" fmla="*/ 2113297 h 2179595"/>
                <a:gd name="connsiteX842" fmla="*/ 977270 w 2146614"/>
                <a:gd name="connsiteY842" fmla="*/ 2114435 h 2179595"/>
                <a:gd name="connsiteX843" fmla="*/ 976254 w 2146614"/>
                <a:gd name="connsiteY843" fmla="*/ 2111246 h 2179595"/>
                <a:gd name="connsiteX844" fmla="*/ 962050 w 2146614"/>
                <a:gd name="connsiteY844" fmla="*/ 2161541 h 2179595"/>
                <a:gd name="connsiteX845" fmla="*/ 958370 w 2146614"/>
                <a:gd name="connsiteY845" fmla="*/ 2116317 h 2179595"/>
                <a:gd name="connsiteX846" fmla="*/ 947538 w 2146614"/>
                <a:gd name="connsiteY846" fmla="*/ 2126922 h 2179595"/>
                <a:gd name="connsiteX847" fmla="*/ 943605 w 2146614"/>
                <a:gd name="connsiteY847" fmla="*/ 2119524 h 2179595"/>
                <a:gd name="connsiteX848" fmla="*/ 923281 w 2146614"/>
                <a:gd name="connsiteY848" fmla="*/ 2171226 h 2179595"/>
                <a:gd name="connsiteX849" fmla="*/ 923795 w 2146614"/>
                <a:gd name="connsiteY849" fmla="*/ 2142819 h 2179595"/>
                <a:gd name="connsiteX850" fmla="*/ 917135 w 2146614"/>
                <a:gd name="connsiteY850" fmla="*/ 2157965 h 2179595"/>
                <a:gd name="connsiteX851" fmla="*/ 917216 w 2146614"/>
                <a:gd name="connsiteY851" fmla="*/ 2156562 h 2179595"/>
                <a:gd name="connsiteX852" fmla="*/ 917029 w 2146614"/>
                <a:gd name="connsiteY852" fmla="*/ 2156969 h 2179595"/>
                <a:gd name="connsiteX853" fmla="*/ 917728 w 2146614"/>
                <a:gd name="connsiteY853" fmla="*/ 2147721 h 2179595"/>
                <a:gd name="connsiteX854" fmla="*/ 920711 w 2146614"/>
                <a:gd name="connsiteY854" fmla="*/ 2096158 h 2179595"/>
                <a:gd name="connsiteX855" fmla="*/ 907518 w 2146614"/>
                <a:gd name="connsiteY855" fmla="*/ 2112175 h 2179595"/>
                <a:gd name="connsiteX856" fmla="*/ 905116 w 2146614"/>
                <a:gd name="connsiteY856" fmla="*/ 2098143 h 2179595"/>
                <a:gd name="connsiteX857" fmla="*/ 904929 w 2146614"/>
                <a:gd name="connsiteY857" fmla="*/ 2098345 h 2179595"/>
                <a:gd name="connsiteX858" fmla="*/ 904749 w 2146614"/>
                <a:gd name="connsiteY858" fmla="*/ 2096753 h 2179595"/>
                <a:gd name="connsiteX859" fmla="*/ 879983 w 2146614"/>
                <a:gd name="connsiteY859" fmla="*/ 2145313 h 2179595"/>
                <a:gd name="connsiteX860" fmla="*/ 885111 w 2146614"/>
                <a:gd name="connsiteY860" fmla="*/ 2100972 h 2179595"/>
                <a:gd name="connsiteX861" fmla="*/ 874256 w 2146614"/>
                <a:gd name="connsiteY861" fmla="*/ 2108061 h 2179595"/>
                <a:gd name="connsiteX862" fmla="*/ 871683 w 2146614"/>
                <a:gd name="connsiteY862" fmla="*/ 2099505 h 2179595"/>
                <a:gd name="connsiteX863" fmla="*/ 841545 w 2146614"/>
                <a:gd name="connsiteY863" fmla="*/ 2146429 h 2179595"/>
                <a:gd name="connsiteX864" fmla="*/ 848539 w 2146614"/>
                <a:gd name="connsiteY864" fmla="*/ 2114315 h 2179595"/>
                <a:gd name="connsiteX865" fmla="*/ 838499 w 2146614"/>
                <a:gd name="connsiteY865" fmla="*/ 2128135 h 2179595"/>
                <a:gd name="connsiteX866" fmla="*/ 839019 w 2146614"/>
                <a:gd name="connsiteY866" fmla="*/ 2126270 h 2179595"/>
                <a:gd name="connsiteX867" fmla="*/ 836445 w 2146614"/>
                <a:gd name="connsiteY867" fmla="*/ 2129947 h 2179595"/>
                <a:gd name="connsiteX868" fmla="*/ 850996 w 2146614"/>
                <a:gd name="connsiteY868" fmla="*/ 2073933 h 2179595"/>
                <a:gd name="connsiteX869" fmla="*/ 836646 w 2146614"/>
                <a:gd name="connsiteY869" fmla="*/ 2085667 h 2179595"/>
                <a:gd name="connsiteX870" fmla="*/ 837072 w 2146614"/>
                <a:gd name="connsiteY870" fmla="*/ 2069767 h 2179595"/>
                <a:gd name="connsiteX871" fmla="*/ 802657 w 2146614"/>
                <a:gd name="connsiteY871" fmla="*/ 2113390 h 2179595"/>
                <a:gd name="connsiteX872" fmla="*/ 816250 w 2146614"/>
                <a:gd name="connsiteY872" fmla="*/ 2071171 h 2179595"/>
                <a:gd name="connsiteX873" fmla="*/ 806065 w 2146614"/>
                <a:gd name="connsiteY873" fmla="*/ 2075265 h 2179595"/>
                <a:gd name="connsiteX874" fmla="*/ 805155 w 2146614"/>
                <a:gd name="connsiteY874" fmla="*/ 2065786 h 2179595"/>
                <a:gd name="connsiteX875" fmla="*/ 766214 w 2146614"/>
                <a:gd name="connsiteY875" fmla="*/ 2106165 h 2179595"/>
                <a:gd name="connsiteX876" fmla="*/ 781388 w 2146614"/>
                <a:gd name="connsiteY876" fmla="*/ 2071328 h 2179595"/>
                <a:gd name="connsiteX877" fmla="*/ 767100 w 2146614"/>
                <a:gd name="connsiteY877" fmla="*/ 2084539 h 2179595"/>
                <a:gd name="connsiteX878" fmla="*/ 769019 w 2146614"/>
                <a:gd name="connsiteY878" fmla="*/ 2080743 h 2179595"/>
                <a:gd name="connsiteX879" fmla="*/ 762774 w 2146614"/>
                <a:gd name="connsiteY879" fmla="*/ 2086724 h 2179595"/>
                <a:gd name="connsiteX880" fmla="*/ 786100 w 2146614"/>
                <a:gd name="connsiteY880" fmla="*/ 2038498 h 2179595"/>
                <a:gd name="connsiteX881" fmla="*/ 772305 w 2146614"/>
                <a:gd name="connsiteY881" fmla="*/ 2045840 h 2179595"/>
                <a:gd name="connsiteX882" fmla="*/ 775781 w 2146614"/>
                <a:gd name="connsiteY882" fmla="*/ 2030522 h 2179595"/>
                <a:gd name="connsiteX883" fmla="*/ 733047 w 2146614"/>
                <a:gd name="connsiteY883" fmla="*/ 2066992 h 2179595"/>
                <a:gd name="connsiteX884" fmla="*/ 754702 w 2146614"/>
                <a:gd name="connsiteY884" fmla="*/ 2028081 h 2179595"/>
                <a:gd name="connsiteX885" fmla="*/ 745580 w 2146614"/>
                <a:gd name="connsiteY885" fmla="*/ 2029795 h 2179595"/>
                <a:gd name="connsiteX886" fmla="*/ 746596 w 2146614"/>
                <a:gd name="connsiteY886" fmla="*/ 2019738 h 2179595"/>
                <a:gd name="connsiteX887" fmla="*/ 700188 w 2146614"/>
                <a:gd name="connsiteY887" fmla="*/ 2051977 h 2179595"/>
                <a:gd name="connsiteX888" fmla="*/ 725379 w 2146614"/>
                <a:gd name="connsiteY888" fmla="*/ 2015716 h 2179595"/>
                <a:gd name="connsiteX889" fmla="*/ 705579 w 2146614"/>
                <a:gd name="connsiteY889" fmla="*/ 2027851 h 2179595"/>
                <a:gd name="connsiteX890" fmla="*/ 708890 w 2146614"/>
                <a:gd name="connsiteY890" fmla="*/ 2023623 h 2179595"/>
                <a:gd name="connsiteX891" fmla="*/ 698948 w 2146614"/>
                <a:gd name="connsiteY891" fmla="*/ 2029959 h 2179595"/>
                <a:gd name="connsiteX892" fmla="*/ 728578 w 2146614"/>
                <a:gd name="connsiteY892" fmla="*/ 1990730 h 2179595"/>
                <a:gd name="connsiteX893" fmla="*/ 716970 w 2146614"/>
                <a:gd name="connsiteY893" fmla="*/ 1994228 h 2179595"/>
                <a:gd name="connsiteX894" fmla="*/ 722414 w 2146614"/>
                <a:gd name="connsiteY894" fmla="*/ 1982025 h 2179595"/>
                <a:gd name="connsiteX895" fmla="*/ 721808 w 2146614"/>
                <a:gd name="connsiteY895" fmla="*/ 1982181 h 2179595"/>
                <a:gd name="connsiteX896" fmla="*/ 722576 w 2146614"/>
                <a:gd name="connsiteY896" fmla="*/ 1980630 h 2179595"/>
                <a:gd name="connsiteX897" fmla="*/ 673824 w 2146614"/>
                <a:gd name="connsiteY897" fmla="*/ 2007908 h 2179595"/>
                <a:gd name="connsiteX898" fmla="*/ 703066 w 2146614"/>
                <a:gd name="connsiteY898" fmla="*/ 1973484 h 2179595"/>
                <a:gd name="connsiteX899" fmla="*/ 695129 w 2146614"/>
                <a:gd name="connsiteY899" fmla="*/ 1973400 h 2179595"/>
                <a:gd name="connsiteX900" fmla="*/ 698253 w 2146614"/>
                <a:gd name="connsiteY900" fmla="*/ 1963189 h 2179595"/>
                <a:gd name="connsiteX901" fmla="*/ 646000 w 2146614"/>
                <a:gd name="connsiteY901" fmla="*/ 1985952 h 2179595"/>
                <a:gd name="connsiteX902" fmla="*/ 682784 w 2146614"/>
                <a:gd name="connsiteY902" fmla="*/ 1950478 h 2179595"/>
                <a:gd name="connsiteX903" fmla="*/ 656300 w 2146614"/>
                <a:gd name="connsiteY903" fmla="*/ 1960250 h 2179595"/>
                <a:gd name="connsiteX904" fmla="*/ 660274 w 2146614"/>
                <a:gd name="connsiteY904" fmla="*/ 1956833 h 2179595"/>
                <a:gd name="connsiteX905" fmla="*/ 647425 w 2146614"/>
                <a:gd name="connsiteY905" fmla="*/ 1961834 h 2179595"/>
                <a:gd name="connsiteX906" fmla="*/ 680893 w 2146614"/>
                <a:gd name="connsiteY906" fmla="*/ 1932027 h 2179595"/>
                <a:gd name="connsiteX907" fmla="*/ 672768 w 2146614"/>
                <a:gd name="connsiteY907" fmla="*/ 1932813 h 2179595"/>
                <a:gd name="connsiteX908" fmla="*/ 681197 w 2146614"/>
                <a:gd name="connsiteY908" fmla="*/ 1920904 h 2179595"/>
                <a:gd name="connsiteX909" fmla="*/ 627266 w 2146614"/>
                <a:gd name="connsiteY909" fmla="*/ 1938404 h 2179595"/>
                <a:gd name="connsiteX910" fmla="*/ 663497 w 2146614"/>
                <a:gd name="connsiteY910" fmla="*/ 1909684 h 2179595"/>
                <a:gd name="connsiteX911" fmla="*/ 656650 w 2146614"/>
                <a:gd name="connsiteY911" fmla="*/ 1908247 h 2179595"/>
                <a:gd name="connsiteX912" fmla="*/ 661938 w 2146614"/>
                <a:gd name="connsiteY912" fmla="*/ 1898411 h 2179595"/>
                <a:gd name="connsiteX913" fmla="*/ 661799 w 2146614"/>
                <a:gd name="connsiteY913" fmla="*/ 1898411 h 2179595"/>
                <a:gd name="connsiteX914" fmla="*/ 605736 w 2146614"/>
                <a:gd name="connsiteY914" fmla="*/ 1910621 h 2179595"/>
                <a:gd name="connsiteX915" fmla="*/ 655018 w 2146614"/>
                <a:gd name="connsiteY915" fmla="*/ 1878967 h 2179595"/>
                <a:gd name="connsiteX916" fmla="*/ 621156 w 2146614"/>
                <a:gd name="connsiteY916" fmla="*/ 1884333 h 2179595"/>
                <a:gd name="connsiteX917" fmla="*/ 624520 w 2146614"/>
                <a:gd name="connsiteY917" fmla="*/ 1882434 h 2179595"/>
                <a:gd name="connsiteX918" fmla="*/ 610180 w 2146614"/>
                <a:gd name="connsiteY918" fmla="*/ 1884967 h 2179595"/>
                <a:gd name="connsiteX919" fmla="*/ 645282 w 2146614"/>
                <a:gd name="connsiteY919" fmla="*/ 1864343 h 2179595"/>
                <a:gd name="connsiteX920" fmla="*/ 641397 w 2146614"/>
                <a:gd name="connsiteY920" fmla="*/ 1863953 h 2179595"/>
                <a:gd name="connsiteX921" fmla="*/ 651345 w 2146614"/>
                <a:gd name="connsiteY921" fmla="*/ 1854525 h 2179595"/>
                <a:gd name="connsiteX922" fmla="*/ 601579 w 2146614"/>
                <a:gd name="connsiteY922" fmla="*/ 1860397 h 2179595"/>
                <a:gd name="connsiteX923" fmla="*/ 602455 w 2146614"/>
                <a:gd name="connsiteY923" fmla="*/ 1864417 h 2179595"/>
                <a:gd name="connsiteX924" fmla="*/ 599993 w 2146614"/>
                <a:gd name="connsiteY924" fmla="*/ 1860584 h 2179595"/>
                <a:gd name="connsiteX925" fmla="*/ 597052 w 2146614"/>
                <a:gd name="connsiteY925" fmla="*/ 1860931 h 2179595"/>
                <a:gd name="connsiteX926" fmla="*/ 597095 w 2146614"/>
                <a:gd name="connsiteY926" fmla="*/ 1861173 h 2179595"/>
                <a:gd name="connsiteX927" fmla="*/ 596959 w 2146614"/>
                <a:gd name="connsiteY927" fmla="*/ 1860942 h 2179595"/>
                <a:gd name="connsiteX928" fmla="*/ 595162 w 2146614"/>
                <a:gd name="connsiteY928" fmla="*/ 1861154 h 2179595"/>
                <a:gd name="connsiteX929" fmla="*/ 596639 w 2146614"/>
                <a:gd name="connsiteY929" fmla="*/ 1860396 h 2179595"/>
                <a:gd name="connsiteX930" fmla="*/ 589331 w 2146614"/>
                <a:gd name="connsiteY930" fmla="*/ 1847958 h 2179595"/>
                <a:gd name="connsiteX931" fmla="*/ 592005 w 2146614"/>
                <a:gd name="connsiteY931" fmla="*/ 1864837 h 2179595"/>
                <a:gd name="connsiteX932" fmla="*/ 561331 w 2146614"/>
                <a:gd name="connsiteY932" fmla="*/ 1810461 h 2179595"/>
                <a:gd name="connsiteX933" fmla="*/ 559051 w 2146614"/>
                <a:gd name="connsiteY933" fmla="*/ 1826686 h 2179595"/>
                <a:gd name="connsiteX934" fmla="*/ 552174 w 2146614"/>
                <a:gd name="connsiteY934" fmla="*/ 1818828 h 2179595"/>
                <a:gd name="connsiteX935" fmla="*/ 551786 w 2146614"/>
                <a:gd name="connsiteY935" fmla="*/ 1821277 h 2179595"/>
                <a:gd name="connsiteX936" fmla="*/ 549991 w 2146614"/>
                <a:gd name="connsiteY936" fmla="*/ 1819152 h 2179595"/>
                <a:gd name="connsiteX937" fmla="*/ 555166 w 2146614"/>
                <a:gd name="connsiteY937" fmla="*/ 1863018 h 2179595"/>
                <a:gd name="connsiteX938" fmla="*/ 533228 w 2146614"/>
                <a:gd name="connsiteY938" fmla="*/ 1820242 h 2179595"/>
                <a:gd name="connsiteX939" fmla="*/ 525438 w 2146614"/>
                <a:gd name="connsiteY939" fmla="*/ 1838497 h 2179595"/>
                <a:gd name="connsiteX940" fmla="*/ 519715 w 2146614"/>
                <a:gd name="connsiteY940" fmla="*/ 1833777 h 2179595"/>
                <a:gd name="connsiteX941" fmla="*/ 520719 w 2146614"/>
                <a:gd name="connsiteY941" fmla="*/ 1889215 h 2179595"/>
                <a:gd name="connsiteX942" fmla="*/ 514632 w 2146614"/>
                <a:gd name="connsiteY942" fmla="*/ 1873732 h 2179595"/>
                <a:gd name="connsiteX943" fmla="*/ 514439 w 2146614"/>
                <a:gd name="connsiteY943" fmla="*/ 1882701 h 2179595"/>
                <a:gd name="connsiteX944" fmla="*/ 511135 w 2146614"/>
                <a:gd name="connsiteY944" fmla="*/ 1873207 h 2179595"/>
                <a:gd name="connsiteX945" fmla="*/ 510692 w 2146614"/>
                <a:gd name="connsiteY945" fmla="*/ 1884495 h 2179595"/>
                <a:gd name="connsiteX946" fmla="*/ 490782 w 2146614"/>
                <a:gd name="connsiteY946" fmla="*/ 1823854 h 2179595"/>
                <a:gd name="connsiteX947" fmla="*/ 485318 w 2146614"/>
                <a:gd name="connsiteY947" fmla="*/ 1839496 h 2179595"/>
                <a:gd name="connsiteX948" fmla="*/ 485255 w 2146614"/>
                <a:gd name="connsiteY948" fmla="*/ 1839704 h 2179595"/>
                <a:gd name="connsiteX949" fmla="*/ 485249 w 2146614"/>
                <a:gd name="connsiteY949" fmla="*/ 1839696 h 2179595"/>
                <a:gd name="connsiteX950" fmla="*/ 484764 w 2146614"/>
                <a:gd name="connsiteY950" fmla="*/ 1841083 h 2179595"/>
                <a:gd name="connsiteX951" fmla="*/ 479553 w 2146614"/>
                <a:gd name="connsiteY951" fmla="*/ 1832036 h 2179595"/>
                <a:gd name="connsiteX952" fmla="*/ 478793 w 2146614"/>
                <a:gd name="connsiteY952" fmla="*/ 1834096 h 2179595"/>
                <a:gd name="connsiteX953" fmla="*/ 476982 w 2146614"/>
                <a:gd name="connsiteY953" fmla="*/ 1830818 h 2179595"/>
                <a:gd name="connsiteX954" fmla="*/ 473137 w 2146614"/>
                <a:gd name="connsiteY954" fmla="*/ 1879431 h 2179595"/>
                <a:gd name="connsiteX955" fmla="*/ 460386 w 2146614"/>
                <a:gd name="connsiteY955" fmla="*/ 1834680 h 2179595"/>
                <a:gd name="connsiteX956" fmla="*/ 450518 w 2146614"/>
                <a:gd name="connsiteY956" fmla="*/ 1849116 h 2179595"/>
                <a:gd name="connsiteX957" fmla="*/ 445544 w 2146614"/>
                <a:gd name="connsiteY957" fmla="*/ 1843024 h 2179595"/>
                <a:gd name="connsiteX958" fmla="*/ 435715 w 2146614"/>
                <a:gd name="connsiteY958" fmla="*/ 1897584 h 2179595"/>
                <a:gd name="connsiteX959" fmla="*/ 431797 w 2146614"/>
                <a:gd name="connsiteY959" fmla="*/ 1875833 h 2179595"/>
                <a:gd name="connsiteX960" fmla="*/ 429170 w 2146614"/>
                <a:gd name="connsiteY960" fmla="*/ 1887695 h 2179595"/>
                <a:gd name="connsiteX961" fmla="*/ 428430 w 2146614"/>
                <a:gd name="connsiteY961" fmla="*/ 1882391 h 2179595"/>
                <a:gd name="connsiteX962" fmla="*/ 427105 w 2146614"/>
                <a:gd name="connsiteY962" fmla="*/ 1887911 h 2179595"/>
                <a:gd name="connsiteX963" fmla="*/ 419364 w 2146614"/>
                <a:gd name="connsiteY963" fmla="*/ 1824205 h 2179595"/>
                <a:gd name="connsiteX964" fmla="*/ 409633 w 2146614"/>
                <a:gd name="connsiteY964" fmla="*/ 1842335 h 2179595"/>
                <a:gd name="connsiteX965" fmla="*/ 405399 w 2146614"/>
                <a:gd name="connsiteY965" fmla="*/ 1831286 h 2179595"/>
                <a:gd name="connsiteX966" fmla="*/ 404702 w 2146614"/>
                <a:gd name="connsiteY966" fmla="*/ 1832424 h 2179595"/>
                <a:gd name="connsiteX967" fmla="*/ 403685 w 2146614"/>
                <a:gd name="connsiteY967" fmla="*/ 1829235 h 2179595"/>
                <a:gd name="connsiteX968" fmla="*/ 389481 w 2146614"/>
                <a:gd name="connsiteY968" fmla="*/ 1879530 h 2179595"/>
                <a:gd name="connsiteX969" fmla="*/ 385801 w 2146614"/>
                <a:gd name="connsiteY969" fmla="*/ 1834306 h 2179595"/>
                <a:gd name="connsiteX970" fmla="*/ 374969 w 2146614"/>
                <a:gd name="connsiteY970" fmla="*/ 1844911 h 2179595"/>
                <a:gd name="connsiteX971" fmla="*/ 371036 w 2146614"/>
                <a:gd name="connsiteY971" fmla="*/ 1837513 h 2179595"/>
                <a:gd name="connsiteX972" fmla="*/ 350712 w 2146614"/>
                <a:gd name="connsiteY972" fmla="*/ 1889215 h 2179595"/>
                <a:gd name="connsiteX973" fmla="*/ 351226 w 2146614"/>
                <a:gd name="connsiteY973" fmla="*/ 1860808 h 2179595"/>
                <a:gd name="connsiteX974" fmla="*/ 344566 w 2146614"/>
                <a:gd name="connsiteY974" fmla="*/ 1875954 h 2179595"/>
                <a:gd name="connsiteX975" fmla="*/ 344648 w 2146614"/>
                <a:gd name="connsiteY975" fmla="*/ 1874551 h 2179595"/>
                <a:gd name="connsiteX976" fmla="*/ 344460 w 2146614"/>
                <a:gd name="connsiteY976" fmla="*/ 1874958 h 2179595"/>
                <a:gd name="connsiteX977" fmla="*/ 345159 w 2146614"/>
                <a:gd name="connsiteY977" fmla="*/ 1865710 h 2179595"/>
                <a:gd name="connsiteX978" fmla="*/ 348142 w 2146614"/>
                <a:gd name="connsiteY978" fmla="*/ 1814147 h 2179595"/>
                <a:gd name="connsiteX979" fmla="*/ 334949 w 2146614"/>
                <a:gd name="connsiteY979" fmla="*/ 1830164 h 2179595"/>
                <a:gd name="connsiteX980" fmla="*/ 332547 w 2146614"/>
                <a:gd name="connsiteY980" fmla="*/ 1816132 h 2179595"/>
                <a:gd name="connsiteX981" fmla="*/ 332360 w 2146614"/>
                <a:gd name="connsiteY981" fmla="*/ 1816334 h 2179595"/>
                <a:gd name="connsiteX982" fmla="*/ 332180 w 2146614"/>
                <a:gd name="connsiteY982" fmla="*/ 1814742 h 2179595"/>
                <a:gd name="connsiteX983" fmla="*/ 307414 w 2146614"/>
                <a:gd name="connsiteY983" fmla="*/ 1863302 h 2179595"/>
                <a:gd name="connsiteX984" fmla="*/ 312542 w 2146614"/>
                <a:gd name="connsiteY984" fmla="*/ 1818961 h 2179595"/>
                <a:gd name="connsiteX985" fmla="*/ 301687 w 2146614"/>
                <a:gd name="connsiteY985" fmla="*/ 1826050 h 2179595"/>
                <a:gd name="connsiteX986" fmla="*/ 299114 w 2146614"/>
                <a:gd name="connsiteY986" fmla="*/ 1817494 h 2179595"/>
                <a:gd name="connsiteX987" fmla="*/ 268976 w 2146614"/>
                <a:gd name="connsiteY987" fmla="*/ 1864418 h 2179595"/>
                <a:gd name="connsiteX988" fmla="*/ 275970 w 2146614"/>
                <a:gd name="connsiteY988" fmla="*/ 1832304 h 2179595"/>
                <a:gd name="connsiteX989" fmla="*/ 265930 w 2146614"/>
                <a:gd name="connsiteY989" fmla="*/ 1846124 h 2179595"/>
                <a:gd name="connsiteX990" fmla="*/ 266450 w 2146614"/>
                <a:gd name="connsiteY990" fmla="*/ 1844258 h 2179595"/>
                <a:gd name="connsiteX991" fmla="*/ 263876 w 2146614"/>
                <a:gd name="connsiteY991" fmla="*/ 1847936 h 2179595"/>
                <a:gd name="connsiteX992" fmla="*/ 278427 w 2146614"/>
                <a:gd name="connsiteY992" fmla="*/ 1791922 h 2179595"/>
                <a:gd name="connsiteX993" fmla="*/ 264077 w 2146614"/>
                <a:gd name="connsiteY993" fmla="*/ 1803655 h 2179595"/>
                <a:gd name="connsiteX994" fmla="*/ 264503 w 2146614"/>
                <a:gd name="connsiteY994" fmla="*/ 1787756 h 2179595"/>
                <a:gd name="connsiteX995" fmla="*/ 230089 w 2146614"/>
                <a:gd name="connsiteY995" fmla="*/ 1831379 h 2179595"/>
                <a:gd name="connsiteX996" fmla="*/ 243681 w 2146614"/>
                <a:gd name="connsiteY996" fmla="*/ 1789160 h 2179595"/>
                <a:gd name="connsiteX997" fmla="*/ 233497 w 2146614"/>
                <a:gd name="connsiteY997" fmla="*/ 1793254 h 2179595"/>
                <a:gd name="connsiteX998" fmla="*/ 232586 w 2146614"/>
                <a:gd name="connsiteY998" fmla="*/ 1783775 h 2179595"/>
                <a:gd name="connsiteX999" fmla="*/ 193646 w 2146614"/>
                <a:gd name="connsiteY999" fmla="*/ 1824154 h 2179595"/>
                <a:gd name="connsiteX1000" fmla="*/ 208819 w 2146614"/>
                <a:gd name="connsiteY1000" fmla="*/ 1789317 h 2179595"/>
                <a:gd name="connsiteX1001" fmla="*/ 194531 w 2146614"/>
                <a:gd name="connsiteY1001" fmla="*/ 1802528 h 2179595"/>
                <a:gd name="connsiteX1002" fmla="*/ 196450 w 2146614"/>
                <a:gd name="connsiteY1002" fmla="*/ 1798732 h 2179595"/>
                <a:gd name="connsiteX1003" fmla="*/ 190205 w 2146614"/>
                <a:gd name="connsiteY1003" fmla="*/ 1804713 h 2179595"/>
                <a:gd name="connsiteX1004" fmla="*/ 213532 w 2146614"/>
                <a:gd name="connsiteY1004" fmla="*/ 1756487 h 2179595"/>
                <a:gd name="connsiteX1005" fmla="*/ 199736 w 2146614"/>
                <a:gd name="connsiteY1005" fmla="*/ 1763829 h 2179595"/>
                <a:gd name="connsiteX1006" fmla="*/ 203212 w 2146614"/>
                <a:gd name="connsiteY1006" fmla="*/ 1748511 h 2179595"/>
                <a:gd name="connsiteX1007" fmla="*/ 160478 w 2146614"/>
                <a:gd name="connsiteY1007" fmla="*/ 1784981 h 2179595"/>
                <a:gd name="connsiteX1008" fmla="*/ 182133 w 2146614"/>
                <a:gd name="connsiteY1008" fmla="*/ 1746070 h 2179595"/>
                <a:gd name="connsiteX1009" fmla="*/ 173011 w 2146614"/>
                <a:gd name="connsiteY1009" fmla="*/ 1747784 h 2179595"/>
                <a:gd name="connsiteX1010" fmla="*/ 174027 w 2146614"/>
                <a:gd name="connsiteY1010" fmla="*/ 1737727 h 2179595"/>
                <a:gd name="connsiteX1011" fmla="*/ 127619 w 2146614"/>
                <a:gd name="connsiteY1011" fmla="*/ 1769966 h 2179595"/>
                <a:gd name="connsiteX1012" fmla="*/ 152810 w 2146614"/>
                <a:gd name="connsiteY1012" fmla="*/ 1733705 h 2179595"/>
                <a:gd name="connsiteX1013" fmla="*/ 133010 w 2146614"/>
                <a:gd name="connsiteY1013" fmla="*/ 1745840 h 2179595"/>
                <a:gd name="connsiteX1014" fmla="*/ 136322 w 2146614"/>
                <a:gd name="connsiteY1014" fmla="*/ 1741612 h 2179595"/>
                <a:gd name="connsiteX1015" fmla="*/ 126380 w 2146614"/>
                <a:gd name="connsiteY1015" fmla="*/ 1747948 h 2179595"/>
                <a:gd name="connsiteX1016" fmla="*/ 156010 w 2146614"/>
                <a:gd name="connsiteY1016" fmla="*/ 1708719 h 2179595"/>
                <a:gd name="connsiteX1017" fmla="*/ 144402 w 2146614"/>
                <a:gd name="connsiteY1017" fmla="*/ 1712217 h 2179595"/>
                <a:gd name="connsiteX1018" fmla="*/ 149845 w 2146614"/>
                <a:gd name="connsiteY1018" fmla="*/ 1700014 h 2179595"/>
                <a:gd name="connsiteX1019" fmla="*/ 149239 w 2146614"/>
                <a:gd name="connsiteY1019" fmla="*/ 1700170 h 2179595"/>
                <a:gd name="connsiteX1020" fmla="*/ 150007 w 2146614"/>
                <a:gd name="connsiteY1020" fmla="*/ 1698619 h 2179595"/>
                <a:gd name="connsiteX1021" fmla="*/ 101255 w 2146614"/>
                <a:gd name="connsiteY1021" fmla="*/ 1725897 h 2179595"/>
                <a:gd name="connsiteX1022" fmla="*/ 130498 w 2146614"/>
                <a:gd name="connsiteY1022" fmla="*/ 1691472 h 2179595"/>
                <a:gd name="connsiteX1023" fmla="*/ 122560 w 2146614"/>
                <a:gd name="connsiteY1023" fmla="*/ 1691389 h 2179595"/>
                <a:gd name="connsiteX1024" fmla="*/ 125685 w 2146614"/>
                <a:gd name="connsiteY1024" fmla="*/ 1681178 h 2179595"/>
                <a:gd name="connsiteX1025" fmla="*/ 73431 w 2146614"/>
                <a:gd name="connsiteY1025" fmla="*/ 1703941 h 2179595"/>
                <a:gd name="connsiteX1026" fmla="*/ 110216 w 2146614"/>
                <a:gd name="connsiteY1026" fmla="*/ 1668467 h 2179595"/>
                <a:gd name="connsiteX1027" fmla="*/ 83731 w 2146614"/>
                <a:gd name="connsiteY1027" fmla="*/ 1678239 h 2179595"/>
                <a:gd name="connsiteX1028" fmla="*/ 87705 w 2146614"/>
                <a:gd name="connsiteY1028" fmla="*/ 1674822 h 2179595"/>
                <a:gd name="connsiteX1029" fmla="*/ 74856 w 2146614"/>
                <a:gd name="connsiteY1029" fmla="*/ 1679823 h 2179595"/>
                <a:gd name="connsiteX1030" fmla="*/ 108324 w 2146614"/>
                <a:gd name="connsiteY1030" fmla="*/ 1650016 h 2179595"/>
                <a:gd name="connsiteX1031" fmla="*/ 100199 w 2146614"/>
                <a:gd name="connsiteY1031" fmla="*/ 1650802 h 2179595"/>
                <a:gd name="connsiteX1032" fmla="*/ 108628 w 2146614"/>
                <a:gd name="connsiteY1032" fmla="*/ 1638893 h 2179595"/>
                <a:gd name="connsiteX1033" fmla="*/ 54698 w 2146614"/>
                <a:gd name="connsiteY1033" fmla="*/ 1656393 h 2179595"/>
                <a:gd name="connsiteX1034" fmla="*/ 90928 w 2146614"/>
                <a:gd name="connsiteY1034" fmla="*/ 1627673 h 2179595"/>
                <a:gd name="connsiteX1035" fmla="*/ 84081 w 2146614"/>
                <a:gd name="connsiteY1035" fmla="*/ 1626236 h 2179595"/>
                <a:gd name="connsiteX1036" fmla="*/ 89369 w 2146614"/>
                <a:gd name="connsiteY1036" fmla="*/ 1616400 h 2179595"/>
                <a:gd name="connsiteX1037" fmla="*/ 89230 w 2146614"/>
                <a:gd name="connsiteY1037" fmla="*/ 1616400 h 2179595"/>
                <a:gd name="connsiteX1038" fmla="*/ 33168 w 2146614"/>
                <a:gd name="connsiteY1038" fmla="*/ 1628610 h 2179595"/>
                <a:gd name="connsiteX1039" fmla="*/ 82450 w 2146614"/>
                <a:gd name="connsiteY1039" fmla="*/ 1596956 h 2179595"/>
                <a:gd name="connsiteX1040" fmla="*/ 48587 w 2146614"/>
                <a:gd name="connsiteY1040" fmla="*/ 1602322 h 2179595"/>
                <a:gd name="connsiteX1041" fmla="*/ 51951 w 2146614"/>
                <a:gd name="connsiteY1041" fmla="*/ 1600423 h 2179595"/>
                <a:gd name="connsiteX1042" fmla="*/ 37611 w 2146614"/>
                <a:gd name="connsiteY1042" fmla="*/ 1602956 h 2179595"/>
                <a:gd name="connsiteX1043" fmla="*/ 72713 w 2146614"/>
                <a:gd name="connsiteY1043" fmla="*/ 1582332 h 2179595"/>
                <a:gd name="connsiteX1044" fmla="*/ 68828 w 2146614"/>
                <a:gd name="connsiteY1044" fmla="*/ 1581942 h 2179595"/>
                <a:gd name="connsiteX1045" fmla="*/ 78776 w 2146614"/>
                <a:gd name="connsiteY1045" fmla="*/ 1572514 h 2179595"/>
                <a:gd name="connsiteX1046" fmla="*/ 22594 w 2146614"/>
                <a:gd name="connsiteY1046" fmla="*/ 1579143 h 2179595"/>
                <a:gd name="connsiteX1047" fmla="*/ 65031 w 2146614"/>
                <a:gd name="connsiteY1047" fmla="*/ 1557377 h 2179595"/>
                <a:gd name="connsiteX1048" fmla="*/ 59054 w 2146614"/>
                <a:gd name="connsiteY1048" fmla="*/ 1554827 h 2179595"/>
                <a:gd name="connsiteX1049" fmla="*/ 65929 w 2146614"/>
                <a:gd name="connsiteY1049" fmla="*/ 1546491 h 2179595"/>
                <a:gd name="connsiteX1050" fmla="*/ 64977 w 2146614"/>
                <a:gd name="connsiteY1050" fmla="*/ 1546301 h 2179595"/>
                <a:gd name="connsiteX1051" fmla="*/ 65572 w 2146614"/>
                <a:gd name="connsiteY1051" fmla="*/ 1545838 h 2179595"/>
                <a:gd name="connsiteX1052" fmla="*/ 8371 w 2146614"/>
                <a:gd name="connsiteY1052" fmla="*/ 1546875 h 2179595"/>
                <a:gd name="connsiteX1053" fmla="*/ 70057 w 2146614"/>
                <a:gd name="connsiteY1053" fmla="*/ 1522622 h 2179595"/>
                <a:gd name="connsiteX1054" fmla="*/ 28928 w 2146614"/>
                <a:gd name="connsiteY1054" fmla="*/ 1521010 h 2179595"/>
                <a:gd name="connsiteX1055" fmla="*/ 30163 w 2146614"/>
                <a:gd name="connsiteY1055" fmla="*/ 1520603 h 2179595"/>
                <a:gd name="connsiteX1056" fmla="*/ 16082 w 2146614"/>
                <a:gd name="connsiteY1056" fmla="*/ 1520300 h 2179595"/>
                <a:gd name="connsiteX1057" fmla="*/ 52592 w 2146614"/>
                <a:gd name="connsiteY1057" fmla="*/ 1507594 h 2179595"/>
                <a:gd name="connsiteX1058" fmla="*/ 62197 w 2146614"/>
                <a:gd name="connsiteY1058" fmla="*/ 1501543 h 2179595"/>
                <a:gd name="connsiteX1059" fmla="*/ 6179 w 2146614"/>
                <a:gd name="connsiteY1059" fmla="*/ 1497113 h 2179595"/>
                <a:gd name="connsiteX1060" fmla="*/ 53771 w 2146614"/>
                <a:gd name="connsiteY1060" fmla="*/ 1483554 h 2179595"/>
                <a:gd name="connsiteX1061" fmla="*/ 48435 w 2146614"/>
                <a:gd name="connsiteY1061" fmla="*/ 1479907 h 2179595"/>
                <a:gd name="connsiteX1062" fmla="*/ 56397 w 2146614"/>
                <a:gd name="connsiteY1062" fmla="*/ 1473407 h 2179595"/>
                <a:gd name="connsiteX1063" fmla="*/ 55068 w 2146614"/>
                <a:gd name="connsiteY1063" fmla="*/ 1472856 h 2179595"/>
                <a:gd name="connsiteX1064" fmla="*/ 56627 w 2146614"/>
                <a:gd name="connsiteY1064" fmla="*/ 1472073 h 2179595"/>
                <a:gd name="connsiteX1065" fmla="*/ 0 w 2146614"/>
                <a:gd name="connsiteY1065" fmla="*/ 1461871 h 2179595"/>
                <a:gd name="connsiteX1066" fmla="*/ 63364 w 2146614"/>
                <a:gd name="connsiteY1066" fmla="*/ 1450455 h 2179595"/>
                <a:gd name="connsiteX1067" fmla="*/ 67315 w 2146614"/>
                <a:gd name="connsiteY1067" fmla="*/ 1447482 h 2179595"/>
                <a:gd name="connsiteX1068" fmla="*/ 11088 w 2146614"/>
                <a:gd name="connsiteY1068" fmla="*/ 1435031 h 2179595"/>
                <a:gd name="connsiteX1069" fmla="*/ 58878 w 2146614"/>
                <a:gd name="connsiteY1069" fmla="*/ 1428368 h 2179595"/>
                <a:gd name="connsiteX1070" fmla="*/ 6080 w 2146614"/>
                <a:gd name="connsiteY1070" fmla="*/ 1413458 h 2179595"/>
                <a:gd name="connsiteX1071" fmla="*/ 57457 w 2146614"/>
                <a:gd name="connsiteY1071" fmla="*/ 1409276 h 2179595"/>
                <a:gd name="connsiteX1072" fmla="*/ 52641 w 2146614"/>
                <a:gd name="connsiteY1072" fmla="*/ 1404357 h 2179595"/>
                <a:gd name="connsiteX1073" fmla="*/ 61115 w 2146614"/>
                <a:gd name="connsiteY1073" fmla="*/ 1399853 h 2179595"/>
                <a:gd name="connsiteX1074" fmla="*/ 59675 w 2146614"/>
                <a:gd name="connsiteY1074" fmla="*/ 1398890 h 2179595"/>
                <a:gd name="connsiteX1075" fmla="*/ 62446 w 2146614"/>
                <a:gd name="connsiteY1075" fmla="*/ 1398126 h 2179595"/>
                <a:gd name="connsiteX1076" fmla="*/ 8371 w 2146614"/>
                <a:gd name="connsiteY1076" fmla="*/ 1376867 h 2179595"/>
                <a:gd name="connsiteX1077" fmla="*/ 70579 w 2146614"/>
                <a:gd name="connsiteY1077" fmla="*/ 1377995 h 2179595"/>
                <a:gd name="connsiteX1078" fmla="*/ 69030 w 2146614"/>
                <a:gd name="connsiteY1078" fmla="*/ 1376282 h 2179595"/>
                <a:gd name="connsiteX1079" fmla="*/ 75042 w 2146614"/>
                <a:gd name="connsiteY1079" fmla="*/ 1373388 h 2179595"/>
                <a:gd name="connsiteX1080" fmla="*/ 22829 w 2146614"/>
                <a:gd name="connsiteY1080" fmla="*/ 1350427 h 2179595"/>
                <a:gd name="connsiteX1081" fmla="*/ 64344 w 2146614"/>
                <a:gd name="connsiteY1081" fmla="*/ 1352830 h 2179595"/>
                <a:gd name="connsiteX1082" fmla="*/ 22307 w 2146614"/>
                <a:gd name="connsiteY1082" fmla="*/ 1331391 h 2179595"/>
                <a:gd name="connsiteX1083" fmla="*/ 75743 w 2146614"/>
                <a:gd name="connsiteY1083" fmla="*/ 1337570 h 2179595"/>
                <a:gd name="connsiteX1084" fmla="*/ 71502 w 2146614"/>
                <a:gd name="connsiteY1084" fmla="*/ 1331076 h 2179595"/>
                <a:gd name="connsiteX1085" fmla="*/ 79924 w 2146614"/>
                <a:gd name="connsiteY1085" fmla="*/ 1328544 h 2179595"/>
                <a:gd name="connsiteX1086" fmla="*/ 78627 w 2146614"/>
                <a:gd name="connsiteY1086" fmla="*/ 1327246 h 2179595"/>
                <a:gd name="connsiteX1087" fmla="*/ 82705 w 2146614"/>
                <a:gd name="connsiteY1087" fmla="*/ 1326949 h 2179595"/>
                <a:gd name="connsiteX1088" fmla="*/ 33168 w 2146614"/>
                <a:gd name="connsiteY1088" fmla="*/ 1295132 h 2179595"/>
                <a:gd name="connsiteX1089" fmla="*/ 93447 w 2146614"/>
                <a:gd name="connsiteY1089" fmla="*/ 1308260 h 2179595"/>
                <a:gd name="connsiteX1090" fmla="*/ 90786 w 2146614"/>
                <a:gd name="connsiteY1090" fmla="*/ 1303808 h 2179595"/>
                <a:gd name="connsiteX1091" fmla="*/ 97176 w 2146614"/>
                <a:gd name="connsiteY1091" fmla="*/ 1302160 h 2179595"/>
                <a:gd name="connsiteX1092" fmla="*/ 50848 w 2146614"/>
                <a:gd name="connsiteY1092" fmla="*/ 1269739 h 2179595"/>
                <a:gd name="connsiteX1093" fmla="*/ 85513 w 2146614"/>
                <a:gd name="connsiteY1093" fmla="*/ 1278744 h 2179595"/>
                <a:gd name="connsiteX1094" fmla="*/ 54232 w 2146614"/>
                <a:gd name="connsiteY1094" fmla="*/ 1254066 h 2179595"/>
                <a:gd name="connsiteX1095" fmla="*/ 107669 w 2146614"/>
                <a:gd name="connsiteY1095" fmla="*/ 1271271 h 2179595"/>
                <a:gd name="connsiteX1096" fmla="*/ 104299 w 2146614"/>
                <a:gd name="connsiteY1096" fmla="*/ 1262884 h 2179595"/>
                <a:gd name="connsiteX1097" fmla="*/ 112164 w 2146614"/>
                <a:gd name="connsiteY1097" fmla="*/ 1262129 h 2179595"/>
                <a:gd name="connsiteX1098" fmla="*/ 111191 w 2146614"/>
                <a:gd name="connsiteY1098" fmla="*/ 1260671 h 2179595"/>
                <a:gd name="connsiteX1099" fmla="*/ 116495 w 2146614"/>
                <a:gd name="connsiteY1099" fmla="*/ 1261332 h 2179595"/>
                <a:gd name="connsiteX1100" fmla="*/ 73431 w 2146614"/>
                <a:gd name="connsiteY1100" fmla="*/ 1219801 h 2179595"/>
                <a:gd name="connsiteX1101" fmla="*/ 128727 w 2146614"/>
                <a:gd name="connsiteY1101" fmla="*/ 1243887 h 2179595"/>
                <a:gd name="connsiteX1102" fmla="*/ 126262 w 2146614"/>
                <a:gd name="connsiteY1102" fmla="*/ 1236972 h 2179595"/>
                <a:gd name="connsiteX1103" fmla="*/ 132841 w 2146614"/>
                <a:gd name="connsiteY1103" fmla="*/ 1236603 h 2179595"/>
                <a:gd name="connsiteX1104" fmla="*/ 132819 w 2146614"/>
                <a:gd name="connsiteY1104" fmla="*/ 1236525 h 2179595"/>
                <a:gd name="connsiteX1105" fmla="*/ 94072 w 2146614"/>
                <a:gd name="connsiteY1105" fmla="*/ 1196067 h 2179595"/>
                <a:gd name="connsiteX1106" fmla="*/ 122115 w 2146614"/>
                <a:gd name="connsiteY1106" fmla="*/ 1209631 h 2179595"/>
                <a:gd name="connsiteX1107" fmla="*/ 100629 w 2146614"/>
                <a:gd name="connsiteY1107" fmla="*/ 1184455 h 2179595"/>
                <a:gd name="connsiteX1108" fmla="*/ 151741 w 2146614"/>
                <a:gd name="connsiteY1108" fmla="*/ 1212899 h 2179595"/>
                <a:gd name="connsiteX1109" fmla="*/ 149767 w 2146614"/>
                <a:gd name="connsiteY1109" fmla="*/ 1202401 h 2179595"/>
                <a:gd name="connsiteX1110" fmla="*/ 156682 w 2146614"/>
                <a:gd name="connsiteY1110" fmla="*/ 1203100 h 2179595"/>
                <a:gd name="connsiteX1111" fmla="*/ 156116 w 2146614"/>
                <a:gd name="connsiteY1111" fmla="*/ 1201732 h 2179595"/>
                <a:gd name="connsiteX1112" fmla="*/ 161801 w 2146614"/>
                <a:gd name="connsiteY1112" fmla="*/ 1203617 h 2179595"/>
                <a:gd name="connsiteX1113" fmla="*/ 162276 w 2146614"/>
                <a:gd name="connsiteY1113" fmla="*/ 1203664 h 2179595"/>
                <a:gd name="connsiteX1114" fmla="*/ 127619 w 2146614"/>
                <a:gd name="connsiteY1114" fmla="*/ 1153776 h 2179595"/>
                <a:gd name="connsiteX1115" fmla="*/ 175362 w 2146614"/>
                <a:gd name="connsiteY1115" fmla="*/ 1186942 h 2179595"/>
                <a:gd name="connsiteX1116" fmla="*/ 174096 w 2146614"/>
                <a:gd name="connsiteY1116" fmla="*/ 1178340 h 2179595"/>
                <a:gd name="connsiteX1117" fmla="*/ 180552 w 2146614"/>
                <a:gd name="connsiteY1117" fmla="*/ 1179252 h 2179595"/>
                <a:gd name="connsiteX1118" fmla="*/ 180512 w 2146614"/>
                <a:gd name="connsiteY1118" fmla="*/ 1178801 h 2179595"/>
                <a:gd name="connsiteX1119" fmla="*/ 150835 w 2146614"/>
                <a:gd name="connsiteY1119" fmla="*/ 1132242 h 2179595"/>
                <a:gd name="connsiteX1120" fmla="*/ 169368 w 2146614"/>
                <a:gd name="connsiteY1120" fmla="*/ 1146239 h 2179595"/>
                <a:gd name="connsiteX1121" fmla="*/ 167584 w 2146614"/>
                <a:gd name="connsiteY1121" fmla="*/ 1143328 h 2179595"/>
                <a:gd name="connsiteX1122" fmla="*/ 171600 w 2146614"/>
                <a:gd name="connsiteY1122" fmla="*/ 1146474 h 2179595"/>
                <a:gd name="connsiteX1123" fmla="*/ 159714 w 2146614"/>
                <a:gd name="connsiteY1123" fmla="*/ 1125232 h 2179595"/>
                <a:gd name="connsiteX1124" fmla="*/ 206030 w 2146614"/>
                <a:gd name="connsiteY1124" fmla="*/ 1164577 h 2179595"/>
                <a:gd name="connsiteX1125" fmla="*/ 206082 w 2146614"/>
                <a:gd name="connsiteY1125" fmla="*/ 1159782 h 2179595"/>
                <a:gd name="connsiteX1126" fmla="*/ 205411 w 2146614"/>
                <a:gd name="connsiteY1126" fmla="*/ 1157190 h 2179595"/>
                <a:gd name="connsiteX1127" fmla="*/ 206105 w 2146614"/>
                <a:gd name="connsiteY1127" fmla="*/ 1157533 h 2179595"/>
                <a:gd name="connsiteX1128" fmla="*/ 206164 w 2146614"/>
                <a:gd name="connsiteY1128" fmla="*/ 1151950 h 2179595"/>
                <a:gd name="connsiteX1129" fmla="*/ 211879 w 2146614"/>
                <a:gd name="connsiteY1129" fmla="*/ 1153698 h 2179595"/>
                <a:gd name="connsiteX1130" fmla="*/ 211679 w 2146614"/>
                <a:gd name="connsiteY1130" fmla="*/ 1152688 h 2179595"/>
                <a:gd name="connsiteX1131" fmla="*/ 215301 w 2146614"/>
                <a:gd name="connsiteY1131" fmla="*/ 1154745 h 2179595"/>
                <a:gd name="connsiteX1132" fmla="*/ 218036 w 2146614"/>
                <a:gd name="connsiteY1132" fmla="*/ 1155583 h 2179595"/>
                <a:gd name="connsiteX1133" fmla="*/ 193646 w 2146614"/>
                <a:gd name="connsiteY1133" fmla="*/ 1099588 h 2179595"/>
                <a:gd name="connsiteX1134" fmla="*/ 231987 w 2146614"/>
                <a:gd name="connsiteY1134" fmla="*/ 1139344 h 2179595"/>
                <a:gd name="connsiteX1135" fmla="*/ 232447 w 2146614"/>
                <a:gd name="connsiteY1135" fmla="*/ 1130166 h 2179595"/>
                <a:gd name="connsiteX1136" fmla="*/ 239110 w 2146614"/>
                <a:gd name="connsiteY1136" fmla="*/ 1132498 h 2179595"/>
                <a:gd name="connsiteX1137" fmla="*/ 218961 w 2146614"/>
                <a:gd name="connsiteY1137" fmla="*/ 1080719 h 2179595"/>
                <a:gd name="connsiteX1138" fmla="*/ 236141 w 2146614"/>
                <a:gd name="connsiteY1138" fmla="*/ 1100010 h 2179595"/>
                <a:gd name="connsiteX1139" fmla="*/ 229219 w 2146614"/>
                <a:gd name="connsiteY1139" fmla="*/ 1078675 h 2179595"/>
                <a:gd name="connsiteX1140" fmla="*/ 268277 w 2146614"/>
                <a:gd name="connsiteY1140" fmla="*/ 1127949 h 2179595"/>
                <a:gd name="connsiteX1141" fmla="*/ 269037 w 2146614"/>
                <a:gd name="connsiteY1141" fmla="*/ 1124331 h 2179595"/>
                <a:gd name="connsiteX1142" fmla="*/ 268533 w 2146614"/>
                <a:gd name="connsiteY1142" fmla="*/ 1115460 h 2179595"/>
                <a:gd name="connsiteX1143" fmla="*/ 270570 w 2146614"/>
                <a:gd name="connsiteY1143" fmla="*/ 1117025 h 2179595"/>
                <a:gd name="connsiteX1144" fmla="*/ 271316 w 2146614"/>
                <a:gd name="connsiteY1144" fmla="*/ 1113469 h 2179595"/>
                <a:gd name="connsiteX1145" fmla="*/ 275740 w 2146614"/>
                <a:gd name="connsiteY1145" fmla="*/ 1115848 h 2179595"/>
                <a:gd name="connsiteX1146" fmla="*/ 275740 w 2146614"/>
                <a:gd name="connsiteY1146" fmla="*/ 1115426 h 2179595"/>
                <a:gd name="connsiteX1147" fmla="*/ 277033 w 2146614"/>
                <a:gd name="connsiteY1147" fmla="*/ 1116544 h 2179595"/>
                <a:gd name="connsiteX1148" fmla="*/ 282021 w 2146614"/>
                <a:gd name="connsiteY1148" fmla="*/ 1119226 h 2179595"/>
                <a:gd name="connsiteX1149" fmla="*/ 268976 w 2146614"/>
                <a:gd name="connsiteY1149" fmla="*/ 1059324 h 2179595"/>
                <a:gd name="connsiteX1150" fmla="*/ 296929 w 2146614"/>
                <a:gd name="connsiteY1150" fmla="*/ 1102844 h 2179595"/>
                <a:gd name="connsiteX1151" fmla="*/ 299078 w 2146614"/>
                <a:gd name="connsiteY1151" fmla="*/ 1094306 h 2179595"/>
                <a:gd name="connsiteX1152" fmla="*/ 305469 w 2146614"/>
                <a:gd name="connsiteY1152" fmla="*/ 1098076 h 2179595"/>
                <a:gd name="connsiteX1153" fmla="*/ 295827 w 2146614"/>
                <a:gd name="connsiteY1153" fmla="*/ 1043473 h 2179595"/>
                <a:gd name="connsiteX1154" fmla="*/ 308684 w 2146614"/>
                <a:gd name="connsiteY1154" fmla="*/ 1065354 h 2179595"/>
                <a:gd name="connsiteX1155" fmla="*/ 306468 w 2146614"/>
                <a:gd name="connsiteY1155" fmla="*/ 1046571 h 2179595"/>
                <a:gd name="connsiteX1156" fmla="*/ 329732 w 2146614"/>
                <a:gd name="connsiteY1156" fmla="*/ 1091930 h 2179595"/>
                <a:gd name="connsiteX1157" fmla="*/ 336244 w 2146614"/>
                <a:gd name="connsiteY1157" fmla="*/ 1103474 h 2179595"/>
                <a:gd name="connsiteX1158" fmla="*/ 338582 w 2146614"/>
                <a:gd name="connsiteY1158" fmla="*/ 1086844 h 2179595"/>
                <a:gd name="connsiteX1159" fmla="*/ 341826 w 2146614"/>
                <a:gd name="connsiteY1159" fmla="*/ 1090552 h 2179595"/>
                <a:gd name="connsiteX1160" fmla="*/ 342726 w 2146614"/>
                <a:gd name="connsiteY1160" fmla="*/ 1088444 h 2179595"/>
                <a:gd name="connsiteX1161" fmla="*/ 348612 w 2146614"/>
                <a:gd name="connsiteY1161" fmla="*/ 1093297 h 2179595"/>
                <a:gd name="connsiteX1162" fmla="*/ 348662 w 2146614"/>
                <a:gd name="connsiteY1162" fmla="*/ 1092981 h 2179595"/>
                <a:gd name="connsiteX1163" fmla="*/ 349656 w 2146614"/>
                <a:gd name="connsiteY1163" fmla="*/ 1094158 h 2179595"/>
                <a:gd name="connsiteX1164" fmla="*/ 351825 w 2146614"/>
                <a:gd name="connsiteY1164" fmla="*/ 1095947 h 2179595"/>
                <a:gd name="connsiteX1165" fmla="*/ 350712 w 2146614"/>
                <a:gd name="connsiteY1165" fmla="*/ 1034527 h 2179595"/>
                <a:gd name="connsiteX1166" fmla="*/ 368181 w 2146614"/>
                <a:gd name="connsiteY1166" fmla="*/ 1078963 h 2179595"/>
                <a:gd name="connsiteX1167" fmla="*/ 371424 w 2146614"/>
                <a:gd name="connsiteY1167" fmla="*/ 1072128 h 2179595"/>
                <a:gd name="connsiteX1168" fmla="*/ 377288 w 2146614"/>
                <a:gd name="connsiteY1168" fmla="*/ 1077371 h 2179595"/>
                <a:gd name="connsiteX1169" fmla="*/ 378485 w 2146614"/>
                <a:gd name="connsiteY1169" fmla="*/ 1021944 h 2179595"/>
                <a:gd name="connsiteX1170" fmla="*/ 387173 w 2146614"/>
                <a:gd name="connsiteY1170" fmla="*/ 1046910 h 2179595"/>
                <a:gd name="connsiteX1171" fmla="*/ 388498 w 2146614"/>
                <a:gd name="connsiteY1171" fmla="*/ 1030156 h 2179595"/>
                <a:gd name="connsiteX1172" fmla="*/ 392254 w 2146614"/>
                <a:gd name="connsiteY1172" fmla="*/ 1043341 h 2179595"/>
                <a:gd name="connsiteX1173" fmla="*/ 392415 w 2146614"/>
                <a:gd name="connsiteY1173" fmla="*/ 1039245 h 2179595"/>
                <a:gd name="connsiteX1174" fmla="*/ 407945 w 2146614"/>
                <a:gd name="connsiteY1174" fmla="*/ 1086543 h 2179595"/>
                <a:gd name="connsiteX1175" fmla="*/ 412867 w 2146614"/>
                <a:gd name="connsiteY1175" fmla="*/ 1072449 h 2179595"/>
                <a:gd name="connsiteX1176" fmla="*/ 416733 w 2146614"/>
                <a:gd name="connsiteY1176" fmla="*/ 1079159 h 2179595"/>
                <a:gd name="connsiteX1177" fmla="*/ 417645 w 2146614"/>
                <a:gd name="connsiteY1177" fmla="*/ 1077825 h 2179595"/>
                <a:gd name="connsiteX1178" fmla="*/ 421001 w 2146614"/>
                <a:gd name="connsiteY1178" fmla="*/ 1081934 h 2179595"/>
                <a:gd name="connsiteX1179" fmla="*/ 421655 w 2146614"/>
                <a:gd name="connsiteY1179" fmla="*/ 1080164 h 2179595"/>
                <a:gd name="connsiteX1180" fmla="*/ 424921 w 2146614"/>
                <a:gd name="connsiteY1180" fmla="*/ 1086072 h 2179595"/>
                <a:gd name="connsiteX1181" fmla="*/ 435715 w 2146614"/>
                <a:gd name="connsiteY1181" fmla="*/ 1026157 h 2179595"/>
                <a:gd name="connsiteX1182" fmla="*/ 443419 w 2146614"/>
                <a:gd name="connsiteY1182" fmla="*/ 1068915 h 2179595"/>
                <a:gd name="connsiteX1183" fmla="*/ 446705 w 2146614"/>
                <a:gd name="connsiteY1183" fmla="*/ 1064496 h 2179595"/>
                <a:gd name="connsiteX1184" fmla="*/ 451743 w 2146614"/>
                <a:gd name="connsiteY1184" fmla="*/ 1071190 h 2179595"/>
                <a:gd name="connsiteX1185" fmla="*/ 463752 w 2146614"/>
                <a:gd name="connsiteY1185" fmla="*/ 1016950 h 2179595"/>
                <a:gd name="connsiteX1186" fmla="*/ 467753 w 2146614"/>
                <a:gd name="connsiteY1186" fmla="*/ 1045638 h 2179595"/>
                <a:gd name="connsiteX1187" fmla="*/ 472153 w 2146614"/>
                <a:gd name="connsiteY1187" fmla="*/ 1030057 h 2179595"/>
                <a:gd name="connsiteX1188" fmla="*/ 473478 w 2146614"/>
                <a:gd name="connsiteY1188" fmla="*/ 1046339 h 2179595"/>
                <a:gd name="connsiteX1189" fmla="*/ 476001 w 2146614"/>
                <a:gd name="connsiteY1189" fmla="*/ 1035831 h 2179595"/>
                <a:gd name="connsiteX1190" fmla="*/ 481870 w 2146614"/>
                <a:gd name="connsiteY1190" fmla="*/ 1084133 h 2179595"/>
                <a:gd name="connsiteX1191" fmla="*/ 488535 w 2146614"/>
                <a:gd name="connsiteY1191" fmla="*/ 1072817 h 2179595"/>
                <a:gd name="connsiteX1192" fmla="*/ 492035 w 2146614"/>
                <a:gd name="connsiteY1192" fmla="*/ 1083166 h 2179595"/>
                <a:gd name="connsiteX1193" fmla="*/ 493196 w 2146614"/>
                <a:gd name="connsiteY1193" fmla="*/ 1082030 h 2179595"/>
                <a:gd name="connsiteX1194" fmla="*/ 494324 w 2146614"/>
                <a:gd name="connsiteY1194" fmla="*/ 1084153 h 2179595"/>
                <a:gd name="connsiteX1195" fmla="*/ 495746 w 2146614"/>
                <a:gd name="connsiteY1195" fmla="*/ 1081835 h 2179595"/>
                <a:gd name="connsiteX1196" fmla="*/ 498601 w 2146614"/>
                <a:gd name="connsiteY1196" fmla="*/ 1090789 h 2179595"/>
                <a:gd name="connsiteX1197" fmla="*/ 520719 w 2146614"/>
                <a:gd name="connsiteY1197" fmla="*/ 1034527 h 2179595"/>
                <a:gd name="connsiteX1198" fmla="*/ 520013 w 2146614"/>
                <a:gd name="connsiteY1198" fmla="*/ 1073518 h 2179595"/>
                <a:gd name="connsiteX1199" fmla="*/ 522031 w 2146614"/>
                <a:gd name="connsiteY1199" fmla="*/ 1071693 h 2179595"/>
                <a:gd name="connsiteX1200" fmla="*/ 525907 w 2146614"/>
                <a:gd name="connsiteY1200" fmla="*/ 1079743 h 2179595"/>
                <a:gd name="connsiteX1201" fmla="*/ 548357 w 2146614"/>
                <a:gd name="connsiteY1201" fmla="*/ 1028691 h 2179595"/>
                <a:gd name="connsiteX1202" fmla="*/ 546458 w 2146614"/>
                <a:gd name="connsiteY1202" fmla="*/ 1061503 h 2179595"/>
                <a:gd name="connsiteX1203" fmla="*/ 554220 w 2146614"/>
                <a:gd name="connsiteY1203" fmla="*/ 1046285 h 2179595"/>
                <a:gd name="connsiteX1204" fmla="*/ 552351 w 2146614"/>
                <a:gd name="connsiteY1204" fmla="*/ 1062445 h 2179595"/>
                <a:gd name="connsiteX1205" fmla="*/ 558648 w 2146614"/>
                <a:gd name="connsiteY1205" fmla="*/ 1048784 h 2179595"/>
                <a:gd name="connsiteX1206" fmla="*/ 555041 w 2146614"/>
                <a:gd name="connsiteY1206" fmla="*/ 1096498 h 2179595"/>
                <a:gd name="connsiteX1207" fmla="*/ 562675 w 2146614"/>
                <a:gd name="connsiteY1207" fmla="*/ 1087946 h 2179595"/>
                <a:gd name="connsiteX1208" fmla="*/ 564487 w 2146614"/>
                <a:gd name="connsiteY1208" fmla="*/ 1101819 h 2179595"/>
                <a:gd name="connsiteX1209" fmla="*/ 568088 w 2146614"/>
                <a:gd name="connsiteY1209" fmla="*/ 1097925 h 2179595"/>
                <a:gd name="connsiteX1210" fmla="*/ 569283 w 2146614"/>
                <a:gd name="connsiteY1210" fmla="*/ 1108527 h 2179595"/>
                <a:gd name="connsiteX1211" fmla="*/ 571830 w 2146614"/>
                <a:gd name="connsiteY1211" fmla="*/ 1107003 h 2179595"/>
                <a:gd name="connsiteX1212" fmla="*/ 602455 w 2146614"/>
                <a:gd name="connsiteY1212" fmla="*/ 1059324 h 2179595"/>
                <a:gd name="connsiteX1213" fmla="*/ 594786 w 2146614"/>
                <a:gd name="connsiteY1213" fmla="*/ 1094540 h 2179595"/>
                <a:gd name="connsiteX1214" fmla="*/ 596882 w 2146614"/>
                <a:gd name="connsiteY1214" fmla="*/ 1102669 h 2179595"/>
                <a:gd name="connsiteX1215" fmla="*/ 629047 w 2146614"/>
                <a:gd name="connsiteY1215" fmla="*/ 1056710 h 2179595"/>
                <a:gd name="connsiteX1216" fmla="*/ 619493 w 2146614"/>
                <a:gd name="connsiteY1216" fmla="*/ 1093487 h 2179595"/>
                <a:gd name="connsiteX1217" fmla="*/ 631546 w 2146614"/>
                <a:gd name="connsiteY1217" fmla="*/ 1078209 h 2179595"/>
                <a:gd name="connsiteX1218" fmla="*/ 627405 w 2146614"/>
                <a:gd name="connsiteY1218" fmla="*/ 1091069 h 2179595"/>
                <a:gd name="connsiteX1219" fmla="*/ 637177 w 2146614"/>
                <a:gd name="connsiteY1219" fmla="*/ 1077617 h 2179595"/>
                <a:gd name="connsiteX1220" fmla="*/ 624458 w 2146614"/>
                <a:gd name="connsiteY1220" fmla="*/ 1123263 h 2179595"/>
                <a:gd name="connsiteX1221" fmla="*/ 632442 w 2146614"/>
                <a:gd name="connsiteY1221" fmla="*/ 1117246 h 2179595"/>
                <a:gd name="connsiteX1222" fmla="*/ 631526 w 2146614"/>
                <a:gd name="connsiteY1222" fmla="*/ 1130997 h 2179595"/>
                <a:gd name="connsiteX1223" fmla="*/ 635898 w 2146614"/>
                <a:gd name="connsiteY1223" fmla="*/ 1127821 h 2179595"/>
                <a:gd name="connsiteX1224" fmla="*/ 635060 w 2146614"/>
                <a:gd name="connsiteY1224" fmla="*/ 1137766 h 2179595"/>
                <a:gd name="connsiteX1225" fmla="*/ 635110 w 2146614"/>
                <a:gd name="connsiteY1225" fmla="*/ 1138277 h 2179595"/>
                <a:gd name="connsiteX1226" fmla="*/ 643285 w 2146614"/>
                <a:gd name="connsiteY1226" fmla="*/ 1135363 h 2179595"/>
                <a:gd name="connsiteX1227" fmla="*/ 677786 w 2146614"/>
                <a:gd name="connsiteY1227" fmla="*/ 1099588 h 2179595"/>
                <a:gd name="connsiteX1228" fmla="*/ 661760 w 2146614"/>
                <a:gd name="connsiteY1228" fmla="*/ 1136378 h 2179595"/>
                <a:gd name="connsiteX1229" fmla="*/ 661909 w 2146614"/>
                <a:gd name="connsiteY1229" fmla="*/ 1139018 h 2179595"/>
                <a:gd name="connsiteX1230" fmla="*/ 702718 w 2146614"/>
                <a:gd name="connsiteY1230" fmla="*/ 1099933 h 2179595"/>
                <a:gd name="connsiteX1231" fmla="*/ 683493 w 2146614"/>
                <a:gd name="connsiteY1231" fmla="*/ 1139681 h 2179595"/>
                <a:gd name="connsiteX1232" fmla="*/ 701157 w 2146614"/>
                <a:gd name="connsiteY1232" fmla="*/ 1124606 h 2179595"/>
                <a:gd name="connsiteX1233" fmla="*/ 697184 w 2146614"/>
                <a:gd name="connsiteY1233" fmla="*/ 1131746 h 2179595"/>
                <a:gd name="connsiteX1234" fmla="*/ 708576 w 2146614"/>
                <a:gd name="connsiteY1234" fmla="*/ 1121214 h 2179595"/>
                <a:gd name="connsiteX1235" fmla="*/ 687243 w 2146614"/>
                <a:gd name="connsiteY1235" fmla="*/ 1163407 h 2179595"/>
                <a:gd name="connsiteX1236" fmla="*/ 695150 w 2146614"/>
                <a:gd name="connsiteY1236" fmla="*/ 1159593 h 2179595"/>
                <a:gd name="connsiteX1237" fmla="*/ 691637 w 2146614"/>
                <a:gd name="connsiteY1237" fmla="*/ 1172649 h 2179595"/>
                <a:gd name="connsiteX1238" fmla="*/ 696577 w 2146614"/>
                <a:gd name="connsiteY1238" fmla="*/ 1170373 h 2179595"/>
                <a:gd name="connsiteX1239" fmla="*/ 693984 w 2146614"/>
                <a:gd name="connsiteY1239" fmla="*/ 1179375 h 2179595"/>
                <a:gd name="connsiteX1240" fmla="*/ 695152 w 2146614"/>
                <a:gd name="connsiteY1240" fmla="*/ 1179157 h 2179595"/>
                <a:gd name="connsiteX1241" fmla="*/ 695024 w 2146614"/>
                <a:gd name="connsiteY1241" fmla="*/ 1180429 h 2179595"/>
                <a:gd name="connsiteX1242" fmla="*/ 708242 w 2146614"/>
                <a:gd name="connsiteY1242" fmla="*/ 1178485 h 2179595"/>
                <a:gd name="connsiteX1243" fmla="*/ 743811 w 2146614"/>
                <a:gd name="connsiteY1243" fmla="*/ 1153774 h 2179595"/>
                <a:gd name="connsiteX1244" fmla="*/ 722103 w 2146614"/>
                <a:gd name="connsiteY1244" fmla="*/ 1185023 h 2179595"/>
                <a:gd name="connsiteX1245" fmla="*/ 766544 w 2146614"/>
                <a:gd name="connsiteY1245" fmla="*/ 1156696 h 2179595"/>
                <a:gd name="connsiteX1246" fmla="*/ 735744 w 2146614"/>
                <a:gd name="connsiteY1246" fmla="*/ 1197475 h 2179595"/>
                <a:gd name="connsiteX1247" fmla="*/ 760380 w 2146614"/>
                <a:gd name="connsiteY1247" fmla="*/ 1183690 h 2179595"/>
                <a:gd name="connsiteX1248" fmla="*/ 760083 w 2146614"/>
                <a:gd name="connsiteY1248" fmla="*/ 1184039 h 2179595"/>
                <a:gd name="connsiteX1249" fmla="*/ 770096 w 2146614"/>
                <a:gd name="connsiteY1249" fmla="*/ 1177903 h 2179595"/>
                <a:gd name="connsiteX1250" fmla="*/ 740779 w 2146614"/>
                <a:gd name="connsiteY1250" fmla="*/ 1215329 h 2179595"/>
                <a:gd name="connsiteX1251" fmla="*/ 748393 w 2146614"/>
                <a:gd name="connsiteY1251" fmla="*/ 1213361 h 2179595"/>
                <a:gd name="connsiteX1252" fmla="*/ 742537 w 2146614"/>
                <a:gd name="connsiteY1252" fmla="*/ 1225204 h 2179595"/>
                <a:gd name="connsiteX1253" fmla="*/ 747788 w 2146614"/>
                <a:gd name="connsiteY1253" fmla="*/ 1223944 h 2179595"/>
                <a:gd name="connsiteX1254" fmla="*/ 742681 w 2146614"/>
                <a:gd name="connsiteY1254" fmla="*/ 1233830 h 2179595"/>
                <a:gd name="connsiteX1255" fmla="*/ 763402 w 2146614"/>
                <a:gd name="connsiteY1255" fmla="*/ 1234873 h 2179595"/>
                <a:gd name="connsiteX1256" fmla="*/ 797999 w 2146614"/>
                <a:gd name="connsiteY1256" fmla="*/ 1219801 h 2179595"/>
                <a:gd name="connsiteX1257" fmla="*/ 775696 w 2146614"/>
                <a:gd name="connsiteY1257" fmla="*/ 1241310 h 2179595"/>
                <a:gd name="connsiteX1258" fmla="*/ 818067 w 2146614"/>
                <a:gd name="connsiteY1258" fmla="*/ 1224822 h 2179595"/>
                <a:gd name="connsiteX1259" fmla="*/ 777493 w 2146614"/>
                <a:gd name="connsiteY1259" fmla="*/ 1260958 h 2179595"/>
                <a:gd name="connsiteX1260" fmla="*/ 819376 w 2146614"/>
                <a:gd name="connsiteY1260" fmla="*/ 1245503 h 2179595"/>
                <a:gd name="connsiteX1261" fmla="*/ 782851 w 2146614"/>
                <a:gd name="connsiteY1261" fmla="*/ 1276896 h 2179595"/>
                <a:gd name="connsiteX1262" fmla="*/ 790123 w 2146614"/>
                <a:gd name="connsiteY1262" fmla="*/ 1276483 h 2179595"/>
                <a:gd name="connsiteX1263" fmla="*/ 782279 w 2146614"/>
                <a:gd name="connsiteY1263" fmla="*/ 1286683 h 2179595"/>
                <a:gd name="connsiteX1264" fmla="*/ 787562 w 2146614"/>
                <a:gd name="connsiteY1264" fmla="*/ 1286476 h 2179595"/>
                <a:gd name="connsiteX1265" fmla="*/ 780174 w 2146614"/>
                <a:gd name="connsiteY1265" fmla="*/ 1295741 h 2179595"/>
                <a:gd name="connsiteX1266" fmla="*/ 804008 w 2146614"/>
                <a:gd name="connsiteY1266" fmla="*/ 1301741 h 2179595"/>
                <a:gd name="connsiteX1267" fmla="*/ 803432 w 2146614"/>
                <a:gd name="connsiteY1267" fmla="*/ 1302718 h 2179595"/>
                <a:gd name="connsiteX1268" fmla="*/ 838264 w 2146614"/>
                <a:gd name="connsiteY1268" fmla="*/ 1295132 h 2179595"/>
                <a:gd name="connsiteX1269" fmla="*/ 817722 w 2146614"/>
                <a:gd name="connsiteY1269" fmla="*/ 1308326 h 2179595"/>
                <a:gd name="connsiteX1270" fmla="*/ 855312 w 2146614"/>
                <a:gd name="connsiteY1270" fmla="*/ 1301688 h 2179595"/>
                <a:gd name="connsiteX1271" fmla="*/ 809628 w 2146614"/>
                <a:gd name="connsiteY1271" fmla="*/ 1328532 h 2179595"/>
                <a:gd name="connsiteX1272" fmla="*/ 854519 w 2146614"/>
                <a:gd name="connsiteY1272" fmla="*/ 1321420 h 2179595"/>
                <a:gd name="connsiteX1273" fmla="*/ 838385 w 2146614"/>
                <a:gd name="connsiteY1273" fmla="*/ 1330521 h 2179595"/>
                <a:gd name="connsiteX1274" fmla="*/ 839042 w 2146614"/>
                <a:gd name="connsiteY1274" fmla="*/ 1330444 h 2179595"/>
                <a:gd name="connsiteX1275" fmla="*/ 833321 w 2146614"/>
                <a:gd name="connsiteY1275" fmla="*/ 1333378 h 2179595"/>
                <a:gd name="connsiteX1276" fmla="*/ 811748 w 2146614"/>
                <a:gd name="connsiteY1276" fmla="*/ 1345548 h 2179595"/>
                <a:gd name="connsiteX1277" fmla="*/ 818738 w 2146614"/>
                <a:gd name="connsiteY1277" fmla="*/ 1346530 h 2179595"/>
                <a:gd name="connsiteX1278" fmla="*/ 809326 w 2146614"/>
                <a:gd name="connsiteY1278" fmla="*/ 1354767 h 2179595"/>
                <a:gd name="connsiteX1279" fmla="*/ 814373 w 2146614"/>
                <a:gd name="connsiteY1279" fmla="*/ 1355568 h 2179595"/>
                <a:gd name="connsiteX1280" fmla="*/ 804580 w 2146614"/>
                <a:gd name="connsiteY1280" fmla="*/ 1363838 h 2179595"/>
                <a:gd name="connsiteX1281" fmla="*/ 826186 w 2146614"/>
                <a:gd name="connsiteY1281" fmla="*/ 1374087 h 2179595"/>
                <a:gd name="connsiteX1282" fmla="*/ 823051 w 2146614"/>
                <a:gd name="connsiteY1282" fmla="*/ 1377593 h 2179595"/>
                <a:gd name="connsiteX1283" fmla="*/ 849337 w 2146614"/>
                <a:gd name="connsiteY1283" fmla="*/ 1377117 h 2179595"/>
                <a:gd name="connsiteX1284" fmla="*/ 841545 w 2146614"/>
                <a:gd name="connsiteY1284" fmla="*/ 1341335 h 2179595"/>
                <a:gd name="connsiteX1285" fmla="*/ 869063 w 2146614"/>
                <a:gd name="connsiteY1285" fmla="*/ 1384178 h 2179595"/>
                <a:gd name="connsiteX1286" fmla="*/ 869665 w 2146614"/>
                <a:gd name="connsiteY1286" fmla="*/ 1384191 h 2179595"/>
                <a:gd name="connsiteX1287" fmla="*/ 871647 w 2146614"/>
                <a:gd name="connsiteY1287" fmla="*/ 1376317 h 2179595"/>
                <a:gd name="connsiteX1288" fmla="*/ 878038 w 2146614"/>
                <a:gd name="connsiteY1288" fmla="*/ 1380087 h 2179595"/>
                <a:gd name="connsiteX1289" fmla="*/ 868396 w 2146614"/>
                <a:gd name="connsiteY1289" fmla="*/ 1325484 h 2179595"/>
                <a:gd name="connsiteX1290" fmla="*/ 881253 w 2146614"/>
                <a:gd name="connsiteY1290" fmla="*/ 1347365 h 2179595"/>
                <a:gd name="connsiteX1291" fmla="*/ 879037 w 2146614"/>
                <a:gd name="connsiteY1291" fmla="*/ 1328582 h 2179595"/>
                <a:gd name="connsiteX1292" fmla="*/ 902301 w 2146614"/>
                <a:gd name="connsiteY1292" fmla="*/ 1373941 h 2179595"/>
                <a:gd name="connsiteX1293" fmla="*/ 908813 w 2146614"/>
                <a:gd name="connsiteY1293" fmla="*/ 1385485 h 2179595"/>
                <a:gd name="connsiteX1294" fmla="*/ 911151 w 2146614"/>
                <a:gd name="connsiteY1294" fmla="*/ 1368855 h 2179595"/>
                <a:gd name="connsiteX1295" fmla="*/ 914395 w 2146614"/>
                <a:gd name="connsiteY1295" fmla="*/ 1372563 h 2179595"/>
                <a:gd name="connsiteX1296" fmla="*/ 915295 w 2146614"/>
                <a:gd name="connsiteY1296" fmla="*/ 1370455 h 2179595"/>
                <a:gd name="connsiteX1297" fmla="*/ 921181 w 2146614"/>
                <a:gd name="connsiteY1297" fmla="*/ 1375308 h 2179595"/>
                <a:gd name="connsiteX1298" fmla="*/ 921231 w 2146614"/>
                <a:gd name="connsiteY1298" fmla="*/ 1374992 h 2179595"/>
                <a:gd name="connsiteX1299" fmla="*/ 922225 w 2146614"/>
                <a:gd name="connsiteY1299" fmla="*/ 1376169 h 2179595"/>
                <a:gd name="connsiteX1300" fmla="*/ 924394 w 2146614"/>
                <a:gd name="connsiteY1300" fmla="*/ 1377958 h 2179595"/>
                <a:gd name="connsiteX1301" fmla="*/ 923281 w 2146614"/>
                <a:gd name="connsiteY1301" fmla="*/ 1316538 h 2179595"/>
                <a:gd name="connsiteX1302" fmla="*/ 940750 w 2146614"/>
                <a:gd name="connsiteY1302" fmla="*/ 1360974 h 2179595"/>
                <a:gd name="connsiteX1303" fmla="*/ 943993 w 2146614"/>
                <a:gd name="connsiteY1303" fmla="*/ 1354139 h 2179595"/>
                <a:gd name="connsiteX1304" fmla="*/ 949857 w 2146614"/>
                <a:gd name="connsiteY1304" fmla="*/ 1359382 h 2179595"/>
                <a:gd name="connsiteX1305" fmla="*/ 951054 w 2146614"/>
                <a:gd name="connsiteY1305" fmla="*/ 1303955 h 2179595"/>
                <a:gd name="connsiteX1306" fmla="*/ 959742 w 2146614"/>
                <a:gd name="connsiteY1306" fmla="*/ 1328921 h 2179595"/>
                <a:gd name="connsiteX1307" fmla="*/ 961067 w 2146614"/>
                <a:gd name="connsiteY1307" fmla="*/ 1312167 h 2179595"/>
                <a:gd name="connsiteX1308" fmla="*/ 964823 w 2146614"/>
                <a:gd name="connsiteY1308" fmla="*/ 1325352 h 2179595"/>
                <a:gd name="connsiteX1309" fmla="*/ 964984 w 2146614"/>
                <a:gd name="connsiteY1309" fmla="*/ 1321256 h 2179595"/>
                <a:gd name="connsiteX1310" fmla="*/ 980514 w 2146614"/>
                <a:gd name="connsiteY1310" fmla="*/ 1368554 h 2179595"/>
                <a:gd name="connsiteX1311" fmla="*/ 985436 w 2146614"/>
                <a:gd name="connsiteY1311" fmla="*/ 1354460 h 2179595"/>
                <a:gd name="connsiteX1312" fmla="*/ 989302 w 2146614"/>
                <a:gd name="connsiteY1312" fmla="*/ 1361170 h 2179595"/>
                <a:gd name="connsiteX1313" fmla="*/ 990214 w 2146614"/>
                <a:gd name="connsiteY1313" fmla="*/ 1359836 h 2179595"/>
                <a:gd name="connsiteX1314" fmla="*/ 993570 w 2146614"/>
                <a:gd name="connsiteY1314" fmla="*/ 1363945 h 2179595"/>
                <a:gd name="connsiteX1315" fmla="*/ 994224 w 2146614"/>
                <a:gd name="connsiteY1315" fmla="*/ 1362175 h 2179595"/>
                <a:gd name="connsiteX1316" fmla="*/ 997490 w 2146614"/>
                <a:gd name="connsiteY1316" fmla="*/ 1368083 h 2179595"/>
                <a:gd name="connsiteX1317" fmla="*/ 1008284 w 2146614"/>
                <a:gd name="connsiteY1317" fmla="*/ 1308168 h 2179595"/>
                <a:gd name="connsiteX1318" fmla="*/ 1015988 w 2146614"/>
                <a:gd name="connsiteY1318" fmla="*/ 1350926 h 2179595"/>
                <a:gd name="connsiteX1319" fmla="*/ 1019274 w 2146614"/>
                <a:gd name="connsiteY1319" fmla="*/ 1346507 h 2179595"/>
                <a:gd name="connsiteX1320" fmla="*/ 1024312 w 2146614"/>
                <a:gd name="connsiteY1320" fmla="*/ 1353201 h 2179595"/>
                <a:gd name="connsiteX1321" fmla="*/ 1036321 w 2146614"/>
                <a:gd name="connsiteY1321" fmla="*/ 1298961 h 2179595"/>
                <a:gd name="connsiteX1322" fmla="*/ 1040322 w 2146614"/>
                <a:gd name="connsiteY1322" fmla="*/ 1327649 h 2179595"/>
                <a:gd name="connsiteX1323" fmla="*/ 1044722 w 2146614"/>
                <a:gd name="connsiteY1323" fmla="*/ 1312068 h 2179595"/>
                <a:gd name="connsiteX1324" fmla="*/ 1046047 w 2146614"/>
                <a:gd name="connsiteY1324" fmla="*/ 1328350 h 2179595"/>
                <a:gd name="connsiteX1325" fmla="*/ 1048570 w 2146614"/>
                <a:gd name="connsiteY1325" fmla="*/ 1317842 h 2179595"/>
                <a:gd name="connsiteX1326" fmla="*/ 1054439 w 2146614"/>
                <a:gd name="connsiteY1326" fmla="*/ 1366144 h 2179595"/>
                <a:gd name="connsiteX1327" fmla="*/ 1061104 w 2146614"/>
                <a:gd name="connsiteY1327" fmla="*/ 1354828 h 2179595"/>
                <a:gd name="connsiteX1328" fmla="*/ 1064604 w 2146614"/>
                <a:gd name="connsiteY1328" fmla="*/ 1365177 h 2179595"/>
                <a:gd name="connsiteX1329" fmla="*/ 1065765 w 2146614"/>
                <a:gd name="connsiteY1329" fmla="*/ 1364041 h 2179595"/>
                <a:gd name="connsiteX1330" fmla="*/ 1066893 w 2146614"/>
                <a:gd name="connsiteY1330" fmla="*/ 1366164 h 2179595"/>
                <a:gd name="connsiteX1331" fmla="*/ 1068315 w 2146614"/>
                <a:gd name="connsiteY1331" fmla="*/ 1363846 h 2179595"/>
                <a:gd name="connsiteX1332" fmla="*/ 1071170 w 2146614"/>
                <a:gd name="connsiteY1332" fmla="*/ 1372800 h 2179595"/>
                <a:gd name="connsiteX1333" fmla="*/ 1093288 w 2146614"/>
                <a:gd name="connsiteY1333" fmla="*/ 1316538 h 2179595"/>
                <a:gd name="connsiteX1334" fmla="*/ 1092582 w 2146614"/>
                <a:gd name="connsiteY1334" fmla="*/ 1355529 h 2179595"/>
                <a:gd name="connsiteX1335" fmla="*/ 1094600 w 2146614"/>
                <a:gd name="connsiteY1335" fmla="*/ 1353704 h 2179595"/>
                <a:gd name="connsiteX1336" fmla="*/ 1098476 w 2146614"/>
                <a:gd name="connsiteY1336" fmla="*/ 1361754 h 2179595"/>
                <a:gd name="connsiteX1337" fmla="*/ 1120926 w 2146614"/>
                <a:gd name="connsiteY1337" fmla="*/ 1310702 h 2179595"/>
                <a:gd name="connsiteX1338" fmla="*/ 1119028 w 2146614"/>
                <a:gd name="connsiteY1338" fmla="*/ 1343514 h 2179595"/>
                <a:gd name="connsiteX1339" fmla="*/ 1126789 w 2146614"/>
                <a:gd name="connsiteY1339" fmla="*/ 1328296 h 2179595"/>
                <a:gd name="connsiteX1340" fmla="*/ 1124920 w 2146614"/>
                <a:gd name="connsiteY1340" fmla="*/ 1344456 h 2179595"/>
                <a:gd name="connsiteX1341" fmla="*/ 1131217 w 2146614"/>
                <a:gd name="connsiteY1341" fmla="*/ 1330795 h 2179595"/>
                <a:gd name="connsiteX1342" fmla="*/ 1127610 w 2146614"/>
                <a:gd name="connsiteY1342" fmla="*/ 1378509 h 2179595"/>
                <a:gd name="connsiteX1343" fmla="*/ 1135244 w 2146614"/>
                <a:gd name="connsiteY1343" fmla="*/ 1369957 h 2179595"/>
                <a:gd name="connsiteX1344" fmla="*/ 1137056 w 2146614"/>
                <a:gd name="connsiteY1344" fmla="*/ 1383830 h 2179595"/>
                <a:gd name="connsiteX1345" fmla="*/ 1140657 w 2146614"/>
                <a:gd name="connsiteY1345" fmla="*/ 1379936 h 2179595"/>
                <a:gd name="connsiteX1346" fmla="*/ 1141852 w 2146614"/>
                <a:gd name="connsiteY1346" fmla="*/ 1390538 h 2179595"/>
                <a:gd name="connsiteX1347" fmla="*/ 1144400 w 2146614"/>
                <a:gd name="connsiteY1347" fmla="*/ 1389014 h 2179595"/>
                <a:gd name="connsiteX1348" fmla="*/ 1175024 w 2146614"/>
                <a:gd name="connsiteY1348" fmla="*/ 1341335 h 2179595"/>
                <a:gd name="connsiteX1349" fmla="*/ 1167355 w 2146614"/>
                <a:gd name="connsiteY1349" fmla="*/ 1376551 h 2179595"/>
                <a:gd name="connsiteX1350" fmla="*/ 1169451 w 2146614"/>
                <a:gd name="connsiteY1350" fmla="*/ 1384680 h 2179595"/>
                <a:gd name="connsiteX1351" fmla="*/ 1201616 w 2146614"/>
                <a:gd name="connsiteY1351" fmla="*/ 1338721 h 2179595"/>
                <a:gd name="connsiteX1352" fmla="*/ 1194594 w 2146614"/>
                <a:gd name="connsiteY1352" fmla="*/ 1365749 h 2179595"/>
                <a:gd name="connsiteX1353" fmla="*/ 1199322 w 2146614"/>
                <a:gd name="connsiteY1353" fmla="*/ 1366296 h 2179595"/>
                <a:gd name="connsiteX1354" fmla="*/ 1204115 w 2146614"/>
                <a:gd name="connsiteY1354" fmla="*/ 1360220 h 2179595"/>
                <a:gd name="connsiteX1355" fmla="*/ 1202057 w 2146614"/>
                <a:gd name="connsiteY1355" fmla="*/ 1366612 h 2179595"/>
                <a:gd name="connsiteX1356" fmla="*/ 1204470 w 2146614"/>
                <a:gd name="connsiteY1356" fmla="*/ 1366891 h 2179595"/>
                <a:gd name="connsiteX1357" fmla="*/ 1209746 w 2146614"/>
                <a:gd name="connsiteY1357" fmla="*/ 1359628 h 2179595"/>
                <a:gd name="connsiteX1358" fmla="*/ 1207620 w 2146614"/>
                <a:gd name="connsiteY1358" fmla="*/ 1367255 h 2179595"/>
                <a:gd name="connsiteX1359" fmla="*/ 1246517 w 2146614"/>
                <a:gd name="connsiteY1359" fmla="*/ 1371753 h 2179595"/>
                <a:gd name="connsiteX1360" fmla="*/ 1242276 w 2146614"/>
                <a:gd name="connsiteY1360" fmla="*/ 1365259 h 2179595"/>
                <a:gd name="connsiteX1361" fmla="*/ 1250698 w 2146614"/>
                <a:gd name="connsiteY1361" fmla="*/ 1362727 h 2179595"/>
                <a:gd name="connsiteX1362" fmla="*/ 1249400 w 2146614"/>
                <a:gd name="connsiteY1362" fmla="*/ 1361429 h 2179595"/>
                <a:gd name="connsiteX1363" fmla="*/ 1253478 w 2146614"/>
                <a:gd name="connsiteY1363" fmla="*/ 1361132 h 2179595"/>
                <a:gd name="connsiteX1364" fmla="*/ 1203941 w 2146614"/>
                <a:gd name="connsiteY1364" fmla="*/ 1329315 h 2179595"/>
                <a:gd name="connsiteX1365" fmla="*/ 1264221 w 2146614"/>
                <a:gd name="connsiteY1365" fmla="*/ 1342443 h 2179595"/>
                <a:gd name="connsiteX1366" fmla="*/ 1261559 w 2146614"/>
                <a:gd name="connsiteY1366" fmla="*/ 1337991 h 2179595"/>
                <a:gd name="connsiteX1367" fmla="*/ 1267950 w 2146614"/>
                <a:gd name="connsiteY1367" fmla="*/ 1336343 h 2179595"/>
                <a:gd name="connsiteX1368" fmla="*/ 1245463 w 2146614"/>
                <a:gd name="connsiteY1368" fmla="*/ 1320606 h 2179595"/>
                <a:gd name="connsiteX1369" fmla="*/ 1238906 w 2146614"/>
                <a:gd name="connsiteY1369" fmla="*/ 1333463 h 2179595"/>
                <a:gd name="connsiteX1370" fmla="*/ 1240772 w 2146614"/>
                <a:gd name="connsiteY1370" fmla="*/ 1317324 h 2179595"/>
                <a:gd name="connsiteX1371" fmla="*/ 1221622 w 2146614"/>
                <a:gd name="connsiteY1371" fmla="*/ 1303922 h 2179595"/>
                <a:gd name="connsiteX1372" fmla="*/ 1241719 w 2146614"/>
                <a:gd name="connsiteY1372" fmla="*/ 1309142 h 2179595"/>
                <a:gd name="connsiteX1373" fmla="*/ 1242536 w 2146614"/>
                <a:gd name="connsiteY1373" fmla="*/ 1302078 h 2179595"/>
                <a:gd name="connsiteX1374" fmla="*/ 1234229 w 2146614"/>
                <a:gd name="connsiteY1374" fmla="*/ 1295525 h 2179595"/>
                <a:gd name="connsiteX1375" fmla="*/ 1233179 w 2146614"/>
                <a:gd name="connsiteY1375" fmla="*/ 1296211 h 2179595"/>
                <a:gd name="connsiteX1376" fmla="*/ 1232582 w 2146614"/>
                <a:gd name="connsiteY1376" fmla="*/ 1294225 h 2179595"/>
                <a:gd name="connsiteX1377" fmla="*/ 1228470 w 2146614"/>
                <a:gd name="connsiteY1377" fmla="*/ 1290981 h 2179595"/>
                <a:gd name="connsiteX1378" fmla="*/ 1200468 w 2146614"/>
                <a:gd name="connsiteY1378" fmla="*/ 1334579 h 2179595"/>
                <a:gd name="connsiteX1379" fmla="*/ 1207462 w 2146614"/>
                <a:gd name="connsiteY1379" fmla="*/ 1302465 h 2179595"/>
                <a:gd name="connsiteX1380" fmla="*/ 1197422 w 2146614"/>
                <a:gd name="connsiteY1380" fmla="*/ 1316285 h 2179595"/>
                <a:gd name="connsiteX1381" fmla="*/ 1197942 w 2146614"/>
                <a:gd name="connsiteY1381" fmla="*/ 1314419 h 2179595"/>
                <a:gd name="connsiteX1382" fmla="*/ 1195368 w 2146614"/>
                <a:gd name="connsiteY1382" fmla="*/ 1318097 h 2179595"/>
                <a:gd name="connsiteX1383" fmla="*/ 1209919 w 2146614"/>
                <a:gd name="connsiteY1383" fmla="*/ 1262083 h 2179595"/>
                <a:gd name="connsiteX1384" fmla="*/ 1195569 w 2146614"/>
                <a:gd name="connsiteY1384" fmla="*/ 1273816 h 2179595"/>
                <a:gd name="connsiteX1385" fmla="*/ 1195995 w 2146614"/>
                <a:gd name="connsiteY1385" fmla="*/ 1257917 h 2179595"/>
                <a:gd name="connsiteX1386" fmla="*/ 1161580 w 2146614"/>
                <a:gd name="connsiteY1386" fmla="*/ 1301540 h 2179595"/>
                <a:gd name="connsiteX1387" fmla="*/ 1175173 w 2146614"/>
                <a:gd name="connsiteY1387" fmla="*/ 1259321 h 2179595"/>
                <a:gd name="connsiteX1388" fmla="*/ 1164988 w 2146614"/>
                <a:gd name="connsiteY1388" fmla="*/ 1263415 h 2179595"/>
                <a:gd name="connsiteX1389" fmla="*/ 1164078 w 2146614"/>
                <a:gd name="connsiteY1389" fmla="*/ 1253936 h 2179595"/>
                <a:gd name="connsiteX1390" fmla="*/ 1125137 w 2146614"/>
                <a:gd name="connsiteY1390" fmla="*/ 1294315 h 2179595"/>
                <a:gd name="connsiteX1391" fmla="*/ 1140311 w 2146614"/>
                <a:gd name="connsiteY1391" fmla="*/ 1259478 h 2179595"/>
                <a:gd name="connsiteX1392" fmla="*/ 1126023 w 2146614"/>
                <a:gd name="connsiteY1392" fmla="*/ 1272689 h 2179595"/>
                <a:gd name="connsiteX1393" fmla="*/ 1127942 w 2146614"/>
                <a:gd name="connsiteY1393" fmla="*/ 1268893 h 2179595"/>
                <a:gd name="connsiteX1394" fmla="*/ 1121697 w 2146614"/>
                <a:gd name="connsiteY1394" fmla="*/ 1274874 h 2179595"/>
                <a:gd name="connsiteX1395" fmla="*/ 1145023 w 2146614"/>
                <a:gd name="connsiteY1395" fmla="*/ 1226648 h 2179595"/>
                <a:gd name="connsiteX1396" fmla="*/ 1131228 w 2146614"/>
                <a:gd name="connsiteY1396" fmla="*/ 1233990 h 2179595"/>
                <a:gd name="connsiteX1397" fmla="*/ 1134704 w 2146614"/>
                <a:gd name="connsiteY1397" fmla="*/ 1218672 h 2179595"/>
                <a:gd name="connsiteX1398" fmla="*/ 1091970 w 2146614"/>
                <a:gd name="connsiteY1398" fmla="*/ 1255142 h 2179595"/>
                <a:gd name="connsiteX1399" fmla="*/ 1113625 w 2146614"/>
                <a:gd name="connsiteY1399" fmla="*/ 1216231 h 2179595"/>
                <a:gd name="connsiteX1400" fmla="*/ 1104503 w 2146614"/>
                <a:gd name="connsiteY1400" fmla="*/ 1217945 h 2179595"/>
                <a:gd name="connsiteX1401" fmla="*/ 1105519 w 2146614"/>
                <a:gd name="connsiteY1401" fmla="*/ 1207888 h 2179595"/>
                <a:gd name="connsiteX1402" fmla="*/ 1059111 w 2146614"/>
                <a:gd name="connsiteY1402" fmla="*/ 1240127 h 2179595"/>
                <a:gd name="connsiteX1403" fmla="*/ 1084302 w 2146614"/>
                <a:gd name="connsiteY1403" fmla="*/ 1203866 h 2179595"/>
                <a:gd name="connsiteX1404" fmla="*/ 1064502 w 2146614"/>
                <a:gd name="connsiteY1404" fmla="*/ 1216001 h 2179595"/>
                <a:gd name="connsiteX1405" fmla="*/ 1067813 w 2146614"/>
                <a:gd name="connsiteY1405" fmla="*/ 1211773 h 2179595"/>
                <a:gd name="connsiteX1406" fmla="*/ 1057871 w 2146614"/>
                <a:gd name="connsiteY1406" fmla="*/ 1218109 h 2179595"/>
                <a:gd name="connsiteX1407" fmla="*/ 1087501 w 2146614"/>
                <a:gd name="connsiteY1407" fmla="*/ 1178880 h 2179595"/>
                <a:gd name="connsiteX1408" fmla="*/ 1075893 w 2146614"/>
                <a:gd name="connsiteY1408" fmla="*/ 1182378 h 2179595"/>
                <a:gd name="connsiteX1409" fmla="*/ 1081337 w 2146614"/>
                <a:gd name="connsiteY1409" fmla="*/ 1170175 h 2179595"/>
                <a:gd name="connsiteX1410" fmla="*/ 1080731 w 2146614"/>
                <a:gd name="connsiteY1410" fmla="*/ 1170331 h 2179595"/>
                <a:gd name="connsiteX1411" fmla="*/ 1081498 w 2146614"/>
                <a:gd name="connsiteY1411" fmla="*/ 1168780 h 2179595"/>
                <a:gd name="connsiteX1412" fmla="*/ 1032747 w 2146614"/>
                <a:gd name="connsiteY1412" fmla="*/ 1196058 h 2179595"/>
                <a:gd name="connsiteX1413" fmla="*/ 1061989 w 2146614"/>
                <a:gd name="connsiteY1413" fmla="*/ 1161633 h 2179595"/>
                <a:gd name="connsiteX1414" fmla="*/ 1054052 w 2146614"/>
                <a:gd name="connsiteY1414" fmla="*/ 1161550 h 2179595"/>
                <a:gd name="connsiteX1415" fmla="*/ 1057176 w 2146614"/>
                <a:gd name="connsiteY1415" fmla="*/ 1151339 h 2179595"/>
                <a:gd name="connsiteX1416" fmla="*/ 1004923 w 2146614"/>
                <a:gd name="connsiteY1416" fmla="*/ 1174102 h 2179595"/>
                <a:gd name="connsiteX1417" fmla="*/ 1041707 w 2146614"/>
                <a:gd name="connsiteY1417" fmla="*/ 1138628 h 2179595"/>
                <a:gd name="connsiteX1418" fmla="*/ 1015223 w 2146614"/>
                <a:gd name="connsiteY1418" fmla="*/ 1148400 h 2179595"/>
                <a:gd name="connsiteX1419" fmla="*/ 1019197 w 2146614"/>
                <a:gd name="connsiteY1419" fmla="*/ 1144983 h 2179595"/>
                <a:gd name="connsiteX1420" fmla="*/ 1006348 w 2146614"/>
                <a:gd name="connsiteY1420" fmla="*/ 1149984 h 2179595"/>
                <a:gd name="connsiteX1421" fmla="*/ 1039816 w 2146614"/>
                <a:gd name="connsiteY1421" fmla="*/ 1120177 h 2179595"/>
                <a:gd name="connsiteX1422" fmla="*/ 1031691 w 2146614"/>
                <a:gd name="connsiteY1422" fmla="*/ 1120963 h 2179595"/>
                <a:gd name="connsiteX1423" fmla="*/ 1040120 w 2146614"/>
                <a:gd name="connsiteY1423" fmla="*/ 1109054 h 2179595"/>
                <a:gd name="connsiteX1424" fmla="*/ 986189 w 2146614"/>
                <a:gd name="connsiteY1424" fmla="*/ 1126554 h 2179595"/>
                <a:gd name="connsiteX1425" fmla="*/ 1022420 w 2146614"/>
                <a:gd name="connsiteY1425" fmla="*/ 1097834 h 2179595"/>
                <a:gd name="connsiteX1426" fmla="*/ 1015573 w 2146614"/>
                <a:gd name="connsiteY1426" fmla="*/ 1096397 h 2179595"/>
                <a:gd name="connsiteX1427" fmla="*/ 1020861 w 2146614"/>
                <a:gd name="connsiteY1427" fmla="*/ 1086561 h 2179595"/>
                <a:gd name="connsiteX1428" fmla="*/ 1020722 w 2146614"/>
                <a:gd name="connsiteY1428" fmla="*/ 1086561 h 2179595"/>
                <a:gd name="connsiteX1429" fmla="*/ 964659 w 2146614"/>
                <a:gd name="connsiteY1429" fmla="*/ 1098771 h 2179595"/>
                <a:gd name="connsiteX1430" fmla="*/ 1013941 w 2146614"/>
                <a:gd name="connsiteY1430" fmla="*/ 1067117 h 2179595"/>
                <a:gd name="connsiteX1431" fmla="*/ 980079 w 2146614"/>
                <a:gd name="connsiteY1431" fmla="*/ 1072483 h 2179595"/>
                <a:gd name="connsiteX1432" fmla="*/ 983443 w 2146614"/>
                <a:gd name="connsiteY1432" fmla="*/ 1070584 h 2179595"/>
                <a:gd name="connsiteX1433" fmla="*/ 969103 w 2146614"/>
                <a:gd name="connsiteY1433" fmla="*/ 1073117 h 2179595"/>
                <a:gd name="connsiteX1434" fmla="*/ 1004205 w 2146614"/>
                <a:gd name="connsiteY1434" fmla="*/ 1052493 h 2179595"/>
                <a:gd name="connsiteX1435" fmla="*/ 1000320 w 2146614"/>
                <a:gd name="connsiteY1435" fmla="*/ 1052103 h 2179595"/>
                <a:gd name="connsiteX1436" fmla="*/ 1010268 w 2146614"/>
                <a:gd name="connsiteY1436" fmla="*/ 1042675 h 2179595"/>
                <a:gd name="connsiteX1437" fmla="*/ 954085 w 2146614"/>
                <a:gd name="connsiteY1437" fmla="*/ 1049304 h 2179595"/>
                <a:gd name="connsiteX1438" fmla="*/ 996523 w 2146614"/>
                <a:gd name="connsiteY1438" fmla="*/ 1027538 h 2179595"/>
                <a:gd name="connsiteX1439" fmla="*/ 990546 w 2146614"/>
                <a:gd name="connsiteY1439" fmla="*/ 1024988 h 2179595"/>
                <a:gd name="connsiteX1440" fmla="*/ 997420 w 2146614"/>
                <a:gd name="connsiteY1440" fmla="*/ 1016652 h 2179595"/>
                <a:gd name="connsiteX1441" fmla="*/ 996468 w 2146614"/>
                <a:gd name="connsiteY1441" fmla="*/ 1016462 h 2179595"/>
                <a:gd name="connsiteX1442" fmla="*/ 997063 w 2146614"/>
                <a:gd name="connsiteY1442" fmla="*/ 1015999 h 2179595"/>
                <a:gd name="connsiteX1443" fmla="*/ 939862 w 2146614"/>
                <a:gd name="connsiteY1443" fmla="*/ 1017036 h 2179595"/>
                <a:gd name="connsiteX1444" fmla="*/ 1001549 w 2146614"/>
                <a:gd name="connsiteY1444" fmla="*/ 992783 h 2179595"/>
                <a:gd name="connsiteX1445" fmla="*/ 960420 w 2146614"/>
                <a:gd name="connsiteY1445" fmla="*/ 991171 h 2179595"/>
                <a:gd name="connsiteX1446" fmla="*/ 961655 w 2146614"/>
                <a:gd name="connsiteY1446" fmla="*/ 990764 h 2179595"/>
                <a:gd name="connsiteX1447" fmla="*/ 947574 w 2146614"/>
                <a:gd name="connsiteY1447" fmla="*/ 990460 h 2179595"/>
                <a:gd name="connsiteX1448" fmla="*/ 984084 w 2146614"/>
                <a:gd name="connsiteY1448" fmla="*/ 977755 h 2179595"/>
                <a:gd name="connsiteX1449" fmla="*/ 993689 w 2146614"/>
                <a:gd name="connsiteY1449" fmla="*/ 971703 h 2179595"/>
                <a:gd name="connsiteX1450" fmla="*/ 937671 w 2146614"/>
                <a:gd name="connsiteY1450" fmla="*/ 967274 h 2179595"/>
                <a:gd name="connsiteX1451" fmla="*/ 985262 w 2146614"/>
                <a:gd name="connsiteY1451" fmla="*/ 953715 h 2179595"/>
                <a:gd name="connsiteX1452" fmla="*/ 979927 w 2146614"/>
                <a:gd name="connsiteY1452" fmla="*/ 950068 h 2179595"/>
                <a:gd name="connsiteX1453" fmla="*/ 987889 w 2146614"/>
                <a:gd name="connsiteY1453" fmla="*/ 943568 h 2179595"/>
                <a:gd name="connsiteX1454" fmla="*/ 986560 w 2146614"/>
                <a:gd name="connsiteY1454" fmla="*/ 943017 h 2179595"/>
                <a:gd name="connsiteX1455" fmla="*/ 988119 w 2146614"/>
                <a:gd name="connsiteY1455" fmla="*/ 942233 h 2179595"/>
                <a:gd name="connsiteX1456" fmla="*/ 931838 w 2146614"/>
                <a:gd name="connsiteY1456" fmla="*/ 932094 h 2179595"/>
                <a:gd name="connsiteX1457" fmla="*/ 935742 w 2146614"/>
                <a:gd name="connsiteY1457" fmla="*/ 950016 h 2179595"/>
                <a:gd name="connsiteX1458" fmla="*/ 929141 w 2146614"/>
                <a:gd name="connsiteY1458" fmla="*/ 939738 h 2179595"/>
                <a:gd name="connsiteX1459" fmla="*/ 930382 w 2146614"/>
                <a:gd name="connsiteY1459" fmla="*/ 946772 h 2179595"/>
                <a:gd name="connsiteX1460" fmla="*/ 922618 w 2146614"/>
                <a:gd name="connsiteY1460" fmla="*/ 933557 h 2179595"/>
                <a:gd name="connsiteX1461" fmla="*/ 925292 w 2146614"/>
                <a:gd name="connsiteY1461" fmla="*/ 950436 h 2179595"/>
                <a:gd name="connsiteX1462" fmla="*/ 894618 w 2146614"/>
                <a:gd name="connsiteY1462" fmla="*/ 896061 h 2179595"/>
                <a:gd name="connsiteX1463" fmla="*/ 892338 w 2146614"/>
                <a:gd name="connsiteY1463" fmla="*/ 912285 h 2179595"/>
                <a:gd name="connsiteX1464" fmla="*/ 885461 w 2146614"/>
                <a:gd name="connsiteY1464" fmla="*/ 904428 h 2179595"/>
                <a:gd name="connsiteX1465" fmla="*/ 885073 w 2146614"/>
                <a:gd name="connsiteY1465" fmla="*/ 906876 h 2179595"/>
                <a:gd name="connsiteX1466" fmla="*/ 883278 w 2146614"/>
                <a:gd name="connsiteY1466" fmla="*/ 904752 h 2179595"/>
                <a:gd name="connsiteX1467" fmla="*/ 888453 w 2146614"/>
                <a:gd name="connsiteY1467" fmla="*/ 948618 h 2179595"/>
                <a:gd name="connsiteX1468" fmla="*/ 866514 w 2146614"/>
                <a:gd name="connsiteY1468" fmla="*/ 905842 h 2179595"/>
                <a:gd name="connsiteX1469" fmla="*/ 858725 w 2146614"/>
                <a:gd name="connsiteY1469" fmla="*/ 924097 h 2179595"/>
                <a:gd name="connsiteX1470" fmla="*/ 853002 w 2146614"/>
                <a:gd name="connsiteY1470" fmla="*/ 919376 h 2179595"/>
                <a:gd name="connsiteX1471" fmla="*/ 854006 w 2146614"/>
                <a:gd name="connsiteY1471" fmla="*/ 974814 h 2179595"/>
                <a:gd name="connsiteX1472" fmla="*/ 847919 w 2146614"/>
                <a:gd name="connsiteY1472" fmla="*/ 959332 h 2179595"/>
                <a:gd name="connsiteX1473" fmla="*/ 847726 w 2146614"/>
                <a:gd name="connsiteY1473" fmla="*/ 968300 h 2179595"/>
                <a:gd name="connsiteX1474" fmla="*/ 844422 w 2146614"/>
                <a:gd name="connsiteY1474" fmla="*/ 958807 h 2179595"/>
                <a:gd name="connsiteX1475" fmla="*/ 843979 w 2146614"/>
                <a:gd name="connsiteY1475" fmla="*/ 970095 h 2179595"/>
                <a:gd name="connsiteX1476" fmla="*/ 824068 w 2146614"/>
                <a:gd name="connsiteY1476" fmla="*/ 909453 h 2179595"/>
                <a:gd name="connsiteX1477" fmla="*/ 818605 w 2146614"/>
                <a:gd name="connsiteY1477" fmla="*/ 925096 h 2179595"/>
                <a:gd name="connsiteX1478" fmla="*/ 818542 w 2146614"/>
                <a:gd name="connsiteY1478" fmla="*/ 925304 h 2179595"/>
                <a:gd name="connsiteX1479" fmla="*/ 818536 w 2146614"/>
                <a:gd name="connsiteY1479" fmla="*/ 925296 h 2179595"/>
                <a:gd name="connsiteX1480" fmla="*/ 818051 w 2146614"/>
                <a:gd name="connsiteY1480" fmla="*/ 926683 h 2179595"/>
                <a:gd name="connsiteX1481" fmla="*/ 812840 w 2146614"/>
                <a:gd name="connsiteY1481" fmla="*/ 917635 h 2179595"/>
                <a:gd name="connsiteX1482" fmla="*/ 812080 w 2146614"/>
                <a:gd name="connsiteY1482" fmla="*/ 919695 h 2179595"/>
                <a:gd name="connsiteX1483" fmla="*/ 810269 w 2146614"/>
                <a:gd name="connsiteY1483" fmla="*/ 916418 h 2179595"/>
                <a:gd name="connsiteX1484" fmla="*/ 806424 w 2146614"/>
                <a:gd name="connsiteY1484" fmla="*/ 965030 h 2179595"/>
                <a:gd name="connsiteX1485" fmla="*/ 793673 w 2146614"/>
                <a:gd name="connsiteY1485" fmla="*/ 920280 h 2179595"/>
                <a:gd name="connsiteX1486" fmla="*/ 783805 w 2146614"/>
                <a:gd name="connsiteY1486" fmla="*/ 934716 h 2179595"/>
                <a:gd name="connsiteX1487" fmla="*/ 778831 w 2146614"/>
                <a:gd name="connsiteY1487" fmla="*/ 928624 h 2179595"/>
                <a:gd name="connsiteX1488" fmla="*/ 769002 w 2146614"/>
                <a:gd name="connsiteY1488" fmla="*/ 983184 h 2179595"/>
                <a:gd name="connsiteX1489" fmla="*/ 765084 w 2146614"/>
                <a:gd name="connsiteY1489" fmla="*/ 961433 h 2179595"/>
                <a:gd name="connsiteX1490" fmla="*/ 762457 w 2146614"/>
                <a:gd name="connsiteY1490" fmla="*/ 973295 h 2179595"/>
                <a:gd name="connsiteX1491" fmla="*/ 761717 w 2146614"/>
                <a:gd name="connsiteY1491" fmla="*/ 967991 h 2179595"/>
                <a:gd name="connsiteX1492" fmla="*/ 760392 w 2146614"/>
                <a:gd name="connsiteY1492" fmla="*/ 973510 h 2179595"/>
                <a:gd name="connsiteX1493" fmla="*/ 752651 w 2146614"/>
                <a:gd name="connsiteY1493" fmla="*/ 909805 h 2179595"/>
                <a:gd name="connsiteX1494" fmla="*/ 742920 w 2146614"/>
                <a:gd name="connsiteY1494" fmla="*/ 927934 h 2179595"/>
                <a:gd name="connsiteX1495" fmla="*/ 738686 w 2146614"/>
                <a:gd name="connsiteY1495" fmla="*/ 916886 h 2179595"/>
                <a:gd name="connsiteX1496" fmla="*/ 737988 w 2146614"/>
                <a:gd name="connsiteY1496" fmla="*/ 918024 h 2179595"/>
                <a:gd name="connsiteX1497" fmla="*/ 736972 w 2146614"/>
                <a:gd name="connsiteY1497" fmla="*/ 914835 h 2179595"/>
                <a:gd name="connsiteX1498" fmla="*/ 722768 w 2146614"/>
                <a:gd name="connsiteY1498" fmla="*/ 965129 h 2179595"/>
                <a:gd name="connsiteX1499" fmla="*/ 719088 w 2146614"/>
                <a:gd name="connsiteY1499" fmla="*/ 919906 h 2179595"/>
                <a:gd name="connsiteX1500" fmla="*/ 708256 w 2146614"/>
                <a:gd name="connsiteY1500" fmla="*/ 930510 h 2179595"/>
                <a:gd name="connsiteX1501" fmla="*/ 704323 w 2146614"/>
                <a:gd name="connsiteY1501" fmla="*/ 923113 h 2179595"/>
                <a:gd name="connsiteX1502" fmla="*/ 683999 w 2146614"/>
                <a:gd name="connsiteY1502" fmla="*/ 974814 h 2179595"/>
                <a:gd name="connsiteX1503" fmla="*/ 684513 w 2146614"/>
                <a:gd name="connsiteY1503" fmla="*/ 946408 h 2179595"/>
                <a:gd name="connsiteX1504" fmla="*/ 677853 w 2146614"/>
                <a:gd name="connsiteY1504" fmla="*/ 961554 h 2179595"/>
                <a:gd name="connsiteX1505" fmla="*/ 677934 w 2146614"/>
                <a:gd name="connsiteY1505" fmla="*/ 960151 h 2179595"/>
                <a:gd name="connsiteX1506" fmla="*/ 677747 w 2146614"/>
                <a:gd name="connsiteY1506" fmla="*/ 960557 h 2179595"/>
                <a:gd name="connsiteX1507" fmla="*/ 678446 w 2146614"/>
                <a:gd name="connsiteY1507" fmla="*/ 951309 h 2179595"/>
                <a:gd name="connsiteX1508" fmla="*/ 681429 w 2146614"/>
                <a:gd name="connsiteY1508" fmla="*/ 899746 h 2179595"/>
                <a:gd name="connsiteX1509" fmla="*/ 668236 w 2146614"/>
                <a:gd name="connsiteY1509" fmla="*/ 915764 h 2179595"/>
                <a:gd name="connsiteX1510" fmla="*/ 665834 w 2146614"/>
                <a:gd name="connsiteY1510" fmla="*/ 901731 h 2179595"/>
                <a:gd name="connsiteX1511" fmla="*/ 665647 w 2146614"/>
                <a:gd name="connsiteY1511" fmla="*/ 901934 h 2179595"/>
                <a:gd name="connsiteX1512" fmla="*/ 665467 w 2146614"/>
                <a:gd name="connsiteY1512" fmla="*/ 900341 h 2179595"/>
                <a:gd name="connsiteX1513" fmla="*/ 640701 w 2146614"/>
                <a:gd name="connsiteY1513" fmla="*/ 948902 h 2179595"/>
                <a:gd name="connsiteX1514" fmla="*/ 645829 w 2146614"/>
                <a:gd name="connsiteY1514" fmla="*/ 904560 h 2179595"/>
                <a:gd name="connsiteX1515" fmla="*/ 634974 w 2146614"/>
                <a:gd name="connsiteY1515" fmla="*/ 911650 h 2179595"/>
                <a:gd name="connsiteX1516" fmla="*/ 632401 w 2146614"/>
                <a:gd name="connsiteY1516" fmla="*/ 903093 h 2179595"/>
                <a:gd name="connsiteX1517" fmla="*/ 602263 w 2146614"/>
                <a:gd name="connsiteY1517" fmla="*/ 950017 h 2179595"/>
                <a:gd name="connsiteX1518" fmla="*/ 609257 w 2146614"/>
                <a:gd name="connsiteY1518" fmla="*/ 917904 h 2179595"/>
                <a:gd name="connsiteX1519" fmla="*/ 599217 w 2146614"/>
                <a:gd name="connsiteY1519" fmla="*/ 931724 h 2179595"/>
                <a:gd name="connsiteX1520" fmla="*/ 599737 w 2146614"/>
                <a:gd name="connsiteY1520" fmla="*/ 929858 h 2179595"/>
                <a:gd name="connsiteX1521" fmla="*/ 597163 w 2146614"/>
                <a:gd name="connsiteY1521" fmla="*/ 933536 h 2179595"/>
                <a:gd name="connsiteX1522" fmla="*/ 611714 w 2146614"/>
                <a:gd name="connsiteY1522" fmla="*/ 877522 h 2179595"/>
                <a:gd name="connsiteX1523" fmla="*/ 597364 w 2146614"/>
                <a:gd name="connsiteY1523" fmla="*/ 889255 h 2179595"/>
                <a:gd name="connsiteX1524" fmla="*/ 597790 w 2146614"/>
                <a:gd name="connsiteY1524" fmla="*/ 873356 h 2179595"/>
                <a:gd name="connsiteX1525" fmla="*/ 563375 w 2146614"/>
                <a:gd name="connsiteY1525" fmla="*/ 916978 h 2179595"/>
                <a:gd name="connsiteX1526" fmla="*/ 576968 w 2146614"/>
                <a:gd name="connsiteY1526" fmla="*/ 874760 h 2179595"/>
                <a:gd name="connsiteX1527" fmla="*/ 566783 w 2146614"/>
                <a:gd name="connsiteY1527" fmla="*/ 878853 h 2179595"/>
                <a:gd name="connsiteX1528" fmla="*/ 565873 w 2146614"/>
                <a:gd name="connsiteY1528" fmla="*/ 869375 h 2179595"/>
                <a:gd name="connsiteX1529" fmla="*/ 526932 w 2146614"/>
                <a:gd name="connsiteY1529" fmla="*/ 909753 h 2179595"/>
                <a:gd name="connsiteX1530" fmla="*/ 542106 w 2146614"/>
                <a:gd name="connsiteY1530" fmla="*/ 874917 h 2179595"/>
                <a:gd name="connsiteX1531" fmla="*/ 527818 w 2146614"/>
                <a:gd name="connsiteY1531" fmla="*/ 888128 h 2179595"/>
                <a:gd name="connsiteX1532" fmla="*/ 529737 w 2146614"/>
                <a:gd name="connsiteY1532" fmla="*/ 884332 h 2179595"/>
                <a:gd name="connsiteX1533" fmla="*/ 523492 w 2146614"/>
                <a:gd name="connsiteY1533" fmla="*/ 890313 h 2179595"/>
                <a:gd name="connsiteX1534" fmla="*/ 546818 w 2146614"/>
                <a:gd name="connsiteY1534" fmla="*/ 842087 h 2179595"/>
                <a:gd name="connsiteX1535" fmla="*/ 533023 w 2146614"/>
                <a:gd name="connsiteY1535" fmla="*/ 849429 h 2179595"/>
                <a:gd name="connsiteX1536" fmla="*/ 536499 w 2146614"/>
                <a:gd name="connsiteY1536" fmla="*/ 834110 h 2179595"/>
                <a:gd name="connsiteX1537" fmla="*/ 493765 w 2146614"/>
                <a:gd name="connsiteY1537" fmla="*/ 870581 h 2179595"/>
                <a:gd name="connsiteX1538" fmla="*/ 515420 w 2146614"/>
                <a:gd name="connsiteY1538" fmla="*/ 831670 h 2179595"/>
                <a:gd name="connsiteX1539" fmla="*/ 506298 w 2146614"/>
                <a:gd name="connsiteY1539" fmla="*/ 833384 h 2179595"/>
                <a:gd name="connsiteX1540" fmla="*/ 507314 w 2146614"/>
                <a:gd name="connsiteY1540" fmla="*/ 823327 h 2179595"/>
                <a:gd name="connsiteX1541" fmla="*/ 460906 w 2146614"/>
                <a:gd name="connsiteY1541" fmla="*/ 855566 h 2179595"/>
                <a:gd name="connsiteX1542" fmla="*/ 486097 w 2146614"/>
                <a:gd name="connsiteY1542" fmla="*/ 819305 h 2179595"/>
                <a:gd name="connsiteX1543" fmla="*/ 466297 w 2146614"/>
                <a:gd name="connsiteY1543" fmla="*/ 831439 h 2179595"/>
                <a:gd name="connsiteX1544" fmla="*/ 469608 w 2146614"/>
                <a:gd name="connsiteY1544" fmla="*/ 827212 h 2179595"/>
                <a:gd name="connsiteX1545" fmla="*/ 459666 w 2146614"/>
                <a:gd name="connsiteY1545" fmla="*/ 833548 h 2179595"/>
                <a:gd name="connsiteX1546" fmla="*/ 489296 w 2146614"/>
                <a:gd name="connsiteY1546" fmla="*/ 794318 h 2179595"/>
                <a:gd name="connsiteX1547" fmla="*/ 477688 w 2146614"/>
                <a:gd name="connsiteY1547" fmla="*/ 797817 h 2179595"/>
                <a:gd name="connsiteX1548" fmla="*/ 483132 w 2146614"/>
                <a:gd name="connsiteY1548" fmla="*/ 785614 h 2179595"/>
                <a:gd name="connsiteX1549" fmla="*/ 482526 w 2146614"/>
                <a:gd name="connsiteY1549" fmla="*/ 785770 h 2179595"/>
                <a:gd name="connsiteX1550" fmla="*/ 483294 w 2146614"/>
                <a:gd name="connsiteY1550" fmla="*/ 784218 h 2179595"/>
                <a:gd name="connsiteX1551" fmla="*/ 434542 w 2146614"/>
                <a:gd name="connsiteY1551" fmla="*/ 811497 h 2179595"/>
                <a:gd name="connsiteX1552" fmla="*/ 463784 w 2146614"/>
                <a:gd name="connsiteY1552" fmla="*/ 777072 h 2179595"/>
                <a:gd name="connsiteX1553" fmla="*/ 455847 w 2146614"/>
                <a:gd name="connsiteY1553" fmla="*/ 776988 h 2179595"/>
                <a:gd name="connsiteX1554" fmla="*/ 458971 w 2146614"/>
                <a:gd name="connsiteY1554" fmla="*/ 766778 h 2179595"/>
                <a:gd name="connsiteX1555" fmla="*/ 406718 w 2146614"/>
                <a:gd name="connsiteY1555" fmla="*/ 789541 h 2179595"/>
                <a:gd name="connsiteX1556" fmla="*/ 443502 w 2146614"/>
                <a:gd name="connsiteY1556" fmla="*/ 754067 h 2179595"/>
                <a:gd name="connsiteX1557" fmla="*/ 417018 w 2146614"/>
                <a:gd name="connsiteY1557" fmla="*/ 763838 h 2179595"/>
                <a:gd name="connsiteX1558" fmla="*/ 420992 w 2146614"/>
                <a:gd name="connsiteY1558" fmla="*/ 760422 h 2179595"/>
                <a:gd name="connsiteX1559" fmla="*/ 408143 w 2146614"/>
                <a:gd name="connsiteY1559" fmla="*/ 765422 h 2179595"/>
                <a:gd name="connsiteX1560" fmla="*/ 441611 w 2146614"/>
                <a:gd name="connsiteY1560" fmla="*/ 735615 h 2179595"/>
                <a:gd name="connsiteX1561" fmla="*/ 433486 w 2146614"/>
                <a:gd name="connsiteY1561" fmla="*/ 736402 h 2179595"/>
                <a:gd name="connsiteX1562" fmla="*/ 441915 w 2146614"/>
                <a:gd name="connsiteY1562" fmla="*/ 724493 h 2179595"/>
                <a:gd name="connsiteX1563" fmla="*/ 387984 w 2146614"/>
                <a:gd name="connsiteY1563" fmla="*/ 741992 h 2179595"/>
                <a:gd name="connsiteX1564" fmla="*/ 424215 w 2146614"/>
                <a:gd name="connsiteY1564" fmla="*/ 713272 h 2179595"/>
                <a:gd name="connsiteX1565" fmla="*/ 417368 w 2146614"/>
                <a:gd name="connsiteY1565" fmla="*/ 711836 h 2179595"/>
                <a:gd name="connsiteX1566" fmla="*/ 422656 w 2146614"/>
                <a:gd name="connsiteY1566" fmla="*/ 701999 h 2179595"/>
                <a:gd name="connsiteX1567" fmla="*/ 422517 w 2146614"/>
                <a:gd name="connsiteY1567" fmla="*/ 701999 h 2179595"/>
                <a:gd name="connsiteX1568" fmla="*/ 366454 w 2146614"/>
                <a:gd name="connsiteY1568" fmla="*/ 714210 h 2179595"/>
                <a:gd name="connsiteX1569" fmla="*/ 415736 w 2146614"/>
                <a:gd name="connsiteY1569" fmla="*/ 682556 h 2179595"/>
                <a:gd name="connsiteX1570" fmla="*/ 381874 w 2146614"/>
                <a:gd name="connsiteY1570" fmla="*/ 687921 h 2179595"/>
                <a:gd name="connsiteX1571" fmla="*/ 385238 w 2146614"/>
                <a:gd name="connsiteY1571" fmla="*/ 686023 h 2179595"/>
                <a:gd name="connsiteX1572" fmla="*/ 370898 w 2146614"/>
                <a:gd name="connsiteY1572" fmla="*/ 688555 h 2179595"/>
                <a:gd name="connsiteX1573" fmla="*/ 406000 w 2146614"/>
                <a:gd name="connsiteY1573" fmla="*/ 667932 h 2179595"/>
                <a:gd name="connsiteX1574" fmla="*/ 402115 w 2146614"/>
                <a:gd name="connsiteY1574" fmla="*/ 667541 h 2179595"/>
                <a:gd name="connsiteX1575" fmla="*/ 412063 w 2146614"/>
                <a:gd name="connsiteY1575" fmla="*/ 658113 h 2179595"/>
                <a:gd name="connsiteX1576" fmla="*/ 355880 w 2146614"/>
                <a:gd name="connsiteY1576" fmla="*/ 664743 h 2179595"/>
                <a:gd name="connsiteX1577" fmla="*/ 398318 w 2146614"/>
                <a:gd name="connsiteY1577" fmla="*/ 642976 h 2179595"/>
                <a:gd name="connsiteX1578" fmla="*/ 392341 w 2146614"/>
                <a:gd name="connsiteY1578" fmla="*/ 640426 h 2179595"/>
                <a:gd name="connsiteX1579" fmla="*/ 399215 w 2146614"/>
                <a:gd name="connsiteY1579" fmla="*/ 632091 h 2179595"/>
                <a:gd name="connsiteX1580" fmla="*/ 398263 w 2146614"/>
                <a:gd name="connsiteY1580" fmla="*/ 631901 h 2179595"/>
                <a:gd name="connsiteX1581" fmla="*/ 398858 w 2146614"/>
                <a:gd name="connsiteY1581" fmla="*/ 631438 h 2179595"/>
                <a:gd name="connsiteX1582" fmla="*/ 341657 w 2146614"/>
                <a:gd name="connsiteY1582" fmla="*/ 632475 h 2179595"/>
                <a:gd name="connsiteX1583" fmla="*/ 403344 w 2146614"/>
                <a:gd name="connsiteY1583" fmla="*/ 608222 h 2179595"/>
                <a:gd name="connsiteX1584" fmla="*/ 362215 w 2146614"/>
                <a:gd name="connsiteY1584" fmla="*/ 606610 h 2179595"/>
                <a:gd name="connsiteX1585" fmla="*/ 363450 w 2146614"/>
                <a:gd name="connsiteY1585" fmla="*/ 606203 h 2179595"/>
                <a:gd name="connsiteX1586" fmla="*/ 349369 w 2146614"/>
                <a:gd name="connsiteY1586" fmla="*/ 605899 h 2179595"/>
                <a:gd name="connsiteX1587" fmla="*/ 385879 w 2146614"/>
                <a:gd name="connsiteY1587" fmla="*/ 593194 h 2179595"/>
                <a:gd name="connsiteX1588" fmla="*/ 395484 w 2146614"/>
                <a:gd name="connsiteY1588" fmla="*/ 587142 h 2179595"/>
                <a:gd name="connsiteX1589" fmla="*/ 339466 w 2146614"/>
                <a:gd name="connsiteY1589" fmla="*/ 582713 h 2179595"/>
                <a:gd name="connsiteX1590" fmla="*/ 387057 w 2146614"/>
                <a:gd name="connsiteY1590" fmla="*/ 569154 h 2179595"/>
                <a:gd name="connsiteX1591" fmla="*/ 381722 w 2146614"/>
                <a:gd name="connsiteY1591" fmla="*/ 565507 h 2179595"/>
                <a:gd name="connsiteX1592" fmla="*/ 389684 w 2146614"/>
                <a:gd name="connsiteY1592" fmla="*/ 559007 h 2179595"/>
                <a:gd name="connsiteX1593" fmla="*/ 388355 w 2146614"/>
                <a:gd name="connsiteY1593" fmla="*/ 558456 h 2179595"/>
                <a:gd name="connsiteX1594" fmla="*/ 389914 w 2146614"/>
                <a:gd name="connsiteY1594" fmla="*/ 557672 h 2179595"/>
                <a:gd name="connsiteX1595" fmla="*/ 333287 w 2146614"/>
                <a:gd name="connsiteY1595" fmla="*/ 547470 h 2179595"/>
                <a:gd name="connsiteX1596" fmla="*/ 396651 w 2146614"/>
                <a:gd name="connsiteY1596" fmla="*/ 536055 h 2179595"/>
                <a:gd name="connsiteX1597" fmla="*/ 400601 w 2146614"/>
                <a:gd name="connsiteY1597" fmla="*/ 533082 h 2179595"/>
                <a:gd name="connsiteX1598" fmla="*/ 344375 w 2146614"/>
                <a:gd name="connsiteY1598" fmla="*/ 520631 h 2179595"/>
                <a:gd name="connsiteX1599" fmla="*/ 392164 w 2146614"/>
                <a:gd name="connsiteY1599" fmla="*/ 513968 h 2179595"/>
                <a:gd name="connsiteX1600" fmla="*/ 339367 w 2146614"/>
                <a:gd name="connsiteY1600" fmla="*/ 499058 h 2179595"/>
                <a:gd name="connsiteX1601" fmla="*/ 390744 w 2146614"/>
                <a:gd name="connsiteY1601" fmla="*/ 494876 h 2179595"/>
                <a:gd name="connsiteX1602" fmla="*/ 385927 w 2146614"/>
                <a:gd name="connsiteY1602" fmla="*/ 489957 h 2179595"/>
                <a:gd name="connsiteX1603" fmla="*/ 394401 w 2146614"/>
                <a:gd name="connsiteY1603" fmla="*/ 485453 h 2179595"/>
                <a:gd name="connsiteX1604" fmla="*/ 392962 w 2146614"/>
                <a:gd name="connsiteY1604" fmla="*/ 484489 h 2179595"/>
                <a:gd name="connsiteX1605" fmla="*/ 395733 w 2146614"/>
                <a:gd name="connsiteY1605" fmla="*/ 483726 h 2179595"/>
                <a:gd name="connsiteX1606" fmla="*/ 341657 w 2146614"/>
                <a:gd name="connsiteY1606" fmla="*/ 462467 h 2179595"/>
                <a:gd name="connsiteX1607" fmla="*/ 403866 w 2146614"/>
                <a:gd name="connsiteY1607" fmla="*/ 463594 h 2179595"/>
                <a:gd name="connsiteX1608" fmla="*/ 402317 w 2146614"/>
                <a:gd name="connsiteY1608" fmla="*/ 461882 h 2179595"/>
                <a:gd name="connsiteX1609" fmla="*/ 408328 w 2146614"/>
                <a:gd name="connsiteY1609" fmla="*/ 458988 h 2179595"/>
                <a:gd name="connsiteX1610" fmla="*/ 356115 w 2146614"/>
                <a:gd name="connsiteY1610" fmla="*/ 436027 h 2179595"/>
                <a:gd name="connsiteX1611" fmla="*/ 397630 w 2146614"/>
                <a:gd name="connsiteY1611" fmla="*/ 438430 h 2179595"/>
                <a:gd name="connsiteX1612" fmla="*/ 355594 w 2146614"/>
                <a:gd name="connsiteY1612" fmla="*/ 416991 h 2179595"/>
                <a:gd name="connsiteX1613" fmla="*/ 409030 w 2146614"/>
                <a:gd name="connsiteY1613" fmla="*/ 423169 h 2179595"/>
                <a:gd name="connsiteX1614" fmla="*/ 404789 w 2146614"/>
                <a:gd name="connsiteY1614" fmla="*/ 416676 h 2179595"/>
                <a:gd name="connsiteX1615" fmla="*/ 413211 w 2146614"/>
                <a:gd name="connsiteY1615" fmla="*/ 414144 h 2179595"/>
                <a:gd name="connsiteX1616" fmla="*/ 411913 w 2146614"/>
                <a:gd name="connsiteY1616" fmla="*/ 412845 h 2179595"/>
                <a:gd name="connsiteX1617" fmla="*/ 415991 w 2146614"/>
                <a:gd name="connsiteY1617" fmla="*/ 412548 h 2179595"/>
                <a:gd name="connsiteX1618" fmla="*/ 366454 w 2146614"/>
                <a:gd name="connsiteY1618" fmla="*/ 380732 h 2179595"/>
                <a:gd name="connsiteX1619" fmla="*/ 426734 w 2146614"/>
                <a:gd name="connsiteY1619" fmla="*/ 393860 h 2179595"/>
                <a:gd name="connsiteX1620" fmla="*/ 424072 w 2146614"/>
                <a:gd name="connsiteY1620" fmla="*/ 389408 h 2179595"/>
                <a:gd name="connsiteX1621" fmla="*/ 430463 w 2146614"/>
                <a:gd name="connsiteY1621" fmla="*/ 387760 h 2179595"/>
                <a:gd name="connsiteX1622" fmla="*/ 384135 w 2146614"/>
                <a:gd name="connsiteY1622" fmla="*/ 355339 h 2179595"/>
                <a:gd name="connsiteX1623" fmla="*/ 418800 w 2146614"/>
                <a:gd name="connsiteY1623" fmla="*/ 364343 h 2179595"/>
                <a:gd name="connsiteX1624" fmla="*/ 387519 w 2146614"/>
                <a:gd name="connsiteY1624" fmla="*/ 339665 h 2179595"/>
                <a:gd name="connsiteX1625" fmla="*/ 440956 w 2146614"/>
                <a:gd name="connsiteY1625" fmla="*/ 356871 h 2179595"/>
                <a:gd name="connsiteX1626" fmla="*/ 437586 w 2146614"/>
                <a:gd name="connsiteY1626" fmla="*/ 348484 h 2179595"/>
                <a:gd name="connsiteX1627" fmla="*/ 445451 w 2146614"/>
                <a:gd name="connsiteY1627" fmla="*/ 347729 h 2179595"/>
                <a:gd name="connsiteX1628" fmla="*/ 444478 w 2146614"/>
                <a:gd name="connsiteY1628" fmla="*/ 346271 h 2179595"/>
                <a:gd name="connsiteX1629" fmla="*/ 449781 w 2146614"/>
                <a:gd name="connsiteY1629" fmla="*/ 346931 h 2179595"/>
                <a:gd name="connsiteX1630" fmla="*/ 406718 w 2146614"/>
                <a:gd name="connsiteY1630" fmla="*/ 305401 h 2179595"/>
                <a:gd name="connsiteX1631" fmla="*/ 462014 w 2146614"/>
                <a:gd name="connsiteY1631" fmla="*/ 329487 h 2179595"/>
                <a:gd name="connsiteX1632" fmla="*/ 459548 w 2146614"/>
                <a:gd name="connsiteY1632" fmla="*/ 322571 h 2179595"/>
                <a:gd name="connsiteX1633" fmla="*/ 466128 w 2146614"/>
                <a:gd name="connsiteY1633" fmla="*/ 322203 h 2179595"/>
                <a:gd name="connsiteX1634" fmla="*/ 466106 w 2146614"/>
                <a:gd name="connsiteY1634" fmla="*/ 322125 h 2179595"/>
                <a:gd name="connsiteX1635" fmla="*/ 427359 w 2146614"/>
                <a:gd name="connsiteY1635" fmla="*/ 281667 h 2179595"/>
                <a:gd name="connsiteX1636" fmla="*/ 455402 w 2146614"/>
                <a:gd name="connsiteY1636" fmla="*/ 295231 h 2179595"/>
                <a:gd name="connsiteX1637" fmla="*/ 433915 w 2146614"/>
                <a:gd name="connsiteY1637" fmla="*/ 270055 h 2179595"/>
                <a:gd name="connsiteX1638" fmla="*/ 485028 w 2146614"/>
                <a:gd name="connsiteY1638" fmla="*/ 298499 h 2179595"/>
                <a:gd name="connsiteX1639" fmla="*/ 483054 w 2146614"/>
                <a:gd name="connsiteY1639" fmla="*/ 288001 h 2179595"/>
                <a:gd name="connsiteX1640" fmla="*/ 489968 w 2146614"/>
                <a:gd name="connsiteY1640" fmla="*/ 288699 h 2179595"/>
                <a:gd name="connsiteX1641" fmla="*/ 489403 w 2146614"/>
                <a:gd name="connsiteY1641" fmla="*/ 287331 h 2179595"/>
                <a:gd name="connsiteX1642" fmla="*/ 495088 w 2146614"/>
                <a:gd name="connsiteY1642" fmla="*/ 289216 h 2179595"/>
                <a:gd name="connsiteX1643" fmla="*/ 495563 w 2146614"/>
                <a:gd name="connsiteY1643" fmla="*/ 289264 h 2179595"/>
                <a:gd name="connsiteX1644" fmla="*/ 460906 w 2146614"/>
                <a:gd name="connsiteY1644" fmla="*/ 239376 h 2179595"/>
                <a:gd name="connsiteX1645" fmla="*/ 508648 w 2146614"/>
                <a:gd name="connsiteY1645" fmla="*/ 272541 h 2179595"/>
                <a:gd name="connsiteX1646" fmla="*/ 507383 w 2146614"/>
                <a:gd name="connsiteY1646" fmla="*/ 263940 h 2179595"/>
                <a:gd name="connsiteX1647" fmla="*/ 513838 w 2146614"/>
                <a:gd name="connsiteY1647" fmla="*/ 264851 h 2179595"/>
                <a:gd name="connsiteX1648" fmla="*/ 513798 w 2146614"/>
                <a:gd name="connsiteY1648" fmla="*/ 264401 h 2179595"/>
                <a:gd name="connsiteX1649" fmla="*/ 484122 w 2146614"/>
                <a:gd name="connsiteY1649" fmla="*/ 217842 h 2179595"/>
                <a:gd name="connsiteX1650" fmla="*/ 502655 w 2146614"/>
                <a:gd name="connsiteY1650" fmla="*/ 231839 h 2179595"/>
                <a:gd name="connsiteX1651" fmla="*/ 500871 w 2146614"/>
                <a:gd name="connsiteY1651" fmla="*/ 228928 h 2179595"/>
                <a:gd name="connsiteX1652" fmla="*/ 504886 w 2146614"/>
                <a:gd name="connsiteY1652" fmla="*/ 232073 h 2179595"/>
                <a:gd name="connsiteX1653" fmla="*/ 493000 w 2146614"/>
                <a:gd name="connsiteY1653" fmla="*/ 210832 h 2179595"/>
                <a:gd name="connsiteX1654" fmla="*/ 539317 w 2146614"/>
                <a:gd name="connsiteY1654" fmla="*/ 250176 h 2179595"/>
                <a:gd name="connsiteX1655" fmla="*/ 539368 w 2146614"/>
                <a:gd name="connsiteY1655" fmla="*/ 245381 h 2179595"/>
                <a:gd name="connsiteX1656" fmla="*/ 538698 w 2146614"/>
                <a:gd name="connsiteY1656" fmla="*/ 242789 h 2179595"/>
                <a:gd name="connsiteX1657" fmla="*/ 539392 w 2146614"/>
                <a:gd name="connsiteY1657" fmla="*/ 243133 h 2179595"/>
                <a:gd name="connsiteX1658" fmla="*/ 539451 w 2146614"/>
                <a:gd name="connsiteY1658" fmla="*/ 237550 h 2179595"/>
                <a:gd name="connsiteX1659" fmla="*/ 545166 w 2146614"/>
                <a:gd name="connsiteY1659" fmla="*/ 239298 h 2179595"/>
                <a:gd name="connsiteX1660" fmla="*/ 544966 w 2146614"/>
                <a:gd name="connsiteY1660" fmla="*/ 238288 h 2179595"/>
                <a:gd name="connsiteX1661" fmla="*/ 548588 w 2146614"/>
                <a:gd name="connsiteY1661" fmla="*/ 240345 h 2179595"/>
                <a:gd name="connsiteX1662" fmla="*/ 551323 w 2146614"/>
                <a:gd name="connsiteY1662" fmla="*/ 241182 h 2179595"/>
                <a:gd name="connsiteX1663" fmla="*/ 526932 w 2146614"/>
                <a:gd name="connsiteY1663" fmla="*/ 185188 h 2179595"/>
                <a:gd name="connsiteX1664" fmla="*/ 565274 w 2146614"/>
                <a:gd name="connsiteY1664" fmla="*/ 224943 h 2179595"/>
                <a:gd name="connsiteX1665" fmla="*/ 565734 w 2146614"/>
                <a:gd name="connsiteY1665" fmla="*/ 215766 h 2179595"/>
                <a:gd name="connsiteX1666" fmla="*/ 572397 w 2146614"/>
                <a:gd name="connsiteY1666" fmla="*/ 218098 h 2179595"/>
                <a:gd name="connsiteX1667" fmla="*/ 552248 w 2146614"/>
                <a:gd name="connsiteY1667" fmla="*/ 166319 h 2179595"/>
                <a:gd name="connsiteX1668" fmla="*/ 569428 w 2146614"/>
                <a:gd name="connsiteY1668" fmla="*/ 185609 h 2179595"/>
                <a:gd name="connsiteX1669" fmla="*/ 562505 w 2146614"/>
                <a:gd name="connsiteY1669" fmla="*/ 164274 h 2179595"/>
                <a:gd name="connsiteX1670" fmla="*/ 601564 w 2146614"/>
                <a:gd name="connsiteY1670" fmla="*/ 213549 h 2179595"/>
                <a:gd name="connsiteX1671" fmla="*/ 602324 w 2146614"/>
                <a:gd name="connsiteY1671" fmla="*/ 209930 h 2179595"/>
                <a:gd name="connsiteX1672" fmla="*/ 601820 w 2146614"/>
                <a:gd name="connsiteY1672" fmla="*/ 201059 h 2179595"/>
                <a:gd name="connsiteX1673" fmla="*/ 603857 w 2146614"/>
                <a:gd name="connsiteY1673" fmla="*/ 202625 h 2179595"/>
                <a:gd name="connsiteX1674" fmla="*/ 604603 w 2146614"/>
                <a:gd name="connsiteY1674" fmla="*/ 199069 h 2179595"/>
                <a:gd name="connsiteX1675" fmla="*/ 609027 w 2146614"/>
                <a:gd name="connsiteY1675" fmla="*/ 201448 h 2179595"/>
                <a:gd name="connsiteX1676" fmla="*/ 609027 w 2146614"/>
                <a:gd name="connsiteY1676" fmla="*/ 201026 h 2179595"/>
                <a:gd name="connsiteX1677" fmla="*/ 610320 w 2146614"/>
                <a:gd name="connsiteY1677" fmla="*/ 202144 h 2179595"/>
                <a:gd name="connsiteX1678" fmla="*/ 615308 w 2146614"/>
                <a:gd name="connsiteY1678" fmla="*/ 204826 h 2179595"/>
                <a:gd name="connsiteX1679" fmla="*/ 602263 w 2146614"/>
                <a:gd name="connsiteY1679" fmla="*/ 144923 h 2179595"/>
                <a:gd name="connsiteX1680" fmla="*/ 630216 w 2146614"/>
                <a:gd name="connsiteY1680" fmla="*/ 188444 h 2179595"/>
                <a:gd name="connsiteX1681" fmla="*/ 632365 w 2146614"/>
                <a:gd name="connsiteY1681" fmla="*/ 179905 h 2179595"/>
                <a:gd name="connsiteX1682" fmla="*/ 638756 w 2146614"/>
                <a:gd name="connsiteY1682" fmla="*/ 183676 h 2179595"/>
                <a:gd name="connsiteX1683" fmla="*/ 629114 w 2146614"/>
                <a:gd name="connsiteY1683" fmla="*/ 129073 h 2179595"/>
                <a:gd name="connsiteX1684" fmla="*/ 641971 w 2146614"/>
                <a:gd name="connsiteY1684" fmla="*/ 150954 h 2179595"/>
                <a:gd name="connsiteX1685" fmla="*/ 639755 w 2146614"/>
                <a:gd name="connsiteY1685" fmla="*/ 132170 h 2179595"/>
                <a:gd name="connsiteX1686" fmla="*/ 663019 w 2146614"/>
                <a:gd name="connsiteY1686" fmla="*/ 177530 h 2179595"/>
                <a:gd name="connsiteX1687" fmla="*/ 669531 w 2146614"/>
                <a:gd name="connsiteY1687" fmla="*/ 189073 h 2179595"/>
                <a:gd name="connsiteX1688" fmla="*/ 671869 w 2146614"/>
                <a:gd name="connsiteY1688" fmla="*/ 172444 h 2179595"/>
                <a:gd name="connsiteX1689" fmla="*/ 675113 w 2146614"/>
                <a:gd name="connsiteY1689" fmla="*/ 176152 h 2179595"/>
                <a:gd name="connsiteX1690" fmla="*/ 676013 w 2146614"/>
                <a:gd name="connsiteY1690" fmla="*/ 174043 h 2179595"/>
                <a:gd name="connsiteX1691" fmla="*/ 681899 w 2146614"/>
                <a:gd name="connsiteY1691" fmla="*/ 178897 h 2179595"/>
                <a:gd name="connsiteX1692" fmla="*/ 681949 w 2146614"/>
                <a:gd name="connsiteY1692" fmla="*/ 178581 h 2179595"/>
                <a:gd name="connsiteX1693" fmla="*/ 682943 w 2146614"/>
                <a:gd name="connsiteY1693" fmla="*/ 179758 h 2179595"/>
                <a:gd name="connsiteX1694" fmla="*/ 685112 w 2146614"/>
                <a:gd name="connsiteY1694" fmla="*/ 181546 h 2179595"/>
                <a:gd name="connsiteX1695" fmla="*/ 683999 w 2146614"/>
                <a:gd name="connsiteY1695" fmla="*/ 120126 h 2179595"/>
                <a:gd name="connsiteX1696" fmla="*/ 701468 w 2146614"/>
                <a:gd name="connsiteY1696" fmla="*/ 164563 h 2179595"/>
                <a:gd name="connsiteX1697" fmla="*/ 704711 w 2146614"/>
                <a:gd name="connsiteY1697" fmla="*/ 157728 h 2179595"/>
                <a:gd name="connsiteX1698" fmla="*/ 710575 w 2146614"/>
                <a:gd name="connsiteY1698" fmla="*/ 162970 h 2179595"/>
                <a:gd name="connsiteX1699" fmla="*/ 711772 w 2146614"/>
                <a:gd name="connsiteY1699" fmla="*/ 107544 h 2179595"/>
                <a:gd name="connsiteX1700" fmla="*/ 720460 w 2146614"/>
                <a:gd name="connsiteY1700" fmla="*/ 132510 h 2179595"/>
                <a:gd name="connsiteX1701" fmla="*/ 721785 w 2146614"/>
                <a:gd name="connsiteY1701" fmla="*/ 115756 h 2179595"/>
                <a:gd name="connsiteX1702" fmla="*/ 725541 w 2146614"/>
                <a:gd name="connsiteY1702" fmla="*/ 128940 h 2179595"/>
                <a:gd name="connsiteX1703" fmla="*/ 725702 w 2146614"/>
                <a:gd name="connsiteY1703" fmla="*/ 124845 h 2179595"/>
                <a:gd name="connsiteX1704" fmla="*/ 741232 w 2146614"/>
                <a:gd name="connsiteY1704" fmla="*/ 172142 h 2179595"/>
                <a:gd name="connsiteX1705" fmla="*/ 746154 w 2146614"/>
                <a:gd name="connsiteY1705" fmla="*/ 158049 h 2179595"/>
                <a:gd name="connsiteX1706" fmla="*/ 750020 w 2146614"/>
                <a:gd name="connsiteY1706" fmla="*/ 164759 h 2179595"/>
                <a:gd name="connsiteX1707" fmla="*/ 750932 w 2146614"/>
                <a:gd name="connsiteY1707" fmla="*/ 163424 h 2179595"/>
                <a:gd name="connsiteX1708" fmla="*/ 754288 w 2146614"/>
                <a:gd name="connsiteY1708" fmla="*/ 167534 h 2179595"/>
                <a:gd name="connsiteX1709" fmla="*/ 754942 w 2146614"/>
                <a:gd name="connsiteY1709" fmla="*/ 165763 h 2179595"/>
                <a:gd name="connsiteX1710" fmla="*/ 758208 w 2146614"/>
                <a:gd name="connsiteY1710" fmla="*/ 171672 h 2179595"/>
                <a:gd name="connsiteX1711" fmla="*/ 769002 w 2146614"/>
                <a:gd name="connsiteY1711" fmla="*/ 111757 h 2179595"/>
                <a:gd name="connsiteX1712" fmla="*/ 776706 w 2146614"/>
                <a:gd name="connsiteY1712" fmla="*/ 154515 h 2179595"/>
                <a:gd name="connsiteX1713" fmla="*/ 779992 w 2146614"/>
                <a:gd name="connsiteY1713" fmla="*/ 150095 h 2179595"/>
                <a:gd name="connsiteX1714" fmla="*/ 785030 w 2146614"/>
                <a:gd name="connsiteY1714" fmla="*/ 156789 h 2179595"/>
                <a:gd name="connsiteX1715" fmla="*/ 797039 w 2146614"/>
                <a:gd name="connsiteY1715" fmla="*/ 102550 h 2179595"/>
                <a:gd name="connsiteX1716" fmla="*/ 801040 w 2146614"/>
                <a:gd name="connsiteY1716" fmla="*/ 131237 h 2179595"/>
                <a:gd name="connsiteX1717" fmla="*/ 805440 w 2146614"/>
                <a:gd name="connsiteY1717" fmla="*/ 115657 h 2179595"/>
                <a:gd name="connsiteX1718" fmla="*/ 806765 w 2146614"/>
                <a:gd name="connsiteY1718" fmla="*/ 131939 h 2179595"/>
                <a:gd name="connsiteX1719" fmla="*/ 809288 w 2146614"/>
                <a:gd name="connsiteY1719" fmla="*/ 121431 h 2179595"/>
                <a:gd name="connsiteX1720" fmla="*/ 815157 w 2146614"/>
                <a:gd name="connsiteY1720" fmla="*/ 169733 h 2179595"/>
                <a:gd name="connsiteX1721" fmla="*/ 821822 w 2146614"/>
                <a:gd name="connsiteY1721" fmla="*/ 158417 h 2179595"/>
                <a:gd name="connsiteX1722" fmla="*/ 825322 w 2146614"/>
                <a:gd name="connsiteY1722" fmla="*/ 168766 h 2179595"/>
                <a:gd name="connsiteX1723" fmla="*/ 826483 w 2146614"/>
                <a:gd name="connsiteY1723" fmla="*/ 167630 h 2179595"/>
                <a:gd name="connsiteX1724" fmla="*/ 827611 w 2146614"/>
                <a:gd name="connsiteY1724" fmla="*/ 169753 h 2179595"/>
                <a:gd name="connsiteX1725" fmla="*/ 829033 w 2146614"/>
                <a:gd name="connsiteY1725" fmla="*/ 167435 h 2179595"/>
                <a:gd name="connsiteX1726" fmla="*/ 831888 w 2146614"/>
                <a:gd name="connsiteY1726" fmla="*/ 176389 h 2179595"/>
                <a:gd name="connsiteX1727" fmla="*/ 854006 w 2146614"/>
                <a:gd name="connsiteY1727" fmla="*/ 120126 h 2179595"/>
                <a:gd name="connsiteX1728" fmla="*/ 853300 w 2146614"/>
                <a:gd name="connsiteY1728" fmla="*/ 159118 h 2179595"/>
                <a:gd name="connsiteX1729" fmla="*/ 855318 w 2146614"/>
                <a:gd name="connsiteY1729" fmla="*/ 157293 h 2179595"/>
                <a:gd name="connsiteX1730" fmla="*/ 859194 w 2146614"/>
                <a:gd name="connsiteY1730" fmla="*/ 165343 h 2179595"/>
                <a:gd name="connsiteX1731" fmla="*/ 881644 w 2146614"/>
                <a:gd name="connsiteY1731" fmla="*/ 114291 h 2179595"/>
                <a:gd name="connsiteX1732" fmla="*/ 879746 w 2146614"/>
                <a:gd name="connsiteY1732" fmla="*/ 147102 h 2179595"/>
                <a:gd name="connsiteX1733" fmla="*/ 887507 w 2146614"/>
                <a:gd name="connsiteY1733" fmla="*/ 131885 h 2179595"/>
                <a:gd name="connsiteX1734" fmla="*/ 885638 w 2146614"/>
                <a:gd name="connsiteY1734" fmla="*/ 148045 h 2179595"/>
                <a:gd name="connsiteX1735" fmla="*/ 891935 w 2146614"/>
                <a:gd name="connsiteY1735" fmla="*/ 134384 h 2179595"/>
                <a:gd name="connsiteX1736" fmla="*/ 888328 w 2146614"/>
                <a:gd name="connsiteY1736" fmla="*/ 182098 h 2179595"/>
                <a:gd name="connsiteX1737" fmla="*/ 895962 w 2146614"/>
                <a:gd name="connsiteY1737" fmla="*/ 173545 h 2179595"/>
                <a:gd name="connsiteX1738" fmla="*/ 897774 w 2146614"/>
                <a:gd name="connsiteY1738" fmla="*/ 187419 h 2179595"/>
                <a:gd name="connsiteX1739" fmla="*/ 901375 w 2146614"/>
                <a:gd name="connsiteY1739" fmla="*/ 183525 h 2179595"/>
                <a:gd name="connsiteX1740" fmla="*/ 902570 w 2146614"/>
                <a:gd name="connsiteY1740" fmla="*/ 194126 h 2179595"/>
                <a:gd name="connsiteX1741" fmla="*/ 905118 w 2146614"/>
                <a:gd name="connsiteY1741" fmla="*/ 192603 h 2179595"/>
                <a:gd name="connsiteX1742" fmla="*/ 935742 w 2146614"/>
                <a:gd name="connsiteY1742" fmla="*/ 144923 h 2179595"/>
                <a:gd name="connsiteX1743" fmla="*/ 928073 w 2146614"/>
                <a:gd name="connsiteY1743" fmla="*/ 180139 h 2179595"/>
                <a:gd name="connsiteX1744" fmla="*/ 930169 w 2146614"/>
                <a:gd name="connsiteY1744" fmla="*/ 188269 h 2179595"/>
                <a:gd name="connsiteX1745" fmla="*/ 962334 w 2146614"/>
                <a:gd name="connsiteY1745" fmla="*/ 142309 h 2179595"/>
                <a:gd name="connsiteX1746" fmla="*/ 952780 w 2146614"/>
                <a:gd name="connsiteY1746" fmla="*/ 179087 h 2179595"/>
                <a:gd name="connsiteX1747" fmla="*/ 964833 w 2146614"/>
                <a:gd name="connsiteY1747" fmla="*/ 163809 h 2179595"/>
                <a:gd name="connsiteX1748" fmla="*/ 960692 w 2146614"/>
                <a:gd name="connsiteY1748" fmla="*/ 176669 h 2179595"/>
                <a:gd name="connsiteX1749" fmla="*/ 970464 w 2146614"/>
                <a:gd name="connsiteY1749" fmla="*/ 163217 h 2179595"/>
                <a:gd name="connsiteX1750" fmla="*/ 957744 w 2146614"/>
                <a:gd name="connsiteY1750" fmla="*/ 208862 h 2179595"/>
                <a:gd name="connsiteX1751" fmla="*/ 965729 w 2146614"/>
                <a:gd name="connsiteY1751" fmla="*/ 202846 h 2179595"/>
                <a:gd name="connsiteX1752" fmla="*/ 964813 w 2146614"/>
                <a:gd name="connsiteY1752" fmla="*/ 216597 h 2179595"/>
                <a:gd name="connsiteX1753" fmla="*/ 969185 w 2146614"/>
                <a:gd name="connsiteY1753" fmla="*/ 213421 h 2179595"/>
                <a:gd name="connsiteX1754" fmla="*/ 968347 w 2146614"/>
                <a:gd name="connsiteY1754" fmla="*/ 223366 h 2179595"/>
                <a:gd name="connsiteX1755" fmla="*/ 968397 w 2146614"/>
                <a:gd name="connsiteY1755" fmla="*/ 223877 h 2179595"/>
                <a:gd name="connsiteX1756" fmla="*/ 976572 w 2146614"/>
                <a:gd name="connsiteY1756" fmla="*/ 220962 h 2179595"/>
                <a:gd name="connsiteX1757" fmla="*/ 1011073 w 2146614"/>
                <a:gd name="connsiteY1757" fmla="*/ 185188 h 2179595"/>
                <a:gd name="connsiteX1758" fmla="*/ 995047 w 2146614"/>
                <a:gd name="connsiteY1758" fmla="*/ 221978 h 2179595"/>
                <a:gd name="connsiteX1759" fmla="*/ 995196 w 2146614"/>
                <a:gd name="connsiteY1759" fmla="*/ 224618 h 2179595"/>
                <a:gd name="connsiteX1760" fmla="*/ 1036005 w 2146614"/>
                <a:gd name="connsiteY1760" fmla="*/ 185533 h 2179595"/>
                <a:gd name="connsiteX1761" fmla="*/ 1016780 w 2146614"/>
                <a:gd name="connsiteY1761" fmla="*/ 225280 h 2179595"/>
                <a:gd name="connsiteX1762" fmla="*/ 1034444 w 2146614"/>
                <a:gd name="connsiteY1762" fmla="*/ 210205 h 2179595"/>
                <a:gd name="connsiteX1763" fmla="*/ 1030471 w 2146614"/>
                <a:gd name="connsiteY1763" fmla="*/ 217346 h 2179595"/>
                <a:gd name="connsiteX1764" fmla="*/ 1041864 w 2146614"/>
                <a:gd name="connsiteY1764" fmla="*/ 206814 h 2179595"/>
                <a:gd name="connsiteX1765" fmla="*/ 1020530 w 2146614"/>
                <a:gd name="connsiteY1765" fmla="*/ 249006 h 2179595"/>
                <a:gd name="connsiteX1766" fmla="*/ 1028437 w 2146614"/>
                <a:gd name="connsiteY1766" fmla="*/ 245193 h 2179595"/>
                <a:gd name="connsiteX1767" fmla="*/ 1024924 w 2146614"/>
                <a:gd name="connsiteY1767" fmla="*/ 258249 h 2179595"/>
                <a:gd name="connsiteX1768" fmla="*/ 1029864 w 2146614"/>
                <a:gd name="connsiteY1768" fmla="*/ 255973 h 2179595"/>
                <a:gd name="connsiteX1769" fmla="*/ 1027271 w 2146614"/>
                <a:gd name="connsiteY1769" fmla="*/ 264975 h 2179595"/>
                <a:gd name="connsiteX1770" fmla="*/ 1028439 w 2146614"/>
                <a:gd name="connsiteY1770" fmla="*/ 264756 h 2179595"/>
                <a:gd name="connsiteX1771" fmla="*/ 1028311 w 2146614"/>
                <a:gd name="connsiteY1771" fmla="*/ 266029 h 2179595"/>
                <a:gd name="connsiteX1772" fmla="*/ 1041529 w 2146614"/>
                <a:gd name="connsiteY1772" fmla="*/ 264085 h 2179595"/>
                <a:gd name="connsiteX1773" fmla="*/ 1077098 w 2146614"/>
                <a:gd name="connsiteY1773" fmla="*/ 239374 h 2179595"/>
                <a:gd name="connsiteX1774" fmla="*/ 1055390 w 2146614"/>
                <a:gd name="connsiteY1774" fmla="*/ 270623 h 2179595"/>
                <a:gd name="connsiteX1775" fmla="*/ 1099831 w 2146614"/>
                <a:gd name="connsiteY1775" fmla="*/ 242295 h 2179595"/>
                <a:gd name="connsiteX1776" fmla="*/ 1069031 w 2146614"/>
                <a:gd name="connsiteY1776" fmla="*/ 283074 h 2179595"/>
                <a:gd name="connsiteX1777" fmla="*/ 1093667 w 2146614"/>
                <a:gd name="connsiteY1777" fmla="*/ 269289 h 2179595"/>
                <a:gd name="connsiteX1778" fmla="*/ 1093370 w 2146614"/>
                <a:gd name="connsiteY1778" fmla="*/ 269639 h 2179595"/>
                <a:gd name="connsiteX1779" fmla="*/ 1103384 w 2146614"/>
                <a:gd name="connsiteY1779" fmla="*/ 263503 h 2179595"/>
                <a:gd name="connsiteX1780" fmla="*/ 1074066 w 2146614"/>
                <a:gd name="connsiteY1780" fmla="*/ 300929 h 2179595"/>
                <a:gd name="connsiteX1781" fmla="*/ 1081680 w 2146614"/>
                <a:gd name="connsiteY1781" fmla="*/ 298960 h 2179595"/>
                <a:gd name="connsiteX1782" fmla="*/ 1075824 w 2146614"/>
                <a:gd name="connsiteY1782" fmla="*/ 310803 h 2179595"/>
                <a:gd name="connsiteX1783" fmla="*/ 1081075 w 2146614"/>
                <a:gd name="connsiteY1783" fmla="*/ 309544 h 2179595"/>
                <a:gd name="connsiteX1784" fmla="*/ 1075968 w 2146614"/>
                <a:gd name="connsiteY1784" fmla="*/ 319430 h 2179595"/>
                <a:gd name="connsiteX1785" fmla="*/ 1096688 w 2146614"/>
                <a:gd name="connsiteY1785" fmla="*/ 320472 h 2179595"/>
                <a:gd name="connsiteX1786" fmla="*/ 1131286 w 2146614"/>
                <a:gd name="connsiteY1786" fmla="*/ 305401 h 2179595"/>
                <a:gd name="connsiteX1787" fmla="*/ 1108983 w 2146614"/>
                <a:gd name="connsiteY1787" fmla="*/ 326910 h 2179595"/>
                <a:gd name="connsiteX1788" fmla="*/ 1151354 w 2146614"/>
                <a:gd name="connsiteY1788" fmla="*/ 310422 h 2179595"/>
                <a:gd name="connsiteX1789" fmla="*/ 1110780 w 2146614"/>
                <a:gd name="connsiteY1789" fmla="*/ 346557 h 2179595"/>
                <a:gd name="connsiteX1790" fmla="*/ 1152662 w 2146614"/>
                <a:gd name="connsiteY1790" fmla="*/ 331103 h 2179595"/>
                <a:gd name="connsiteX1791" fmla="*/ 1116138 w 2146614"/>
                <a:gd name="connsiteY1791" fmla="*/ 362496 h 2179595"/>
                <a:gd name="connsiteX1792" fmla="*/ 1123410 w 2146614"/>
                <a:gd name="connsiteY1792" fmla="*/ 362082 h 2179595"/>
                <a:gd name="connsiteX1793" fmla="*/ 1115566 w 2146614"/>
                <a:gd name="connsiteY1793" fmla="*/ 372282 h 2179595"/>
                <a:gd name="connsiteX1794" fmla="*/ 1120849 w 2146614"/>
                <a:gd name="connsiteY1794" fmla="*/ 372076 h 2179595"/>
                <a:gd name="connsiteX1795" fmla="*/ 1113461 w 2146614"/>
                <a:gd name="connsiteY1795" fmla="*/ 381341 h 2179595"/>
                <a:gd name="connsiteX1796" fmla="*/ 1137295 w 2146614"/>
                <a:gd name="connsiteY1796" fmla="*/ 387341 h 2179595"/>
                <a:gd name="connsiteX1797" fmla="*/ 1136719 w 2146614"/>
                <a:gd name="connsiteY1797" fmla="*/ 388318 h 2179595"/>
                <a:gd name="connsiteX1798" fmla="*/ 1171551 w 2146614"/>
                <a:gd name="connsiteY1798" fmla="*/ 380732 h 2179595"/>
                <a:gd name="connsiteX1799" fmla="*/ 1151009 w 2146614"/>
                <a:gd name="connsiteY1799" fmla="*/ 393926 h 2179595"/>
                <a:gd name="connsiteX1800" fmla="*/ 1188599 w 2146614"/>
                <a:gd name="connsiteY1800" fmla="*/ 387288 h 2179595"/>
                <a:gd name="connsiteX1801" fmla="*/ 1142915 w 2146614"/>
                <a:gd name="connsiteY1801" fmla="*/ 414132 h 2179595"/>
                <a:gd name="connsiteX1802" fmla="*/ 1187806 w 2146614"/>
                <a:gd name="connsiteY1802" fmla="*/ 407020 h 2179595"/>
                <a:gd name="connsiteX1803" fmla="*/ 1171672 w 2146614"/>
                <a:gd name="connsiteY1803" fmla="*/ 416121 h 2179595"/>
                <a:gd name="connsiteX1804" fmla="*/ 1172329 w 2146614"/>
                <a:gd name="connsiteY1804" fmla="*/ 416044 h 2179595"/>
                <a:gd name="connsiteX1805" fmla="*/ 1166608 w 2146614"/>
                <a:gd name="connsiteY1805" fmla="*/ 418978 h 2179595"/>
                <a:gd name="connsiteX1806" fmla="*/ 1145035 w 2146614"/>
                <a:gd name="connsiteY1806" fmla="*/ 431147 h 2179595"/>
                <a:gd name="connsiteX1807" fmla="*/ 1152025 w 2146614"/>
                <a:gd name="connsiteY1807" fmla="*/ 432130 h 2179595"/>
                <a:gd name="connsiteX1808" fmla="*/ 1142613 w 2146614"/>
                <a:gd name="connsiteY1808" fmla="*/ 440367 h 2179595"/>
                <a:gd name="connsiteX1809" fmla="*/ 1147660 w 2146614"/>
                <a:gd name="connsiteY1809" fmla="*/ 441168 h 2179595"/>
                <a:gd name="connsiteX1810" fmla="*/ 1137866 w 2146614"/>
                <a:gd name="connsiteY1810" fmla="*/ 449438 h 2179595"/>
                <a:gd name="connsiteX1811" fmla="*/ 1159473 w 2146614"/>
                <a:gd name="connsiteY1811" fmla="*/ 459687 h 2179595"/>
                <a:gd name="connsiteX1812" fmla="*/ 1156338 w 2146614"/>
                <a:gd name="connsiteY1812" fmla="*/ 463193 h 2179595"/>
                <a:gd name="connsiteX1813" fmla="*/ 1196347 w 2146614"/>
                <a:gd name="connsiteY1813" fmla="*/ 462468 h 2179595"/>
                <a:gd name="connsiteX1814" fmla="*/ 1179035 w 2146614"/>
                <a:gd name="connsiteY1814" fmla="*/ 469273 h 2179595"/>
                <a:gd name="connsiteX1815" fmla="*/ 1210128 w 2146614"/>
                <a:gd name="connsiteY1815" fmla="*/ 469946 h 2179595"/>
                <a:gd name="connsiteX1816" fmla="*/ 1162375 w 2146614"/>
                <a:gd name="connsiteY1816" fmla="*/ 486564 h 2179595"/>
                <a:gd name="connsiteX1817" fmla="*/ 1207466 w 2146614"/>
                <a:gd name="connsiteY1817" fmla="*/ 488331 h 2179595"/>
                <a:gd name="connsiteX1818" fmla="*/ 1179922 w 2146614"/>
                <a:gd name="connsiteY1818" fmla="*/ 497376 h 2179595"/>
                <a:gd name="connsiteX1819" fmla="*/ 1188743 w 2146614"/>
                <a:gd name="connsiteY1819" fmla="*/ 498073 h 2179595"/>
                <a:gd name="connsiteX1820" fmla="*/ 1163295 w 2146614"/>
                <a:gd name="connsiteY1820" fmla="*/ 505323 h 2179595"/>
                <a:gd name="connsiteX1821" fmla="*/ 1166422 w 2146614"/>
                <a:gd name="connsiteY1821" fmla="*/ 506416 h 2179595"/>
                <a:gd name="connsiteX1822" fmla="*/ 1155908 w 2146614"/>
                <a:gd name="connsiteY1822" fmla="*/ 512472 h 2179595"/>
                <a:gd name="connsiteX1823" fmla="*/ 1160478 w 2146614"/>
                <a:gd name="connsiteY1823" fmla="*/ 514159 h 2179595"/>
                <a:gd name="connsiteX1824" fmla="*/ 1148226 w 2146614"/>
                <a:gd name="connsiteY1824" fmla="*/ 520931 h 2179595"/>
                <a:gd name="connsiteX1825" fmla="*/ 1167105 w 2146614"/>
                <a:gd name="connsiteY1825" fmla="*/ 534967 h 2179595"/>
                <a:gd name="connsiteX1826" fmla="*/ 1160964 w 2146614"/>
                <a:gd name="connsiteY1826" fmla="*/ 539588 h 2179595"/>
                <a:gd name="connsiteX1827" fmla="*/ 1204371 w 2146614"/>
                <a:gd name="connsiteY1827" fmla="*/ 547408 h 2179595"/>
                <a:gd name="connsiteX1828" fmla="*/ 1200468 w 2146614"/>
                <a:gd name="connsiteY1828" fmla="*/ 529484 h 2179595"/>
                <a:gd name="connsiteX1829" fmla="*/ 1228421 w 2146614"/>
                <a:gd name="connsiteY1829" fmla="*/ 573005 h 2179595"/>
                <a:gd name="connsiteX1830" fmla="*/ 1230570 w 2146614"/>
                <a:gd name="connsiteY1830" fmla="*/ 564466 h 2179595"/>
                <a:gd name="connsiteX1831" fmla="*/ 1236961 w 2146614"/>
                <a:gd name="connsiteY1831" fmla="*/ 568237 h 2179595"/>
                <a:gd name="connsiteX1832" fmla="*/ 1227319 w 2146614"/>
                <a:gd name="connsiteY1832" fmla="*/ 513634 h 2179595"/>
                <a:gd name="connsiteX1833" fmla="*/ 1240176 w 2146614"/>
                <a:gd name="connsiteY1833" fmla="*/ 535515 h 2179595"/>
                <a:gd name="connsiteX1834" fmla="*/ 1237960 w 2146614"/>
                <a:gd name="connsiteY1834" fmla="*/ 516731 h 2179595"/>
                <a:gd name="connsiteX1835" fmla="*/ 1261224 w 2146614"/>
                <a:gd name="connsiteY1835" fmla="*/ 562091 h 2179595"/>
                <a:gd name="connsiteX1836" fmla="*/ 1267736 w 2146614"/>
                <a:gd name="connsiteY1836" fmla="*/ 573634 h 2179595"/>
                <a:gd name="connsiteX1837" fmla="*/ 1270074 w 2146614"/>
                <a:gd name="connsiteY1837" fmla="*/ 557005 h 2179595"/>
                <a:gd name="connsiteX1838" fmla="*/ 1273318 w 2146614"/>
                <a:gd name="connsiteY1838" fmla="*/ 560713 h 2179595"/>
                <a:gd name="connsiteX1839" fmla="*/ 1274218 w 2146614"/>
                <a:gd name="connsiteY1839" fmla="*/ 558604 h 2179595"/>
                <a:gd name="connsiteX1840" fmla="*/ 1280104 w 2146614"/>
                <a:gd name="connsiteY1840" fmla="*/ 563458 h 2179595"/>
                <a:gd name="connsiteX1841" fmla="*/ 1280154 w 2146614"/>
                <a:gd name="connsiteY1841" fmla="*/ 563142 h 2179595"/>
                <a:gd name="connsiteX1842" fmla="*/ 1281148 w 2146614"/>
                <a:gd name="connsiteY1842" fmla="*/ 564319 h 2179595"/>
                <a:gd name="connsiteX1843" fmla="*/ 1283317 w 2146614"/>
                <a:gd name="connsiteY1843" fmla="*/ 566107 h 2179595"/>
                <a:gd name="connsiteX1844" fmla="*/ 1282658 w 2146614"/>
                <a:gd name="connsiteY1844" fmla="*/ 529752 h 2179595"/>
                <a:gd name="connsiteX1845" fmla="*/ 1273148 w 2146614"/>
                <a:gd name="connsiteY1845" fmla="*/ 529925 h 2179595"/>
                <a:gd name="connsiteX1846" fmla="*/ 1282594 w 2146614"/>
                <a:gd name="connsiteY1846" fmla="*/ 526211 h 2179595"/>
                <a:gd name="connsiteX1847" fmla="*/ 1282204 w 2146614"/>
                <a:gd name="connsiteY1847" fmla="*/ 504687 h 2179595"/>
                <a:gd name="connsiteX1848" fmla="*/ 1289585 w 2146614"/>
                <a:gd name="connsiteY1848" fmla="*/ 523462 h 2179595"/>
                <a:gd name="connsiteX1849" fmla="*/ 1309469 w 2146614"/>
                <a:gd name="connsiteY1849" fmla="*/ 515645 h 2179595"/>
                <a:gd name="connsiteX1850" fmla="*/ 1309705 w 2146614"/>
                <a:gd name="connsiteY1850" fmla="*/ 504687 h 2179595"/>
                <a:gd name="connsiteX1851" fmla="*/ 1293706 w 2146614"/>
                <a:gd name="connsiteY1851" fmla="*/ 504060 h 2179595"/>
                <a:gd name="connsiteX1852" fmla="*/ 1294941 w 2146614"/>
                <a:gd name="connsiteY1852" fmla="*/ 503653 h 2179595"/>
                <a:gd name="connsiteX1853" fmla="*/ 1280860 w 2146614"/>
                <a:gd name="connsiteY1853" fmla="*/ 503349 h 2179595"/>
                <a:gd name="connsiteX1854" fmla="*/ 1309953 w 2146614"/>
                <a:gd name="connsiteY1854" fmla="*/ 493225 h 2179595"/>
                <a:gd name="connsiteX1855" fmla="*/ 1309977 w 2146614"/>
                <a:gd name="connsiteY1855" fmla="*/ 492105 h 2179595"/>
                <a:gd name="connsiteX1856" fmla="*/ 1310322 w 2146614"/>
                <a:gd name="connsiteY1856" fmla="*/ 493097 h 2179595"/>
                <a:gd name="connsiteX1857" fmla="*/ 1317370 w 2146614"/>
                <a:gd name="connsiteY1857" fmla="*/ 490644 h 2179595"/>
                <a:gd name="connsiteX1858" fmla="*/ 1326975 w 2146614"/>
                <a:gd name="connsiteY1858" fmla="*/ 484592 h 2179595"/>
                <a:gd name="connsiteX1859" fmla="*/ 1270957 w 2146614"/>
                <a:gd name="connsiteY1859" fmla="*/ 480163 h 2179595"/>
                <a:gd name="connsiteX1860" fmla="*/ 1318548 w 2146614"/>
                <a:gd name="connsiteY1860" fmla="*/ 466604 h 2179595"/>
                <a:gd name="connsiteX1861" fmla="*/ 1313213 w 2146614"/>
                <a:gd name="connsiteY1861" fmla="*/ 462957 h 2179595"/>
                <a:gd name="connsiteX1862" fmla="*/ 1321175 w 2146614"/>
                <a:gd name="connsiteY1862" fmla="*/ 456457 h 2179595"/>
                <a:gd name="connsiteX1863" fmla="*/ 1319846 w 2146614"/>
                <a:gd name="connsiteY1863" fmla="*/ 455906 h 2179595"/>
                <a:gd name="connsiteX1864" fmla="*/ 1321405 w 2146614"/>
                <a:gd name="connsiteY1864" fmla="*/ 455122 h 2179595"/>
                <a:gd name="connsiteX1865" fmla="*/ 1264778 w 2146614"/>
                <a:gd name="connsiteY1865" fmla="*/ 444920 h 2179595"/>
                <a:gd name="connsiteX1866" fmla="*/ 1328142 w 2146614"/>
                <a:gd name="connsiteY1866" fmla="*/ 433505 h 2179595"/>
                <a:gd name="connsiteX1867" fmla="*/ 1332092 w 2146614"/>
                <a:gd name="connsiteY1867" fmla="*/ 430532 h 2179595"/>
                <a:gd name="connsiteX1868" fmla="*/ 1275866 w 2146614"/>
                <a:gd name="connsiteY1868" fmla="*/ 418081 h 2179595"/>
                <a:gd name="connsiteX1869" fmla="*/ 1323655 w 2146614"/>
                <a:gd name="connsiteY1869" fmla="*/ 411418 h 2179595"/>
                <a:gd name="connsiteX1870" fmla="*/ 1270858 w 2146614"/>
                <a:gd name="connsiteY1870" fmla="*/ 396508 h 2179595"/>
                <a:gd name="connsiteX1871" fmla="*/ 1322235 w 2146614"/>
                <a:gd name="connsiteY1871" fmla="*/ 392326 h 2179595"/>
                <a:gd name="connsiteX1872" fmla="*/ 1317418 w 2146614"/>
                <a:gd name="connsiteY1872" fmla="*/ 387407 h 2179595"/>
                <a:gd name="connsiteX1873" fmla="*/ 1325892 w 2146614"/>
                <a:gd name="connsiteY1873" fmla="*/ 382903 h 2179595"/>
                <a:gd name="connsiteX1874" fmla="*/ 1324453 w 2146614"/>
                <a:gd name="connsiteY1874" fmla="*/ 381939 h 2179595"/>
                <a:gd name="connsiteX1875" fmla="*/ 1327224 w 2146614"/>
                <a:gd name="connsiteY1875" fmla="*/ 381176 h 2179595"/>
                <a:gd name="connsiteX1876" fmla="*/ 1273148 w 2146614"/>
                <a:gd name="connsiteY1876" fmla="*/ 359917 h 2179595"/>
                <a:gd name="connsiteX1877" fmla="*/ 1335357 w 2146614"/>
                <a:gd name="connsiteY1877" fmla="*/ 361044 h 2179595"/>
                <a:gd name="connsiteX1878" fmla="*/ 1333808 w 2146614"/>
                <a:gd name="connsiteY1878" fmla="*/ 359332 h 2179595"/>
                <a:gd name="connsiteX1879" fmla="*/ 1339819 w 2146614"/>
                <a:gd name="connsiteY1879" fmla="*/ 356438 h 2179595"/>
                <a:gd name="connsiteX1880" fmla="*/ 1287606 w 2146614"/>
                <a:gd name="connsiteY1880" fmla="*/ 333477 h 2179595"/>
                <a:gd name="connsiteX1881" fmla="*/ 1329121 w 2146614"/>
                <a:gd name="connsiteY1881" fmla="*/ 335880 h 2179595"/>
                <a:gd name="connsiteX1882" fmla="*/ 1287085 w 2146614"/>
                <a:gd name="connsiteY1882" fmla="*/ 314441 h 2179595"/>
                <a:gd name="connsiteX1883" fmla="*/ 1340521 w 2146614"/>
                <a:gd name="connsiteY1883" fmla="*/ 320619 h 2179595"/>
                <a:gd name="connsiteX1884" fmla="*/ 1336280 w 2146614"/>
                <a:gd name="connsiteY1884" fmla="*/ 314126 h 2179595"/>
                <a:gd name="connsiteX1885" fmla="*/ 1344702 w 2146614"/>
                <a:gd name="connsiteY1885" fmla="*/ 311594 h 2179595"/>
                <a:gd name="connsiteX1886" fmla="*/ 1343404 w 2146614"/>
                <a:gd name="connsiteY1886" fmla="*/ 310295 h 2179595"/>
                <a:gd name="connsiteX1887" fmla="*/ 1347482 w 2146614"/>
                <a:gd name="connsiteY1887" fmla="*/ 309998 h 2179595"/>
                <a:gd name="connsiteX1888" fmla="*/ 1297945 w 2146614"/>
                <a:gd name="connsiteY1888" fmla="*/ 278182 h 2179595"/>
                <a:gd name="connsiteX1889" fmla="*/ 1358225 w 2146614"/>
                <a:gd name="connsiteY1889" fmla="*/ 291310 h 2179595"/>
                <a:gd name="connsiteX1890" fmla="*/ 1355563 w 2146614"/>
                <a:gd name="connsiteY1890" fmla="*/ 286858 h 2179595"/>
                <a:gd name="connsiteX1891" fmla="*/ 1361954 w 2146614"/>
                <a:gd name="connsiteY1891" fmla="*/ 285210 h 2179595"/>
                <a:gd name="connsiteX1892" fmla="*/ 1315626 w 2146614"/>
                <a:gd name="connsiteY1892" fmla="*/ 252789 h 2179595"/>
                <a:gd name="connsiteX1893" fmla="*/ 1350291 w 2146614"/>
                <a:gd name="connsiteY1893" fmla="*/ 261793 h 2179595"/>
                <a:gd name="connsiteX1894" fmla="*/ 1319010 w 2146614"/>
                <a:gd name="connsiteY1894" fmla="*/ 237115 h 2179595"/>
                <a:gd name="connsiteX1895" fmla="*/ 1372447 w 2146614"/>
                <a:gd name="connsiteY1895" fmla="*/ 254321 h 2179595"/>
                <a:gd name="connsiteX1896" fmla="*/ 1369077 w 2146614"/>
                <a:gd name="connsiteY1896" fmla="*/ 245934 h 2179595"/>
                <a:gd name="connsiteX1897" fmla="*/ 1376942 w 2146614"/>
                <a:gd name="connsiteY1897" fmla="*/ 245179 h 2179595"/>
                <a:gd name="connsiteX1898" fmla="*/ 1375969 w 2146614"/>
                <a:gd name="connsiteY1898" fmla="*/ 243721 h 2179595"/>
                <a:gd name="connsiteX1899" fmla="*/ 1381272 w 2146614"/>
                <a:gd name="connsiteY1899" fmla="*/ 244381 h 2179595"/>
                <a:gd name="connsiteX1900" fmla="*/ 1338209 w 2146614"/>
                <a:gd name="connsiteY1900" fmla="*/ 202851 h 2179595"/>
                <a:gd name="connsiteX1901" fmla="*/ 1393505 w 2146614"/>
                <a:gd name="connsiteY1901" fmla="*/ 226937 h 2179595"/>
                <a:gd name="connsiteX1902" fmla="*/ 1391039 w 2146614"/>
                <a:gd name="connsiteY1902" fmla="*/ 220021 h 2179595"/>
                <a:gd name="connsiteX1903" fmla="*/ 1397619 w 2146614"/>
                <a:gd name="connsiteY1903" fmla="*/ 219653 h 2179595"/>
                <a:gd name="connsiteX1904" fmla="*/ 1397597 w 2146614"/>
                <a:gd name="connsiteY1904" fmla="*/ 219575 h 2179595"/>
                <a:gd name="connsiteX1905" fmla="*/ 1358850 w 2146614"/>
                <a:gd name="connsiteY1905" fmla="*/ 179117 h 2179595"/>
                <a:gd name="connsiteX1906" fmla="*/ 1386893 w 2146614"/>
                <a:gd name="connsiteY1906" fmla="*/ 192681 h 2179595"/>
                <a:gd name="connsiteX1907" fmla="*/ 1365406 w 2146614"/>
                <a:gd name="connsiteY1907" fmla="*/ 167505 h 2179595"/>
                <a:gd name="connsiteX1908" fmla="*/ 1416519 w 2146614"/>
                <a:gd name="connsiteY1908" fmla="*/ 195949 h 2179595"/>
                <a:gd name="connsiteX1909" fmla="*/ 1414545 w 2146614"/>
                <a:gd name="connsiteY1909" fmla="*/ 185451 h 2179595"/>
                <a:gd name="connsiteX1910" fmla="*/ 1421459 w 2146614"/>
                <a:gd name="connsiteY1910" fmla="*/ 186149 h 2179595"/>
                <a:gd name="connsiteX1911" fmla="*/ 1420894 w 2146614"/>
                <a:gd name="connsiteY1911" fmla="*/ 184781 h 2179595"/>
                <a:gd name="connsiteX1912" fmla="*/ 1426579 w 2146614"/>
                <a:gd name="connsiteY1912" fmla="*/ 186666 h 2179595"/>
                <a:gd name="connsiteX1913" fmla="*/ 1427054 w 2146614"/>
                <a:gd name="connsiteY1913" fmla="*/ 186714 h 2179595"/>
                <a:gd name="connsiteX1914" fmla="*/ 1392397 w 2146614"/>
                <a:gd name="connsiteY1914" fmla="*/ 136826 h 2179595"/>
                <a:gd name="connsiteX1915" fmla="*/ 1440139 w 2146614"/>
                <a:gd name="connsiteY1915" fmla="*/ 169991 h 2179595"/>
                <a:gd name="connsiteX1916" fmla="*/ 1438874 w 2146614"/>
                <a:gd name="connsiteY1916" fmla="*/ 161390 h 2179595"/>
                <a:gd name="connsiteX1917" fmla="*/ 1445329 w 2146614"/>
                <a:gd name="connsiteY1917" fmla="*/ 162301 h 2179595"/>
                <a:gd name="connsiteX1918" fmla="*/ 1445289 w 2146614"/>
                <a:gd name="connsiteY1918" fmla="*/ 161851 h 2179595"/>
                <a:gd name="connsiteX1919" fmla="*/ 1415613 w 2146614"/>
                <a:gd name="connsiteY1919" fmla="*/ 115292 h 2179595"/>
                <a:gd name="connsiteX1920" fmla="*/ 1434146 w 2146614"/>
                <a:gd name="connsiteY1920" fmla="*/ 129289 h 2179595"/>
                <a:gd name="connsiteX1921" fmla="*/ 1432362 w 2146614"/>
                <a:gd name="connsiteY1921" fmla="*/ 126378 h 2179595"/>
                <a:gd name="connsiteX1922" fmla="*/ 1436377 w 2146614"/>
                <a:gd name="connsiteY1922" fmla="*/ 129523 h 2179595"/>
                <a:gd name="connsiteX1923" fmla="*/ 1424491 w 2146614"/>
                <a:gd name="connsiteY1923" fmla="*/ 108282 h 2179595"/>
                <a:gd name="connsiteX1924" fmla="*/ 1470808 w 2146614"/>
                <a:gd name="connsiteY1924" fmla="*/ 147626 h 2179595"/>
                <a:gd name="connsiteX1925" fmla="*/ 1470859 w 2146614"/>
                <a:gd name="connsiteY1925" fmla="*/ 142831 h 2179595"/>
                <a:gd name="connsiteX1926" fmla="*/ 1470189 w 2146614"/>
                <a:gd name="connsiteY1926" fmla="*/ 140239 h 2179595"/>
                <a:gd name="connsiteX1927" fmla="*/ 1470883 w 2146614"/>
                <a:gd name="connsiteY1927" fmla="*/ 140583 h 2179595"/>
                <a:gd name="connsiteX1928" fmla="*/ 1470942 w 2146614"/>
                <a:gd name="connsiteY1928" fmla="*/ 135000 h 2179595"/>
                <a:gd name="connsiteX1929" fmla="*/ 1476657 w 2146614"/>
                <a:gd name="connsiteY1929" fmla="*/ 136748 h 2179595"/>
                <a:gd name="connsiteX1930" fmla="*/ 1476457 w 2146614"/>
                <a:gd name="connsiteY1930" fmla="*/ 135738 h 2179595"/>
                <a:gd name="connsiteX1931" fmla="*/ 1480079 w 2146614"/>
                <a:gd name="connsiteY1931" fmla="*/ 137795 h 2179595"/>
                <a:gd name="connsiteX1932" fmla="*/ 1482814 w 2146614"/>
                <a:gd name="connsiteY1932" fmla="*/ 138632 h 2179595"/>
                <a:gd name="connsiteX1933" fmla="*/ 1458423 w 2146614"/>
                <a:gd name="connsiteY1933" fmla="*/ 82638 h 2179595"/>
                <a:gd name="connsiteX1934" fmla="*/ 1496764 w 2146614"/>
                <a:gd name="connsiteY1934" fmla="*/ 122393 h 2179595"/>
                <a:gd name="connsiteX1935" fmla="*/ 1497225 w 2146614"/>
                <a:gd name="connsiteY1935" fmla="*/ 113216 h 2179595"/>
                <a:gd name="connsiteX1936" fmla="*/ 1503888 w 2146614"/>
                <a:gd name="connsiteY1936" fmla="*/ 115548 h 2179595"/>
                <a:gd name="connsiteX1937" fmla="*/ 1483739 w 2146614"/>
                <a:gd name="connsiteY1937" fmla="*/ 63769 h 2179595"/>
                <a:gd name="connsiteX1938" fmla="*/ 1500919 w 2146614"/>
                <a:gd name="connsiteY1938" fmla="*/ 83059 h 2179595"/>
                <a:gd name="connsiteX1939" fmla="*/ 1493996 w 2146614"/>
                <a:gd name="connsiteY1939" fmla="*/ 61724 h 2179595"/>
                <a:gd name="connsiteX1940" fmla="*/ 1533055 w 2146614"/>
                <a:gd name="connsiteY1940" fmla="*/ 110999 h 2179595"/>
                <a:gd name="connsiteX1941" fmla="*/ 1533815 w 2146614"/>
                <a:gd name="connsiteY1941" fmla="*/ 107380 h 2179595"/>
                <a:gd name="connsiteX1942" fmla="*/ 1533311 w 2146614"/>
                <a:gd name="connsiteY1942" fmla="*/ 98509 h 2179595"/>
                <a:gd name="connsiteX1943" fmla="*/ 1535348 w 2146614"/>
                <a:gd name="connsiteY1943" fmla="*/ 100075 h 2179595"/>
                <a:gd name="connsiteX1944" fmla="*/ 1536094 w 2146614"/>
                <a:gd name="connsiteY1944" fmla="*/ 96519 h 2179595"/>
                <a:gd name="connsiteX1945" fmla="*/ 1540518 w 2146614"/>
                <a:gd name="connsiteY1945" fmla="*/ 98898 h 2179595"/>
                <a:gd name="connsiteX1946" fmla="*/ 1540518 w 2146614"/>
                <a:gd name="connsiteY1946" fmla="*/ 98476 h 2179595"/>
                <a:gd name="connsiteX1947" fmla="*/ 1541811 w 2146614"/>
                <a:gd name="connsiteY1947" fmla="*/ 99594 h 2179595"/>
                <a:gd name="connsiteX1948" fmla="*/ 1546799 w 2146614"/>
                <a:gd name="connsiteY1948" fmla="*/ 102276 h 2179595"/>
                <a:gd name="connsiteX1949" fmla="*/ 1533754 w 2146614"/>
                <a:gd name="connsiteY1949" fmla="*/ 42373 h 2179595"/>
                <a:gd name="connsiteX1950" fmla="*/ 1561707 w 2146614"/>
                <a:gd name="connsiteY1950" fmla="*/ 85894 h 2179595"/>
                <a:gd name="connsiteX1951" fmla="*/ 1563856 w 2146614"/>
                <a:gd name="connsiteY1951" fmla="*/ 77355 h 2179595"/>
                <a:gd name="connsiteX1952" fmla="*/ 1570247 w 2146614"/>
                <a:gd name="connsiteY1952" fmla="*/ 81126 h 2179595"/>
                <a:gd name="connsiteX1953" fmla="*/ 1560605 w 2146614"/>
                <a:gd name="connsiteY1953" fmla="*/ 26523 h 2179595"/>
                <a:gd name="connsiteX1954" fmla="*/ 1573462 w 2146614"/>
                <a:gd name="connsiteY1954" fmla="*/ 48404 h 2179595"/>
                <a:gd name="connsiteX1955" fmla="*/ 1571246 w 2146614"/>
                <a:gd name="connsiteY1955" fmla="*/ 29620 h 2179595"/>
                <a:gd name="connsiteX1956" fmla="*/ 1594510 w 2146614"/>
                <a:gd name="connsiteY1956" fmla="*/ 74980 h 2179595"/>
                <a:gd name="connsiteX1957" fmla="*/ 1601022 w 2146614"/>
                <a:gd name="connsiteY1957" fmla="*/ 86523 h 2179595"/>
                <a:gd name="connsiteX1958" fmla="*/ 1603360 w 2146614"/>
                <a:gd name="connsiteY1958" fmla="*/ 69894 h 2179595"/>
                <a:gd name="connsiteX1959" fmla="*/ 1606604 w 2146614"/>
                <a:gd name="connsiteY1959" fmla="*/ 73602 h 2179595"/>
                <a:gd name="connsiteX1960" fmla="*/ 1607504 w 2146614"/>
                <a:gd name="connsiteY1960" fmla="*/ 71493 h 2179595"/>
                <a:gd name="connsiteX1961" fmla="*/ 1613390 w 2146614"/>
                <a:gd name="connsiteY1961" fmla="*/ 76347 h 2179595"/>
                <a:gd name="connsiteX1962" fmla="*/ 1613440 w 2146614"/>
                <a:gd name="connsiteY1962" fmla="*/ 76031 h 2179595"/>
                <a:gd name="connsiteX1963" fmla="*/ 1614434 w 2146614"/>
                <a:gd name="connsiteY1963" fmla="*/ 77208 h 2179595"/>
                <a:gd name="connsiteX1964" fmla="*/ 1616603 w 2146614"/>
                <a:gd name="connsiteY1964" fmla="*/ 78996 h 2179595"/>
                <a:gd name="connsiteX1965" fmla="*/ 1615490 w 2146614"/>
                <a:gd name="connsiteY1965" fmla="*/ 17576 h 2179595"/>
                <a:gd name="connsiteX1966" fmla="*/ 1632959 w 2146614"/>
                <a:gd name="connsiteY1966" fmla="*/ 62013 h 2179595"/>
                <a:gd name="connsiteX1967" fmla="*/ 1636202 w 2146614"/>
                <a:gd name="connsiteY1967" fmla="*/ 55178 h 2179595"/>
                <a:gd name="connsiteX1968" fmla="*/ 1642066 w 2146614"/>
                <a:gd name="connsiteY1968" fmla="*/ 60420 h 2179595"/>
                <a:gd name="connsiteX1969" fmla="*/ 1643263 w 2146614"/>
                <a:gd name="connsiteY1969" fmla="*/ 4994 h 2179595"/>
                <a:gd name="connsiteX1970" fmla="*/ 1651951 w 2146614"/>
                <a:gd name="connsiteY1970" fmla="*/ 29960 h 2179595"/>
                <a:gd name="connsiteX1971" fmla="*/ 1653276 w 2146614"/>
                <a:gd name="connsiteY1971" fmla="*/ 13206 h 2179595"/>
                <a:gd name="connsiteX1972" fmla="*/ 1657032 w 2146614"/>
                <a:gd name="connsiteY1972" fmla="*/ 26390 h 2179595"/>
                <a:gd name="connsiteX1973" fmla="*/ 1657193 w 2146614"/>
                <a:gd name="connsiteY1973" fmla="*/ 22295 h 2179595"/>
                <a:gd name="connsiteX1974" fmla="*/ 1672723 w 2146614"/>
                <a:gd name="connsiteY1974" fmla="*/ 69592 h 2179595"/>
                <a:gd name="connsiteX1975" fmla="*/ 1677645 w 2146614"/>
                <a:gd name="connsiteY1975" fmla="*/ 55499 h 2179595"/>
                <a:gd name="connsiteX1976" fmla="*/ 1681511 w 2146614"/>
                <a:gd name="connsiteY1976" fmla="*/ 62209 h 2179595"/>
                <a:gd name="connsiteX1977" fmla="*/ 1682423 w 2146614"/>
                <a:gd name="connsiteY1977" fmla="*/ 60874 h 2179595"/>
                <a:gd name="connsiteX1978" fmla="*/ 1685779 w 2146614"/>
                <a:gd name="connsiteY1978" fmla="*/ 64984 h 2179595"/>
                <a:gd name="connsiteX1979" fmla="*/ 1686433 w 2146614"/>
                <a:gd name="connsiteY1979" fmla="*/ 63213 h 2179595"/>
                <a:gd name="connsiteX1980" fmla="*/ 1689699 w 2146614"/>
                <a:gd name="connsiteY1980" fmla="*/ 69122 h 2179595"/>
                <a:gd name="connsiteX1981" fmla="*/ 1700493 w 2146614"/>
                <a:gd name="connsiteY1981" fmla="*/ 9207 h 2179595"/>
                <a:gd name="connsiteX1982" fmla="*/ 1708197 w 2146614"/>
                <a:gd name="connsiteY1982" fmla="*/ 51965 h 2179595"/>
                <a:gd name="connsiteX1983" fmla="*/ 1711483 w 2146614"/>
                <a:gd name="connsiteY1983" fmla="*/ 47545 h 2179595"/>
                <a:gd name="connsiteX1984" fmla="*/ 1716521 w 2146614"/>
                <a:gd name="connsiteY1984" fmla="*/ 54239 h 2179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</a:cxnLst>
              <a:rect l="l" t="t" r="r" b="b"/>
              <a:pathLst>
                <a:path w="2146614" h="2179595">
                  <a:moveTo>
                    <a:pt x="595854" y="1854139"/>
                  </a:moveTo>
                  <a:lnTo>
                    <a:pt x="596932" y="1860246"/>
                  </a:lnTo>
                  <a:lnTo>
                    <a:pt x="599072" y="1859149"/>
                  </a:lnTo>
                  <a:close/>
                  <a:moveTo>
                    <a:pt x="1386242" y="1847123"/>
                  </a:moveTo>
                  <a:lnTo>
                    <a:pt x="1403899" y="1856128"/>
                  </a:lnTo>
                  <a:lnTo>
                    <a:pt x="1406310" y="1848640"/>
                  </a:lnTo>
                  <a:close/>
                  <a:moveTo>
                    <a:pt x="1399837" y="1833750"/>
                  </a:moveTo>
                  <a:lnTo>
                    <a:pt x="1409648" y="1838272"/>
                  </a:lnTo>
                  <a:lnTo>
                    <a:pt x="1410898" y="1834390"/>
                  </a:lnTo>
                  <a:close/>
                  <a:moveTo>
                    <a:pt x="1429879" y="1828782"/>
                  </a:moveTo>
                  <a:lnTo>
                    <a:pt x="1428810" y="1830137"/>
                  </a:lnTo>
                  <a:lnTo>
                    <a:pt x="1434985" y="1832852"/>
                  </a:lnTo>
                  <a:lnTo>
                    <a:pt x="1435091" y="1828876"/>
                  </a:lnTo>
                  <a:close/>
                  <a:moveTo>
                    <a:pt x="638140" y="1827849"/>
                  </a:moveTo>
                  <a:lnTo>
                    <a:pt x="631462" y="1827970"/>
                  </a:lnTo>
                  <a:lnTo>
                    <a:pt x="632417" y="1830912"/>
                  </a:lnTo>
                  <a:lnTo>
                    <a:pt x="630104" y="1827995"/>
                  </a:lnTo>
                  <a:lnTo>
                    <a:pt x="594662" y="1828637"/>
                  </a:lnTo>
                  <a:lnTo>
                    <a:pt x="601083" y="1858117"/>
                  </a:lnTo>
                  <a:lnTo>
                    <a:pt x="637600" y="1839388"/>
                  </a:lnTo>
                  <a:lnTo>
                    <a:pt x="631623" y="1836838"/>
                  </a:lnTo>
                  <a:lnTo>
                    <a:pt x="638497" y="1828502"/>
                  </a:lnTo>
                  <a:lnTo>
                    <a:pt x="637545" y="1828312"/>
                  </a:lnTo>
                  <a:close/>
                  <a:moveTo>
                    <a:pt x="1435277" y="1821939"/>
                  </a:moveTo>
                  <a:lnTo>
                    <a:pt x="1431177" y="1827136"/>
                  </a:lnTo>
                  <a:lnTo>
                    <a:pt x="1435096" y="1828677"/>
                  </a:lnTo>
                  <a:close/>
                  <a:moveTo>
                    <a:pt x="623648" y="1803889"/>
                  </a:moveTo>
                  <a:lnTo>
                    <a:pt x="626009" y="1811166"/>
                  </a:lnTo>
                  <a:lnTo>
                    <a:pt x="642626" y="1804633"/>
                  </a:lnTo>
                  <a:close/>
                  <a:moveTo>
                    <a:pt x="599143" y="1802537"/>
                  </a:moveTo>
                  <a:lnTo>
                    <a:pt x="596847" y="1813472"/>
                  </a:lnTo>
                  <a:lnTo>
                    <a:pt x="590631" y="1810129"/>
                  </a:lnTo>
                  <a:lnTo>
                    <a:pt x="593630" y="1823896"/>
                  </a:lnTo>
                  <a:lnTo>
                    <a:pt x="618961" y="1813937"/>
                  </a:lnTo>
                  <a:lnTo>
                    <a:pt x="610590" y="1803377"/>
                  </a:lnTo>
                  <a:lnTo>
                    <a:pt x="601497" y="1803021"/>
                  </a:lnTo>
                  <a:lnTo>
                    <a:pt x="602732" y="1802614"/>
                  </a:lnTo>
                  <a:close/>
                  <a:moveTo>
                    <a:pt x="601400" y="1791784"/>
                  </a:moveTo>
                  <a:lnTo>
                    <a:pt x="600021" y="1798354"/>
                  </a:lnTo>
                  <a:lnTo>
                    <a:pt x="605184" y="1796557"/>
                  </a:lnTo>
                  <a:close/>
                  <a:moveTo>
                    <a:pt x="628276" y="1783564"/>
                  </a:moveTo>
                  <a:lnTo>
                    <a:pt x="628499" y="1787502"/>
                  </a:lnTo>
                  <a:lnTo>
                    <a:pt x="630550" y="1786210"/>
                  </a:lnTo>
                  <a:close/>
                  <a:moveTo>
                    <a:pt x="1240130" y="1405071"/>
                  </a:moveTo>
                  <a:lnTo>
                    <a:pt x="1237069" y="1412100"/>
                  </a:lnTo>
                  <a:lnTo>
                    <a:pt x="1241353" y="1412178"/>
                  </a:lnTo>
                  <a:lnTo>
                    <a:pt x="1239804" y="1410465"/>
                  </a:lnTo>
                  <a:lnTo>
                    <a:pt x="1245815" y="1407571"/>
                  </a:lnTo>
                  <a:close/>
                  <a:moveTo>
                    <a:pt x="843809" y="1395841"/>
                  </a:moveTo>
                  <a:lnTo>
                    <a:pt x="832715" y="1399702"/>
                  </a:lnTo>
                  <a:lnTo>
                    <a:pt x="833863" y="1401151"/>
                  </a:lnTo>
                  <a:lnTo>
                    <a:pt x="841328" y="1401444"/>
                  </a:lnTo>
                  <a:lnTo>
                    <a:pt x="841102" y="1397471"/>
                  </a:lnTo>
                  <a:lnTo>
                    <a:pt x="843139" y="1399036"/>
                  </a:lnTo>
                  <a:close/>
                  <a:moveTo>
                    <a:pt x="852738" y="1392734"/>
                  </a:moveTo>
                  <a:lnTo>
                    <a:pt x="844263" y="1395683"/>
                  </a:lnTo>
                  <a:lnTo>
                    <a:pt x="848309" y="1397859"/>
                  </a:lnTo>
                  <a:lnTo>
                    <a:pt x="848309" y="1397437"/>
                  </a:lnTo>
                  <a:lnTo>
                    <a:pt x="849602" y="1398555"/>
                  </a:lnTo>
                  <a:lnTo>
                    <a:pt x="854590" y="1401237"/>
                  </a:lnTo>
                  <a:close/>
                  <a:moveTo>
                    <a:pt x="1201782" y="1388207"/>
                  </a:moveTo>
                  <a:lnTo>
                    <a:pt x="1197026" y="1405274"/>
                  </a:lnTo>
                  <a:lnTo>
                    <a:pt x="1205011" y="1399257"/>
                  </a:lnTo>
                  <a:lnTo>
                    <a:pt x="1204195" y="1411504"/>
                  </a:lnTo>
                  <a:lnTo>
                    <a:pt x="1206117" y="1411539"/>
                  </a:lnTo>
                  <a:lnTo>
                    <a:pt x="1208467" y="1409832"/>
                  </a:lnTo>
                  <a:lnTo>
                    <a:pt x="1208320" y="1411579"/>
                  </a:lnTo>
                  <a:lnTo>
                    <a:pt x="1221217" y="1411813"/>
                  </a:lnTo>
                  <a:lnTo>
                    <a:pt x="1231415" y="1401239"/>
                  </a:lnTo>
                  <a:close/>
                  <a:moveTo>
                    <a:pt x="850370" y="1381857"/>
                  </a:moveTo>
                  <a:lnTo>
                    <a:pt x="845748" y="1383674"/>
                  </a:lnTo>
                  <a:lnTo>
                    <a:pt x="850789" y="1383783"/>
                  </a:lnTo>
                  <a:close/>
                  <a:moveTo>
                    <a:pt x="1206221" y="1372276"/>
                  </a:moveTo>
                  <a:lnTo>
                    <a:pt x="1202638" y="1385133"/>
                  </a:lnTo>
                  <a:lnTo>
                    <a:pt x="1235117" y="1387013"/>
                  </a:lnTo>
                  <a:close/>
                  <a:moveTo>
                    <a:pt x="1201078" y="1369653"/>
                  </a:moveTo>
                  <a:lnTo>
                    <a:pt x="1199974" y="1373080"/>
                  </a:lnTo>
                  <a:lnTo>
                    <a:pt x="1202089" y="1370168"/>
                  </a:lnTo>
                  <a:close/>
                  <a:moveTo>
                    <a:pt x="1194458" y="1366276"/>
                  </a:moveTo>
                  <a:lnTo>
                    <a:pt x="1192062" y="1375498"/>
                  </a:lnTo>
                  <a:lnTo>
                    <a:pt x="1197937" y="1368051"/>
                  </a:lnTo>
                  <a:close/>
                  <a:moveTo>
                    <a:pt x="1251361" y="1309041"/>
                  </a:moveTo>
                  <a:lnTo>
                    <a:pt x="1250188" y="1311342"/>
                  </a:lnTo>
                  <a:lnTo>
                    <a:pt x="1256287" y="1312927"/>
                  </a:lnTo>
                  <a:close/>
                  <a:moveTo>
                    <a:pt x="1244034" y="1289122"/>
                  </a:moveTo>
                  <a:lnTo>
                    <a:pt x="1238646" y="1292640"/>
                  </a:lnTo>
                  <a:lnTo>
                    <a:pt x="1243448" y="1294187"/>
                  </a:lnTo>
                  <a:close/>
                  <a:moveTo>
                    <a:pt x="1230606" y="1287655"/>
                  </a:moveTo>
                  <a:lnTo>
                    <a:pt x="1229330" y="1289641"/>
                  </a:lnTo>
                  <a:lnTo>
                    <a:pt x="1231404" y="1290309"/>
                  </a:lnTo>
                  <a:close/>
                  <a:moveTo>
                    <a:pt x="1263672" y="1284903"/>
                  </a:moveTo>
                  <a:lnTo>
                    <a:pt x="1256753" y="1298470"/>
                  </a:lnTo>
                  <a:lnTo>
                    <a:pt x="1278411" y="1305444"/>
                  </a:lnTo>
                  <a:lnTo>
                    <a:pt x="1278415" y="1305383"/>
                  </a:lnTo>
                  <a:lnTo>
                    <a:pt x="1275073" y="1297067"/>
                  </a:lnTo>
                  <a:lnTo>
                    <a:pt x="1278917" y="1296698"/>
                  </a:lnTo>
                  <a:lnTo>
                    <a:pt x="1279423" y="1287949"/>
                  </a:lnTo>
                  <a:lnTo>
                    <a:pt x="1277869" y="1286450"/>
                  </a:lnTo>
                  <a:lnTo>
                    <a:pt x="1266441" y="1300325"/>
                  </a:lnTo>
                  <a:lnTo>
                    <a:pt x="1264039" y="1286293"/>
                  </a:lnTo>
                  <a:lnTo>
                    <a:pt x="1263852" y="1286495"/>
                  </a:lnTo>
                  <a:close/>
                  <a:moveTo>
                    <a:pt x="1726495" y="1121690"/>
                  </a:moveTo>
                  <a:lnTo>
                    <a:pt x="1725815" y="1130681"/>
                  </a:lnTo>
                  <a:lnTo>
                    <a:pt x="1732201" y="1123527"/>
                  </a:lnTo>
                  <a:close/>
                  <a:moveTo>
                    <a:pt x="1695636" y="1111755"/>
                  </a:moveTo>
                  <a:lnTo>
                    <a:pt x="1696681" y="1113926"/>
                  </a:lnTo>
                  <a:lnTo>
                    <a:pt x="1697388" y="1112319"/>
                  </a:lnTo>
                  <a:close/>
                  <a:moveTo>
                    <a:pt x="1727635" y="1106603"/>
                  </a:moveTo>
                  <a:lnTo>
                    <a:pt x="1726908" y="1116225"/>
                  </a:lnTo>
                  <a:lnTo>
                    <a:pt x="1738895" y="1125682"/>
                  </a:lnTo>
                  <a:lnTo>
                    <a:pt x="1733694" y="1124007"/>
                  </a:lnTo>
                  <a:lnTo>
                    <a:pt x="1735261" y="1136002"/>
                  </a:lnTo>
                  <a:lnTo>
                    <a:pt x="1738862" y="1132108"/>
                  </a:lnTo>
                  <a:lnTo>
                    <a:pt x="1740057" y="1142710"/>
                  </a:lnTo>
                  <a:lnTo>
                    <a:pt x="1742604" y="1141186"/>
                  </a:lnTo>
                  <a:lnTo>
                    <a:pt x="1759173" y="1115391"/>
                  </a:lnTo>
                  <a:close/>
                  <a:moveTo>
                    <a:pt x="1736840" y="1095527"/>
                  </a:moveTo>
                  <a:lnTo>
                    <a:pt x="1760767" y="1112909"/>
                  </a:lnTo>
                  <a:lnTo>
                    <a:pt x="1766914" y="1103339"/>
                  </a:lnTo>
                  <a:close/>
                  <a:moveTo>
                    <a:pt x="956791" y="889047"/>
                  </a:moveTo>
                  <a:lnTo>
                    <a:pt x="961189" y="902597"/>
                  </a:lnTo>
                  <a:lnTo>
                    <a:pt x="987184" y="898973"/>
                  </a:lnTo>
                  <a:lnTo>
                    <a:pt x="985658" y="897199"/>
                  </a:lnTo>
                  <a:close/>
                  <a:moveTo>
                    <a:pt x="934687" y="877384"/>
                  </a:moveTo>
                  <a:lnTo>
                    <a:pt x="930134" y="899072"/>
                  </a:lnTo>
                  <a:lnTo>
                    <a:pt x="923918" y="895728"/>
                  </a:lnTo>
                  <a:lnTo>
                    <a:pt x="931812" y="931974"/>
                  </a:lnTo>
                  <a:lnTo>
                    <a:pt x="994856" y="920616"/>
                  </a:lnTo>
                  <a:lnTo>
                    <a:pt x="998806" y="917643"/>
                  </a:lnTo>
                  <a:lnTo>
                    <a:pt x="963536" y="909832"/>
                  </a:lnTo>
                  <a:lnTo>
                    <a:pt x="965704" y="916512"/>
                  </a:lnTo>
                  <a:lnTo>
                    <a:pt x="959743" y="908992"/>
                  </a:lnTo>
                  <a:lnTo>
                    <a:pt x="942580" y="905192"/>
                  </a:lnTo>
                  <a:lnTo>
                    <a:pt x="955322" y="903415"/>
                  </a:lnTo>
                  <a:lnTo>
                    <a:pt x="940223" y="884368"/>
                  </a:lnTo>
                  <a:lnTo>
                    <a:pt x="937572" y="883619"/>
                  </a:lnTo>
                  <a:lnTo>
                    <a:pt x="939505" y="883462"/>
                  </a:lnTo>
                  <a:close/>
                  <a:moveTo>
                    <a:pt x="954054" y="877265"/>
                  </a:moveTo>
                  <a:lnTo>
                    <a:pt x="954163" y="880065"/>
                  </a:lnTo>
                  <a:lnTo>
                    <a:pt x="953777" y="879757"/>
                  </a:lnTo>
                  <a:lnTo>
                    <a:pt x="954581" y="882234"/>
                  </a:lnTo>
                  <a:lnTo>
                    <a:pt x="959949" y="881798"/>
                  </a:lnTo>
                  <a:close/>
                  <a:moveTo>
                    <a:pt x="961563" y="869164"/>
                  </a:moveTo>
                  <a:lnTo>
                    <a:pt x="962268" y="881609"/>
                  </a:lnTo>
                  <a:lnTo>
                    <a:pt x="971606" y="880849"/>
                  </a:lnTo>
                  <a:close/>
                  <a:moveTo>
                    <a:pt x="992818" y="867847"/>
                  </a:moveTo>
                  <a:lnTo>
                    <a:pt x="993110" y="868515"/>
                  </a:lnTo>
                  <a:lnTo>
                    <a:pt x="993938" y="868287"/>
                  </a:lnTo>
                  <a:close/>
                  <a:moveTo>
                    <a:pt x="1782104" y="863634"/>
                  </a:moveTo>
                  <a:lnTo>
                    <a:pt x="1779241" y="864631"/>
                  </a:lnTo>
                  <a:lnTo>
                    <a:pt x="1779217" y="865750"/>
                  </a:lnTo>
                  <a:lnTo>
                    <a:pt x="1778872" y="864759"/>
                  </a:lnTo>
                  <a:lnTo>
                    <a:pt x="1775534" y="865921"/>
                  </a:lnTo>
                  <a:lnTo>
                    <a:pt x="1775470" y="867545"/>
                  </a:lnTo>
                  <a:lnTo>
                    <a:pt x="1774998" y="866107"/>
                  </a:lnTo>
                  <a:lnTo>
                    <a:pt x="1760580" y="871125"/>
                  </a:lnTo>
                  <a:lnTo>
                    <a:pt x="1785432" y="872099"/>
                  </a:lnTo>
                  <a:close/>
                  <a:moveTo>
                    <a:pt x="997339" y="839506"/>
                  </a:moveTo>
                  <a:lnTo>
                    <a:pt x="996909" y="848062"/>
                  </a:lnTo>
                  <a:lnTo>
                    <a:pt x="1002071" y="848155"/>
                  </a:lnTo>
                  <a:lnTo>
                    <a:pt x="1000522" y="846443"/>
                  </a:lnTo>
                  <a:lnTo>
                    <a:pt x="1004995" y="844289"/>
                  </a:lnTo>
                  <a:lnTo>
                    <a:pt x="1001537" y="841352"/>
                  </a:lnTo>
                  <a:close/>
                  <a:moveTo>
                    <a:pt x="1744334" y="815091"/>
                  </a:moveTo>
                  <a:lnTo>
                    <a:pt x="1744327" y="815095"/>
                  </a:lnTo>
                  <a:lnTo>
                    <a:pt x="1744059" y="815823"/>
                  </a:lnTo>
                  <a:lnTo>
                    <a:pt x="1744818" y="815930"/>
                  </a:lnTo>
                  <a:close/>
                  <a:moveTo>
                    <a:pt x="1756074" y="808469"/>
                  </a:moveTo>
                  <a:lnTo>
                    <a:pt x="1754753" y="809214"/>
                  </a:lnTo>
                  <a:lnTo>
                    <a:pt x="1750096" y="822546"/>
                  </a:lnTo>
                  <a:lnTo>
                    <a:pt x="1750033" y="822754"/>
                  </a:lnTo>
                  <a:lnTo>
                    <a:pt x="1750027" y="822746"/>
                  </a:lnTo>
                  <a:lnTo>
                    <a:pt x="1749542" y="824133"/>
                  </a:lnTo>
                  <a:lnTo>
                    <a:pt x="1746923" y="819585"/>
                  </a:lnTo>
                  <a:lnTo>
                    <a:pt x="1740890" y="824865"/>
                  </a:lnTo>
                  <a:lnTo>
                    <a:pt x="1740884" y="824938"/>
                  </a:lnTo>
                  <a:lnTo>
                    <a:pt x="1745865" y="825729"/>
                  </a:lnTo>
                  <a:lnTo>
                    <a:pt x="1740461" y="830292"/>
                  </a:lnTo>
                  <a:lnTo>
                    <a:pt x="1740020" y="835871"/>
                  </a:lnTo>
                  <a:lnTo>
                    <a:pt x="1757678" y="844248"/>
                  </a:lnTo>
                  <a:lnTo>
                    <a:pt x="1754543" y="847754"/>
                  </a:lnTo>
                  <a:lnTo>
                    <a:pt x="1768887" y="847494"/>
                  </a:lnTo>
                  <a:close/>
                  <a:moveTo>
                    <a:pt x="1163267" y="583810"/>
                  </a:moveTo>
                  <a:lnTo>
                    <a:pt x="1160211" y="584059"/>
                  </a:lnTo>
                  <a:lnTo>
                    <a:pt x="1154900" y="585856"/>
                  </a:lnTo>
                  <a:lnTo>
                    <a:pt x="1158806" y="588251"/>
                  </a:lnTo>
                  <a:lnTo>
                    <a:pt x="1146702" y="592109"/>
                  </a:lnTo>
                  <a:lnTo>
                    <a:pt x="1163478" y="609504"/>
                  </a:lnTo>
                  <a:lnTo>
                    <a:pt x="1163939" y="600327"/>
                  </a:lnTo>
                  <a:lnTo>
                    <a:pt x="1170602" y="602659"/>
                  </a:lnTo>
                  <a:close/>
                  <a:moveTo>
                    <a:pt x="1209739" y="572057"/>
                  </a:moveTo>
                  <a:lnTo>
                    <a:pt x="1181808" y="575451"/>
                  </a:lnTo>
                  <a:lnTo>
                    <a:pt x="1186191" y="580980"/>
                  </a:lnTo>
                  <a:lnTo>
                    <a:pt x="1188842" y="581729"/>
                  </a:lnTo>
                  <a:lnTo>
                    <a:pt x="1186909" y="581886"/>
                  </a:lnTo>
                  <a:lnTo>
                    <a:pt x="1199769" y="598110"/>
                  </a:lnTo>
                  <a:lnTo>
                    <a:pt x="1200529" y="594491"/>
                  </a:lnTo>
                  <a:lnTo>
                    <a:pt x="1200025" y="585620"/>
                  </a:lnTo>
                  <a:lnTo>
                    <a:pt x="1202062" y="587186"/>
                  </a:lnTo>
                  <a:lnTo>
                    <a:pt x="1202808" y="583630"/>
                  </a:lnTo>
                  <a:lnTo>
                    <a:pt x="1207232" y="586009"/>
                  </a:lnTo>
                  <a:lnTo>
                    <a:pt x="1207232" y="585587"/>
                  </a:lnTo>
                  <a:lnTo>
                    <a:pt x="1208525" y="586705"/>
                  </a:lnTo>
                  <a:lnTo>
                    <a:pt x="1213513" y="589387"/>
                  </a:lnTo>
                  <a:close/>
                  <a:moveTo>
                    <a:pt x="1206338" y="556439"/>
                  </a:moveTo>
                  <a:lnTo>
                    <a:pt x="1170678" y="561410"/>
                  </a:lnTo>
                  <a:lnTo>
                    <a:pt x="1171518" y="562470"/>
                  </a:lnTo>
                  <a:lnTo>
                    <a:pt x="1209644" y="571621"/>
                  </a:lnTo>
                  <a:close/>
                  <a:moveTo>
                    <a:pt x="1339675" y="556021"/>
                  </a:moveTo>
                  <a:lnTo>
                    <a:pt x="1339230" y="556074"/>
                  </a:lnTo>
                  <a:lnTo>
                    <a:pt x="1339437" y="556703"/>
                  </a:lnTo>
                  <a:close/>
                  <a:moveTo>
                    <a:pt x="1204397" y="547528"/>
                  </a:moveTo>
                  <a:lnTo>
                    <a:pt x="1191172" y="549910"/>
                  </a:lnTo>
                  <a:lnTo>
                    <a:pt x="1205613" y="553108"/>
                  </a:lnTo>
                  <a:close/>
                  <a:moveTo>
                    <a:pt x="1330505" y="529501"/>
                  </a:moveTo>
                  <a:lnTo>
                    <a:pt x="1330572" y="529704"/>
                  </a:lnTo>
                  <a:lnTo>
                    <a:pt x="1330706" y="529541"/>
                  </a:lnTo>
                  <a:close/>
                  <a:moveTo>
                    <a:pt x="1309174" y="529272"/>
                  </a:moveTo>
                  <a:lnTo>
                    <a:pt x="1291991" y="529583"/>
                  </a:lnTo>
                  <a:lnTo>
                    <a:pt x="1299673" y="549124"/>
                  </a:lnTo>
                  <a:lnTo>
                    <a:pt x="1302916" y="542289"/>
                  </a:lnTo>
                  <a:lnTo>
                    <a:pt x="1308780" y="547531"/>
                  </a:lnTo>
                  <a:close/>
                  <a:moveTo>
                    <a:pt x="1330349" y="528888"/>
                  </a:moveTo>
                  <a:lnTo>
                    <a:pt x="1330304" y="528889"/>
                  </a:lnTo>
                  <a:lnTo>
                    <a:pt x="1330313" y="528916"/>
                  </a:lnTo>
                  <a:close/>
                  <a:moveTo>
                    <a:pt x="1321365" y="505144"/>
                  </a:moveTo>
                  <a:lnTo>
                    <a:pt x="1322857" y="510381"/>
                  </a:lnTo>
                  <a:lnTo>
                    <a:pt x="1323885" y="509977"/>
                  </a:lnTo>
                  <a:lnTo>
                    <a:pt x="1323907" y="509406"/>
                  </a:lnTo>
                  <a:lnTo>
                    <a:pt x="1324071" y="509904"/>
                  </a:lnTo>
                  <a:lnTo>
                    <a:pt x="1334835" y="505672"/>
                  </a:lnTo>
                  <a:close/>
                  <a:moveTo>
                    <a:pt x="1314420" y="504872"/>
                  </a:moveTo>
                  <a:lnTo>
                    <a:pt x="1317122" y="512636"/>
                  </a:lnTo>
                  <a:lnTo>
                    <a:pt x="1319077" y="511868"/>
                  </a:lnTo>
                  <a:lnTo>
                    <a:pt x="1319614" y="505075"/>
                  </a:lnTo>
                  <a:close/>
                  <a:moveTo>
                    <a:pt x="1728530" y="0"/>
                  </a:moveTo>
                  <a:lnTo>
                    <a:pt x="1732531" y="28687"/>
                  </a:lnTo>
                  <a:lnTo>
                    <a:pt x="1736931" y="13107"/>
                  </a:lnTo>
                  <a:lnTo>
                    <a:pt x="1738256" y="29389"/>
                  </a:lnTo>
                  <a:lnTo>
                    <a:pt x="1740779" y="18881"/>
                  </a:lnTo>
                  <a:lnTo>
                    <a:pt x="1746648" y="67183"/>
                  </a:lnTo>
                  <a:lnTo>
                    <a:pt x="1753313" y="55867"/>
                  </a:lnTo>
                  <a:lnTo>
                    <a:pt x="1756813" y="66216"/>
                  </a:lnTo>
                  <a:lnTo>
                    <a:pt x="1757974" y="65080"/>
                  </a:lnTo>
                  <a:lnTo>
                    <a:pt x="1759102" y="67203"/>
                  </a:lnTo>
                  <a:lnTo>
                    <a:pt x="1760524" y="64885"/>
                  </a:lnTo>
                  <a:lnTo>
                    <a:pt x="1763379" y="73839"/>
                  </a:lnTo>
                  <a:lnTo>
                    <a:pt x="1785497" y="17576"/>
                  </a:lnTo>
                  <a:lnTo>
                    <a:pt x="1784791" y="56568"/>
                  </a:lnTo>
                  <a:lnTo>
                    <a:pt x="1786809" y="54743"/>
                  </a:lnTo>
                  <a:lnTo>
                    <a:pt x="1790685" y="62793"/>
                  </a:lnTo>
                  <a:lnTo>
                    <a:pt x="1813135" y="11741"/>
                  </a:lnTo>
                  <a:lnTo>
                    <a:pt x="1811236" y="44552"/>
                  </a:lnTo>
                  <a:lnTo>
                    <a:pt x="1818998" y="29335"/>
                  </a:lnTo>
                  <a:lnTo>
                    <a:pt x="1817129" y="45495"/>
                  </a:lnTo>
                  <a:lnTo>
                    <a:pt x="1823426" y="31834"/>
                  </a:lnTo>
                  <a:lnTo>
                    <a:pt x="1819819" y="79548"/>
                  </a:lnTo>
                  <a:lnTo>
                    <a:pt x="1827453" y="70995"/>
                  </a:lnTo>
                  <a:lnTo>
                    <a:pt x="1829265" y="84869"/>
                  </a:lnTo>
                  <a:lnTo>
                    <a:pt x="1832866" y="80975"/>
                  </a:lnTo>
                  <a:lnTo>
                    <a:pt x="1834061" y="91576"/>
                  </a:lnTo>
                  <a:lnTo>
                    <a:pt x="1836608" y="90053"/>
                  </a:lnTo>
                  <a:lnTo>
                    <a:pt x="1867233" y="42373"/>
                  </a:lnTo>
                  <a:lnTo>
                    <a:pt x="1859564" y="77589"/>
                  </a:lnTo>
                  <a:lnTo>
                    <a:pt x="1861660" y="85719"/>
                  </a:lnTo>
                  <a:lnTo>
                    <a:pt x="1893825" y="39759"/>
                  </a:lnTo>
                  <a:lnTo>
                    <a:pt x="1884271" y="76537"/>
                  </a:lnTo>
                  <a:lnTo>
                    <a:pt x="1896324" y="61259"/>
                  </a:lnTo>
                  <a:lnTo>
                    <a:pt x="1892183" y="74119"/>
                  </a:lnTo>
                  <a:lnTo>
                    <a:pt x="1901955" y="60667"/>
                  </a:lnTo>
                  <a:lnTo>
                    <a:pt x="1889236" y="106312"/>
                  </a:lnTo>
                  <a:lnTo>
                    <a:pt x="1897220" y="100296"/>
                  </a:lnTo>
                  <a:lnTo>
                    <a:pt x="1896304" y="114047"/>
                  </a:lnTo>
                  <a:lnTo>
                    <a:pt x="1900676" y="110871"/>
                  </a:lnTo>
                  <a:lnTo>
                    <a:pt x="1899838" y="120816"/>
                  </a:lnTo>
                  <a:lnTo>
                    <a:pt x="1899888" y="121327"/>
                  </a:lnTo>
                  <a:lnTo>
                    <a:pt x="1908063" y="118412"/>
                  </a:lnTo>
                  <a:lnTo>
                    <a:pt x="1942564" y="82638"/>
                  </a:lnTo>
                  <a:lnTo>
                    <a:pt x="1926538" y="119428"/>
                  </a:lnTo>
                  <a:lnTo>
                    <a:pt x="1926687" y="122068"/>
                  </a:lnTo>
                  <a:lnTo>
                    <a:pt x="1967496" y="82983"/>
                  </a:lnTo>
                  <a:lnTo>
                    <a:pt x="1948271" y="122730"/>
                  </a:lnTo>
                  <a:lnTo>
                    <a:pt x="1965935" y="107655"/>
                  </a:lnTo>
                  <a:lnTo>
                    <a:pt x="1961962" y="114796"/>
                  </a:lnTo>
                  <a:lnTo>
                    <a:pt x="1973354" y="104264"/>
                  </a:lnTo>
                  <a:lnTo>
                    <a:pt x="1952021" y="146456"/>
                  </a:lnTo>
                  <a:lnTo>
                    <a:pt x="1959928" y="142643"/>
                  </a:lnTo>
                  <a:lnTo>
                    <a:pt x="1956415" y="155699"/>
                  </a:lnTo>
                  <a:lnTo>
                    <a:pt x="1961355" y="153423"/>
                  </a:lnTo>
                  <a:lnTo>
                    <a:pt x="1958762" y="162425"/>
                  </a:lnTo>
                  <a:lnTo>
                    <a:pt x="1959930" y="162206"/>
                  </a:lnTo>
                  <a:lnTo>
                    <a:pt x="1959802" y="163479"/>
                  </a:lnTo>
                  <a:lnTo>
                    <a:pt x="1973020" y="161535"/>
                  </a:lnTo>
                  <a:lnTo>
                    <a:pt x="2008589" y="136824"/>
                  </a:lnTo>
                  <a:lnTo>
                    <a:pt x="1986881" y="168073"/>
                  </a:lnTo>
                  <a:lnTo>
                    <a:pt x="2031322" y="139745"/>
                  </a:lnTo>
                  <a:lnTo>
                    <a:pt x="2000522" y="180524"/>
                  </a:lnTo>
                  <a:lnTo>
                    <a:pt x="2025158" y="166739"/>
                  </a:lnTo>
                  <a:lnTo>
                    <a:pt x="2024861" y="167089"/>
                  </a:lnTo>
                  <a:lnTo>
                    <a:pt x="2034874" y="160953"/>
                  </a:lnTo>
                  <a:lnTo>
                    <a:pt x="2005557" y="198379"/>
                  </a:lnTo>
                  <a:lnTo>
                    <a:pt x="2013171" y="196410"/>
                  </a:lnTo>
                  <a:lnTo>
                    <a:pt x="2007315" y="208253"/>
                  </a:lnTo>
                  <a:lnTo>
                    <a:pt x="2012566" y="206994"/>
                  </a:lnTo>
                  <a:lnTo>
                    <a:pt x="2007459" y="216880"/>
                  </a:lnTo>
                  <a:lnTo>
                    <a:pt x="2028180" y="217922"/>
                  </a:lnTo>
                  <a:lnTo>
                    <a:pt x="2062777" y="202851"/>
                  </a:lnTo>
                  <a:lnTo>
                    <a:pt x="2040474" y="224360"/>
                  </a:lnTo>
                  <a:lnTo>
                    <a:pt x="2082845" y="207872"/>
                  </a:lnTo>
                  <a:lnTo>
                    <a:pt x="2042271" y="244007"/>
                  </a:lnTo>
                  <a:lnTo>
                    <a:pt x="2084154" y="228553"/>
                  </a:lnTo>
                  <a:lnTo>
                    <a:pt x="2047629" y="259946"/>
                  </a:lnTo>
                  <a:lnTo>
                    <a:pt x="2054901" y="259532"/>
                  </a:lnTo>
                  <a:lnTo>
                    <a:pt x="2047057" y="269732"/>
                  </a:lnTo>
                  <a:lnTo>
                    <a:pt x="2052340" y="269526"/>
                  </a:lnTo>
                  <a:lnTo>
                    <a:pt x="2044952" y="278791"/>
                  </a:lnTo>
                  <a:lnTo>
                    <a:pt x="2068786" y="284791"/>
                  </a:lnTo>
                  <a:lnTo>
                    <a:pt x="2068210" y="285768"/>
                  </a:lnTo>
                  <a:lnTo>
                    <a:pt x="2103042" y="278182"/>
                  </a:lnTo>
                  <a:lnTo>
                    <a:pt x="2082500" y="291376"/>
                  </a:lnTo>
                  <a:lnTo>
                    <a:pt x="2120090" y="284738"/>
                  </a:lnTo>
                  <a:lnTo>
                    <a:pt x="2074406" y="311582"/>
                  </a:lnTo>
                  <a:lnTo>
                    <a:pt x="2119297" y="304470"/>
                  </a:lnTo>
                  <a:lnTo>
                    <a:pt x="2103163" y="313571"/>
                  </a:lnTo>
                  <a:lnTo>
                    <a:pt x="2103820" y="313494"/>
                  </a:lnTo>
                  <a:lnTo>
                    <a:pt x="2098099" y="316428"/>
                  </a:lnTo>
                  <a:lnTo>
                    <a:pt x="2076526" y="328597"/>
                  </a:lnTo>
                  <a:lnTo>
                    <a:pt x="2083516" y="329580"/>
                  </a:lnTo>
                  <a:lnTo>
                    <a:pt x="2074104" y="337817"/>
                  </a:lnTo>
                  <a:lnTo>
                    <a:pt x="2079151" y="338618"/>
                  </a:lnTo>
                  <a:lnTo>
                    <a:pt x="2069358" y="346888"/>
                  </a:lnTo>
                  <a:lnTo>
                    <a:pt x="2090964" y="357137"/>
                  </a:lnTo>
                  <a:lnTo>
                    <a:pt x="2087829" y="360643"/>
                  </a:lnTo>
                  <a:lnTo>
                    <a:pt x="2127838" y="359918"/>
                  </a:lnTo>
                  <a:lnTo>
                    <a:pt x="2110526" y="366723"/>
                  </a:lnTo>
                  <a:lnTo>
                    <a:pt x="2141619" y="367396"/>
                  </a:lnTo>
                  <a:lnTo>
                    <a:pt x="2093866" y="384014"/>
                  </a:lnTo>
                  <a:lnTo>
                    <a:pt x="2138957" y="385781"/>
                  </a:lnTo>
                  <a:lnTo>
                    <a:pt x="2111413" y="394826"/>
                  </a:lnTo>
                  <a:lnTo>
                    <a:pt x="2120234" y="395523"/>
                  </a:lnTo>
                  <a:lnTo>
                    <a:pt x="2094786" y="402773"/>
                  </a:lnTo>
                  <a:lnTo>
                    <a:pt x="2097913" y="403866"/>
                  </a:lnTo>
                  <a:lnTo>
                    <a:pt x="2087399" y="409922"/>
                  </a:lnTo>
                  <a:lnTo>
                    <a:pt x="2091969" y="411609"/>
                  </a:lnTo>
                  <a:lnTo>
                    <a:pt x="2079716" y="418381"/>
                  </a:lnTo>
                  <a:lnTo>
                    <a:pt x="2098596" y="432417"/>
                  </a:lnTo>
                  <a:lnTo>
                    <a:pt x="2092455" y="437038"/>
                  </a:lnTo>
                  <a:lnTo>
                    <a:pt x="2136207" y="444920"/>
                  </a:lnTo>
                  <a:lnTo>
                    <a:pt x="2122663" y="447360"/>
                  </a:lnTo>
                  <a:lnTo>
                    <a:pt x="2146614" y="452664"/>
                  </a:lnTo>
                  <a:lnTo>
                    <a:pt x="2099908" y="459176"/>
                  </a:lnTo>
                  <a:lnTo>
                    <a:pt x="2142372" y="469368"/>
                  </a:lnTo>
                  <a:lnTo>
                    <a:pt x="2102672" y="474192"/>
                  </a:lnTo>
                  <a:lnTo>
                    <a:pt x="2120333" y="479179"/>
                  </a:lnTo>
                  <a:lnTo>
                    <a:pt x="2091702" y="481509"/>
                  </a:lnTo>
                  <a:lnTo>
                    <a:pt x="2086392" y="483306"/>
                  </a:lnTo>
                  <a:lnTo>
                    <a:pt x="2090297" y="485701"/>
                  </a:lnTo>
                  <a:lnTo>
                    <a:pt x="2075679" y="490360"/>
                  </a:lnTo>
                  <a:lnTo>
                    <a:pt x="2091399" y="507744"/>
                  </a:lnTo>
                  <a:lnTo>
                    <a:pt x="2082417" y="512068"/>
                  </a:lnTo>
                  <a:lnTo>
                    <a:pt x="2127838" y="529925"/>
                  </a:lnTo>
                  <a:lnTo>
                    <a:pt x="2117758" y="529742"/>
                  </a:lnTo>
                  <a:lnTo>
                    <a:pt x="2134871" y="537267"/>
                  </a:lnTo>
                  <a:lnTo>
                    <a:pt x="2092046" y="534789"/>
                  </a:lnTo>
                  <a:lnTo>
                    <a:pt x="2129419" y="552014"/>
                  </a:lnTo>
                  <a:lnTo>
                    <a:pt x="2078451" y="548162"/>
                  </a:lnTo>
                  <a:lnTo>
                    <a:pt x="2104105" y="561244"/>
                  </a:lnTo>
                  <a:lnTo>
                    <a:pt x="2073893" y="557752"/>
                  </a:lnTo>
                  <a:lnTo>
                    <a:pt x="2074208" y="558043"/>
                  </a:lnTo>
                  <a:lnTo>
                    <a:pt x="2057512" y="559924"/>
                  </a:lnTo>
                  <a:lnTo>
                    <a:pt x="2069642" y="580217"/>
                  </a:lnTo>
                  <a:lnTo>
                    <a:pt x="2058544" y="583079"/>
                  </a:lnTo>
                  <a:lnTo>
                    <a:pt x="2103042" y="611660"/>
                  </a:lnTo>
                  <a:lnTo>
                    <a:pt x="2095515" y="610021"/>
                  </a:lnTo>
                  <a:lnTo>
                    <a:pt x="2106853" y="617956"/>
                  </a:lnTo>
                  <a:lnTo>
                    <a:pt x="2070126" y="608416"/>
                  </a:lnTo>
                  <a:lnTo>
                    <a:pt x="2100587" y="630545"/>
                  </a:lnTo>
                  <a:lnTo>
                    <a:pt x="2047274" y="615689"/>
                  </a:lnTo>
                  <a:lnTo>
                    <a:pt x="2053115" y="623439"/>
                  </a:lnTo>
                  <a:lnTo>
                    <a:pt x="2052991" y="623431"/>
                  </a:lnTo>
                  <a:lnTo>
                    <a:pt x="2072181" y="638570"/>
                  </a:lnTo>
                  <a:lnTo>
                    <a:pt x="2028554" y="624525"/>
                  </a:lnTo>
                  <a:lnTo>
                    <a:pt x="2026060" y="624315"/>
                  </a:lnTo>
                  <a:lnTo>
                    <a:pt x="2034167" y="647054"/>
                  </a:lnTo>
                  <a:lnTo>
                    <a:pt x="2022227" y="647722"/>
                  </a:lnTo>
                  <a:lnTo>
                    <a:pt x="2022075" y="647737"/>
                  </a:lnTo>
                  <a:lnTo>
                    <a:pt x="2062777" y="686990"/>
                  </a:lnTo>
                  <a:lnTo>
                    <a:pt x="2056619" y="684307"/>
                  </a:lnTo>
                  <a:lnTo>
                    <a:pt x="2063630" y="691628"/>
                  </a:lnTo>
                  <a:lnTo>
                    <a:pt x="2034368" y="677474"/>
                  </a:lnTo>
                  <a:lnTo>
                    <a:pt x="2056989" y="701943"/>
                  </a:lnTo>
                  <a:lnTo>
                    <a:pt x="2005935" y="676128"/>
                  </a:lnTo>
                  <a:lnTo>
                    <a:pt x="2010767" y="686148"/>
                  </a:lnTo>
                  <a:lnTo>
                    <a:pt x="2005852" y="684826"/>
                  </a:lnTo>
                  <a:lnTo>
                    <a:pt x="2025784" y="708183"/>
                  </a:lnTo>
                  <a:lnTo>
                    <a:pt x="1983214" y="684492"/>
                  </a:lnTo>
                  <a:lnTo>
                    <a:pt x="1986331" y="705686"/>
                  </a:lnTo>
                  <a:lnTo>
                    <a:pt x="1982722" y="705175"/>
                  </a:lnTo>
                  <a:lnTo>
                    <a:pt x="1983175" y="707590"/>
                  </a:lnTo>
                  <a:lnTo>
                    <a:pt x="1976618" y="706927"/>
                  </a:lnTo>
                  <a:lnTo>
                    <a:pt x="1976628" y="707008"/>
                  </a:lnTo>
                  <a:lnTo>
                    <a:pt x="2008589" y="753016"/>
                  </a:lnTo>
                  <a:lnTo>
                    <a:pt x="2002709" y="748931"/>
                  </a:lnTo>
                  <a:lnTo>
                    <a:pt x="2006867" y="755453"/>
                  </a:lnTo>
                  <a:lnTo>
                    <a:pt x="1985503" y="739319"/>
                  </a:lnTo>
                  <a:lnTo>
                    <a:pt x="2000300" y="763463"/>
                  </a:lnTo>
                  <a:lnTo>
                    <a:pt x="1953806" y="727043"/>
                  </a:lnTo>
                  <a:lnTo>
                    <a:pt x="1956999" y="739391"/>
                  </a:lnTo>
                  <a:lnTo>
                    <a:pt x="1948739" y="735306"/>
                  </a:lnTo>
                  <a:lnTo>
                    <a:pt x="1966700" y="767405"/>
                  </a:lnTo>
                  <a:lnTo>
                    <a:pt x="1928913" y="735306"/>
                  </a:lnTo>
                  <a:lnTo>
                    <a:pt x="1927980" y="753860"/>
                  </a:lnTo>
                  <a:lnTo>
                    <a:pt x="1926828" y="753456"/>
                  </a:lnTo>
                  <a:lnTo>
                    <a:pt x="1926779" y="758040"/>
                  </a:lnTo>
                  <a:lnTo>
                    <a:pt x="1920544" y="756133"/>
                  </a:lnTo>
                  <a:lnTo>
                    <a:pt x="1920514" y="756584"/>
                  </a:lnTo>
                  <a:lnTo>
                    <a:pt x="1942564" y="807203"/>
                  </a:lnTo>
                  <a:lnTo>
                    <a:pt x="1936300" y="800709"/>
                  </a:lnTo>
                  <a:lnTo>
                    <a:pt x="1938739" y="806977"/>
                  </a:lnTo>
                  <a:lnTo>
                    <a:pt x="1924794" y="791319"/>
                  </a:lnTo>
                  <a:lnTo>
                    <a:pt x="1932700" y="812742"/>
                  </a:lnTo>
                  <a:lnTo>
                    <a:pt x="1893054" y="766614"/>
                  </a:lnTo>
                  <a:lnTo>
                    <a:pt x="1893876" y="781121"/>
                  </a:lnTo>
                  <a:lnTo>
                    <a:pt x="1885545" y="774715"/>
                  </a:lnTo>
                  <a:lnTo>
                    <a:pt x="1885654" y="777515"/>
                  </a:lnTo>
                  <a:lnTo>
                    <a:pt x="1885268" y="777207"/>
                  </a:lnTo>
                  <a:lnTo>
                    <a:pt x="1897195" y="813962"/>
                  </a:lnTo>
                  <a:lnTo>
                    <a:pt x="1866178" y="774834"/>
                  </a:lnTo>
                  <a:lnTo>
                    <a:pt x="1861625" y="796522"/>
                  </a:lnTo>
                  <a:lnTo>
                    <a:pt x="1855409" y="793178"/>
                  </a:lnTo>
                  <a:lnTo>
                    <a:pt x="1867233" y="847466"/>
                  </a:lnTo>
                  <a:lnTo>
                    <a:pt x="1860632" y="837188"/>
                  </a:lnTo>
                  <a:lnTo>
                    <a:pt x="1861873" y="844222"/>
                  </a:lnTo>
                  <a:lnTo>
                    <a:pt x="1854109" y="831007"/>
                  </a:lnTo>
                  <a:lnTo>
                    <a:pt x="1856783" y="847886"/>
                  </a:lnTo>
                  <a:lnTo>
                    <a:pt x="1826109" y="793511"/>
                  </a:lnTo>
                  <a:lnTo>
                    <a:pt x="1823829" y="809735"/>
                  </a:lnTo>
                  <a:lnTo>
                    <a:pt x="1816952" y="801878"/>
                  </a:lnTo>
                  <a:lnTo>
                    <a:pt x="1816564" y="804326"/>
                  </a:lnTo>
                  <a:lnTo>
                    <a:pt x="1814769" y="802202"/>
                  </a:lnTo>
                  <a:lnTo>
                    <a:pt x="1819944" y="846068"/>
                  </a:lnTo>
                  <a:lnTo>
                    <a:pt x="1798006" y="803292"/>
                  </a:lnTo>
                  <a:lnTo>
                    <a:pt x="1790216" y="821547"/>
                  </a:lnTo>
                  <a:lnTo>
                    <a:pt x="1784493" y="816826"/>
                  </a:lnTo>
                  <a:lnTo>
                    <a:pt x="1785043" y="847201"/>
                  </a:lnTo>
                  <a:lnTo>
                    <a:pt x="1794552" y="847029"/>
                  </a:lnTo>
                  <a:lnTo>
                    <a:pt x="1785107" y="850742"/>
                  </a:lnTo>
                  <a:lnTo>
                    <a:pt x="1785166" y="854006"/>
                  </a:lnTo>
                  <a:lnTo>
                    <a:pt x="1808333" y="854507"/>
                  </a:lnTo>
                  <a:lnTo>
                    <a:pt x="1785320" y="862515"/>
                  </a:lnTo>
                  <a:lnTo>
                    <a:pt x="1785494" y="872101"/>
                  </a:lnTo>
                  <a:lnTo>
                    <a:pt x="1805671" y="872892"/>
                  </a:lnTo>
                  <a:lnTo>
                    <a:pt x="1778127" y="881937"/>
                  </a:lnTo>
                  <a:lnTo>
                    <a:pt x="1786948" y="882634"/>
                  </a:lnTo>
                  <a:lnTo>
                    <a:pt x="1761500" y="889884"/>
                  </a:lnTo>
                  <a:lnTo>
                    <a:pt x="1764627" y="890977"/>
                  </a:lnTo>
                  <a:lnTo>
                    <a:pt x="1754113" y="897033"/>
                  </a:lnTo>
                  <a:lnTo>
                    <a:pt x="1758683" y="898720"/>
                  </a:lnTo>
                  <a:lnTo>
                    <a:pt x="1746430" y="905492"/>
                  </a:lnTo>
                  <a:lnTo>
                    <a:pt x="1765310" y="919528"/>
                  </a:lnTo>
                  <a:lnTo>
                    <a:pt x="1759169" y="924149"/>
                  </a:lnTo>
                  <a:lnTo>
                    <a:pt x="1802921" y="932031"/>
                  </a:lnTo>
                  <a:lnTo>
                    <a:pt x="1789377" y="934471"/>
                  </a:lnTo>
                  <a:lnTo>
                    <a:pt x="1813328" y="939775"/>
                  </a:lnTo>
                  <a:lnTo>
                    <a:pt x="1766622" y="946287"/>
                  </a:lnTo>
                  <a:lnTo>
                    <a:pt x="1809086" y="956479"/>
                  </a:lnTo>
                  <a:lnTo>
                    <a:pt x="1769386" y="961303"/>
                  </a:lnTo>
                  <a:lnTo>
                    <a:pt x="1787047" y="966290"/>
                  </a:lnTo>
                  <a:lnTo>
                    <a:pt x="1758416" y="968620"/>
                  </a:lnTo>
                  <a:lnTo>
                    <a:pt x="1753106" y="970417"/>
                  </a:lnTo>
                  <a:lnTo>
                    <a:pt x="1757011" y="972812"/>
                  </a:lnTo>
                  <a:lnTo>
                    <a:pt x="1742393" y="977471"/>
                  </a:lnTo>
                  <a:lnTo>
                    <a:pt x="1758113" y="994855"/>
                  </a:lnTo>
                  <a:lnTo>
                    <a:pt x="1749131" y="999179"/>
                  </a:lnTo>
                  <a:lnTo>
                    <a:pt x="1794552" y="1017036"/>
                  </a:lnTo>
                  <a:lnTo>
                    <a:pt x="1784472" y="1016853"/>
                  </a:lnTo>
                  <a:lnTo>
                    <a:pt x="1801585" y="1024378"/>
                  </a:lnTo>
                  <a:lnTo>
                    <a:pt x="1758760" y="1021900"/>
                  </a:lnTo>
                  <a:lnTo>
                    <a:pt x="1796133" y="1039126"/>
                  </a:lnTo>
                  <a:lnTo>
                    <a:pt x="1745165" y="1035273"/>
                  </a:lnTo>
                  <a:lnTo>
                    <a:pt x="1770819" y="1048356"/>
                  </a:lnTo>
                  <a:lnTo>
                    <a:pt x="1740607" y="1044863"/>
                  </a:lnTo>
                  <a:lnTo>
                    <a:pt x="1740922" y="1045154"/>
                  </a:lnTo>
                  <a:lnTo>
                    <a:pt x="1724226" y="1047035"/>
                  </a:lnTo>
                  <a:lnTo>
                    <a:pt x="1736356" y="1067329"/>
                  </a:lnTo>
                  <a:lnTo>
                    <a:pt x="1725258" y="1070190"/>
                  </a:lnTo>
                  <a:lnTo>
                    <a:pt x="1769756" y="1098771"/>
                  </a:lnTo>
                  <a:lnTo>
                    <a:pt x="1762229" y="1097132"/>
                  </a:lnTo>
                  <a:lnTo>
                    <a:pt x="1768211" y="1101319"/>
                  </a:lnTo>
                  <a:lnTo>
                    <a:pt x="1773229" y="1093507"/>
                  </a:lnTo>
                  <a:lnTo>
                    <a:pt x="1771089" y="1103333"/>
                  </a:lnTo>
                  <a:lnTo>
                    <a:pt x="1773567" y="1105067"/>
                  </a:lnTo>
                  <a:lnTo>
                    <a:pt x="1770864" y="1104365"/>
                  </a:lnTo>
                  <a:lnTo>
                    <a:pt x="1765560" y="1128723"/>
                  </a:lnTo>
                  <a:lnTo>
                    <a:pt x="1767656" y="1136852"/>
                  </a:lnTo>
                  <a:lnTo>
                    <a:pt x="1799821" y="1090893"/>
                  </a:lnTo>
                  <a:lnTo>
                    <a:pt x="1790267" y="1127670"/>
                  </a:lnTo>
                  <a:lnTo>
                    <a:pt x="1802320" y="1112392"/>
                  </a:lnTo>
                  <a:lnTo>
                    <a:pt x="1798179" y="1125252"/>
                  </a:lnTo>
                  <a:lnTo>
                    <a:pt x="1807951" y="1111800"/>
                  </a:lnTo>
                  <a:lnTo>
                    <a:pt x="1795232" y="1157446"/>
                  </a:lnTo>
                  <a:lnTo>
                    <a:pt x="1803216" y="1151429"/>
                  </a:lnTo>
                  <a:lnTo>
                    <a:pt x="1802300" y="1165180"/>
                  </a:lnTo>
                  <a:lnTo>
                    <a:pt x="1806672" y="1162004"/>
                  </a:lnTo>
                  <a:lnTo>
                    <a:pt x="1805834" y="1171949"/>
                  </a:lnTo>
                  <a:lnTo>
                    <a:pt x="1805884" y="1172460"/>
                  </a:lnTo>
                  <a:lnTo>
                    <a:pt x="1814059" y="1169546"/>
                  </a:lnTo>
                  <a:lnTo>
                    <a:pt x="1848560" y="1133771"/>
                  </a:lnTo>
                  <a:lnTo>
                    <a:pt x="1832534" y="1170561"/>
                  </a:lnTo>
                  <a:lnTo>
                    <a:pt x="1832683" y="1173201"/>
                  </a:lnTo>
                  <a:lnTo>
                    <a:pt x="1873492" y="1134116"/>
                  </a:lnTo>
                  <a:lnTo>
                    <a:pt x="1854267" y="1173864"/>
                  </a:lnTo>
                  <a:lnTo>
                    <a:pt x="1871931" y="1158789"/>
                  </a:lnTo>
                  <a:lnTo>
                    <a:pt x="1867958" y="1165929"/>
                  </a:lnTo>
                  <a:lnTo>
                    <a:pt x="1879350" y="1155397"/>
                  </a:lnTo>
                  <a:lnTo>
                    <a:pt x="1858017" y="1197590"/>
                  </a:lnTo>
                  <a:lnTo>
                    <a:pt x="1865924" y="1193776"/>
                  </a:lnTo>
                  <a:lnTo>
                    <a:pt x="1862411" y="1206832"/>
                  </a:lnTo>
                  <a:lnTo>
                    <a:pt x="1867351" y="1204556"/>
                  </a:lnTo>
                  <a:lnTo>
                    <a:pt x="1864758" y="1213558"/>
                  </a:lnTo>
                  <a:lnTo>
                    <a:pt x="1865926" y="1213340"/>
                  </a:lnTo>
                  <a:lnTo>
                    <a:pt x="1865798" y="1214612"/>
                  </a:lnTo>
                  <a:lnTo>
                    <a:pt x="1879016" y="1212668"/>
                  </a:lnTo>
                  <a:lnTo>
                    <a:pt x="1914585" y="1187957"/>
                  </a:lnTo>
                  <a:lnTo>
                    <a:pt x="1892877" y="1219206"/>
                  </a:lnTo>
                  <a:lnTo>
                    <a:pt x="1937318" y="1190879"/>
                  </a:lnTo>
                  <a:lnTo>
                    <a:pt x="1906518" y="1231658"/>
                  </a:lnTo>
                  <a:lnTo>
                    <a:pt x="1931154" y="1217873"/>
                  </a:lnTo>
                  <a:lnTo>
                    <a:pt x="1930857" y="1218222"/>
                  </a:lnTo>
                  <a:lnTo>
                    <a:pt x="1940870" y="1212086"/>
                  </a:lnTo>
                  <a:lnTo>
                    <a:pt x="1911553" y="1249512"/>
                  </a:lnTo>
                  <a:lnTo>
                    <a:pt x="1919167" y="1247544"/>
                  </a:lnTo>
                  <a:lnTo>
                    <a:pt x="1913311" y="1259387"/>
                  </a:lnTo>
                  <a:lnTo>
                    <a:pt x="1918562" y="1258127"/>
                  </a:lnTo>
                  <a:lnTo>
                    <a:pt x="1913455" y="1268013"/>
                  </a:lnTo>
                  <a:lnTo>
                    <a:pt x="1934176" y="1269056"/>
                  </a:lnTo>
                  <a:lnTo>
                    <a:pt x="1968773" y="1253984"/>
                  </a:lnTo>
                  <a:lnTo>
                    <a:pt x="1946470" y="1275493"/>
                  </a:lnTo>
                  <a:lnTo>
                    <a:pt x="1988841" y="1259005"/>
                  </a:lnTo>
                  <a:lnTo>
                    <a:pt x="1948267" y="1295141"/>
                  </a:lnTo>
                  <a:lnTo>
                    <a:pt x="1990150" y="1279686"/>
                  </a:lnTo>
                  <a:lnTo>
                    <a:pt x="1953625" y="1311079"/>
                  </a:lnTo>
                  <a:lnTo>
                    <a:pt x="1960897" y="1310666"/>
                  </a:lnTo>
                  <a:lnTo>
                    <a:pt x="1953053" y="1320866"/>
                  </a:lnTo>
                  <a:lnTo>
                    <a:pt x="1958336" y="1320659"/>
                  </a:lnTo>
                  <a:lnTo>
                    <a:pt x="1950948" y="1329924"/>
                  </a:lnTo>
                  <a:lnTo>
                    <a:pt x="1974782" y="1335924"/>
                  </a:lnTo>
                  <a:lnTo>
                    <a:pt x="1974206" y="1336901"/>
                  </a:lnTo>
                  <a:lnTo>
                    <a:pt x="2009038" y="1329315"/>
                  </a:lnTo>
                  <a:lnTo>
                    <a:pt x="1988496" y="1342509"/>
                  </a:lnTo>
                  <a:lnTo>
                    <a:pt x="2026086" y="1335871"/>
                  </a:lnTo>
                  <a:lnTo>
                    <a:pt x="1980402" y="1362715"/>
                  </a:lnTo>
                  <a:lnTo>
                    <a:pt x="2025293" y="1355603"/>
                  </a:lnTo>
                  <a:lnTo>
                    <a:pt x="2009159" y="1364704"/>
                  </a:lnTo>
                  <a:lnTo>
                    <a:pt x="2009816" y="1364627"/>
                  </a:lnTo>
                  <a:lnTo>
                    <a:pt x="2004095" y="1367561"/>
                  </a:lnTo>
                  <a:lnTo>
                    <a:pt x="1982522" y="1379731"/>
                  </a:lnTo>
                  <a:lnTo>
                    <a:pt x="1989512" y="1380713"/>
                  </a:lnTo>
                  <a:lnTo>
                    <a:pt x="1980100" y="1388950"/>
                  </a:lnTo>
                  <a:lnTo>
                    <a:pt x="1985147" y="1389751"/>
                  </a:lnTo>
                  <a:lnTo>
                    <a:pt x="1975354" y="1398021"/>
                  </a:lnTo>
                  <a:lnTo>
                    <a:pt x="1996960" y="1408270"/>
                  </a:lnTo>
                  <a:lnTo>
                    <a:pt x="1993825" y="1411776"/>
                  </a:lnTo>
                  <a:lnTo>
                    <a:pt x="2033834" y="1411051"/>
                  </a:lnTo>
                  <a:lnTo>
                    <a:pt x="2016522" y="1417857"/>
                  </a:lnTo>
                  <a:lnTo>
                    <a:pt x="2047615" y="1418529"/>
                  </a:lnTo>
                  <a:lnTo>
                    <a:pt x="1999862" y="1435147"/>
                  </a:lnTo>
                  <a:lnTo>
                    <a:pt x="2044953" y="1436915"/>
                  </a:lnTo>
                  <a:lnTo>
                    <a:pt x="2017409" y="1445959"/>
                  </a:lnTo>
                  <a:lnTo>
                    <a:pt x="2026230" y="1446657"/>
                  </a:lnTo>
                  <a:lnTo>
                    <a:pt x="2000782" y="1453907"/>
                  </a:lnTo>
                  <a:lnTo>
                    <a:pt x="2003909" y="1454999"/>
                  </a:lnTo>
                  <a:lnTo>
                    <a:pt x="1993395" y="1461056"/>
                  </a:lnTo>
                  <a:lnTo>
                    <a:pt x="1997965" y="1462743"/>
                  </a:lnTo>
                  <a:lnTo>
                    <a:pt x="1985712" y="1469515"/>
                  </a:lnTo>
                  <a:lnTo>
                    <a:pt x="2004592" y="1483550"/>
                  </a:lnTo>
                  <a:lnTo>
                    <a:pt x="1998451" y="1488172"/>
                  </a:lnTo>
                  <a:lnTo>
                    <a:pt x="2042203" y="1496054"/>
                  </a:lnTo>
                  <a:lnTo>
                    <a:pt x="2028659" y="1498494"/>
                  </a:lnTo>
                  <a:lnTo>
                    <a:pt x="2052610" y="1503798"/>
                  </a:lnTo>
                  <a:lnTo>
                    <a:pt x="2005904" y="1510309"/>
                  </a:lnTo>
                  <a:lnTo>
                    <a:pt x="2048368" y="1520501"/>
                  </a:lnTo>
                  <a:lnTo>
                    <a:pt x="2008668" y="1525325"/>
                  </a:lnTo>
                  <a:lnTo>
                    <a:pt x="2026329" y="1530312"/>
                  </a:lnTo>
                  <a:lnTo>
                    <a:pt x="1997698" y="1532642"/>
                  </a:lnTo>
                  <a:lnTo>
                    <a:pt x="1992388" y="1534440"/>
                  </a:lnTo>
                  <a:lnTo>
                    <a:pt x="1996293" y="1536835"/>
                  </a:lnTo>
                  <a:lnTo>
                    <a:pt x="1981675" y="1541494"/>
                  </a:lnTo>
                  <a:lnTo>
                    <a:pt x="1997395" y="1558877"/>
                  </a:lnTo>
                  <a:lnTo>
                    <a:pt x="1988413" y="1563202"/>
                  </a:lnTo>
                  <a:lnTo>
                    <a:pt x="2033834" y="1581058"/>
                  </a:lnTo>
                  <a:lnTo>
                    <a:pt x="2023754" y="1580875"/>
                  </a:lnTo>
                  <a:lnTo>
                    <a:pt x="2040867" y="1588400"/>
                  </a:lnTo>
                  <a:lnTo>
                    <a:pt x="1998042" y="1585922"/>
                  </a:lnTo>
                  <a:lnTo>
                    <a:pt x="2035415" y="1603148"/>
                  </a:lnTo>
                  <a:lnTo>
                    <a:pt x="1984447" y="1599295"/>
                  </a:lnTo>
                  <a:lnTo>
                    <a:pt x="2010101" y="1612378"/>
                  </a:lnTo>
                  <a:lnTo>
                    <a:pt x="1979889" y="1608885"/>
                  </a:lnTo>
                  <a:lnTo>
                    <a:pt x="1980204" y="1609176"/>
                  </a:lnTo>
                  <a:lnTo>
                    <a:pt x="1963508" y="1611057"/>
                  </a:lnTo>
                  <a:lnTo>
                    <a:pt x="1975638" y="1631351"/>
                  </a:lnTo>
                  <a:lnTo>
                    <a:pt x="1964540" y="1634212"/>
                  </a:lnTo>
                  <a:lnTo>
                    <a:pt x="2009038" y="1662793"/>
                  </a:lnTo>
                  <a:lnTo>
                    <a:pt x="2001511" y="1661154"/>
                  </a:lnTo>
                  <a:lnTo>
                    <a:pt x="2012849" y="1669089"/>
                  </a:lnTo>
                  <a:lnTo>
                    <a:pt x="1976122" y="1659549"/>
                  </a:lnTo>
                  <a:lnTo>
                    <a:pt x="2006583" y="1681678"/>
                  </a:lnTo>
                  <a:lnTo>
                    <a:pt x="1953270" y="1666822"/>
                  </a:lnTo>
                  <a:lnTo>
                    <a:pt x="1959111" y="1674573"/>
                  </a:lnTo>
                  <a:lnTo>
                    <a:pt x="1958987" y="1674564"/>
                  </a:lnTo>
                  <a:lnTo>
                    <a:pt x="1978177" y="1689704"/>
                  </a:lnTo>
                  <a:lnTo>
                    <a:pt x="1934550" y="1675659"/>
                  </a:lnTo>
                  <a:lnTo>
                    <a:pt x="1932056" y="1675448"/>
                  </a:lnTo>
                  <a:lnTo>
                    <a:pt x="1940163" y="1698187"/>
                  </a:lnTo>
                  <a:lnTo>
                    <a:pt x="1928223" y="1698856"/>
                  </a:lnTo>
                  <a:lnTo>
                    <a:pt x="1928071" y="1698871"/>
                  </a:lnTo>
                  <a:lnTo>
                    <a:pt x="1968773" y="1738123"/>
                  </a:lnTo>
                  <a:lnTo>
                    <a:pt x="1962615" y="1735440"/>
                  </a:lnTo>
                  <a:lnTo>
                    <a:pt x="1969626" y="1742761"/>
                  </a:lnTo>
                  <a:lnTo>
                    <a:pt x="1940364" y="1728607"/>
                  </a:lnTo>
                  <a:lnTo>
                    <a:pt x="1962985" y="1753076"/>
                  </a:lnTo>
                  <a:lnTo>
                    <a:pt x="1911931" y="1727261"/>
                  </a:lnTo>
                  <a:lnTo>
                    <a:pt x="1916763" y="1737281"/>
                  </a:lnTo>
                  <a:lnTo>
                    <a:pt x="1911848" y="1735959"/>
                  </a:lnTo>
                  <a:lnTo>
                    <a:pt x="1931780" y="1759316"/>
                  </a:lnTo>
                  <a:lnTo>
                    <a:pt x="1889210" y="1735625"/>
                  </a:lnTo>
                  <a:lnTo>
                    <a:pt x="1892327" y="1756819"/>
                  </a:lnTo>
                  <a:lnTo>
                    <a:pt x="1888718" y="1756309"/>
                  </a:lnTo>
                  <a:lnTo>
                    <a:pt x="1889171" y="1758723"/>
                  </a:lnTo>
                  <a:lnTo>
                    <a:pt x="1882614" y="1758060"/>
                  </a:lnTo>
                  <a:lnTo>
                    <a:pt x="1882624" y="1758141"/>
                  </a:lnTo>
                  <a:lnTo>
                    <a:pt x="1914585" y="1804149"/>
                  </a:lnTo>
                  <a:lnTo>
                    <a:pt x="1908705" y="1800065"/>
                  </a:lnTo>
                  <a:lnTo>
                    <a:pt x="1912863" y="1806586"/>
                  </a:lnTo>
                  <a:lnTo>
                    <a:pt x="1891499" y="1790452"/>
                  </a:lnTo>
                  <a:lnTo>
                    <a:pt x="1906296" y="1814596"/>
                  </a:lnTo>
                  <a:lnTo>
                    <a:pt x="1859802" y="1778177"/>
                  </a:lnTo>
                  <a:lnTo>
                    <a:pt x="1862995" y="1790524"/>
                  </a:lnTo>
                  <a:lnTo>
                    <a:pt x="1854735" y="1786440"/>
                  </a:lnTo>
                  <a:lnTo>
                    <a:pt x="1872696" y="1818538"/>
                  </a:lnTo>
                  <a:lnTo>
                    <a:pt x="1834909" y="1786440"/>
                  </a:lnTo>
                  <a:lnTo>
                    <a:pt x="1833976" y="1804993"/>
                  </a:lnTo>
                  <a:lnTo>
                    <a:pt x="1832824" y="1804589"/>
                  </a:lnTo>
                  <a:lnTo>
                    <a:pt x="1832775" y="1809174"/>
                  </a:lnTo>
                  <a:lnTo>
                    <a:pt x="1826540" y="1807266"/>
                  </a:lnTo>
                  <a:lnTo>
                    <a:pt x="1826510" y="1807717"/>
                  </a:lnTo>
                  <a:lnTo>
                    <a:pt x="1848560" y="1858337"/>
                  </a:lnTo>
                  <a:lnTo>
                    <a:pt x="1842296" y="1851842"/>
                  </a:lnTo>
                  <a:lnTo>
                    <a:pt x="1844735" y="1858110"/>
                  </a:lnTo>
                  <a:lnTo>
                    <a:pt x="1830790" y="1842453"/>
                  </a:lnTo>
                  <a:lnTo>
                    <a:pt x="1838696" y="1863875"/>
                  </a:lnTo>
                  <a:lnTo>
                    <a:pt x="1799050" y="1817747"/>
                  </a:lnTo>
                  <a:lnTo>
                    <a:pt x="1799872" y="1832254"/>
                  </a:lnTo>
                  <a:lnTo>
                    <a:pt x="1791541" y="1825848"/>
                  </a:lnTo>
                  <a:lnTo>
                    <a:pt x="1791650" y="1828648"/>
                  </a:lnTo>
                  <a:lnTo>
                    <a:pt x="1791264" y="1828340"/>
                  </a:lnTo>
                  <a:lnTo>
                    <a:pt x="1803191" y="1865095"/>
                  </a:lnTo>
                  <a:lnTo>
                    <a:pt x="1772174" y="1825967"/>
                  </a:lnTo>
                  <a:lnTo>
                    <a:pt x="1767621" y="1847655"/>
                  </a:lnTo>
                  <a:lnTo>
                    <a:pt x="1761405" y="1844312"/>
                  </a:lnTo>
                  <a:lnTo>
                    <a:pt x="1773229" y="1898600"/>
                  </a:lnTo>
                  <a:lnTo>
                    <a:pt x="1766628" y="1888322"/>
                  </a:lnTo>
                  <a:lnTo>
                    <a:pt x="1767869" y="1895356"/>
                  </a:lnTo>
                  <a:lnTo>
                    <a:pt x="1760105" y="1882141"/>
                  </a:lnTo>
                  <a:lnTo>
                    <a:pt x="1762779" y="1899020"/>
                  </a:lnTo>
                  <a:lnTo>
                    <a:pt x="1732105" y="1844644"/>
                  </a:lnTo>
                  <a:lnTo>
                    <a:pt x="1729825" y="1860869"/>
                  </a:lnTo>
                  <a:lnTo>
                    <a:pt x="1722948" y="1853011"/>
                  </a:lnTo>
                  <a:lnTo>
                    <a:pt x="1722560" y="1855460"/>
                  </a:lnTo>
                  <a:lnTo>
                    <a:pt x="1720765" y="1853335"/>
                  </a:lnTo>
                  <a:lnTo>
                    <a:pt x="1725940" y="1897201"/>
                  </a:lnTo>
                  <a:lnTo>
                    <a:pt x="1704002" y="1854425"/>
                  </a:lnTo>
                  <a:lnTo>
                    <a:pt x="1696212" y="1872680"/>
                  </a:lnTo>
                  <a:lnTo>
                    <a:pt x="1690489" y="1867960"/>
                  </a:lnTo>
                  <a:lnTo>
                    <a:pt x="1691493" y="1923398"/>
                  </a:lnTo>
                  <a:lnTo>
                    <a:pt x="1685406" y="1907915"/>
                  </a:lnTo>
                  <a:lnTo>
                    <a:pt x="1685213" y="1916884"/>
                  </a:lnTo>
                  <a:lnTo>
                    <a:pt x="1681909" y="1907390"/>
                  </a:lnTo>
                  <a:lnTo>
                    <a:pt x="1681466" y="1918678"/>
                  </a:lnTo>
                  <a:lnTo>
                    <a:pt x="1661556" y="1858037"/>
                  </a:lnTo>
                  <a:lnTo>
                    <a:pt x="1656092" y="1873679"/>
                  </a:lnTo>
                  <a:lnTo>
                    <a:pt x="1656029" y="1873887"/>
                  </a:lnTo>
                  <a:lnTo>
                    <a:pt x="1656023" y="1873879"/>
                  </a:lnTo>
                  <a:lnTo>
                    <a:pt x="1655538" y="1875266"/>
                  </a:lnTo>
                  <a:lnTo>
                    <a:pt x="1650327" y="1866219"/>
                  </a:lnTo>
                  <a:lnTo>
                    <a:pt x="1649567" y="1868279"/>
                  </a:lnTo>
                  <a:lnTo>
                    <a:pt x="1647756" y="1865001"/>
                  </a:lnTo>
                  <a:lnTo>
                    <a:pt x="1643911" y="1913614"/>
                  </a:lnTo>
                  <a:lnTo>
                    <a:pt x="1631160" y="1868863"/>
                  </a:lnTo>
                  <a:lnTo>
                    <a:pt x="1621292" y="1883299"/>
                  </a:lnTo>
                  <a:lnTo>
                    <a:pt x="1616318" y="1877207"/>
                  </a:lnTo>
                  <a:lnTo>
                    <a:pt x="1606489" y="1931767"/>
                  </a:lnTo>
                  <a:lnTo>
                    <a:pt x="1602571" y="1910016"/>
                  </a:lnTo>
                  <a:lnTo>
                    <a:pt x="1599944" y="1921878"/>
                  </a:lnTo>
                  <a:lnTo>
                    <a:pt x="1599204" y="1916574"/>
                  </a:lnTo>
                  <a:lnTo>
                    <a:pt x="1597879" y="1922094"/>
                  </a:lnTo>
                  <a:lnTo>
                    <a:pt x="1590138" y="1858388"/>
                  </a:lnTo>
                  <a:lnTo>
                    <a:pt x="1580407" y="1876518"/>
                  </a:lnTo>
                  <a:lnTo>
                    <a:pt x="1576173" y="1865469"/>
                  </a:lnTo>
                  <a:lnTo>
                    <a:pt x="1575476" y="1866607"/>
                  </a:lnTo>
                  <a:lnTo>
                    <a:pt x="1574459" y="1863418"/>
                  </a:lnTo>
                  <a:lnTo>
                    <a:pt x="1560255" y="1913713"/>
                  </a:lnTo>
                  <a:lnTo>
                    <a:pt x="1556575" y="1868489"/>
                  </a:lnTo>
                  <a:lnTo>
                    <a:pt x="1545743" y="1879094"/>
                  </a:lnTo>
                  <a:lnTo>
                    <a:pt x="1541810" y="1871696"/>
                  </a:lnTo>
                  <a:lnTo>
                    <a:pt x="1521486" y="1923398"/>
                  </a:lnTo>
                  <a:lnTo>
                    <a:pt x="1522000" y="1894991"/>
                  </a:lnTo>
                  <a:lnTo>
                    <a:pt x="1515340" y="1910137"/>
                  </a:lnTo>
                  <a:lnTo>
                    <a:pt x="1515422" y="1908734"/>
                  </a:lnTo>
                  <a:lnTo>
                    <a:pt x="1515234" y="1909141"/>
                  </a:lnTo>
                  <a:lnTo>
                    <a:pt x="1515933" y="1899893"/>
                  </a:lnTo>
                  <a:lnTo>
                    <a:pt x="1518916" y="1848330"/>
                  </a:lnTo>
                  <a:lnTo>
                    <a:pt x="1505723" y="1864347"/>
                  </a:lnTo>
                  <a:lnTo>
                    <a:pt x="1503321" y="1850315"/>
                  </a:lnTo>
                  <a:lnTo>
                    <a:pt x="1503134" y="1850517"/>
                  </a:lnTo>
                  <a:lnTo>
                    <a:pt x="1502954" y="1848925"/>
                  </a:lnTo>
                  <a:lnTo>
                    <a:pt x="1478188" y="1897485"/>
                  </a:lnTo>
                  <a:lnTo>
                    <a:pt x="1483316" y="1853144"/>
                  </a:lnTo>
                  <a:lnTo>
                    <a:pt x="1472461" y="1860233"/>
                  </a:lnTo>
                  <a:lnTo>
                    <a:pt x="1469888" y="1851677"/>
                  </a:lnTo>
                  <a:lnTo>
                    <a:pt x="1439750" y="1898601"/>
                  </a:lnTo>
                  <a:lnTo>
                    <a:pt x="1446744" y="1866487"/>
                  </a:lnTo>
                  <a:lnTo>
                    <a:pt x="1436704" y="1880307"/>
                  </a:lnTo>
                  <a:lnTo>
                    <a:pt x="1437224" y="1878442"/>
                  </a:lnTo>
                  <a:lnTo>
                    <a:pt x="1434650" y="1882119"/>
                  </a:lnTo>
                  <a:lnTo>
                    <a:pt x="1449201" y="1826105"/>
                  </a:lnTo>
                  <a:lnTo>
                    <a:pt x="1438863" y="1834558"/>
                  </a:lnTo>
                  <a:lnTo>
                    <a:pt x="1442662" y="1836228"/>
                  </a:lnTo>
                  <a:lnTo>
                    <a:pt x="1437206" y="1835912"/>
                  </a:lnTo>
                  <a:lnTo>
                    <a:pt x="1434851" y="1837838"/>
                  </a:lnTo>
                  <a:lnTo>
                    <a:pt x="1434906" y="1835779"/>
                  </a:lnTo>
                  <a:lnTo>
                    <a:pt x="1424818" y="1835196"/>
                  </a:lnTo>
                  <a:lnTo>
                    <a:pt x="1418993" y="1842579"/>
                  </a:lnTo>
                  <a:lnTo>
                    <a:pt x="1437210" y="1850976"/>
                  </a:lnTo>
                  <a:lnTo>
                    <a:pt x="1413767" y="1849204"/>
                  </a:lnTo>
                  <a:lnTo>
                    <a:pt x="1407041" y="1857730"/>
                  </a:lnTo>
                  <a:lnTo>
                    <a:pt x="1411896" y="1860206"/>
                  </a:lnTo>
                  <a:lnTo>
                    <a:pt x="1405657" y="1859484"/>
                  </a:lnTo>
                  <a:lnTo>
                    <a:pt x="1400862" y="1865562"/>
                  </a:lnTo>
                  <a:lnTo>
                    <a:pt x="1402921" y="1859168"/>
                  </a:lnTo>
                  <a:lnTo>
                    <a:pt x="1381684" y="1856713"/>
                  </a:lnTo>
                  <a:lnTo>
                    <a:pt x="1381999" y="1857004"/>
                  </a:lnTo>
                  <a:lnTo>
                    <a:pt x="1365303" y="1858885"/>
                  </a:lnTo>
                  <a:lnTo>
                    <a:pt x="1377433" y="1879179"/>
                  </a:lnTo>
                  <a:lnTo>
                    <a:pt x="1366334" y="1882040"/>
                  </a:lnTo>
                  <a:lnTo>
                    <a:pt x="1410833" y="1910621"/>
                  </a:lnTo>
                  <a:lnTo>
                    <a:pt x="1403306" y="1908982"/>
                  </a:lnTo>
                  <a:lnTo>
                    <a:pt x="1414644" y="1916917"/>
                  </a:lnTo>
                  <a:lnTo>
                    <a:pt x="1377917" y="1907377"/>
                  </a:lnTo>
                  <a:lnTo>
                    <a:pt x="1408378" y="1929506"/>
                  </a:lnTo>
                  <a:lnTo>
                    <a:pt x="1355065" y="1914650"/>
                  </a:lnTo>
                  <a:lnTo>
                    <a:pt x="1360906" y="1922401"/>
                  </a:lnTo>
                  <a:lnTo>
                    <a:pt x="1360782" y="1922392"/>
                  </a:lnTo>
                  <a:lnTo>
                    <a:pt x="1379972" y="1937532"/>
                  </a:lnTo>
                  <a:lnTo>
                    <a:pt x="1336345" y="1923487"/>
                  </a:lnTo>
                  <a:lnTo>
                    <a:pt x="1333851" y="1923276"/>
                  </a:lnTo>
                  <a:lnTo>
                    <a:pt x="1341958" y="1946015"/>
                  </a:lnTo>
                  <a:lnTo>
                    <a:pt x="1330018" y="1946684"/>
                  </a:lnTo>
                  <a:lnTo>
                    <a:pt x="1329866" y="1946699"/>
                  </a:lnTo>
                  <a:lnTo>
                    <a:pt x="1370568" y="1985951"/>
                  </a:lnTo>
                  <a:lnTo>
                    <a:pt x="1364410" y="1983268"/>
                  </a:lnTo>
                  <a:lnTo>
                    <a:pt x="1371421" y="1990589"/>
                  </a:lnTo>
                  <a:lnTo>
                    <a:pt x="1342159" y="1976435"/>
                  </a:lnTo>
                  <a:lnTo>
                    <a:pt x="1364780" y="2000904"/>
                  </a:lnTo>
                  <a:lnTo>
                    <a:pt x="1313726" y="1975089"/>
                  </a:lnTo>
                  <a:lnTo>
                    <a:pt x="1318558" y="1985110"/>
                  </a:lnTo>
                  <a:lnTo>
                    <a:pt x="1313643" y="1983787"/>
                  </a:lnTo>
                  <a:lnTo>
                    <a:pt x="1333575" y="2007144"/>
                  </a:lnTo>
                  <a:lnTo>
                    <a:pt x="1291005" y="1983453"/>
                  </a:lnTo>
                  <a:lnTo>
                    <a:pt x="1294122" y="2004647"/>
                  </a:lnTo>
                  <a:lnTo>
                    <a:pt x="1290513" y="2004137"/>
                  </a:lnTo>
                  <a:lnTo>
                    <a:pt x="1290966" y="2006551"/>
                  </a:lnTo>
                  <a:lnTo>
                    <a:pt x="1284409" y="2005888"/>
                  </a:lnTo>
                  <a:lnTo>
                    <a:pt x="1284419" y="2005969"/>
                  </a:lnTo>
                  <a:lnTo>
                    <a:pt x="1316380" y="2051977"/>
                  </a:lnTo>
                  <a:lnTo>
                    <a:pt x="1310500" y="2047893"/>
                  </a:lnTo>
                  <a:lnTo>
                    <a:pt x="1314658" y="2054414"/>
                  </a:lnTo>
                  <a:lnTo>
                    <a:pt x="1293294" y="2038280"/>
                  </a:lnTo>
                  <a:lnTo>
                    <a:pt x="1308091" y="2062424"/>
                  </a:lnTo>
                  <a:lnTo>
                    <a:pt x="1261597" y="2026005"/>
                  </a:lnTo>
                  <a:lnTo>
                    <a:pt x="1264790" y="2038352"/>
                  </a:lnTo>
                  <a:lnTo>
                    <a:pt x="1256530" y="2034268"/>
                  </a:lnTo>
                  <a:lnTo>
                    <a:pt x="1274490" y="2066366"/>
                  </a:lnTo>
                  <a:lnTo>
                    <a:pt x="1236704" y="2034268"/>
                  </a:lnTo>
                  <a:lnTo>
                    <a:pt x="1235771" y="2052821"/>
                  </a:lnTo>
                  <a:lnTo>
                    <a:pt x="1234619" y="2052417"/>
                  </a:lnTo>
                  <a:lnTo>
                    <a:pt x="1234570" y="2057002"/>
                  </a:lnTo>
                  <a:lnTo>
                    <a:pt x="1228335" y="2055094"/>
                  </a:lnTo>
                  <a:lnTo>
                    <a:pt x="1228305" y="2055545"/>
                  </a:lnTo>
                  <a:lnTo>
                    <a:pt x="1250355" y="2106165"/>
                  </a:lnTo>
                  <a:lnTo>
                    <a:pt x="1244091" y="2099671"/>
                  </a:lnTo>
                  <a:lnTo>
                    <a:pt x="1246530" y="2105938"/>
                  </a:lnTo>
                  <a:lnTo>
                    <a:pt x="1232585" y="2090281"/>
                  </a:lnTo>
                  <a:lnTo>
                    <a:pt x="1240491" y="2111703"/>
                  </a:lnTo>
                  <a:lnTo>
                    <a:pt x="1200845" y="2065575"/>
                  </a:lnTo>
                  <a:lnTo>
                    <a:pt x="1201667" y="2080082"/>
                  </a:lnTo>
                  <a:lnTo>
                    <a:pt x="1193336" y="2073676"/>
                  </a:lnTo>
                  <a:lnTo>
                    <a:pt x="1193445" y="2076477"/>
                  </a:lnTo>
                  <a:lnTo>
                    <a:pt x="1193059" y="2076168"/>
                  </a:lnTo>
                  <a:lnTo>
                    <a:pt x="1204986" y="2112923"/>
                  </a:lnTo>
                  <a:lnTo>
                    <a:pt x="1173969" y="2073795"/>
                  </a:lnTo>
                  <a:lnTo>
                    <a:pt x="1169416" y="2095483"/>
                  </a:lnTo>
                  <a:lnTo>
                    <a:pt x="1163200" y="2092140"/>
                  </a:lnTo>
                  <a:lnTo>
                    <a:pt x="1175024" y="2146428"/>
                  </a:lnTo>
                  <a:lnTo>
                    <a:pt x="1168423" y="2136150"/>
                  </a:lnTo>
                  <a:lnTo>
                    <a:pt x="1169664" y="2143184"/>
                  </a:lnTo>
                  <a:lnTo>
                    <a:pt x="1161900" y="2129969"/>
                  </a:lnTo>
                  <a:lnTo>
                    <a:pt x="1164574" y="2146848"/>
                  </a:lnTo>
                  <a:lnTo>
                    <a:pt x="1133900" y="2092472"/>
                  </a:lnTo>
                  <a:lnTo>
                    <a:pt x="1131620" y="2108697"/>
                  </a:lnTo>
                  <a:lnTo>
                    <a:pt x="1124743" y="2100839"/>
                  </a:lnTo>
                  <a:lnTo>
                    <a:pt x="1124355" y="2103288"/>
                  </a:lnTo>
                  <a:lnTo>
                    <a:pt x="1122560" y="2101163"/>
                  </a:lnTo>
                  <a:lnTo>
                    <a:pt x="1127735" y="2145029"/>
                  </a:lnTo>
                  <a:lnTo>
                    <a:pt x="1105796" y="2102253"/>
                  </a:lnTo>
                  <a:lnTo>
                    <a:pt x="1098007" y="2120508"/>
                  </a:lnTo>
                  <a:lnTo>
                    <a:pt x="1092284" y="2115788"/>
                  </a:lnTo>
                  <a:lnTo>
                    <a:pt x="1093288" y="2171226"/>
                  </a:lnTo>
                  <a:lnTo>
                    <a:pt x="1087201" y="2155743"/>
                  </a:lnTo>
                  <a:lnTo>
                    <a:pt x="1087008" y="2164712"/>
                  </a:lnTo>
                  <a:lnTo>
                    <a:pt x="1083704" y="2155218"/>
                  </a:lnTo>
                  <a:lnTo>
                    <a:pt x="1083261" y="2166506"/>
                  </a:lnTo>
                  <a:lnTo>
                    <a:pt x="1063350" y="2105865"/>
                  </a:lnTo>
                  <a:lnTo>
                    <a:pt x="1057887" y="2121507"/>
                  </a:lnTo>
                  <a:lnTo>
                    <a:pt x="1057824" y="2121715"/>
                  </a:lnTo>
                  <a:lnTo>
                    <a:pt x="1057818" y="2121707"/>
                  </a:lnTo>
                  <a:lnTo>
                    <a:pt x="1057333" y="2123094"/>
                  </a:lnTo>
                  <a:lnTo>
                    <a:pt x="1052122" y="2114047"/>
                  </a:lnTo>
                  <a:lnTo>
                    <a:pt x="1051362" y="2116107"/>
                  </a:lnTo>
                  <a:lnTo>
                    <a:pt x="1049551" y="2112829"/>
                  </a:lnTo>
                  <a:lnTo>
                    <a:pt x="1045706" y="2161442"/>
                  </a:lnTo>
                  <a:lnTo>
                    <a:pt x="1032955" y="2116691"/>
                  </a:lnTo>
                  <a:lnTo>
                    <a:pt x="1023087" y="2131127"/>
                  </a:lnTo>
                  <a:lnTo>
                    <a:pt x="1018113" y="2125035"/>
                  </a:lnTo>
                  <a:lnTo>
                    <a:pt x="1008284" y="2179595"/>
                  </a:lnTo>
                  <a:lnTo>
                    <a:pt x="1004366" y="2157844"/>
                  </a:lnTo>
                  <a:lnTo>
                    <a:pt x="1001739" y="2169706"/>
                  </a:lnTo>
                  <a:lnTo>
                    <a:pt x="1000999" y="2164402"/>
                  </a:lnTo>
                  <a:lnTo>
                    <a:pt x="999674" y="2169922"/>
                  </a:lnTo>
                  <a:lnTo>
                    <a:pt x="991933" y="2106216"/>
                  </a:lnTo>
                  <a:lnTo>
                    <a:pt x="982202" y="2124346"/>
                  </a:lnTo>
                  <a:lnTo>
                    <a:pt x="977968" y="2113297"/>
                  </a:lnTo>
                  <a:lnTo>
                    <a:pt x="977270" y="2114435"/>
                  </a:lnTo>
                  <a:lnTo>
                    <a:pt x="976254" y="2111246"/>
                  </a:lnTo>
                  <a:lnTo>
                    <a:pt x="962050" y="2161541"/>
                  </a:lnTo>
                  <a:lnTo>
                    <a:pt x="958370" y="2116317"/>
                  </a:lnTo>
                  <a:lnTo>
                    <a:pt x="947538" y="2126922"/>
                  </a:lnTo>
                  <a:lnTo>
                    <a:pt x="943605" y="2119524"/>
                  </a:lnTo>
                  <a:lnTo>
                    <a:pt x="923281" y="2171226"/>
                  </a:lnTo>
                  <a:lnTo>
                    <a:pt x="923795" y="2142819"/>
                  </a:lnTo>
                  <a:lnTo>
                    <a:pt x="917135" y="2157965"/>
                  </a:lnTo>
                  <a:lnTo>
                    <a:pt x="917216" y="2156562"/>
                  </a:lnTo>
                  <a:lnTo>
                    <a:pt x="917029" y="2156969"/>
                  </a:lnTo>
                  <a:lnTo>
                    <a:pt x="917728" y="2147721"/>
                  </a:lnTo>
                  <a:lnTo>
                    <a:pt x="920711" y="2096158"/>
                  </a:lnTo>
                  <a:lnTo>
                    <a:pt x="907518" y="2112175"/>
                  </a:lnTo>
                  <a:lnTo>
                    <a:pt x="905116" y="2098143"/>
                  </a:lnTo>
                  <a:lnTo>
                    <a:pt x="904929" y="2098345"/>
                  </a:lnTo>
                  <a:lnTo>
                    <a:pt x="904749" y="2096753"/>
                  </a:lnTo>
                  <a:lnTo>
                    <a:pt x="879983" y="2145313"/>
                  </a:lnTo>
                  <a:lnTo>
                    <a:pt x="885111" y="2100972"/>
                  </a:lnTo>
                  <a:lnTo>
                    <a:pt x="874256" y="2108061"/>
                  </a:lnTo>
                  <a:lnTo>
                    <a:pt x="871683" y="2099505"/>
                  </a:lnTo>
                  <a:lnTo>
                    <a:pt x="841545" y="2146429"/>
                  </a:lnTo>
                  <a:lnTo>
                    <a:pt x="848539" y="2114315"/>
                  </a:lnTo>
                  <a:lnTo>
                    <a:pt x="838499" y="2128135"/>
                  </a:lnTo>
                  <a:lnTo>
                    <a:pt x="839019" y="2126270"/>
                  </a:lnTo>
                  <a:lnTo>
                    <a:pt x="836445" y="2129947"/>
                  </a:lnTo>
                  <a:lnTo>
                    <a:pt x="850996" y="2073933"/>
                  </a:lnTo>
                  <a:lnTo>
                    <a:pt x="836646" y="2085667"/>
                  </a:lnTo>
                  <a:lnTo>
                    <a:pt x="837072" y="2069767"/>
                  </a:lnTo>
                  <a:lnTo>
                    <a:pt x="802657" y="2113390"/>
                  </a:lnTo>
                  <a:lnTo>
                    <a:pt x="816250" y="2071171"/>
                  </a:lnTo>
                  <a:lnTo>
                    <a:pt x="806065" y="2075265"/>
                  </a:lnTo>
                  <a:lnTo>
                    <a:pt x="805155" y="2065786"/>
                  </a:lnTo>
                  <a:lnTo>
                    <a:pt x="766214" y="2106165"/>
                  </a:lnTo>
                  <a:lnTo>
                    <a:pt x="781388" y="2071328"/>
                  </a:lnTo>
                  <a:lnTo>
                    <a:pt x="767100" y="2084539"/>
                  </a:lnTo>
                  <a:lnTo>
                    <a:pt x="769019" y="2080743"/>
                  </a:lnTo>
                  <a:lnTo>
                    <a:pt x="762774" y="2086724"/>
                  </a:lnTo>
                  <a:lnTo>
                    <a:pt x="786100" y="2038498"/>
                  </a:lnTo>
                  <a:lnTo>
                    <a:pt x="772305" y="2045840"/>
                  </a:lnTo>
                  <a:lnTo>
                    <a:pt x="775781" y="2030522"/>
                  </a:lnTo>
                  <a:lnTo>
                    <a:pt x="733047" y="2066992"/>
                  </a:lnTo>
                  <a:lnTo>
                    <a:pt x="754702" y="2028081"/>
                  </a:lnTo>
                  <a:lnTo>
                    <a:pt x="745580" y="2029795"/>
                  </a:lnTo>
                  <a:lnTo>
                    <a:pt x="746596" y="2019738"/>
                  </a:lnTo>
                  <a:lnTo>
                    <a:pt x="700188" y="2051977"/>
                  </a:lnTo>
                  <a:lnTo>
                    <a:pt x="725379" y="2015716"/>
                  </a:lnTo>
                  <a:lnTo>
                    <a:pt x="705579" y="2027851"/>
                  </a:lnTo>
                  <a:lnTo>
                    <a:pt x="708890" y="2023623"/>
                  </a:lnTo>
                  <a:lnTo>
                    <a:pt x="698948" y="2029959"/>
                  </a:lnTo>
                  <a:lnTo>
                    <a:pt x="728578" y="1990730"/>
                  </a:lnTo>
                  <a:lnTo>
                    <a:pt x="716970" y="1994228"/>
                  </a:lnTo>
                  <a:lnTo>
                    <a:pt x="722414" y="1982025"/>
                  </a:lnTo>
                  <a:lnTo>
                    <a:pt x="721808" y="1982181"/>
                  </a:lnTo>
                  <a:lnTo>
                    <a:pt x="722576" y="1980630"/>
                  </a:lnTo>
                  <a:lnTo>
                    <a:pt x="673824" y="2007908"/>
                  </a:lnTo>
                  <a:lnTo>
                    <a:pt x="703066" y="1973484"/>
                  </a:lnTo>
                  <a:lnTo>
                    <a:pt x="695129" y="1973400"/>
                  </a:lnTo>
                  <a:lnTo>
                    <a:pt x="698253" y="1963189"/>
                  </a:lnTo>
                  <a:lnTo>
                    <a:pt x="646000" y="1985952"/>
                  </a:lnTo>
                  <a:lnTo>
                    <a:pt x="682784" y="1950478"/>
                  </a:lnTo>
                  <a:lnTo>
                    <a:pt x="656300" y="1960250"/>
                  </a:lnTo>
                  <a:lnTo>
                    <a:pt x="660274" y="1956833"/>
                  </a:lnTo>
                  <a:lnTo>
                    <a:pt x="647425" y="1961834"/>
                  </a:lnTo>
                  <a:lnTo>
                    <a:pt x="680893" y="1932027"/>
                  </a:lnTo>
                  <a:lnTo>
                    <a:pt x="672768" y="1932813"/>
                  </a:lnTo>
                  <a:lnTo>
                    <a:pt x="681197" y="1920904"/>
                  </a:lnTo>
                  <a:lnTo>
                    <a:pt x="627266" y="1938404"/>
                  </a:lnTo>
                  <a:lnTo>
                    <a:pt x="663497" y="1909684"/>
                  </a:lnTo>
                  <a:lnTo>
                    <a:pt x="656650" y="1908247"/>
                  </a:lnTo>
                  <a:lnTo>
                    <a:pt x="661938" y="1898411"/>
                  </a:lnTo>
                  <a:lnTo>
                    <a:pt x="661799" y="1898411"/>
                  </a:lnTo>
                  <a:lnTo>
                    <a:pt x="605736" y="1910621"/>
                  </a:lnTo>
                  <a:lnTo>
                    <a:pt x="655018" y="1878967"/>
                  </a:lnTo>
                  <a:lnTo>
                    <a:pt x="621156" y="1884333"/>
                  </a:lnTo>
                  <a:lnTo>
                    <a:pt x="624520" y="1882434"/>
                  </a:lnTo>
                  <a:lnTo>
                    <a:pt x="610180" y="1884967"/>
                  </a:lnTo>
                  <a:lnTo>
                    <a:pt x="645282" y="1864343"/>
                  </a:lnTo>
                  <a:lnTo>
                    <a:pt x="641397" y="1863953"/>
                  </a:lnTo>
                  <a:lnTo>
                    <a:pt x="651345" y="1854525"/>
                  </a:lnTo>
                  <a:lnTo>
                    <a:pt x="601579" y="1860397"/>
                  </a:lnTo>
                  <a:lnTo>
                    <a:pt x="602455" y="1864417"/>
                  </a:lnTo>
                  <a:lnTo>
                    <a:pt x="599993" y="1860584"/>
                  </a:lnTo>
                  <a:lnTo>
                    <a:pt x="597052" y="1860931"/>
                  </a:lnTo>
                  <a:lnTo>
                    <a:pt x="597095" y="1861173"/>
                  </a:lnTo>
                  <a:lnTo>
                    <a:pt x="596959" y="1860942"/>
                  </a:lnTo>
                  <a:lnTo>
                    <a:pt x="595162" y="1861154"/>
                  </a:lnTo>
                  <a:lnTo>
                    <a:pt x="596639" y="1860396"/>
                  </a:lnTo>
                  <a:lnTo>
                    <a:pt x="589331" y="1847958"/>
                  </a:lnTo>
                  <a:lnTo>
                    <a:pt x="592005" y="1864837"/>
                  </a:lnTo>
                  <a:lnTo>
                    <a:pt x="561331" y="1810461"/>
                  </a:lnTo>
                  <a:lnTo>
                    <a:pt x="559051" y="1826686"/>
                  </a:lnTo>
                  <a:lnTo>
                    <a:pt x="552174" y="1818828"/>
                  </a:lnTo>
                  <a:lnTo>
                    <a:pt x="551786" y="1821277"/>
                  </a:lnTo>
                  <a:lnTo>
                    <a:pt x="549991" y="1819152"/>
                  </a:lnTo>
                  <a:lnTo>
                    <a:pt x="555166" y="1863018"/>
                  </a:lnTo>
                  <a:lnTo>
                    <a:pt x="533228" y="1820242"/>
                  </a:lnTo>
                  <a:lnTo>
                    <a:pt x="525438" y="1838497"/>
                  </a:lnTo>
                  <a:lnTo>
                    <a:pt x="519715" y="1833777"/>
                  </a:lnTo>
                  <a:lnTo>
                    <a:pt x="520719" y="1889215"/>
                  </a:lnTo>
                  <a:lnTo>
                    <a:pt x="514632" y="1873732"/>
                  </a:lnTo>
                  <a:lnTo>
                    <a:pt x="514439" y="1882701"/>
                  </a:lnTo>
                  <a:lnTo>
                    <a:pt x="511135" y="1873207"/>
                  </a:lnTo>
                  <a:lnTo>
                    <a:pt x="510692" y="1884495"/>
                  </a:lnTo>
                  <a:lnTo>
                    <a:pt x="490782" y="1823854"/>
                  </a:lnTo>
                  <a:lnTo>
                    <a:pt x="485318" y="1839496"/>
                  </a:lnTo>
                  <a:lnTo>
                    <a:pt x="485255" y="1839704"/>
                  </a:lnTo>
                  <a:lnTo>
                    <a:pt x="485249" y="1839696"/>
                  </a:lnTo>
                  <a:lnTo>
                    <a:pt x="484764" y="1841083"/>
                  </a:lnTo>
                  <a:lnTo>
                    <a:pt x="479553" y="1832036"/>
                  </a:lnTo>
                  <a:lnTo>
                    <a:pt x="478793" y="1834096"/>
                  </a:lnTo>
                  <a:lnTo>
                    <a:pt x="476982" y="1830818"/>
                  </a:lnTo>
                  <a:lnTo>
                    <a:pt x="473137" y="1879431"/>
                  </a:lnTo>
                  <a:lnTo>
                    <a:pt x="460386" y="1834680"/>
                  </a:lnTo>
                  <a:lnTo>
                    <a:pt x="450518" y="1849116"/>
                  </a:lnTo>
                  <a:lnTo>
                    <a:pt x="445544" y="1843024"/>
                  </a:lnTo>
                  <a:lnTo>
                    <a:pt x="435715" y="1897584"/>
                  </a:lnTo>
                  <a:lnTo>
                    <a:pt x="431797" y="1875833"/>
                  </a:lnTo>
                  <a:lnTo>
                    <a:pt x="429170" y="1887695"/>
                  </a:lnTo>
                  <a:lnTo>
                    <a:pt x="428430" y="1882391"/>
                  </a:lnTo>
                  <a:lnTo>
                    <a:pt x="427105" y="1887911"/>
                  </a:lnTo>
                  <a:lnTo>
                    <a:pt x="419364" y="1824205"/>
                  </a:lnTo>
                  <a:lnTo>
                    <a:pt x="409633" y="1842335"/>
                  </a:lnTo>
                  <a:lnTo>
                    <a:pt x="405399" y="1831286"/>
                  </a:lnTo>
                  <a:lnTo>
                    <a:pt x="404702" y="1832424"/>
                  </a:lnTo>
                  <a:lnTo>
                    <a:pt x="403685" y="1829235"/>
                  </a:lnTo>
                  <a:lnTo>
                    <a:pt x="389481" y="1879530"/>
                  </a:lnTo>
                  <a:lnTo>
                    <a:pt x="385801" y="1834306"/>
                  </a:lnTo>
                  <a:lnTo>
                    <a:pt x="374969" y="1844911"/>
                  </a:lnTo>
                  <a:lnTo>
                    <a:pt x="371036" y="1837513"/>
                  </a:lnTo>
                  <a:lnTo>
                    <a:pt x="350712" y="1889215"/>
                  </a:lnTo>
                  <a:lnTo>
                    <a:pt x="351226" y="1860808"/>
                  </a:lnTo>
                  <a:lnTo>
                    <a:pt x="344566" y="1875954"/>
                  </a:lnTo>
                  <a:lnTo>
                    <a:pt x="344648" y="1874551"/>
                  </a:lnTo>
                  <a:lnTo>
                    <a:pt x="344460" y="1874958"/>
                  </a:lnTo>
                  <a:lnTo>
                    <a:pt x="345159" y="1865710"/>
                  </a:lnTo>
                  <a:lnTo>
                    <a:pt x="348142" y="1814147"/>
                  </a:lnTo>
                  <a:lnTo>
                    <a:pt x="334949" y="1830164"/>
                  </a:lnTo>
                  <a:lnTo>
                    <a:pt x="332547" y="1816132"/>
                  </a:lnTo>
                  <a:lnTo>
                    <a:pt x="332360" y="1816334"/>
                  </a:lnTo>
                  <a:lnTo>
                    <a:pt x="332180" y="1814742"/>
                  </a:lnTo>
                  <a:lnTo>
                    <a:pt x="307414" y="1863302"/>
                  </a:lnTo>
                  <a:lnTo>
                    <a:pt x="312542" y="1818961"/>
                  </a:lnTo>
                  <a:lnTo>
                    <a:pt x="301687" y="1826050"/>
                  </a:lnTo>
                  <a:lnTo>
                    <a:pt x="299114" y="1817494"/>
                  </a:lnTo>
                  <a:lnTo>
                    <a:pt x="268976" y="1864418"/>
                  </a:lnTo>
                  <a:lnTo>
                    <a:pt x="275970" y="1832304"/>
                  </a:lnTo>
                  <a:lnTo>
                    <a:pt x="265930" y="1846124"/>
                  </a:lnTo>
                  <a:lnTo>
                    <a:pt x="266450" y="1844258"/>
                  </a:lnTo>
                  <a:lnTo>
                    <a:pt x="263876" y="1847936"/>
                  </a:lnTo>
                  <a:lnTo>
                    <a:pt x="278427" y="1791922"/>
                  </a:lnTo>
                  <a:lnTo>
                    <a:pt x="264077" y="1803655"/>
                  </a:lnTo>
                  <a:lnTo>
                    <a:pt x="264503" y="1787756"/>
                  </a:lnTo>
                  <a:lnTo>
                    <a:pt x="230089" y="1831379"/>
                  </a:lnTo>
                  <a:lnTo>
                    <a:pt x="243681" y="1789160"/>
                  </a:lnTo>
                  <a:lnTo>
                    <a:pt x="233497" y="1793254"/>
                  </a:lnTo>
                  <a:lnTo>
                    <a:pt x="232586" y="1783775"/>
                  </a:lnTo>
                  <a:lnTo>
                    <a:pt x="193646" y="1824154"/>
                  </a:lnTo>
                  <a:lnTo>
                    <a:pt x="208819" y="1789317"/>
                  </a:lnTo>
                  <a:lnTo>
                    <a:pt x="194531" y="1802528"/>
                  </a:lnTo>
                  <a:lnTo>
                    <a:pt x="196450" y="1798732"/>
                  </a:lnTo>
                  <a:lnTo>
                    <a:pt x="190205" y="1804713"/>
                  </a:lnTo>
                  <a:lnTo>
                    <a:pt x="213532" y="1756487"/>
                  </a:lnTo>
                  <a:lnTo>
                    <a:pt x="199736" y="1763829"/>
                  </a:lnTo>
                  <a:lnTo>
                    <a:pt x="203212" y="1748511"/>
                  </a:lnTo>
                  <a:lnTo>
                    <a:pt x="160478" y="1784981"/>
                  </a:lnTo>
                  <a:lnTo>
                    <a:pt x="182133" y="1746070"/>
                  </a:lnTo>
                  <a:lnTo>
                    <a:pt x="173011" y="1747784"/>
                  </a:lnTo>
                  <a:lnTo>
                    <a:pt x="174027" y="1737727"/>
                  </a:lnTo>
                  <a:lnTo>
                    <a:pt x="127619" y="1769966"/>
                  </a:lnTo>
                  <a:lnTo>
                    <a:pt x="152810" y="1733705"/>
                  </a:lnTo>
                  <a:lnTo>
                    <a:pt x="133010" y="1745840"/>
                  </a:lnTo>
                  <a:lnTo>
                    <a:pt x="136322" y="1741612"/>
                  </a:lnTo>
                  <a:lnTo>
                    <a:pt x="126380" y="1747948"/>
                  </a:lnTo>
                  <a:lnTo>
                    <a:pt x="156010" y="1708719"/>
                  </a:lnTo>
                  <a:lnTo>
                    <a:pt x="144402" y="1712217"/>
                  </a:lnTo>
                  <a:lnTo>
                    <a:pt x="149845" y="1700014"/>
                  </a:lnTo>
                  <a:lnTo>
                    <a:pt x="149239" y="1700170"/>
                  </a:lnTo>
                  <a:lnTo>
                    <a:pt x="150007" y="1698619"/>
                  </a:lnTo>
                  <a:lnTo>
                    <a:pt x="101255" y="1725897"/>
                  </a:lnTo>
                  <a:lnTo>
                    <a:pt x="130498" y="1691472"/>
                  </a:lnTo>
                  <a:lnTo>
                    <a:pt x="122560" y="1691389"/>
                  </a:lnTo>
                  <a:lnTo>
                    <a:pt x="125685" y="1681178"/>
                  </a:lnTo>
                  <a:lnTo>
                    <a:pt x="73431" y="1703941"/>
                  </a:lnTo>
                  <a:lnTo>
                    <a:pt x="110216" y="1668467"/>
                  </a:lnTo>
                  <a:lnTo>
                    <a:pt x="83731" y="1678239"/>
                  </a:lnTo>
                  <a:lnTo>
                    <a:pt x="87705" y="1674822"/>
                  </a:lnTo>
                  <a:lnTo>
                    <a:pt x="74856" y="1679823"/>
                  </a:lnTo>
                  <a:lnTo>
                    <a:pt x="108324" y="1650016"/>
                  </a:lnTo>
                  <a:lnTo>
                    <a:pt x="100199" y="1650802"/>
                  </a:lnTo>
                  <a:lnTo>
                    <a:pt x="108628" y="1638893"/>
                  </a:lnTo>
                  <a:lnTo>
                    <a:pt x="54698" y="1656393"/>
                  </a:lnTo>
                  <a:lnTo>
                    <a:pt x="90928" y="1627673"/>
                  </a:lnTo>
                  <a:lnTo>
                    <a:pt x="84081" y="1626236"/>
                  </a:lnTo>
                  <a:lnTo>
                    <a:pt x="89369" y="1616400"/>
                  </a:lnTo>
                  <a:lnTo>
                    <a:pt x="89230" y="1616400"/>
                  </a:lnTo>
                  <a:lnTo>
                    <a:pt x="33168" y="1628610"/>
                  </a:lnTo>
                  <a:lnTo>
                    <a:pt x="82450" y="1596956"/>
                  </a:lnTo>
                  <a:lnTo>
                    <a:pt x="48587" y="1602322"/>
                  </a:lnTo>
                  <a:lnTo>
                    <a:pt x="51951" y="1600423"/>
                  </a:lnTo>
                  <a:lnTo>
                    <a:pt x="37611" y="1602956"/>
                  </a:lnTo>
                  <a:lnTo>
                    <a:pt x="72713" y="1582332"/>
                  </a:lnTo>
                  <a:lnTo>
                    <a:pt x="68828" y="1581942"/>
                  </a:lnTo>
                  <a:lnTo>
                    <a:pt x="78776" y="1572514"/>
                  </a:lnTo>
                  <a:lnTo>
                    <a:pt x="22594" y="1579143"/>
                  </a:lnTo>
                  <a:lnTo>
                    <a:pt x="65031" y="1557377"/>
                  </a:lnTo>
                  <a:lnTo>
                    <a:pt x="59054" y="1554827"/>
                  </a:lnTo>
                  <a:lnTo>
                    <a:pt x="65929" y="1546491"/>
                  </a:lnTo>
                  <a:lnTo>
                    <a:pt x="64977" y="1546301"/>
                  </a:lnTo>
                  <a:lnTo>
                    <a:pt x="65572" y="1545838"/>
                  </a:lnTo>
                  <a:lnTo>
                    <a:pt x="8371" y="1546875"/>
                  </a:lnTo>
                  <a:lnTo>
                    <a:pt x="70057" y="1522622"/>
                  </a:lnTo>
                  <a:lnTo>
                    <a:pt x="28928" y="1521010"/>
                  </a:lnTo>
                  <a:lnTo>
                    <a:pt x="30163" y="1520603"/>
                  </a:lnTo>
                  <a:lnTo>
                    <a:pt x="16082" y="1520300"/>
                  </a:lnTo>
                  <a:lnTo>
                    <a:pt x="52592" y="1507594"/>
                  </a:lnTo>
                  <a:lnTo>
                    <a:pt x="62197" y="1501543"/>
                  </a:lnTo>
                  <a:lnTo>
                    <a:pt x="6179" y="1497113"/>
                  </a:lnTo>
                  <a:lnTo>
                    <a:pt x="53771" y="1483554"/>
                  </a:lnTo>
                  <a:lnTo>
                    <a:pt x="48435" y="1479907"/>
                  </a:lnTo>
                  <a:lnTo>
                    <a:pt x="56397" y="1473407"/>
                  </a:lnTo>
                  <a:lnTo>
                    <a:pt x="55068" y="1472856"/>
                  </a:lnTo>
                  <a:lnTo>
                    <a:pt x="56627" y="1472073"/>
                  </a:lnTo>
                  <a:lnTo>
                    <a:pt x="0" y="1461871"/>
                  </a:lnTo>
                  <a:lnTo>
                    <a:pt x="63364" y="1450455"/>
                  </a:lnTo>
                  <a:lnTo>
                    <a:pt x="67315" y="1447482"/>
                  </a:lnTo>
                  <a:lnTo>
                    <a:pt x="11088" y="1435031"/>
                  </a:lnTo>
                  <a:lnTo>
                    <a:pt x="58878" y="1428368"/>
                  </a:lnTo>
                  <a:lnTo>
                    <a:pt x="6080" y="1413458"/>
                  </a:lnTo>
                  <a:lnTo>
                    <a:pt x="57457" y="1409276"/>
                  </a:lnTo>
                  <a:lnTo>
                    <a:pt x="52641" y="1404357"/>
                  </a:lnTo>
                  <a:lnTo>
                    <a:pt x="61115" y="1399853"/>
                  </a:lnTo>
                  <a:lnTo>
                    <a:pt x="59675" y="1398890"/>
                  </a:lnTo>
                  <a:lnTo>
                    <a:pt x="62446" y="1398126"/>
                  </a:lnTo>
                  <a:lnTo>
                    <a:pt x="8371" y="1376867"/>
                  </a:lnTo>
                  <a:lnTo>
                    <a:pt x="70579" y="1377995"/>
                  </a:lnTo>
                  <a:lnTo>
                    <a:pt x="69030" y="1376282"/>
                  </a:lnTo>
                  <a:lnTo>
                    <a:pt x="75042" y="1373388"/>
                  </a:lnTo>
                  <a:lnTo>
                    <a:pt x="22829" y="1350427"/>
                  </a:lnTo>
                  <a:lnTo>
                    <a:pt x="64344" y="1352830"/>
                  </a:lnTo>
                  <a:lnTo>
                    <a:pt x="22307" y="1331391"/>
                  </a:lnTo>
                  <a:lnTo>
                    <a:pt x="75743" y="1337570"/>
                  </a:lnTo>
                  <a:lnTo>
                    <a:pt x="71502" y="1331076"/>
                  </a:lnTo>
                  <a:lnTo>
                    <a:pt x="79924" y="1328544"/>
                  </a:lnTo>
                  <a:lnTo>
                    <a:pt x="78627" y="1327246"/>
                  </a:lnTo>
                  <a:lnTo>
                    <a:pt x="82705" y="1326949"/>
                  </a:lnTo>
                  <a:lnTo>
                    <a:pt x="33168" y="1295132"/>
                  </a:lnTo>
                  <a:lnTo>
                    <a:pt x="93447" y="1308260"/>
                  </a:lnTo>
                  <a:lnTo>
                    <a:pt x="90786" y="1303808"/>
                  </a:lnTo>
                  <a:lnTo>
                    <a:pt x="97176" y="1302160"/>
                  </a:lnTo>
                  <a:lnTo>
                    <a:pt x="50848" y="1269739"/>
                  </a:lnTo>
                  <a:lnTo>
                    <a:pt x="85513" y="1278744"/>
                  </a:lnTo>
                  <a:lnTo>
                    <a:pt x="54232" y="1254066"/>
                  </a:lnTo>
                  <a:lnTo>
                    <a:pt x="107669" y="1271271"/>
                  </a:lnTo>
                  <a:lnTo>
                    <a:pt x="104299" y="1262884"/>
                  </a:lnTo>
                  <a:lnTo>
                    <a:pt x="112164" y="1262129"/>
                  </a:lnTo>
                  <a:lnTo>
                    <a:pt x="111191" y="1260671"/>
                  </a:lnTo>
                  <a:lnTo>
                    <a:pt x="116495" y="1261332"/>
                  </a:lnTo>
                  <a:lnTo>
                    <a:pt x="73431" y="1219801"/>
                  </a:lnTo>
                  <a:lnTo>
                    <a:pt x="128727" y="1243887"/>
                  </a:lnTo>
                  <a:lnTo>
                    <a:pt x="126262" y="1236972"/>
                  </a:lnTo>
                  <a:lnTo>
                    <a:pt x="132841" y="1236603"/>
                  </a:lnTo>
                  <a:lnTo>
                    <a:pt x="132819" y="1236525"/>
                  </a:lnTo>
                  <a:lnTo>
                    <a:pt x="94072" y="1196067"/>
                  </a:lnTo>
                  <a:lnTo>
                    <a:pt x="122115" y="1209631"/>
                  </a:lnTo>
                  <a:lnTo>
                    <a:pt x="100629" y="1184455"/>
                  </a:lnTo>
                  <a:lnTo>
                    <a:pt x="151741" y="1212899"/>
                  </a:lnTo>
                  <a:lnTo>
                    <a:pt x="149767" y="1202401"/>
                  </a:lnTo>
                  <a:lnTo>
                    <a:pt x="156682" y="1203100"/>
                  </a:lnTo>
                  <a:lnTo>
                    <a:pt x="156116" y="1201732"/>
                  </a:lnTo>
                  <a:lnTo>
                    <a:pt x="161801" y="1203617"/>
                  </a:lnTo>
                  <a:lnTo>
                    <a:pt x="162276" y="1203664"/>
                  </a:lnTo>
                  <a:lnTo>
                    <a:pt x="127619" y="1153776"/>
                  </a:lnTo>
                  <a:lnTo>
                    <a:pt x="175362" y="1186942"/>
                  </a:lnTo>
                  <a:lnTo>
                    <a:pt x="174096" y="1178340"/>
                  </a:lnTo>
                  <a:lnTo>
                    <a:pt x="180552" y="1179252"/>
                  </a:lnTo>
                  <a:lnTo>
                    <a:pt x="180512" y="1178801"/>
                  </a:lnTo>
                  <a:lnTo>
                    <a:pt x="150835" y="1132242"/>
                  </a:lnTo>
                  <a:lnTo>
                    <a:pt x="169368" y="1146239"/>
                  </a:lnTo>
                  <a:lnTo>
                    <a:pt x="167584" y="1143328"/>
                  </a:lnTo>
                  <a:lnTo>
                    <a:pt x="171600" y="1146474"/>
                  </a:lnTo>
                  <a:lnTo>
                    <a:pt x="159714" y="1125232"/>
                  </a:lnTo>
                  <a:lnTo>
                    <a:pt x="206030" y="1164577"/>
                  </a:lnTo>
                  <a:lnTo>
                    <a:pt x="206082" y="1159782"/>
                  </a:lnTo>
                  <a:lnTo>
                    <a:pt x="205411" y="1157190"/>
                  </a:lnTo>
                  <a:lnTo>
                    <a:pt x="206105" y="1157533"/>
                  </a:lnTo>
                  <a:lnTo>
                    <a:pt x="206164" y="1151950"/>
                  </a:lnTo>
                  <a:lnTo>
                    <a:pt x="211879" y="1153698"/>
                  </a:lnTo>
                  <a:lnTo>
                    <a:pt x="211679" y="1152688"/>
                  </a:lnTo>
                  <a:lnTo>
                    <a:pt x="215301" y="1154745"/>
                  </a:lnTo>
                  <a:lnTo>
                    <a:pt x="218036" y="1155583"/>
                  </a:lnTo>
                  <a:lnTo>
                    <a:pt x="193646" y="1099588"/>
                  </a:lnTo>
                  <a:lnTo>
                    <a:pt x="231987" y="1139344"/>
                  </a:lnTo>
                  <a:lnTo>
                    <a:pt x="232447" y="1130166"/>
                  </a:lnTo>
                  <a:lnTo>
                    <a:pt x="239110" y="1132498"/>
                  </a:lnTo>
                  <a:lnTo>
                    <a:pt x="218961" y="1080719"/>
                  </a:lnTo>
                  <a:lnTo>
                    <a:pt x="236141" y="1100010"/>
                  </a:lnTo>
                  <a:lnTo>
                    <a:pt x="229219" y="1078675"/>
                  </a:lnTo>
                  <a:lnTo>
                    <a:pt x="268277" y="1127949"/>
                  </a:lnTo>
                  <a:lnTo>
                    <a:pt x="269037" y="1124331"/>
                  </a:lnTo>
                  <a:lnTo>
                    <a:pt x="268533" y="1115460"/>
                  </a:lnTo>
                  <a:lnTo>
                    <a:pt x="270570" y="1117025"/>
                  </a:lnTo>
                  <a:lnTo>
                    <a:pt x="271316" y="1113469"/>
                  </a:lnTo>
                  <a:lnTo>
                    <a:pt x="275740" y="1115848"/>
                  </a:lnTo>
                  <a:lnTo>
                    <a:pt x="275740" y="1115426"/>
                  </a:lnTo>
                  <a:lnTo>
                    <a:pt x="277033" y="1116544"/>
                  </a:lnTo>
                  <a:lnTo>
                    <a:pt x="282021" y="1119226"/>
                  </a:lnTo>
                  <a:lnTo>
                    <a:pt x="268976" y="1059324"/>
                  </a:lnTo>
                  <a:lnTo>
                    <a:pt x="296929" y="1102844"/>
                  </a:lnTo>
                  <a:lnTo>
                    <a:pt x="299078" y="1094306"/>
                  </a:lnTo>
                  <a:lnTo>
                    <a:pt x="305469" y="1098076"/>
                  </a:lnTo>
                  <a:lnTo>
                    <a:pt x="295827" y="1043473"/>
                  </a:lnTo>
                  <a:lnTo>
                    <a:pt x="308684" y="1065354"/>
                  </a:lnTo>
                  <a:lnTo>
                    <a:pt x="306468" y="1046571"/>
                  </a:lnTo>
                  <a:lnTo>
                    <a:pt x="329732" y="1091930"/>
                  </a:lnTo>
                  <a:lnTo>
                    <a:pt x="336244" y="1103474"/>
                  </a:lnTo>
                  <a:lnTo>
                    <a:pt x="338582" y="1086844"/>
                  </a:lnTo>
                  <a:lnTo>
                    <a:pt x="341826" y="1090552"/>
                  </a:lnTo>
                  <a:lnTo>
                    <a:pt x="342726" y="1088444"/>
                  </a:lnTo>
                  <a:lnTo>
                    <a:pt x="348612" y="1093297"/>
                  </a:lnTo>
                  <a:lnTo>
                    <a:pt x="348662" y="1092981"/>
                  </a:lnTo>
                  <a:lnTo>
                    <a:pt x="349656" y="1094158"/>
                  </a:lnTo>
                  <a:lnTo>
                    <a:pt x="351825" y="1095947"/>
                  </a:lnTo>
                  <a:lnTo>
                    <a:pt x="350712" y="1034527"/>
                  </a:lnTo>
                  <a:lnTo>
                    <a:pt x="368181" y="1078963"/>
                  </a:lnTo>
                  <a:lnTo>
                    <a:pt x="371424" y="1072128"/>
                  </a:lnTo>
                  <a:lnTo>
                    <a:pt x="377288" y="1077371"/>
                  </a:lnTo>
                  <a:lnTo>
                    <a:pt x="378485" y="1021944"/>
                  </a:lnTo>
                  <a:lnTo>
                    <a:pt x="387173" y="1046910"/>
                  </a:lnTo>
                  <a:lnTo>
                    <a:pt x="388498" y="1030156"/>
                  </a:lnTo>
                  <a:lnTo>
                    <a:pt x="392254" y="1043341"/>
                  </a:lnTo>
                  <a:lnTo>
                    <a:pt x="392415" y="1039245"/>
                  </a:lnTo>
                  <a:lnTo>
                    <a:pt x="407945" y="1086543"/>
                  </a:lnTo>
                  <a:lnTo>
                    <a:pt x="412867" y="1072449"/>
                  </a:lnTo>
                  <a:lnTo>
                    <a:pt x="416733" y="1079159"/>
                  </a:lnTo>
                  <a:lnTo>
                    <a:pt x="417645" y="1077825"/>
                  </a:lnTo>
                  <a:lnTo>
                    <a:pt x="421001" y="1081934"/>
                  </a:lnTo>
                  <a:lnTo>
                    <a:pt x="421655" y="1080164"/>
                  </a:lnTo>
                  <a:lnTo>
                    <a:pt x="424921" y="1086072"/>
                  </a:lnTo>
                  <a:lnTo>
                    <a:pt x="435715" y="1026157"/>
                  </a:lnTo>
                  <a:lnTo>
                    <a:pt x="443419" y="1068915"/>
                  </a:lnTo>
                  <a:lnTo>
                    <a:pt x="446705" y="1064496"/>
                  </a:lnTo>
                  <a:lnTo>
                    <a:pt x="451743" y="1071190"/>
                  </a:lnTo>
                  <a:lnTo>
                    <a:pt x="463752" y="1016950"/>
                  </a:lnTo>
                  <a:lnTo>
                    <a:pt x="467753" y="1045638"/>
                  </a:lnTo>
                  <a:lnTo>
                    <a:pt x="472153" y="1030057"/>
                  </a:lnTo>
                  <a:lnTo>
                    <a:pt x="473478" y="1046339"/>
                  </a:lnTo>
                  <a:lnTo>
                    <a:pt x="476001" y="1035831"/>
                  </a:lnTo>
                  <a:lnTo>
                    <a:pt x="481870" y="1084133"/>
                  </a:lnTo>
                  <a:lnTo>
                    <a:pt x="488535" y="1072817"/>
                  </a:lnTo>
                  <a:lnTo>
                    <a:pt x="492035" y="1083166"/>
                  </a:lnTo>
                  <a:lnTo>
                    <a:pt x="493196" y="1082030"/>
                  </a:lnTo>
                  <a:lnTo>
                    <a:pt x="494324" y="1084153"/>
                  </a:lnTo>
                  <a:lnTo>
                    <a:pt x="495746" y="1081835"/>
                  </a:lnTo>
                  <a:lnTo>
                    <a:pt x="498601" y="1090789"/>
                  </a:lnTo>
                  <a:lnTo>
                    <a:pt x="520719" y="1034527"/>
                  </a:lnTo>
                  <a:lnTo>
                    <a:pt x="520013" y="1073518"/>
                  </a:lnTo>
                  <a:lnTo>
                    <a:pt x="522031" y="1071693"/>
                  </a:lnTo>
                  <a:lnTo>
                    <a:pt x="525907" y="1079743"/>
                  </a:lnTo>
                  <a:lnTo>
                    <a:pt x="548357" y="1028691"/>
                  </a:lnTo>
                  <a:lnTo>
                    <a:pt x="546458" y="1061503"/>
                  </a:lnTo>
                  <a:lnTo>
                    <a:pt x="554220" y="1046285"/>
                  </a:lnTo>
                  <a:lnTo>
                    <a:pt x="552351" y="1062445"/>
                  </a:lnTo>
                  <a:lnTo>
                    <a:pt x="558648" y="1048784"/>
                  </a:lnTo>
                  <a:lnTo>
                    <a:pt x="555041" y="1096498"/>
                  </a:lnTo>
                  <a:lnTo>
                    <a:pt x="562675" y="1087946"/>
                  </a:lnTo>
                  <a:lnTo>
                    <a:pt x="564487" y="1101819"/>
                  </a:lnTo>
                  <a:lnTo>
                    <a:pt x="568088" y="1097925"/>
                  </a:lnTo>
                  <a:lnTo>
                    <a:pt x="569283" y="1108527"/>
                  </a:lnTo>
                  <a:lnTo>
                    <a:pt x="571830" y="1107003"/>
                  </a:lnTo>
                  <a:lnTo>
                    <a:pt x="602455" y="1059324"/>
                  </a:lnTo>
                  <a:lnTo>
                    <a:pt x="594786" y="1094540"/>
                  </a:lnTo>
                  <a:lnTo>
                    <a:pt x="596882" y="1102669"/>
                  </a:lnTo>
                  <a:lnTo>
                    <a:pt x="629047" y="1056710"/>
                  </a:lnTo>
                  <a:lnTo>
                    <a:pt x="619493" y="1093487"/>
                  </a:lnTo>
                  <a:lnTo>
                    <a:pt x="631546" y="1078209"/>
                  </a:lnTo>
                  <a:lnTo>
                    <a:pt x="627405" y="1091069"/>
                  </a:lnTo>
                  <a:lnTo>
                    <a:pt x="637177" y="1077617"/>
                  </a:lnTo>
                  <a:lnTo>
                    <a:pt x="624458" y="1123263"/>
                  </a:lnTo>
                  <a:lnTo>
                    <a:pt x="632442" y="1117246"/>
                  </a:lnTo>
                  <a:lnTo>
                    <a:pt x="631526" y="1130997"/>
                  </a:lnTo>
                  <a:lnTo>
                    <a:pt x="635898" y="1127821"/>
                  </a:lnTo>
                  <a:lnTo>
                    <a:pt x="635060" y="1137766"/>
                  </a:lnTo>
                  <a:lnTo>
                    <a:pt x="635110" y="1138277"/>
                  </a:lnTo>
                  <a:lnTo>
                    <a:pt x="643285" y="1135363"/>
                  </a:lnTo>
                  <a:lnTo>
                    <a:pt x="677786" y="1099588"/>
                  </a:lnTo>
                  <a:lnTo>
                    <a:pt x="661760" y="1136378"/>
                  </a:lnTo>
                  <a:lnTo>
                    <a:pt x="661909" y="1139018"/>
                  </a:lnTo>
                  <a:lnTo>
                    <a:pt x="702718" y="1099933"/>
                  </a:lnTo>
                  <a:lnTo>
                    <a:pt x="683493" y="1139681"/>
                  </a:lnTo>
                  <a:lnTo>
                    <a:pt x="701157" y="1124606"/>
                  </a:lnTo>
                  <a:lnTo>
                    <a:pt x="697184" y="1131746"/>
                  </a:lnTo>
                  <a:lnTo>
                    <a:pt x="708576" y="1121214"/>
                  </a:lnTo>
                  <a:lnTo>
                    <a:pt x="687243" y="1163407"/>
                  </a:lnTo>
                  <a:lnTo>
                    <a:pt x="695150" y="1159593"/>
                  </a:lnTo>
                  <a:lnTo>
                    <a:pt x="691637" y="1172649"/>
                  </a:lnTo>
                  <a:lnTo>
                    <a:pt x="696577" y="1170373"/>
                  </a:lnTo>
                  <a:lnTo>
                    <a:pt x="693984" y="1179375"/>
                  </a:lnTo>
                  <a:lnTo>
                    <a:pt x="695152" y="1179157"/>
                  </a:lnTo>
                  <a:lnTo>
                    <a:pt x="695024" y="1180429"/>
                  </a:lnTo>
                  <a:lnTo>
                    <a:pt x="708242" y="1178485"/>
                  </a:lnTo>
                  <a:lnTo>
                    <a:pt x="743811" y="1153774"/>
                  </a:lnTo>
                  <a:lnTo>
                    <a:pt x="722103" y="1185023"/>
                  </a:lnTo>
                  <a:lnTo>
                    <a:pt x="766544" y="1156696"/>
                  </a:lnTo>
                  <a:lnTo>
                    <a:pt x="735744" y="1197475"/>
                  </a:lnTo>
                  <a:lnTo>
                    <a:pt x="760380" y="1183690"/>
                  </a:lnTo>
                  <a:lnTo>
                    <a:pt x="760083" y="1184039"/>
                  </a:lnTo>
                  <a:lnTo>
                    <a:pt x="770096" y="1177903"/>
                  </a:lnTo>
                  <a:lnTo>
                    <a:pt x="740779" y="1215329"/>
                  </a:lnTo>
                  <a:lnTo>
                    <a:pt x="748393" y="1213361"/>
                  </a:lnTo>
                  <a:lnTo>
                    <a:pt x="742537" y="1225204"/>
                  </a:lnTo>
                  <a:lnTo>
                    <a:pt x="747788" y="1223944"/>
                  </a:lnTo>
                  <a:lnTo>
                    <a:pt x="742681" y="1233830"/>
                  </a:lnTo>
                  <a:lnTo>
                    <a:pt x="763402" y="1234873"/>
                  </a:lnTo>
                  <a:lnTo>
                    <a:pt x="797999" y="1219801"/>
                  </a:lnTo>
                  <a:lnTo>
                    <a:pt x="775696" y="1241310"/>
                  </a:lnTo>
                  <a:lnTo>
                    <a:pt x="818067" y="1224822"/>
                  </a:lnTo>
                  <a:lnTo>
                    <a:pt x="777493" y="1260958"/>
                  </a:lnTo>
                  <a:lnTo>
                    <a:pt x="819376" y="1245503"/>
                  </a:lnTo>
                  <a:lnTo>
                    <a:pt x="782851" y="1276896"/>
                  </a:lnTo>
                  <a:lnTo>
                    <a:pt x="790123" y="1276483"/>
                  </a:lnTo>
                  <a:lnTo>
                    <a:pt x="782279" y="1286683"/>
                  </a:lnTo>
                  <a:lnTo>
                    <a:pt x="787562" y="1286476"/>
                  </a:lnTo>
                  <a:lnTo>
                    <a:pt x="780174" y="1295741"/>
                  </a:lnTo>
                  <a:lnTo>
                    <a:pt x="804008" y="1301741"/>
                  </a:lnTo>
                  <a:lnTo>
                    <a:pt x="803432" y="1302718"/>
                  </a:lnTo>
                  <a:lnTo>
                    <a:pt x="838264" y="1295132"/>
                  </a:lnTo>
                  <a:lnTo>
                    <a:pt x="817722" y="1308326"/>
                  </a:lnTo>
                  <a:lnTo>
                    <a:pt x="855312" y="1301688"/>
                  </a:lnTo>
                  <a:lnTo>
                    <a:pt x="809628" y="1328532"/>
                  </a:lnTo>
                  <a:lnTo>
                    <a:pt x="854519" y="1321420"/>
                  </a:lnTo>
                  <a:lnTo>
                    <a:pt x="838385" y="1330521"/>
                  </a:lnTo>
                  <a:lnTo>
                    <a:pt x="839042" y="1330444"/>
                  </a:lnTo>
                  <a:lnTo>
                    <a:pt x="833321" y="1333378"/>
                  </a:lnTo>
                  <a:lnTo>
                    <a:pt x="811748" y="1345548"/>
                  </a:lnTo>
                  <a:lnTo>
                    <a:pt x="818738" y="1346530"/>
                  </a:lnTo>
                  <a:lnTo>
                    <a:pt x="809326" y="1354767"/>
                  </a:lnTo>
                  <a:lnTo>
                    <a:pt x="814373" y="1355568"/>
                  </a:lnTo>
                  <a:lnTo>
                    <a:pt x="804580" y="1363838"/>
                  </a:lnTo>
                  <a:lnTo>
                    <a:pt x="826186" y="1374087"/>
                  </a:lnTo>
                  <a:lnTo>
                    <a:pt x="823051" y="1377593"/>
                  </a:lnTo>
                  <a:lnTo>
                    <a:pt x="849337" y="1377117"/>
                  </a:lnTo>
                  <a:lnTo>
                    <a:pt x="841545" y="1341335"/>
                  </a:lnTo>
                  <a:lnTo>
                    <a:pt x="869063" y="1384178"/>
                  </a:lnTo>
                  <a:lnTo>
                    <a:pt x="869665" y="1384191"/>
                  </a:lnTo>
                  <a:lnTo>
                    <a:pt x="871647" y="1376317"/>
                  </a:lnTo>
                  <a:lnTo>
                    <a:pt x="878038" y="1380087"/>
                  </a:lnTo>
                  <a:lnTo>
                    <a:pt x="868396" y="1325484"/>
                  </a:lnTo>
                  <a:lnTo>
                    <a:pt x="881253" y="1347365"/>
                  </a:lnTo>
                  <a:lnTo>
                    <a:pt x="879037" y="1328582"/>
                  </a:lnTo>
                  <a:lnTo>
                    <a:pt x="902301" y="1373941"/>
                  </a:lnTo>
                  <a:lnTo>
                    <a:pt x="908813" y="1385485"/>
                  </a:lnTo>
                  <a:lnTo>
                    <a:pt x="911151" y="1368855"/>
                  </a:lnTo>
                  <a:lnTo>
                    <a:pt x="914395" y="1372563"/>
                  </a:lnTo>
                  <a:lnTo>
                    <a:pt x="915295" y="1370455"/>
                  </a:lnTo>
                  <a:lnTo>
                    <a:pt x="921181" y="1375308"/>
                  </a:lnTo>
                  <a:lnTo>
                    <a:pt x="921231" y="1374992"/>
                  </a:lnTo>
                  <a:lnTo>
                    <a:pt x="922225" y="1376169"/>
                  </a:lnTo>
                  <a:lnTo>
                    <a:pt x="924394" y="1377958"/>
                  </a:lnTo>
                  <a:lnTo>
                    <a:pt x="923281" y="1316538"/>
                  </a:lnTo>
                  <a:lnTo>
                    <a:pt x="940750" y="1360974"/>
                  </a:lnTo>
                  <a:lnTo>
                    <a:pt x="943993" y="1354139"/>
                  </a:lnTo>
                  <a:lnTo>
                    <a:pt x="949857" y="1359382"/>
                  </a:lnTo>
                  <a:lnTo>
                    <a:pt x="951054" y="1303955"/>
                  </a:lnTo>
                  <a:lnTo>
                    <a:pt x="959742" y="1328921"/>
                  </a:lnTo>
                  <a:lnTo>
                    <a:pt x="961067" y="1312167"/>
                  </a:lnTo>
                  <a:lnTo>
                    <a:pt x="964823" y="1325352"/>
                  </a:lnTo>
                  <a:lnTo>
                    <a:pt x="964984" y="1321256"/>
                  </a:lnTo>
                  <a:lnTo>
                    <a:pt x="980514" y="1368554"/>
                  </a:lnTo>
                  <a:lnTo>
                    <a:pt x="985436" y="1354460"/>
                  </a:lnTo>
                  <a:lnTo>
                    <a:pt x="989302" y="1361170"/>
                  </a:lnTo>
                  <a:lnTo>
                    <a:pt x="990214" y="1359836"/>
                  </a:lnTo>
                  <a:lnTo>
                    <a:pt x="993570" y="1363945"/>
                  </a:lnTo>
                  <a:lnTo>
                    <a:pt x="994224" y="1362175"/>
                  </a:lnTo>
                  <a:lnTo>
                    <a:pt x="997490" y="1368083"/>
                  </a:lnTo>
                  <a:lnTo>
                    <a:pt x="1008284" y="1308168"/>
                  </a:lnTo>
                  <a:lnTo>
                    <a:pt x="1015988" y="1350926"/>
                  </a:lnTo>
                  <a:lnTo>
                    <a:pt x="1019274" y="1346507"/>
                  </a:lnTo>
                  <a:lnTo>
                    <a:pt x="1024312" y="1353201"/>
                  </a:lnTo>
                  <a:lnTo>
                    <a:pt x="1036321" y="1298961"/>
                  </a:lnTo>
                  <a:lnTo>
                    <a:pt x="1040322" y="1327649"/>
                  </a:lnTo>
                  <a:lnTo>
                    <a:pt x="1044722" y="1312068"/>
                  </a:lnTo>
                  <a:lnTo>
                    <a:pt x="1046047" y="1328350"/>
                  </a:lnTo>
                  <a:lnTo>
                    <a:pt x="1048570" y="1317842"/>
                  </a:lnTo>
                  <a:lnTo>
                    <a:pt x="1054439" y="1366144"/>
                  </a:lnTo>
                  <a:lnTo>
                    <a:pt x="1061104" y="1354828"/>
                  </a:lnTo>
                  <a:lnTo>
                    <a:pt x="1064604" y="1365177"/>
                  </a:lnTo>
                  <a:lnTo>
                    <a:pt x="1065765" y="1364041"/>
                  </a:lnTo>
                  <a:lnTo>
                    <a:pt x="1066893" y="1366164"/>
                  </a:lnTo>
                  <a:lnTo>
                    <a:pt x="1068315" y="1363846"/>
                  </a:lnTo>
                  <a:lnTo>
                    <a:pt x="1071170" y="1372800"/>
                  </a:lnTo>
                  <a:lnTo>
                    <a:pt x="1093288" y="1316538"/>
                  </a:lnTo>
                  <a:lnTo>
                    <a:pt x="1092582" y="1355529"/>
                  </a:lnTo>
                  <a:lnTo>
                    <a:pt x="1094600" y="1353704"/>
                  </a:lnTo>
                  <a:lnTo>
                    <a:pt x="1098476" y="1361754"/>
                  </a:lnTo>
                  <a:lnTo>
                    <a:pt x="1120926" y="1310702"/>
                  </a:lnTo>
                  <a:lnTo>
                    <a:pt x="1119028" y="1343514"/>
                  </a:lnTo>
                  <a:lnTo>
                    <a:pt x="1126789" y="1328296"/>
                  </a:lnTo>
                  <a:lnTo>
                    <a:pt x="1124920" y="1344456"/>
                  </a:lnTo>
                  <a:lnTo>
                    <a:pt x="1131217" y="1330795"/>
                  </a:lnTo>
                  <a:lnTo>
                    <a:pt x="1127610" y="1378509"/>
                  </a:lnTo>
                  <a:lnTo>
                    <a:pt x="1135244" y="1369957"/>
                  </a:lnTo>
                  <a:lnTo>
                    <a:pt x="1137056" y="1383830"/>
                  </a:lnTo>
                  <a:lnTo>
                    <a:pt x="1140657" y="1379936"/>
                  </a:lnTo>
                  <a:lnTo>
                    <a:pt x="1141852" y="1390538"/>
                  </a:lnTo>
                  <a:lnTo>
                    <a:pt x="1144400" y="1389014"/>
                  </a:lnTo>
                  <a:lnTo>
                    <a:pt x="1175024" y="1341335"/>
                  </a:lnTo>
                  <a:lnTo>
                    <a:pt x="1167355" y="1376551"/>
                  </a:lnTo>
                  <a:lnTo>
                    <a:pt x="1169451" y="1384680"/>
                  </a:lnTo>
                  <a:lnTo>
                    <a:pt x="1201616" y="1338721"/>
                  </a:lnTo>
                  <a:lnTo>
                    <a:pt x="1194594" y="1365749"/>
                  </a:lnTo>
                  <a:lnTo>
                    <a:pt x="1199322" y="1366296"/>
                  </a:lnTo>
                  <a:lnTo>
                    <a:pt x="1204115" y="1360220"/>
                  </a:lnTo>
                  <a:lnTo>
                    <a:pt x="1202057" y="1366612"/>
                  </a:lnTo>
                  <a:lnTo>
                    <a:pt x="1204470" y="1366891"/>
                  </a:lnTo>
                  <a:lnTo>
                    <a:pt x="1209746" y="1359628"/>
                  </a:lnTo>
                  <a:lnTo>
                    <a:pt x="1207620" y="1367255"/>
                  </a:lnTo>
                  <a:lnTo>
                    <a:pt x="1246517" y="1371753"/>
                  </a:lnTo>
                  <a:lnTo>
                    <a:pt x="1242276" y="1365259"/>
                  </a:lnTo>
                  <a:lnTo>
                    <a:pt x="1250698" y="1362727"/>
                  </a:lnTo>
                  <a:lnTo>
                    <a:pt x="1249400" y="1361429"/>
                  </a:lnTo>
                  <a:lnTo>
                    <a:pt x="1253478" y="1361132"/>
                  </a:lnTo>
                  <a:lnTo>
                    <a:pt x="1203941" y="1329315"/>
                  </a:lnTo>
                  <a:lnTo>
                    <a:pt x="1264221" y="1342443"/>
                  </a:lnTo>
                  <a:lnTo>
                    <a:pt x="1261559" y="1337991"/>
                  </a:lnTo>
                  <a:lnTo>
                    <a:pt x="1267950" y="1336343"/>
                  </a:lnTo>
                  <a:lnTo>
                    <a:pt x="1245463" y="1320606"/>
                  </a:lnTo>
                  <a:lnTo>
                    <a:pt x="1238906" y="1333463"/>
                  </a:lnTo>
                  <a:lnTo>
                    <a:pt x="1240772" y="1317324"/>
                  </a:lnTo>
                  <a:lnTo>
                    <a:pt x="1221622" y="1303922"/>
                  </a:lnTo>
                  <a:lnTo>
                    <a:pt x="1241719" y="1309142"/>
                  </a:lnTo>
                  <a:lnTo>
                    <a:pt x="1242536" y="1302078"/>
                  </a:lnTo>
                  <a:lnTo>
                    <a:pt x="1234229" y="1295525"/>
                  </a:lnTo>
                  <a:lnTo>
                    <a:pt x="1233179" y="1296211"/>
                  </a:lnTo>
                  <a:lnTo>
                    <a:pt x="1232582" y="1294225"/>
                  </a:lnTo>
                  <a:lnTo>
                    <a:pt x="1228470" y="1290981"/>
                  </a:lnTo>
                  <a:lnTo>
                    <a:pt x="1200468" y="1334579"/>
                  </a:lnTo>
                  <a:lnTo>
                    <a:pt x="1207462" y="1302465"/>
                  </a:lnTo>
                  <a:lnTo>
                    <a:pt x="1197422" y="1316285"/>
                  </a:lnTo>
                  <a:lnTo>
                    <a:pt x="1197942" y="1314419"/>
                  </a:lnTo>
                  <a:lnTo>
                    <a:pt x="1195368" y="1318097"/>
                  </a:lnTo>
                  <a:lnTo>
                    <a:pt x="1209919" y="1262083"/>
                  </a:lnTo>
                  <a:lnTo>
                    <a:pt x="1195569" y="1273816"/>
                  </a:lnTo>
                  <a:lnTo>
                    <a:pt x="1195995" y="1257917"/>
                  </a:lnTo>
                  <a:lnTo>
                    <a:pt x="1161580" y="1301540"/>
                  </a:lnTo>
                  <a:lnTo>
                    <a:pt x="1175173" y="1259321"/>
                  </a:lnTo>
                  <a:lnTo>
                    <a:pt x="1164988" y="1263415"/>
                  </a:lnTo>
                  <a:lnTo>
                    <a:pt x="1164078" y="1253936"/>
                  </a:lnTo>
                  <a:lnTo>
                    <a:pt x="1125137" y="1294315"/>
                  </a:lnTo>
                  <a:lnTo>
                    <a:pt x="1140311" y="1259478"/>
                  </a:lnTo>
                  <a:lnTo>
                    <a:pt x="1126023" y="1272689"/>
                  </a:lnTo>
                  <a:lnTo>
                    <a:pt x="1127942" y="1268893"/>
                  </a:lnTo>
                  <a:lnTo>
                    <a:pt x="1121697" y="1274874"/>
                  </a:lnTo>
                  <a:lnTo>
                    <a:pt x="1145023" y="1226648"/>
                  </a:lnTo>
                  <a:lnTo>
                    <a:pt x="1131228" y="1233990"/>
                  </a:lnTo>
                  <a:lnTo>
                    <a:pt x="1134704" y="1218672"/>
                  </a:lnTo>
                  <a:lnTo>
                    <a:pt x="1091970" y="1255142"/>
                  </a:lnTo>
                  <a:lnTo>
                    <a:pt x="1113625" y="1216231"/>
                  </a:lnTo>
                  <a:lnTo>
                    <a:pt x="1104503" y="1217945"/>
                  </a:lnTo>
                  <a:lnTo>
                    <a:pt x="1105519" y="1207888"/>
                  </a:lnTo>
                  <a:lnTo>
                    <a:pt x="1059111" y="1240127"/>
                  </a:lnTo>
                  <a:lnTo>
                    <a:pt x="1084302" y="1203866"/>
                  </a:lnTo>
                  <a:lnTo>
                    <a:pt x="1064502" y="1216001"/>
                  </a:lnTo>
                  <a:lnTo>
                    <a:pt x="1067813" y="1211773"/>
                  </a:lnTo>
                  <a:lnTo>
                    <a:pt x="1057871" y="1218109"/>
                  </a:lnTo>
                  <a:lnTo>
                    <a:pt x="1087501" y="1178880"/>
                  </a:lnTo>
                  <a:lnTo>
                    <a:pt x="1075893" y="1182378"/>
                  </a:lnTo>
                  <a:lnTo>
                    <a:pt x="1081337" y="1170175"/>
                  </a:lnTo>
                  <a:lnTo>
                    <a:pt x="1080731" y="1170331"/>
                  </a:lnTo>
                  <a:lnTo>
                    <a:pt x="1081498" y="1168780"/>
                  </a:lnTo>
                  <a:lnTo>
                    <a:pt x="1032747" y="1196058"/>
                  </a:lnTo>
                  <a:lnTo>
                    <a:pt x="1061989" y="1161633"/>
                  </a:lnTo>
                  <a:lnTo>
                    <a:pt x="1054052" y="1161550"/>
                  </a:lnTo>
                  <a:lnTo>
                    <a:pt x="1057176" y="1151339"/>
                  </a:lnTo>
                  <a:lnTo>
                    <a:pt x="1004923" y="1174102"/>
                  </a:lnTo>
                  <a:lnTo>
                    <a:pt x="1041707" y="1138628"/>
                  </a:lnTo>
                  <a:lnTo>
                    <a:pt x="1015223" y="1148400"/>
                  </a:lnTo>
                  <a:lnTo>
                    <a:pt x="1019197" y="1144983"/>
                  </a:lnTo>
                  <a:lnTo>
                    <a:pt x="1006348" y="1149984"/>
                  </a:lnTo>
                  <a:lnTo>
                    <a:pt x="1039816" y="1120177"/>
                  </a:lnTo>
                  <a:lnTo>
                    <a:pt x="1031691" y="1120963"/>
                  </a:lnTo>
                  <a:lnTo>
                    <a:pt x="1040120" y="1109054"/>
                  </a:lnTo>
                  <a:lnTo>
                    <a:pt x="986189" y="1126554"/>
                  </a:lnTo>
                  <a:lnTo>
                    <a:pt x="1022420" y="1097834"/>
                  </a:lnTo>
                  <a:lnTo>
                    <a:pt x="1015573" y="1096397"/>
                  </a:lnTo>
                  <a:lnTo>
                    <a:pt x="1020861" y="1086561"/>
                  </a:lnTo>
                  <a:lnTo>
                    <a:pt x="1020722" y="1086561"/>
                  </a:lnTo>
                  <a:lnTo>
                    <a:pt x="964659" y="1098771"/>
                  </a:lnTo>
                  <a:lnTo>
                    <a:pt x="1013941" y="1067117"/>
                  </a:lnTo>
                  <a:lnTo>
                    <a:pt x="980079" y="1072483"/>
                  </a:lnTo>
                  <a:lnTo>
                    <a:pt x="983443" y="1070584"/>
                  </a:lnTo>
                  <a:lnTo>
                    <a:pt x="969103" y="1073117"/>
                  </a:lnTo>
                  <a:lnTo>
                    <a:pt x="1004205" y="1052493"/>
                  </a:lnTo>
                  <a:lnTo>
                    <a:pt x="1000320" y="1052103"/>
                  </a:lnTo>
                  <a:lnTo>
                    <a:pt x="1010268" y="1042675"/>
                  </a:lnTo>
                  <a:lnTo>
                    <a:pt x="954085" y="1049304"/>
                  </a:lnTo>
                  <a:lnTo>
                    <a:pt x="996523" y="1027538"/>
                  </a:lnTo>
                  <a:lnTo>
                    <a:pt x="990546" y="1024988"/>
                  </a:lnTo>
                  <a:lnTo>
                    <a:pt x="997420" y="1016652"/>
                  </a:lnTo>
                  <a:lnTo>
                    <a:pt x="996468" y="1016462"/>
                  </a:lnTo>
                  <a:lnTo>
                    <a:pt x="997063" y="1015999"/>
                  </a:lnTo>
                  <a:lnTo>
                    <a:pt x="939862" y="1017036"/>
                  </a:lnTo>
                  <a:lnTo>
                    <a:pt x="1001549" y="992783"/>
                  </a:lnTo>
                  <a:lnTo>
                    <a:pt x="960420" y="991171"/>
                  </a:lnTo>
                  <a:lnTo>
                    <a:pt x="961655" y="990764"/>
                  </a:lnTo>
                  <a:lnTo>
                    <a:pt x="947574" y="990460"/>
                  </a:lnTo>
                  <a:lnTo>
                    <a:pt x="984084" y="977755"/>
                  </a:lnTo>
                  <a:lnTo>
                    <a:pt x="993689" y="971703"/>
                  </a:lnTo>
                  <a:lnTo>
                    <a:pt x="937671" y="967274"/>
                  </a:lnTo>
                  <a:lnTo>
                    <a:pt x="985262" y="953715"/>
                  </a:lnTo>
                  <a:lnTo>
                    <a:pt x="979927" y="950068"/>
                  </a:lnTo>
                  <a:lnTo>
                    <a:pt x="987889" y="943568"/>
                  </a:lnTo>
                  <a:lnTo>
                    <a:pt x="986560" y="943017"/>
                  </a:lnTo>
                  <a:lnTo>
                    <a:pt x="988119" y="942233"/>
                  </a:lnTo>
                  <a:lnTo>
                    <a:pt x="931838" y="932094"/>
                  </a:lnTo>
                  <a:lnTo>
                    <a:pt x="935742" y="950016"/>
                  </a:lnTo>
                  <a:lnTo>
                    <a:pt x="929141" y="939738"/>
                  </a:lnTo>
                  <a:lnTo>
                    <a:pt x="930382" y="946772"/>
                  </a:lnTo>
                  <a:lnTo>
                    <a:pt x="922618" y="933557"/>
                  </a:lnTo>
                  <a:lnTo>
                    <a:pt x="925292" y="950436"/>
                  </a:lnTo>
                  <a:lnTo>
                    <a:pt x="894618" y="896061"/>
                  </a:lnTo>
                  <a:lnTo>
                    <a:pt x="892338" y="912285"/>
                  </a:lnTo>
                  <a:lnTo>
                    <a:pt x="885461" y="904428"/>
                  </a:lnTo>
                  <a:lnTo>
                    <a:pt x="885073" y="906876"/>
                  </a:lnTo>
                  <a:lnTo>
                    <a:pt x="883278" y="904752"/>
                  </a:lnTo>
                  <a:lnTo>
                    <a:pt x="888453" y="948618"/>
                  </a:lnTo>
                  <a:lnTo>
                    <a:pt x="866514" y="905842"/>
                  </a:lnTo>
                  <a:lnTo>
                    <a:pt x="858725" y="924097"/>
                  </a:lnTo>
                  <a:lnTo>
                    <a:pt x="853002" y="919376"/>
                  </a:lnTo>
                  <a:lnTo>
                    <a:pt x="854006" y="974814"/>
                  </a:lnTo>
                  <a:lnTo>
                    <a:pt x="847919" y="959332"/>
                  </a:lnTo>
                  <a:lnTo>
                    <a:pt x="847726" y="968300"/>
                  </a:lnTo>
                  <a:lnTo>
                    <a:pt x="844422" y="958807"/>
                  </a:lnTo>
                  <a:lnTo>
                    <a:pt x="843979" y="970095"/>
                  </a:lnTo>
                  <a:lnTo>
                    <a:pt x="824068" y="909453"/>
                  </a:lnTo>
                  <a:lnTo>
                    <a:pt x="818605" y="925096"/>
                  </a:lnTo>
                  <a:lnTo>
                    <a:pt x="818542" y="925304"/>
                  </a:lnTo>
                  <a:lnTo>
                    <a:pt x="818536" y="925296"/>
                  </a:lnTo>
                  <a:lnTo>
                    <a:pt x="818051" y="926683"/>
                  </a:lnTo>
                  <a:lnTo>
                    <a:pt x="812840" y="917635"/>
                  </a:lnTo>
                  <a:lnTo>
                    <a:pt x="812080" y="919695"/>
                  </a:lnTo>
                  <a:lnTo>
                    <a:pt x="810269" y="916418"/>
                  </a:lnTo>
                  <a:lnTo>
                    <a:pt x="806424" y="965030"/>
                  </a:lnTo>
                  <a:lnTo>
                    <a:pt x="793673" y="920280"/>
                  </a:lnTo>
                  <a:lnTo>
                    <a:pt x="783805" y="934716"/>
                  </a:lnTo>
                  <a:lnTo>
                    <a:pt x="778831" y="928624"/>
                  </a:lnTo>
                  <a:lnTo>
                    <a:pt x="769002" y="983184"/>
                  </a:lnTo>
                  <a:lnTo>
                    <a:pt x="765084" y="961433"/>
                  </a:lnTo>
                  <a:lnTo>
                    <a:pt x="762457" y="973295"/>
                  </a:lnTo>
                  <a:lnTo>
                    <a:pt x="761717" y="967991"/>
                  </a:lnTo>
                  <a:lnTo>
                    <a:pt x="760392" y="973510"/>
                  </a:lnTo>
                  <a:lnTo>
                    <a:pt x="752651" y="909805"/>
                  </a:lnTo>
                  <a:lnTo>
                    <a:pt x="742920" y="927934"/>
                  </a:lnTo>
                  <a:lnTo>
                    <a:pt x="738686" y="916886"/>
                  </a:lnTo>
                  <a:lnTo>
                    <a:pt x="737988" y="918024"/>
                  </a:lnTo>
                  <a:lnTo>
                    <a:pt x="736972" y="914835"/>
                  </a:lnTo>
                  <a:lnTo>
                    <a:pt x="722768" y="965129"/>
                  </a:lnTo>
                  <a:lnTo>
                    <a:pt x="719088" y="919906"/>
                  </a:lnTo>
                  <a:lnTo>
                    <a:pt x="708256" y="930510"/>
                  </a:lnTo>
                  <a:lnTo>
                    <a:pt x="704323" y="923113"/>
                  </a:lnTo>
                  <a:lnTo>
                    <a:pt x="683999" y="974814"/>
                  </a:lnTo>
                  <a:lnTo>
                    <a:pt x="684513" y="946408"/>
                  </a:lnTo>
                  <a:lnTo>
                    <a:pt x="677853" y="961554"/>
                  </a:lnTo>
                  <a:lnTo>
                    <a:pt x="677934" y="960151"/>
                  </a:lnTo>
                  <a:lnTo>
                    <a:pt x="677747" y="960557"/>
                  </a:lnTo>
                  <a:lnTo>
                    <a:pt x="678446" y="951309"/>
                  </a:lnTo>
                  <a:lnTo>
                    <a:pt x="681429" y="899746"/>
                  </a:lnTo>
                  <a:lnTo>
                    <a:pt x="668236" y="915764"/>
                  </a:lnTo>
                  <a:lnTo>
                    <a:pt x="665834" y="901731"/>
                  </a:lnTo>
                  <a:lnTo>
                    <a:pt x="665647" y="901934"/>
                  </a:lnTo>
                  <a:lnTo>
                    <a:pt x="665467" y="900341"/>
                  </a:lnTo>
                  <a:lnTo>
                    <a:pt x="640701" y="948902"/>
                  </a:lnTo>
                  <a:lnTo>
                    <a:pt x="645829" y="904560"/>
                  </a:lnTo>
                  <a:lnTo>
                    <a:pt x="634974" y="911650"/>
                  </a:lnTo>
                  <a:lnTo>
                    <a:pt x="632401" y="903093"/>
                  </a:lnTo>
                  <a:lnTo>
                    <a:pt x="602263" y="950017"/>
                  </a:lnTo>
                  <a:lnTo>
                    <a:pt x="609257" y="917904"/>
                  </a:lnTo>
                  <a:lnTo>
                    <a:pt x="599217" y="931724"/>
                  </a:lnTo>
                  <a:lnTo>
                    <a:pt x="599737" y="929858"/>
                  </a:lnTo>
                  <a:lnTo>
                    <a:pt x="597163" y="933536"/>
                  </a:lnTo>
                  <a:lnTo>
                    <a:pt x="611714" y="877522"/>
                  </a:lnTo>
                  <a:lnTo>
                    <a:pt x="597364" y="889255"/>
                  </a:lnTo>
                  <a:lnTo>
                    <a:pt x="597790" y="873356"/>
                  </a:lnTo>
                  <a:lnTo>
                    <a:pt x="563375" y="916978"/>
                  </a:lnTo>
                  <a:lnTo>
                    <a:pt x="576968" y="874760"/>
                  </a:lnTo>
                  <a:lnTo>
                    <a:pt x="566783" y="878853"/>
                  </a:lnTo>
                  <a:lnTo>
                    <a:pt x="565873" y="869375"/>
                  </a:lnTo>
                  <a:lnTo>
                    <a:pt x="526932" y="909753"/>
                  </a:lnTo>
                  <a:lnTo>
                    <a:pt x="542106" y="874917"/>
                  </a:lnTo>
                  <a:lnTo>
                    <a:pt x="527818" y="888128"/>
                  </a:lnTo>
                  <a:lnTo>
                    <a:pt x="529737" y="884332"/>
                  </a:lnTo>
                  <a:lnTo>
                    <a:pt x="523492" y="890313"/>
                  </a:lnTo>
                  <a:lnTo>
                    <a:pt x="546818" y="842087"/>
                  </a:lnTo>
                  <a:lnTo>
                    <a:pt x="533023" y="849429"/>
                  </a:lnTo>
                  <a:lnTo>
                    <a:pt x="536499" y="834110"/>
                  </a:lnTo>
                  <a:lnTo>
                    <a:pt x="493765" y="870581"/>
                  </a:lnTo>
                  <a:lnTo>
                    <a:pt x="515420" y="831670"/>
                  </a:lnTo>
                  <a:lnTo>
                    <a:pt x="506298" y="833384"/>
                  </a:lnTo>
                  <a:lnTo>
                    <a:pt x="507314" y="823327"/>
                  </a:lnTo>
                  <a:lnTo>
                    <a:pt x="460906" y="855566"/>
                  </a:lnTo>
                  <a:lnTo>
                    <a:pt x="486097" y="819305"/>
                  </a:lnTo>
                  <a:lnTo>
                    <a:pt x="466297" y="831439"/>
                  </a:lnTo>
                  <a:lnTo>
                    <a:pt x="469608" y="827212"/>
                  </a:lnTo>
                  <a:lnTo>
                    <a:pt x="459666" y="833548"/>
                  </a:lnTo>
                  <a:lnTo>
                    <a:pt x="489296" y="794318"/>
                  </a:lnTo>
                  <a:lnTo>
                    <a:pt x="477688" y="797817"/>
                  </a:lnTo>
                  <a:lnTo>
                    <a:pt x="483132" y="785614"/>
                  </a:lnTo>
                  <a:lnTo>
                    <a:pt x="482526" y="785770"/>
                  </a:lnTo>
                  <a:lnTo>
                    <a:pt x="483294" y="784218"/>
                  </a:lnTo>
                  <a:lnTo>
                    <a:pt x="434542" y="811497"/>
                  </a:lnTo>
                  <a:lnTo>
                    <a:pt x="463784" y="777072"/>
                  </a:lnTo>
                  <a:lnTo>
                    <a:pt x="455847" y="776988"/>
                  </a:lnTo>
                  <a:lnTo>
                    <a:pt x="458971" y="766778"/>
                  </a:lnTo>
                  <a:lnTo>
                    <a:pt x="406718" y="789541"/>
                  </a:lnTo>
                  <a:lnTo>
                    <a:pt x="443502" y="754067"/>
                  </a:lnTo>
                  <a:lnTo>
                    <a:pt x="417018" y="763838"/>
                  </a:lnTo>
                  <a:lnTo>
                    <a:pt x="420992" y="760422"/>
                  </a:lnTo>
                  <a:lnTo>
                    <a:pt x="408143" y="765422"/>
                  </a:lnTo>
                  <a:lnTo>
                    <a:pt x="441611" y="735615"/>
                  </a:lnTo>
                  <a:lnTo>
                    <a:pt x="433486" y="736402"/>
                  </a:lnTo>
                  <a:lnTo>
                    <a:pt x="441915" y="724493"/>
                  </a:lnTo>
                  <a:lnTo>
                    <a:pt x="387984" y="741992"/>
                  </a:lnTo>
                  <a:lnTo>
                    <a:pt x="424215" y="713272"/>
                  </a:lnTo>
                  <a:lnTo>
                    <a:pt x="417368" y="711836"/>
                  </a:lnTo>
                  <a:lnTo>
                    <a:pt x="422656" y="701999"/>
                  </a:lnTo>
                  <a:lnTo>
                    <a:pt x="422517" y="701999"/>
                  </a:lnTo>
                  <a:lnTo>
                    <a:pt x="366454" y="714210"/>
                  </a:lnTo>
                  <a:lnTo>
                    <a:pt x="415736" y="682556"/>
                  </a:lnTo>
                  <a:lnTo>
                    <a:pt x="381874" y="687921"/>
                  </a:lnTo>
                  <a:lnTo>
                    <a:pt x="385238" y="686023"/>
                  </a:lnTo>
                  <a:lnTo>
                    <a:pt x="370898" y="688555"/>
                  </a:lnTo>
                  <a:lnTo>
                    <a:pt x="406000" y="667932"/>
                  </a:lnTo>
                  <a:lnTo>
                    <a:pt x="402115" y="667541"/>
                  </a:lnTo>
                  <a:lnTo>
                    <a:pt x="412063" y="658113"/>
                  </a:lnTo>
                  <a:lnTo>
                    <a:pt x="355880" y="664743"/>
                  </a:lnTo>
                  <a:lnTo>
                    <a:pt x="398318" y="642976"/>
                  </a:lnTo>
                  <a:lnTo>
                    <a:pt x="392341" y="640426"/>
                  </a:lnTo>
                  <a:lnTo>
                    <a:pt x="399215" y="632091"/>
                  </a:lnTo>
                  <a:lnTo>
                    <a:pt x="398263" y="631901"/>
                  </a:lnTo>
                  <a:lnTo>
                    <a:pt x="398858" y="631438"/>
                  </a:lnTo>
                  <a:lnTo>
                    <a:pt x="341657" y="632475"/>
                  </a:lnTo>
                  <a:lnTo>
                    <a:pt x="403344" y="608222"/>
                  </a:lnTo>
                  <a:lnTo>
                    <a:pt x="362215" y="606610"/>
                  </a:lnTo>
                  <a:lnTo>
                    <a:pt x="363450" y="606203"/>
                  </a:lnTo>
                  <a:lnTo>
                    <a:pt x="349369" y="605899"/>
                  </a:lnTo>
                  <a:lnTo>
                    <a:pt x="385879" y="593194"/>
                  </a:lnTo>
                  <a:lnTo>
                    <a:pt x="395484" y="587142"/>
                  </a:lnTo>
                  <a:lnTo>
                    <a:pt x="339466" y="582713"/>
                  </a:lnTo>
                  <a:lnTo>
                    <a:pt x="387057" y="569154"/>
                  </a:lnTo>
                  <a:lnTo>
                    <a:pt x="381722" y="565507"/>
                  </a:lnTo>
                  <a:lnTo>
                    <a:pt x="389684" y="559007"/>
                  </a:lnTo>
                  <a:lnTo>
                    <a:pt x="388355" y="558456"/>
                  </a:lnTo>
                  <a:lnTo>
                    <a:pt x="389914" y="557672"/>
                  </a:lnTo>
                  <a:lnTo>
                    <a:pt x="333287" y="547470"/>
                  </a:lnTo>
                  <a:lnTo>
                    <a:pt x="396651" y="536055"/>
                  </a:lnTo>
                  <a:lnTo>
                    <a:pt x="400601" y="533082"/>
                  </a:lnTo>
                  <a:lnTo>
                    <a:pt x="344375" y="520631"/>
                  </a:lnTo>
                  <a:lnTo>
                    <a:pt x="392164" y="513968"/>
                  </a:lnTo>
                  <a:lnTo>
                    <a:pt x="339367" y="499058"/>
                  </a:lnTo>
                  <a:lnTo>
                    <a:pt x="390744" y="494876"/>
                  </a:lnTo>
                  <a:lnTo>
                    <a:pt x="385927" y="489957"/>
                  </a:lnTo>
                  <a:lnTo>
                    <a:pt x="394401" y="485453"/>
                  </a:lnTo>
                  <a:lnTo>
                    <a:pt x="392962" y="484489"/>
                  </a:lnTo>
                  <a:lnTo>
                    <a:pt x="395733" y="483726"/>
                  </a:lnTo>
                  <a:lnTo>
                    <a:pt x="341657" y="462467"/>
                  </a:lnTo>
                  <a:lnTo>
                    <a:pt x="403866" y="463594"/>
                  </a:lnTo>
                  <a:lnTo>
                    <a:pt x="402317" y="461882"/>
                  </a:lnTo>
                  <a:lnTo>
                    <a:pt x="408328" y="458988"/>
                  </a:lnTo>
                  <a:lnTo>
                    <a:pt x="356115" y="436027"/>
                  </a:lnTo>
                  <a:lnTo>
                    <a:pt x="397630" y="438430"/>
                  </a:lnTo>
                  <a:lnTo>
                    <a:pt x="355594" y="416991"/>
                  </a:lnTo>
                  <a:lnTo>
                    <a:pt x="409030" y="423169"/>
                  </a:lnTo>
                  <a:lnTo>
                    <a:pt x="404789" y="416676"/>
                  </a:lnTo>
                  <a:lnTo>
                    <a:pt x="413211" y="414144"/>
                  </a:lnTo>
                  <a:lnTo>
                    <a:pt x="411913" y="412845"/>
                  </a:lnTo>
                  <a:lnTo>
                    <a:pt x="415991" y="412548"/>
                  </a:lnTo>
                  <a:lnTo>
                    <a:pt x="366454" y="380732"/>
                  </a:lnTo>
                  <a:lnTo>
                    <a:pt x="426734" y="393860"/>
                  </a:lnTo>
                  <a:lnTo>
                    <a:pt x="424072" y="389408"/>
                  </a:lnTo>
                  <a:lnTo>
                    <a:pt x="430463" y="387760"/>
                  </a:lnTo>
                  <a:lnTo>
                    <a:pt x="384135" y="355339"/>
                  </a:lnTo>
                  <a:lnTo>
                    <a:pt x="418800" y="364343"/>
                  </a:lnTo>
                  <a:lnTo>
                    <a:pt x="387519" y="339665"/>
                  </a:lnTo>
                  <a:lnTo>
                    <a:pt x="440956" y="356871"/>
                  </a:lnTo>
                  <a:lnTo>
                    <a:pt x="437586" y="348484"/>
                  </a:lnTo>
                  <a:lnTo>
                    <a:pt x="445451" y="347729"/>
                  </a:lnTo>
                  <a:lnTo>
                    <a:pt x="444478" y="346271"/>
                  </a:lnTo>
                  <a:lnTo>
                    <a:pt x="449781" y="346931"/>
                  </a:lnTo>
                  <a:lnTo>
                    <a:pt x="406718" y="305401"/>
                  </a:lnTo>
                  <a:lnTo>
                    <a:pt x="462014" y="329487"/>
                  </a:lnTo>
                  <a:lnTo>
                    <a:pt x="459548" y="322571"/>
                  </a:lnTo>
                  <a:lnTo>
                    <a:pt x="466128" y="322203"/>
                  </a:lnTo>
                  <a:lnTo>
                    <a:pt x="466106" y="322125"/>
                  </a:lnTo>
                  <a:lnTo>
                    <a:pt x="427359" y="281667"/>
                  </a:lnTo>
                  <a:lnTo>
                    <a:pt x="455402" y="295231"/>
                  </a:lnTo>
                  <a:lnTo>
                    <a:pt x="433915" y="270055"/>
                  </a:lnTo>
                  <a:lnTo>
                    <a:pt x="485028" y="298499"/>
                  </a:lnTo>
                  <a:lnTo>
                    <a:pt x="483054" y="288001"/>
                  </a:lnTo>
                  <a:lnTo>
                    <a:pt x="489968" y="288699"/>
                  </a:lnTo>
                  <a:lnTo>
                    <a:pt x="489403" y="287331"/>
                  </a:lnTo>
                  <a:lnTo>
                    <a:pt x="495088" y="289216"/>
                  </a:lnTo>
                  <a:lnTo>
                    <a:pt x="495563" y="289264"/>
                  </a:lnTo>
                  <a:lnTo>
                    <a:pt x="460906" y="239376"/>
                  </a:lnTo>
                  <a:lnTo>
                    <a:pt x="508648" y="272541"/>
                  </a:lnTo>
                  <a:lnTo>
                    <a:pt x="507383" y="263940"/>
                  </a:lnTo>
                  <a:lnTo>
                    <a:pt x="513838" y="264851"/>
                  </a:lnTo>
                  <a:lnTo>
                    <a:pt x="513798" y="264401"/>
                  </a:lnTo>
                  <a:lnTo>
                    <a:pt x="484122" y="217842"/>
                  </a:lnTo>
                  <a:lnTo>
                    <a:pt x="502655" y="231839"/>
                  </a:lnTo>
                  <a:lnTo>
                    <a:pt x="500871" y="228928"/>
                  </a:lnTo>
                  <a:lnTo>
                    <a:pt x="504886" y="232073"/>
                  </a:lnTo>
                  <a:lnTo>
                    <a:pt x="493000" y="210832"/>
                  </a:lnTo>
                  <a:lnTo>
                    <a:pt x="539317" y="250176"/>
                  </a:lnTo>
                  <a:lnTo>
                    <a:pt x="539368" y="245381"/>
                  </a:lnTo>
                  <a:lnTo>
                    <a:pt x="538698" y="242789"/>
                  </a:lnTo>
                  <a:lnTo>
                    <a:pt x="539392" y="243133"/>
                  </a:lnTo>
                  <a:lnTo>
                    <a:pt x="539451" y="237550"/>
                  </a:lnTo>
                  <a:lnTo>
                    <a:pt x="545166" y="239298"/>
                  </a:lnTo>
                  <a:lnTo>
                    <a:pt x="544966" y="238288"/>
                  </a:lnTo>
                  <a:lnTo>
                    <a:pt x="548588" y="240345"/>
                  </a:lnTo>
                  <a:lnTo>
                    <a:pt x="551323" y="241182"/>
                  </a:lnTo>
                  <a:lnTo>
                    <a:pt x="526932" y="185188"/>
                  </a:lnTo>
                  <a:lnTo>
                    <a:pt x="565274" y="224943"/>
                  </a:lnTo>
                  <a:lnTo>
                    <a:pt x="565734" y="215766"/>
                  </a:lnTo>
                  <a:lnTo>
                    <a:pt x="572397" y="218098"/>
                  </a:lnTo>
                  <a:lnTo>
                    <a:pt x="552248" y="166319"/>
                  </a:lnTo>
                  <a:lnTo>
                    <a:pt x="569428" y="185609"/>
                  </a:lnTo>
                  <a:lnTo>
                    <a:pt x="562505" y="164274"/>
                  </a:lnTo>
                  <a:lnTo>
                    <a:pt x="601564" y="213549"/>
                  </a:lnTo>
                  <a:lnTo>
                    <a:pt x="602324" y="209930"/>
                  </a:lnTo>
                  <a:lnTo>
                    <a:pt x="601820" y="201059"/>
                  </a:lnTo>
                  <a:lnTo>
                    <a:pt x="603857" y="202625"/>
                  </a:lnTo>
                  <a:lnTo>
                    <a:pt x="604603" y="199069"/>
                  </a:lnTo>
                  <a:lnTo>
                    <a:pt x="609027" y="201448"/>
                  </a:lnTo>
                  <a:lnTo>
                    <a:pt x="609027" y="201026"/>
                  </a:lnTo>
                  <a:lnTo>
                    <a:pt x="610320" y="202144"/>
                  </a:lnTo>
                  <a:lnTo>
                    <a:pt x="615308" y="204826"/>
                  </a:lnTo>
                  <a:lnTo>
                    <a:pt x="602263" y="144923"/>
                  </a:lnTo>
                  <a:lnTo>
                    <a:pt x="630216" y="188444"/>
                  </a:lnTo>
                  <a:lnTo>
                    <a:pt x="632365" y="179905"/>
                  </a:lnTo>
                  <a:lnTo>
                    <a:pt x="638756" y="183676"/>
                  </a:lnTo>
                  <a:lnTo>
                    <a:pt x="629114" y="129073"/>
                  </a:lnTo>
                  <a:lnTo>
                    <a:pt x="641971" y="150954"/>
                  </a:lnTo>
                  <a:lnTo>
                    <a:pt x="639755" y="132170"/>
                  </a:lnTo>
                  <a:lnTo>
                    <a:pt x="663019" y="177530"/>
                  </a:lnTo>
                  <a:lnTo>
                    <a:pt x="669531" y="189073"/>
                  </a:lnTo>
                  <a:lnTo>
                    <a:pt x="671869" y="172444"/>
                  </a:lnTo>
                  <a:lnTo>
                    <a:pt x="675113" y="176152"/>
                  </a:lnTo>
                  <a:lnTo>
                    <a:pt x="676013" y="174043"/>
                  </a:lnTo>
                  <a:lnTo>
                    <a:pt x="681899" y="178897"/>
                  </a:lnTo>
                  <a:lnTo>
                    <a:pt x="681949" y="178581"/>
                  </a:lnTo>
                  <a:lnTo>
                    <a:pt x="682943" y="179758"/>
                  </a:lnTo>
                  <a:lnTo>
                    <a:pt x="685112" y="181546"/>
                  </a:lnTo>
                  <a:lnTo>
                    <a:pt x="683999" y="120126"/>
                  </a:lnTo>
                  <a:lnTo>
                    <a:pt x="701468" y="164563"/>
                  </a:lnTo>
                  <a:lnTo>
                    <a:pt x="704711" y="157728"/>
                  </a:lnTo>
                  <a:lnTo>
                    <a:pt x="710575" y="162970"/>
                  </a:lnTo>
                  <a:lnTo>
                    <a:pt x="711772" y="107544"/>
                  </a:lnTo>
                  <a:lnTo>
                    <a:pt x="720460" y="132510"/>
                  </a:lnTo>
                  <a:lnTo>
                    <a:pt x="721785" y="115756"/>
                  </a:lnTo>
                  <a:lnTo>
                    <a:pt x="725541" y="128940"/>
                  </a:lnTo>
                  <a:lnTo>
                    <a:pt x="725702" y="124845"/>
                  </a:lnTo>
                  <a:lnTo>
                    <a:pt x="741232" y="172142"/>
                  </a:lnTo>
                  <a:lnTo>
                    <a:pt x="746154" y="158049"/>
                  </a:lnTo>
                  <a:lnTo>
                    <a:pt x="750020" y="164759"/>
                  </a:lnTo>
                  <a:lnTo>
                    <a:pt x="750932" y="163424"/>
                  </a:lnTo>
                  <a:lnTo>
                    <a:pt x="754288" y="167534"/>
                  </a:lnTo>
                  <a:lnTo>
                    <a:pt x="754942" y="165763"/>
                  </a:lnTo>
                  <a:lnTo>
                    <a:pt x="758208" y="171672"/>
                  </a:lnTo>
                  <a:lnTo>
                    <a:pt x="769002" y="111757"/>
                  </a:lnTo>
                  <a:lnTo>
                    <a:pt x="776706" y="154515"/>
                  </a:lnTo>
                  <a:lnTo>
                    <a:pt x="779992" y="150095"/>
                  </a:lnTo>
                  <a:lnTo>
                    <a:pt x="785030" y="156789"/>
                  </a:lnTo>
                  <a:lnTo>
                    <a:pt x="797039" y="102550"/>
                  </a:lnTo>
                  <a:lnTo>
                    <a:pt x="801040" y="131237"/>
                  </a:lnTo>
                  <a:lnTo>
                    <a:pt x="805440" y="115657"/>
                  </a:lnTo>
                  <a:lnTo>
                    <a:pt x="806765" y="131939"/>
                  </a:lnTo>
                  <a:lnTo>
                    <a:pt x="809288" y="121431"/>
                  </a:lnTo>
                  <a:lnTo>
                    <a:pt x="815157" y="169733"/>
                  </a:lnTo>
                  <a:lnTo>
                    <a:pt x="821822" y="158417"/>
                  </a:lnTo>
                  <a:lnTo>
                    <a:pt x="825322" y="168766"/>
                  </a:lnTo>
                  <a:lnTo>
                    <a:pt x="826483" y="167630"/>
                  </a:lnTo>
                  <a:lnTo>
                    <a:pt x="827611" y="169753"/>
                  </a:lnTo>
                  <a:lnTo>
                    <a:pt x="829033" y="167435"/>
                  </a:lnTo>
                  <a:lnTo>
                    <a:pt x="831888" y="176389"/>
                  </a:lnTo>
                  <a:lnTo>
                    <a:pt x="854006" y="120126"/>
                  </a:lnTo>
                  <a:lnTo>
                    <a:pt x="853300" y="159118"/>
                  </a:lnTo>
                  <a:lnTo>
                    <a:pt x="855318" y="157293"/>
                  </a:lnTo>
                  <a:lnTo>
                    <a:pt x="859194" y="165343"/>
                  </a:lnTo>
                  <a:lnTo>
                    <a:pt x="881644" y="114291"/>
                  </a:lnTo>
                  <a:lnTo>
                    <a:pt x="879746" y="147102"/>
                  </a:lnTo>
                  <a:lnTo>
                    <a:pt x="887507" y="131885"/>
                  </a:lnTo>
                  <a:lnTo>
                    <a:pt x="885638" y="148045"/>
                  </a:lnTo>
                  <a:lnTo>
                    <a:pt x="891935" y="134384"/>
                  </a:lnTo>
                  <a:lnTo>
                    <a:pt x="888328" y="182098"/>
                  </a:lnTo>
                  <a:lnTo>
                    <a:pt x="895962" y="173545"/>
                  </a:lnTo>
                  <a:lnTo>
                    <a:pt x="897774" y="187419"/>
                  </a:lnTo>
                  <a:lnTo>
                    <a:pt x="901375" y="183525"/>
                  </a:lnTo>
                  <a:lnTo>
                    <a:pt x="902570" y="194126"/>
                  </a:lnTo>
                  <a:lnTo>
                    <a:pt x="905118" y="192603"/>
                  </a:lnTo>
                  <a:lnTo>
                    <a:pt x="935742" y="144923"/>
                  </a:lnTo>
                  <a:lnTo>
                    <a:pt x="928073" y="180139"/>
                  </a:lnTo>
                  <a:lnTo>
                    <a:pt x="930169" y="188269"/>
                  </a:lnTo>
                  <a:lnTo>
                    <a:pt x="962334" y="142309"/>
                  </a:lnTo>
                  <a:lnTo>
                    <a:pt x="952780" y="179087"/>
                  </a:lnTo>
                  <a:lnTo>
                    <a:pt x="964833" y="163809"/>
                  </a:lnTo>
                  <a:lnTo>
                    <a:pt x="960692" y="176669"/>
                  </a:lnTo>
                  <a:lnTo>
                    <a:pt x="970464" y="163217"/>
                  </a:lnTo>
                  <a:lnTo>
                    <a:pt x="957744" y="208862"/>
                  </a:lnTo>
                  <a:lnTo>
                    <a:pt x="965729" y="202846"/>
                  </a:lnTo>
                  <a:lnTo>
                    <a:pt x="964813" y="216597"/>
                  </a:lnTo>
                  <a:lnTo>
                    <a:pt x="969185" y="213421"/>
                  </a:lnTo>
                  <a:lnTo>
                    <a:pt x="968347" y="223366"/>
                  </a:lnTo>
                  <a:lnTo>
                    <a:pt x="968397" y="223877"/>
                  </a:lnTo>
                  <a:lnTo>
                    <a:pt x="976572" y="220962"/>
                  </a:lnTo>
                  <a:lnTo>
                    <a:pt x="1011073" y="185188"/>
                  </a:lnTo>
                  <a:lnTo>
                    <a:pt x="995047" y="221978"/>
                  </a:lnTo>
                  <a:lnTo>
                    <a:pt x="995196" y="224618"/>
                  </a:lnTo>
                  <a:lnTo>
                    <a:pt x="1036005" y="185533"/>
                  </a:lnTo>
                  <a:lnTo>
                    <a:pt x="1016780" y="225280"/>
                  </a:lnTo>
                  <a:lnTo>
                    <a:pt x="1034444" y="210205"/>
                  </a:lnTo>
                  <a:lnTo>
                    <a:pt x="1030471" y="217346"/>
                  </a:lnTo>
                  <a:lnTo>
                    <a:pt x="1041864" y="206814"/>
                  </a:lnTo>
                  <a:lnTo>
                    <a:pt x="1020530" y="249006"/>
                  </a:lnTo>
                  <a:lnTo>
                    <a:pt x="1028437" y="245193"/>
                  </a:lnTo>
                  <a:lnTo>
                    <a:pt x="1024924" y="258249"/>
                  </a:lnTo>
                  <a:lnTo>
                    <a:pt x="1029864" y="255973"/>
                  </a:lnTo>
                  <a:lnTo>
                    <a:pt x="1027271" y="264975"/>
                  </a:lnTo>
                  <a:lnTo>
                    <a:pt x="1028439" y="264756"/>
                  </a:lnTo>
                  <a:lnTo>
                    <a:pt x="1028311" y="266029"/>
                  </a:lnTo>
                  <a:lnTo>
                    <a:pt x="1041529" y="264085"/>
                  </a:lnTo>
                  <a:lnTo>
                    <a:pt x="1077098" y="239374"/>
                  </a:lnTo>
                  <a:lnTo>
                    <a:pt x="1055390" y="270623"/>
                  </a:lnTo>
                  <a:lnTo>
                    <a:pt x="1099831" y="242295"/>
                  </a:lnTo>
                  <a:lnTo>
                    <a:pt x="1069031" y="283074"/>
                  </a:lnTo>
                  <a:lnTo>
                    <a:pt x="1093667" y="269289"/>
                  </a:lnTo>
                  <a:lnTo>
                    <a:pt x="1093370" y="269639"/>
                  </a:lnTo>
                  <a:lnTo>
                    <a:pt x="1103384" y="263503"/>
                  </a:lnTo>
                  <a:lnTo>
                    <a:pt x="1074066" y="300929"/>
                  </a:lnTo>
                  <a:lnTo>
                    <a:pt x="1081680" y="298960"/>
                  </a:lnTo>
                  <a:lnTo>
                    <a:pt x="1075824" y="310803"/>
                  </a:lnTo>
                  <a:lnTo>
                    <a:pt x="1081075" y="309544"/>
                  </a:lnTo>
                  <a:lnTo>
                    <a:pt x="1075968" y="319430"/>
                  </a:lnTo>
                  <a:lnTo>
                    <a:pt x="1096688" y="320472"/>
                  </a:lnTo>
                  <a:lnTo>
                    <a:pt x="1131286" y="305401"/>
                  </a:lnTo>
                  <a:lnTo>
                    <a:pt x="1108983" y="326910"/>
                  </a:lnTo>
                  <a:lnTo>
                    <a:pt x="1151354" y="310422"/>
                  </a:lnTo>
                  <a:lnTo>
                    <a:pt x="1110780" y="346557"/>
                  </a:lnTo>
                  <a:lnTo>
                    <a:pt x="1152662" y="331103"/>
                  </a:lnTo>
                  <a:lnTo>
                    <a:pt x="1116138" y="362496"/>
                  </a:lnTo>
                  <a:lnTo>
                    <a:pt x="1123410" y="362082"/>
                  </a:lnTo>
                  <a:lnTo>
                    <a:pt x="1115566" y="372282"/>
                  </a:lnTo>
                  <a:lnTo>
                    <a:pt x="1120849" y="372076"/>
                  </a:lnTo>
                  <a:lnTo>
                    <a:pt x="1113461" y="381341"/>
                  </a:lnTo>
                  <a:lnTo>
                    <a:pt x="1137295" y="387341"/>
                  </a:lnTo>
                  <a:lnTo>
                    <a:pt x="1136719" y="388318"/>
                  </a:lnTo>
                  <a:lnTo>
                    <a:pt x="1171551" y="380732"/>
                  </a:lnTo>
                  <a:lnTo>
                    <a:pt x="1151009" y="393926"/>
                  </a:lnTo>
                  <a:lnTo>
                    <a:pt x="1188599" y="387288"/>
                  </a:lnTo>
                  <a:lnTo>
                    <a:pt x="1142915" y="414132"/>
                  </a:lnTo>
                  <a:lnTo>
                    <a:pt x="1187806" y="407020"/>
                  </a:lnTo>
                  <a:lnTo>
                    <a:pt x="1171672" y="416121"/>
                  </a:lnTo>
                  <a:lnTo>
                    <a:pt x="1172329" y="416044"/>
                  </a:lnTo>
                  <a:lnTo>
                    <a:pt x="1166608" y="418978"/>
                  </a:lnTo>
                  <a:lnTo>
                    <a:pt x="1145035" y="431147"/>
                  </a:lnTo>
                  <a:lnTo>
                    <a:pt x="1152025" y="432130"/>
                  </a:lnTo>
                  <a:lnTo>
                    <a:pt x="1142613" y="440367"/>
                  </a:lnTo>
                  <a:lnTo>
                    <a:pt x="1147660" y="441168"/>
                  </a:lnTo>
                  <a:lnTo>
                    <a:pt x="1137866" y="449438"/>
                  </a:lnTo>
                  <a:lnTo>
                    <a:pt x="1159473" y="459687"/>
                  </a:lnTo>
                  <a:lnTo>
                    <a:pt x="1156338" y="463193"/>
                  </a:lnTo>
                  <a:lnTo>
                    <a:pt x="1196347" y="462468"/>
                  </a:lnTo>
                  <a:lnTo>
                    <a:pt x="1179035" y="469273"/>
                  </a:lnTo>
                  <a:lnTo>
                    <a:pt x="1210128" y="469946"/>
                  </a:lnTo>
                  <a:lnTo>
                    <a:pt x="1162375" y="486564"/>
                  </a:lnTo>
                  <a:lnTo>
                    <a:pt x="1207466" y="488331"/>
                  </a:lnTo>
                  <a:lnTo>
                    <a:pt x="1179922" y="497376"/>
                  </a:lnTo>
                  <a:lnTo>
                    <a:pt x="1188743" y="498073"/>
                  </a:lnTo>
                  <a:lnTo>
                    <a:pt x="1163295" y="505323"/>
                  </a:lnTo>
                  <a:lnTo>
                    <a:pt x="1166422" y="506416"/>
                  </a:lnTo>
                  <a:lnTo>
                    <a:pt x="1155908" y="512472"/>
                  </a:lnTo>
                  <a:lnTo>
                    <a:pt x="1160478" y="514159"/>
                  </a:lnTo>
                  <a:lnTo>
                    <a:pt x="1148226" y="520931"/>
                  </a:lnTo>
                  <a:lnTo>
                    <a:pt x="1167105" y="534967"/>
                  </a:lnTo>
                  <a:lnTo>
                    <a:pt x="1160964" y="539588"/>
                  </a:lnTo>
                  <a:lnTo>
                    <a:pt x="1204371" y="547408"/>
                  </a:lnTo>
                  <a:lnTo>
                    <a:pt x="1200468" y="529484"/>
                  </a:lnTo>
                  <a:lnTo>
                    <a:pt x="1228421" y="573005"/>
                  </a:lnTo>
                  <a:lnTo>
                    <a:pt x="1230570" y="564466"/>
                  </a:lnTo>
                  <a:lnTo>
                    <a:pt x="1236961" y="568237"/>
                  </a:lnTo>
                  <a:lnTo>
                    <a:pt x="1227319" y="513634"/>
                  </a:lnTo>
                  <a:lnTo>
                    <a:pt x="1240176" y="535515"/>
                  </a:lnTo>
                  <a:lnTo>
                    <a:pt x="1237960" y="516731"/>
                  </a:lnTo>
                  <a:lnTo>
                    <a:pt x="1261224" y="562091"/>
                  </a:lnTo>
                  <a:lnTo>
                    <a:pt x="1267736" y="573634"/>
                  </a:lnTo>
                  <a:lnTo>
                    <a:pt x="1270074" y="557005"/>
                  </a:lnTo>
                  <a:lnTo>
                    <a:pt x="1273318" y="560713"/>
                  </a:lnTo>
                  <a:lnTo>
                    <a:pt x="1274218" y="558604"/>
                  </a:lnTo>
                  <a:lnTo>
                    <a:pt x="1280104" y="563458"/>
                  </a:lnTo>
                  <a:lnTo>
                    <a:pt x="1280154" y="563142"/>
                  </a:lnTo>
                  <a:lnTo>
                    <a:pt x="1281148" y="564319"/>
                  </a:lnTo>
                  <a:lnTo>
                    <a:pt x="1283317" y="566107"/>
                  </a:lnTo>
                  <a:lnTo>
                    <a:pt x="1282658" y="529752"/>
                  </a:lnTo>
                  <a:lnTo>
                    <a:pt x="1273148" y="529925"/>
                  </a:lnTo>
                  <a:lnTo>
                    <a:pt x="1282594" y="526211"/>
                  </a:lnTo>
                  <a:lnTo>
                    <a:pt x="1282204" y="504687"/>
                  </a:lnTo>
                  <a:lnTo>
                    <a:pt x="1289585" y="523462"/>
                  </a:lnTo>
                  <a:lnTo>
                    <a:pt x="1309469" y="515645"/>
                  </a:lnTo>
                  <a:lnTo>
                    <a:pt x="1309705" y="504687"/>
                  </a:lnTo>
                  <a:lnTo>
                    <a:pt x="1293706" y="504060"/>
                  </a:lnTo>
                  <a:lnTo>
                    <a:pt x="1294941" y="503653"/>
                  </a:lnTo>
                  <a:lnTo>
                    <a:pt x="1280860" y="503349"/>
                  </a:lnTo>
                  <a:lnTo>
                    <a:pt x="1309953" y="493225"/>
                  </a:lnTo>
                  <a:lnTo>
                    <a:pt x="1309977" y="492105"/>
                  </a:lnTo>
                  <a:lnTo>
                    <a:pt x="1310322" y="493097"/>
                  </a:lnTo>
                  <a:lnTo>
                    <a:pt x="1317370" y="490644"/>
                  </a:lnTo>
                  <a:lnTo>
                    <a:pt x="1326975" y="484592"/>
                  </a:lnTo>
                  <a:lnTo>
                    <a:pt x="1270957" y="480163"/>
                  </a:lnTo>
                  <a:lnTo>
                    <a:pt x="1318548" y="466604"/>
                  </a:lnTo>
                  <a:lnTo>
                    <a:pt x="1313213" y="462957"/>
                  </a:lnTo>
                  <a:lnTo>
                    <a:pt x="1321175" y="456457"/>
                  </a:lnTo>
                  <a:lnTo>
                    <a:pt x="1319846" y="455906"/>
                  </a:lnTo>
                  <a:lnTo>
                    <a:pt x="1321405" y="455122"/>
                  </a:lnTo>
                  <a:lnTo>
                    <a:pt x="1264778" y="444920"/>
                  </a:lnTo>
                  <a:lnTo>
                    <a:pt x="1328142" y="433505"/>
                  </a:lnTo>
                  <a:lnTo>
                    <a:pt x="1332092" y="430532"/>
                  </a:lnTo>
                  <a:lnTo>
                    <a:pt x="1275866" y="418081"/>
                  </a:lnTo>
                  <a:lnTo>
                    <a:pt x="1323655" y="411418"/>
                  </a:lnTo>
                  <a:lnTo>
                    <a:pt x="1270858" y="396508"/>
                  </a:lnTo>
                  <a:lnTo>
                    <a:pt x="1322235" y="392326"/>
                  </a:lnTo>
                  <a:lnTo>
                    <a:pt x="1317418" y="387407"/>
                  </a:lnTo>
                  <a:lnTo>
                    <a:pt x="1325892" y="382903"/>
                  </a:lnTo>
                  <a:lnTo>
                    <a:pt x="1324453" y="381939"/>
                  </a:lnTo>
                  <a:lnTo>
                    <a:pt x="1327224" y="381176"/>
                  </a:lnTo>
                  <a:lnTo>
                    <a:pt x="1273148" y="359917"/>
                  </a:lnTo>
                  <a:lnTo>
                    <a:pt x="1335357" y="361044"/>
                  </a:lnTo>
                  <a:lnTo>
                    <a:pt x="1333808" y="359332"/>
                  </a:lnTo>
                  <a:lnTo>
                    <a:pt x="1339819" y="356438"/>
                  </a:lnTo>
                  <a:lnTo>
                    <a:pt x="1287606" y="333477"/>
                  </a:lnTo>
                  <a:lnTo>
                    <a:pt x="1329121" y="335880"/>
                  </a:lnTo>
                  <a:lnTo>
                    <a:pt x="1287085" y="314441"/>
                  </a:lnTo>
                  <a:lnTo>
                    <a:pt x="1340521" y="320619"/>
                  </a:lnTo>
                  <a:lnTo>
                    <a:pt x="1336280" y="314126"/>
                  </a:lnTo>
                  <a:lnTo>
                    <a:pt x="1344702" y="311594"/>
                  </a:lnTo>
                  <a:lnTo>
                    <a:pt x="1343404" y="310295"/>
                  </a:lnTo>
                  <a:lnTo>
                    <a:pt x="1347482" y="309998"/>
                  </a:lnTo>
                  <a:lnTo>
                    <a:pt x="1297945" y="278182"/>
                  </a:lnTo>
                  <a:lnTo>
                    <a:pt x="1358225" y="291310"/>
                  </a:lnTo>
                  <a:lnTo>
                    <a:pt x="1355563" y="286858"/>
                  </a:lnTo>
                  <a:lnTo>
                    <a:pt x="1361954" y="285210"/>
                  </a:lnTo>
                  <a:lnTo>
                    <a:pt x="1315626" y="252789"/>
                  </a:lnTo>
                  <a:lnTo>
                    <a:pt x="1350291" y="261793"/>
                  </a:lnTo>
                  <a:lnTo>
                    <a:pt x="1319010" y="237115"/>
                  </a:lnTo>
                  <a:lnTo>
                    <a:pt x="1372447" y="254321"/>
                  </a:lnTo>
                  <a:lnTo>
                    <a:pt x="1369077" y="245934"/>
                  </a:lnTo>
                  <a:lnTo>
                    <a:pt x="1376942" y="245179"/>
                  </a:lnTo>
                  <a:lnTo>
                    <a:pt x="1375969" y="243721"/>
                  </a:lnTo>
                  <a:lnTo>
                    <a:pt x="1381272" y="244381"/>
                  </a:lnTo>
                  <a:lnTo>
                    <a:pt x="1338209" y="202851"/>
                  </a:lnTo>
                  <a:lnTo>
                    <a:pt x="1393505" y="226937"/>
                  </a:lnTo>
                  <a:lnTo>
                    <a:pt x="1391039" y="220021"/>
                  </a:lnTo>
                  <a:lnTo>
                    <a:pt x="1397619" y="219653"/>
                  </a:lnTo>
                  <a:lnTo>
                    <a:pt x="1397597" y="219575"/>
                  </a:lnTo>
                  <a:lnTo>
                    <a:pt x="1358850" y="179117"/>
                  </a:lnTo>
                  <a:lnTo>
                    <a:pt x="1386893" y="192681"/>
                  </a:lnTo>
                  <a:lnTo>
                    <a:pt x="1365406" y="167505"/>
                  </a:lnTo>
                  <a:lnTo>
                    <a:pt x="1416519" y="195949"/>
                  </a:lnTo>
                  <a:lnTo>
                    <a:pt x="1414545" y="185451"/>
                  </a:lnTo>
                  <a:lnTo>
                    <a:pt x="1421459" y="186149"/>
                  </a:lnTo>
                  <a:lnTo>
                    <a:pt x="1420894" y="184781"/>
                  </a:lnTo>
                  <a:lnTo>
                    <a:pt x="1426579" y="186666"/>
                  </a:lnTo>
                  <a:lnTo>
                    <a:pt x="1427054" y="186714"/>
                  </a:lnTo>
                  <a:lnTo>
                    <a:pt x="1392397" y="136826"/>
                  </a:lnTo>
                  <a:lnTo>
                    <a:pt x="1440139" y="169991"/>
                  </a:lnTo>
                  <a:lnTo>
                    <a:pt x="1438874" y="161390"/>
                  </a:lnTo>
                  <a:lnTo>
                    <a:pt x="1445329" y="162301"/>
                  </a:lnTo>
                  <a:lnTo>
                    <a:pt x="1445289" y="161851"/>
                  </a:lnTo>
                  <a:lnTo>
                    <a:pt x="1415613" y="115292"/>
                  </a:lnTo>
                  <a:lnTo>
                    <a:pt x="1434146" y="129289"/>
                  </a:lnTo>
                  <a:lnTo>
                    <a:pt x="1432362" y="126378"/>
                  </a:lnTo>
                  <a:lnTo>
                    <a:pt x="1436377" y="129523"/>
                  </a:lnTo>
                  <a:lnTo>
                    <a:pt x="1424491" y="108282"/>
                  </a:lnTo>
                  <a:lnTo>
                    <a:pt x="1470808" y="147626"/>
                  </a:lnTo>
                  <a:lnTo>
                    <a:pt x="1470859" y="142831"/>
                  </a:lnTo>
                  <a:lnTo>
                    <a:pt x="1470189" y="140239"/>
                  </a:lnTo>
                  <a:lnTo>
                    <a:pt x="1470883" y="140583"/>
                  </a:lnTo>
                  <a:lnTo>
                    <a:pt x="1470942" y="135000"/>
                  </a:lnTo>
                  <a:lnTo>
                    <a:pt x="1476657" y="136748"/>
                  </a:lnTo>
                  <a:lnTo>
                    <a:pt x="1476457" y="135738"/>
                  </a:lnTo>
                  <a:lnTo>
                    <a:pt x="1480079" y="137795"/>
                  </a:lnTo>
                  <a:lnTo>
                    <a:pt x="1482814" y="138632"/>
                  </a:lnTo>
                  <a:lnTo>
                    <a:pt x="1458423" y="82638"/>
                  </a:lnTo>
                  <a:lnTo>
                    <a:pt x="1496764" y="122393"/>
                  </a:lnTo>
                  <a:lnTo>
                    <a:pt x="1497225" y="113216"/>
                  </a:lnTo>
                  <a:lnTo>
                    <a:pt x="1503888" y="115548"/>
                  </a:lnTo>
                  <a:lnTo>
                    <a:pt x="1483739" y="63769"/>
                  </a:lnTo>
                  <a:lnTo>
                    <a:pt x="1500919" y="83059"/>
                  </a:lnTo>
                  <a:lnTo>
                    <a:pt x="1493996" y="61724"/>
                  </a:lnTo>
                  <a:lnTo>
                    <a:pt x="1533055" y="110999"/>
                  </a:lnTo>
                  <a:lnTo>
                    <a:pt x="1533815" y="107380"/>
                  </a:lnTo>
                  <a:lnTo>
                    <a:pt x="1533311" y="98509"/>
                  </a:lnTo>
                  <a:lnTo>
                    <a:pt x="1535348" y="100075"/>
                  </a:lnTo>
                  <a:lnTo>
                    <a:pt x="1536094" y="96519"/>
                  </a:lnTo>
                  <a:lnTo>
                    <a:pt x="1540518" y="98898"/>
                  </a:lnTo>
                  <a:lnTo>
                    <a:pt x="1540518" y="98476"/>
                  </a:lnTo>
                  <a:lnTo>
                    <a:pt x="1541811" y="99594"/>
                  </a:lnTo>
                  <a:lnTo>
                    <a:pt x="1546799" y="102276"/>
                  </a:lnTo>
                  <a:lnTo>
                    <a:pt x="1533754" y="42373"/>
                  </a:lnTo>
                  <a:lnTo>
                    <a:pt x="1561707" y="85894"/>
                  </a:lnTo>
                  <a:lnTo>
                    <a:pt x="1563856" y="77355"/>
                  </a:lnTo>
                  <a:lnTo>
                    <a:pt x="1570247" y="81126"/>
                  </a:lnTo>
                  <a:lnTo>
                    <a:pt x="1560605" y="26523"/>
                  </a:lnTo>
                  <a:lnTo>
                    <a:pt x="1573462" y="48404"/>
                  </a:lnTo>
                  <a:lnTo>
                    <a:pt x="1571246" y="29620"/>
                  </a:lnTo>
                  <a:lnTo>
                    <a:pt x="1594510" y="74980"/>
                  </a:lnTo>
                  <a:lnTo>
                    <a:pt x="1601022" y="86523"/>
                  </a:lnTo>
                  <a:lnTo>
                    <a:pt x="1603360" y="69894"/>
                  </a:lnTo>
                  <a:lnTo>
                    <a:pt x="1606604" y="73602"/>
                  </a:lnTo>
                  <a:lnTo>
                    <a:pt x="1607504" y="71493"/>
                  </a:lnTo>
                  <a:lnTo>
                    <a:pt x="1613390" y="76347"/>
                  </a:lnTo>
                  <a:lnTo>
                    <a:pt x="1613440" y="76031"/>
                  </a:lnTo>
                  <a:lnTo>
                    <a:pt x="1614434" y="77208"/>
                  </a:lnTo>
                  <a:lnTo>
                    <a:pt x="1616603" y="78996"/>
                  </a:lnTo>
                  <a:lnTo>
                    <a:pt x="1615490" y="17576"/>
                  </a:lnTo>
                  <a:lnTo>
                    <a:pt x="1632959" y="62013"/>
                  </a:lnTo>
                  <a:lnTo>
                    <a:pt x="1636202" y="55178"/>
                  </a:lnTo>
                  <a:lnTo>
                    <a:pt x="1642066" y="60420"/>
                  </a:lnTo>
                  <a:lnTo>
                    <a:pt x="1643263" y="4994"/>
                  </a:lnTo>
                  <a:lnTo>
                    <a:pt x="1651951" y="29960"/>
                  </a:lnTo>
                  <a:lnTo>
                    <a:pt x="1653276" y="13206"/>
                  </a:lnTo>
                  <a:lnTo>
                    <a:pt x="1657032" y="26390"/>
                  </a:lnTo>
                  <a:lnTo>
                    <a:pt x="1657193" y="22295"/>
                  </a:lnTo>
                  <a:lnTo>
                    <a:pt x="1672723" y="69592"/>
                  </a:lnTo>
                  <a:lnTo>
                    <a:pt x="1677645" y="55499"/>
                  </a:lnTo>
                  <a:lnTo>
                    <a:pt x="1681511" y="62209"/>
                  </a:lnTo>
                  <a:lnTo>
                    <a:pt x="1682423" y="60874"/>
                  </a:lnTo>
                  <a:lnTo>
                    <a:pt x="1685779" y="64984"/>
                  </a:lnTo>
                  <a:lnTo>
                    <a:pt x="1686433" y="63213"/>
                  </a:lnTo>
                  <a:lnTo>
                    <a:pt x="1689699" y="69122"/>
                  </a:lnTo>
                  <a:lnTo>
                    <a:pt x="1700493" y="9207"/>
                  </a:lnTo>
                  <a:lnTo>
                    <a:pt x="1708197" y="51965"/>
                  </a:lnTo>
                  <a:lnTo>
                    <a:pt x="1711483" y="47545"/>
                  </a:lnTo>
                  <a:lnTo>
                    <a:pt x="1716521" y="54239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星: 24 pt 50"/>
            <p:cNvSpPr/>
            <p:nvPr/>
          </p:nvSpPr>
          <p:spPr bwMode="auto">
            <a:xfrm>
              <a:off x="8644981" y="2627291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星: 24 pt 51"/>
            <p:cNvSpPr/>
            <p:nvPr/>
          </p:nvSpPr>
          <p:spPr bwMode="auto">
            <a:xfrm>
              <a:off x="9243186" y="3011852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星: 24 pt 52"/>
            <p:cNvSpPr/>
            <p:nvPr/>
          </p:nvSpPr>
          <p:spPr bwMode="auto">
            <a:xfrm>
              <a:off x="8311694" y="3541691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24 pt 53"/>
            <p:cNvSpPr/>
            <p:nvPr/>
          </p:nvSpPr>
          <p:spPr bwMode="auto">
            <a:xfrm>
              <a:off x="8884263" y="3823702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星: 24 pt 54"/>
            <p:cNvSpPr/>
            <p:nvPr/>
          </p:nvSpPr>
          <p:spPr bwMode="auto">
            <a:xfrm>
              <a:off x="9482468" y="3575874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星: 24 pt 55"/>
            <p:cNvSpPr/>
            <p:nvPr/>
          </p:nvSpPr>
          <p:spPr bwMode="auto">
            <a:xfrm>
              <a:off x="9576472" y="2524741"/>
              <a:ext cx="508240" cy="50824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427890" y="4740762"/>
            <a:ext cx="1586573" cy="1599441"/>
            <a:chOff x="-210821" y="4661390"/>
            <a:chExt cx="2107327" cy="2124419"/>
          </a:xfrm>
        </p:grpSpPr>
        <p:sp>
          <p:nvSpPr>
            <p:cNvPr id="58" name="フリーフォーム: 図形 57"/>
            <p:cNvSpPr/>
            <p:nvPr/>
          </p:nvSpPr>
          <p:spPr bwMode="auto">
            <a:xfrm>
              <a:off x="-210821" y="4661390"/>
              <a:ext cx="2107327" cy="2124419"/>
            </a:xfrm>
            <a:custGeom>
              <a:avLst/>
              <a:gdLst>
                <a:gd name="connsiteX0" fmla="*/ 615350 w 2107327"/>
                <a:gd name="connsiteY0" fmla="*/ 1635485 h 2124419"/>
                <a:gd name="connsiteX1" fmla="*/ 614239 w 2107327"/>
                <a:gd name="connsiteY1" fmla="*/ 1644439 h 2124419"/>
                <a:gd name="connsiteX2" fmla="*/ 620490 w 2107327"/>
                <a:gd name="connsiteY2" fmla="*/ 1641097 h 2124419"/>
                <a:gd name="connsiteX3" fmla="*/ 1379129 w 2107327"/>
                <a:gd name="connsiteY3" fmla="*/ 1628066 h 2124419"/>
                <a:gd name="connsiteX4" fmla="*/ 1336350 w 2107327"/>
                <a:gd name="connsiteY4" fmla="*/ 1674786 h 2124419"/>
                <a:gd name="connsiteX5" fmla="*/ 1364113 w 2107327"/>
                <a:gd name="connsiteY5" fmla="*/ 1695918 h 2124419"/>
                <a:gd name="connsiteX6" fmla="*/ 1307236 w 2107327"/>
                <a:gd name="connsiteY6" fmla="*/ 1385630 h 2124419"/>
                <a:gd name="connsiteX7" fmla="*/ 1292220 w 2107327"/>
                <a:gd name="connsiteY7" fmla="*/ 1453483 h 2124419"/>
                <a:gd name="connsiteX8" fmla="*/ 1334999 w 2107327"/>
                <a:gd name="connsiteY8" fmla="*/ 1406762 h 2124419"/>
                <a:gd name="connsiteX9" fmla="*/ 809425 w 2107327"/>
                <a:gd name="connsiteY9" fmla="*/ 1377288 h 2124419"/>
                <a:gd name="connsiteX10" fmla="*/ 803174 w 2107327"/>
                <a:gd name="connsiteY10" fmla="*/ 1380630 h 2124419"/>
                <a:gd name="connsiteX11" fmla="*/ 808314 w 2107327"/>
                <a:gd name="connsiteY11" fmla="*/ 1386243 h 2124419"/>
                <a:gd name="connsiteX12" fmla="*/ 1373496 w 2107327"/>
                <a:gd name="connsiteY12" fmla="*/ 1120382 h 2124419"/>
                <a:gd name="connsiteX13" fmla="*/ 1339886 w 2107327"/>
                <a:gd name="connsiteY13" fmla="*/ 1151158 h 2124419"/>
                <a:gd name="connsiteX14" fmla="*/ 1380627 w 2107327"/>
                <a:gd name="connsiteY14" fmla="*/ 1152605 h 2124419"/>
                <a:gd name="connsiteX15" fmla="*/ 1467323 w 2107327"/>
                <a:gd name="connsiteY15" fmla="*/ 1072109 h 2124419"/>
                <a:gd name="connsiteX16" fmla="*/ 1452310 w 2107327"/>
                <a:gd name="connsiteY16" fmla="*/ 1092095 h 2124419"/>
                <a:gd name="connsiteX17" fmla="*/ 1489285 w 2107327"/>
                <a:gd name="connsiteY17" fmla="*/ 1100278 h 2124419"/>
                <a:gd name="connsiteX18" fmla="*/ 1490183 w 2107327"/>
                <a:gd name="connsiteY18" fmla="*/ 1093040 h 2124419"/>
                <a:gd name="connsiteX19" fmla="*/ 1634992 w 2107327"/>
                <a:gd name="connsiteY19" fmla="*/ 1015595 h 2124419"/>
                <a:gd name="connsiteX20" fmla="*/ 1634093 w 2107327"/>
                <a:gd name="connsiteY20" fmla="*/ 1022832 h 2124419"/>
                <a:gd name="connsiteX21" fmla="*/ 1656953 w 2107327"/>
                <a:gd name="connsiteY21" fmla="*/ 1043763 h 2124419"/>
                <a:gd name="connsiteX22" fmla="*/ 1671966 w 2107327"/>
                <a:gd name="connsiteY22" fmla="*/ 1023777 h 2124419"/>
                <a:gd name="connsiteX23" fmla="*/ 1743650 w 2107327"/>
                <a:gd name="connsiteY23" fmla="*/ 963270 h 2124419"/>
                <a:gd name="connsiteX24" fmla="*/ 1750780 w 2107327"/>
                <a:gd name="connsiteY24" fmla="*/ 995491 h 2124419"/>
                <a:gd name="connsiteX25" fmla="*/ 1784389 w 2107327"/>
                <a:gd name="connsiteY25" fmla="*/ 964716 h 2124419"/>
                <a:gd name="connsiteX26" fmla="*/ 1073755 w 2107327"/>
                <a:gd name="connsiteY26" fmla="*/ 781840 h 2124419"/>
                <a:gd name="connsiteX27" fmla="*/ 1073652 w 2107327"/>
                <a:gd name="connsiteY27" fmla="*/ 782167 h 2124419"/>
                <a:gd name="connsiteX28" fmla="*/ 1073880 w 2107327"/>
                <a:gd name="connsiteY28" fmla="*/ 781919 h 2124419"/>
                <a:gd name="connsiteX29" fmla="*/ 954575 w 2107327"/>
                <a:gd name="connsiteY29" fmla="*/ 773007 h 2124419"/>
                <a:gd name="connsiteX30" fmla="*/ 923447 w 2107327"/>
                <a:gd name="connsiteY30" fmla="*/ 814447 h 2124419"/>
                <a:gd name="connsiteX31" fmla="*/ 944182 w 2107327"/>
                <a:gd name="connsiteY31" fmla="*/ 830230 h 2124419"/>
                <a:gd name="connsiteX32" fmla="*/ 905724 w 2107327"/>
                <a:gd name="connsiteY32" fmla="*/ 850791 h 2124419"/>
                <a:gd name="connsiteX33" fmla="*/ 962191 w 2107327"/>
                <a:gd name="connsiteY33" fmla="*/ 912460 h 2124419"/>
                <a:gd name="connsiteX34" fmla="*/ 838232 w 2107327"/>
                <a:gd name="connsiteY34" fmla="*/ 951595 h 2124419"/>
                <a:gd name="connsiteX35" fmla="*/ 872424 w 2107327"/>
                <a:gd name="connsiteY35" fmla="*/ 1033169 h 2124419"/>
                <a:gd name="connsiteX36" fmla="*/ 829250 w 2107327"/>
                <a:gd name="connsiteY36" fmla="*/ 1031637 h 2124419"/>
                <a:gd name="connsiteX37" fmla="*/ 847020 w 2107327"/>
                <a:gd name="connsiteY37" fmla="*/ 1111940 h 2124419"/>
                <a:gd name="connsiteX38" fmla="*/ 728276 w 2107327"/>
                <a:gd name="connsiteY38" fmla="*/ 1085662 h 2124419"/>
                <a:gd name="connsiteX39" fmla="*/ 716795 w 2107327"/>
                <a:gd name="connsiteY39" fmla="*/ 1137541 h 2124419"/>
                <a:gd name="connsiteX40" fmla="*/ 803046 w 2107327"/>
                <a:gd name="connsiteY40" fmla="*/ 1148303 h 2124419"/>
                <a:gd name="connsiteX41" fmla="*/ 779235 w 2107327"/>
                <a:gd name="connsiteY41" fmla="*/ 1186574 h 2124419"/>
                <a:gd name="connsiteX42" fmla="*/ 859641 w 2107327"/>
                <a:gd name="connsiteY42" fmla="*/ 1211960 h 2124419"/>
                <a:gd name="connsiteX43" fmla="*/ 772328 w 2107327"/>
                <a:gd name="connsiteY43" fmla="*/ 1307317 h 2124419"/>
                <a:gd name="connsiteX44" fmla="*/ 814159 w 2107327"/>
                <a:gd name="connsiteY44" fmla="*/ 1339157 h 2124419"/>
                <a:gd name="connsiteX45" fmla="*/ 816664 w 2107327"/>
                <a:gd name="connsiteY45" fmla="*/ 1318983 h 2124419"/>
                <a:gd name="connsiteX46" fmla="*/ 854111 w 2107327"/>
                <a:gd name="connsiteY46" fmla="*/ 1342579 h 2124419"/>
                <a:gd name="connsiteX47" fmla="*/ 878673 w 2107327"/>
                <a:gd name="connsiteY47" fmla="*/ 1264778 h 2124419"/>
                <a:gd name="connsiteX48" fmla="*/ 973290 w 2107327"/>
                <a:gd name="connsiteY48" fmla="*/ 1351412 h 2124419"/>
                <a:gd name="connsiteX49" fmla="*/ 1027013 w 2107327"/>
                <a:gd name="connsiteY49" fmla="*/ 1279892 h 2124419"/>
                <a:gd name="connsiteX50" fmla="*/ 1048318 w 2107327"/>
                <a:gd name="connsiteY50" fmla="*/ 1320354 h 2124419"/>
                <a:gd name="connsiteX51" fmla="*/ 1109013 w 2107327"/>
                <a:gd name="connsiteY51" fmla="*/ 1264777 h 2124419"/>
                <a:gd name="connsiteX52" fmla="*/ 1147424 w 2107327"/>
                <a:gd name="connsiteY52" fmla="*/ 1386443 h 2124419"/>
                <a:gd name="connsiteX53" fmla="*/ 1228475 w 2107327"/>
                <a:gd name="connsiteY53" fmla="*/ 1351923 h 2124419"/>
                <a:gd name="connsiteX54" fmla="*/ 1226809 w 2107327"/>
                <a:gd name="connsiteY54" fmla="*/ 1398025 h 2124419"/>
                <a:gd name="connsiteX55" fmla="*/ 1301736 w 2107327"/>
                <a:gd name="connsiteY55" fmla="*/ 1381444 h 2124419"/>
                <a:gd name="connsiteX56" fmla="*/ 1265695 w 2107327"/>
                <a:gd name="connsiteY56" fmla="*/ 1354011 h 2124419"/>
                <a:gd name="connsiteX57" fmla="*/ 1304153 w 2107327"/>
                <a:gd name="connsiteY57" fmla="*/ 1333448 h 2124419"/>
                <a:gd name="connsiteX58" fmla="*/ 1247685 w 2107327"/>
                <a:gd name="connsiteY58" fmla="*/ 1271780 h 2124419"/>
                <a:gd name="connsiteX59" fmla="*/ 1371644 w 2107327"/>
                <a:gd name="connsiteY59" fmla="*/ 1232644 h 2124419"/>
                <a:gd name="connsiteX60" fmla="*/ 1338153 w 2107327"/>
                <a:gd name="connsiteY60" fmla="*/ 1152744 h 2124419"/>
                <a:gd name="connsiteX61" fmla="*/ 1331600 w 2107327"/>
                <a:gd name="connsiteY61" fmla="*/ 1158744 h 2124419"/>
                <a:gd name="connsiteX62" fmla="*/ 1293189 w 2107327"/>
                <a:gd name="connsiteY62" fmla="*/ 1037078 h 2124419"/>
                <a:gd name="connsiteX63" fmla="*/ 1212138 w 2107327"/>
                <a:gd name="connsiteY63" fmla="*/ 1071598 h 2124419"/>
                <a:gd name="connsiteX64" fmla="*/ 1213804 w 2107327"/>
                <a:gd name="connsiteY64" fmla="*/ 1025496 h 2124419"/>
                <a:gd name="connsiteX65" fmla="*/ 1132120 w 2107327"/>
                <a:gd name="connsiteY65" fmla="*/ 1043573 h 2124419"/>
                <a:gd name="connsiteX66" fmla="*/ 1159796 w 2107327"/>
                <a:gd name="connsiteY66" fmla="*/ 918512 h 2124419"/>
                <a:gd name="connsiteX67" fmla="*/ 1073546 w 2107327"/>
                <a:gd name="connsiteY67" fmla="*/ 907751 h 2124419"/>
                <a:gd name="connsiteX68" fmla="*/ 1097356 w 2107327"/>
                <a:gd name="connsiteY68" fmla="*/ 869478 h 2124419"/>
                <a:gd name="connsiteX69" fmla="*/ 1050734 w 2107327"/>
                <a:gd name="connsiteY69" fmla="*/ 854760 h 2124419"/>
                <a:gd name="connsiteX70" fmla="*/ 1049193 w 2107327"/>
                <a:gd name="connsiteY70" fmla="*/ 859641 h 2124419"/>
                <a:gd name="connsiteX71" fmla="*/ 1040245 w 2107327"/>
                <a:gd name="connsiteY71" fmla="*/ 851448 h 2124419"/>
                <a:gd name="connsiteX72" fmla="*/ 1016950 w 2107327"/>
                <a:gd name="connsiteY72" fmla="*/ 844094 h 2124419"/>
                <a:gd name="connsiteX73" fmla="*/ 1023911 w 2107327"/>
                <a:gd name="connsiteY73" fmla="*/ 836492 h 2124419"/>
                <a:gd name="connsiteX74" fmla="*/ 1307141 w 2107327"/>
                <a:gd name="connsiteY74" fmla="*/ 376576 h 2124419"/>
                <a:gd name="connsiteX75" fmla="*/ 1306913 w 2107327"/>
                <a:gd name="connsiteY75" fmla="*/ 376826 h 2124419"/>
                <a:gd name="connsiteX76" fmla="*/ 1307038 w 2107327"/>
                <a:gd name="connsiteY76" fmla="*/ 376904 h 2124419"/>
                <a:gd name="connsiteX77" fmla="*/ 1049192 w 2107327"/>
                <a:gd name="connsiteY77" fmla="*/ 0 h 2124419"/>
                <a:gd name="connsiteX78" fmla="*/ 1087603 w 2107327"/>
                <a:gd name="connsiteY78" fmla="*/ 121666 h 2124419"/>
                <a:gd name="connsiteX79" fmla="*/ 1168654 w 2107327"/>
                <a:gd name="connsiteY79" fmla="*/ 87146 h 2124419"/>
                <a:gd name="connsiteX80" fmla="*/ 1166988 w 2107327"/>
                <a:gd name="connsiteY80" fmla="*/ 133248 h 2124419"/>
                <a:gd name="connsiteX81" fmla="*/ 1248672 w 2107327"/>
                <a:gd name="connsiteY81" fmla="*/ 115171 h 2124419"/>
                <a:gd name="connsiteX82" fmla="*/ 1220996 w 2107327"/>
                <a:gd name="connsiteY82" fmla="*/ 240233 h 2124419"/>
                <a:gd name="connsiteX83" fmla="*/ 1307247 w 2107327"/>
                <a:gd name="connsiteY83" fmla="*/ 250995 h 2124419"/>
                <a:gd name="connsiteX84" fmla="*/ 1283436 w 2107327"/>
                <a:gd name="connsiteY84" fmla="*/ 289266 h 2124419"/>
                <a:gd name="connsiteX85" fmla="*/ 1330059 w 2107327"/>
                <a:gd name="connsiteY85" fmla="*/ 303985 h 2124419"/>
                <a:gd name="connsiteX86" fmla="*/ 1331600 w 2107327"/>
                <a:gd name="connsiteY86" fmla="*/ 299103 h 2124419"/>
                <a:gd name="connsiteX87" fmla="*/ 1340550 w 2107327"/>
                <a:gd name="connsiteY87" fmla="*/ 307298 h 2124419"/>
                <a:gd name="connsiteX88" fmla="*/ 1363842 w 2107327"/>
                <a:gd name="connsiteY88" fmla="*/ 314651 h 2124419"/>
                <a:gd name="connsiteX89" fmla="*/ 1356883 w 2107327"/>
                <a:gd name="connsiteY89" fmla="*/ 322252 h 2124419"/>
                <a:gd name="connsiteX90" fmla="*/ 1426217 w 2107327"/>
                <a:gd name="connsiteY90" fmla="*/ 385737 h 2124419"/>
                <a:gd name="connsiteX91" fmla="*/ 1479940 w 2107327"/>
                <a:gd name="connsiteY91" fmla="*/ 314216 h 2124419"/>
                <a:gd name="connsiteX92" fmla="*/ 1501245 w 2107327"/>
                <a:gd name="connsiteY92" fmla="*/ 354678 h 2124419"/>
                <a:gd name="connsiteX93" fmla="*/ 1561940 w 2107327"/>
                <a:gd name="connsiteY93" fmla="*/ 299102 h 2124419"/>
                <a:gd name="connsiteX94" fmla="*/ 1600351 w 2107327"/>
                <a:gd name="connsiteY94" fmla="*/ 420768 h 2124419"/>
                <a:gd name="connsiteX95" fmla="*/ 1681402 w 2107327"/>
                <a:gd name="connsiteY95" fmla="*/ 386248 h 2124419"/>
                <a:gd name="connsiteX96" fmla="*/ 1679736 w 2107327"/>
                <a:gd name="connsiteY96" fmla="*/ 432350 h 2124419"/>
                <a:gd name="connsiteX97" fmla="*/ 1761420 w 2107327"/>
                <a:gd name="connsiteY97" fmla="*/ 414273 h 2124419"/>
                <a:gd name="connsiteX98" fmla="*/ 1733744 w 2107327"/>
                <a:gd name="connsiteY98" fmla="*/ 539335 h 2124419"/>
                <a:gd name="connsiteX99" fmla="*/ 1819995 w 2107327"/>
                <a:gd name="connsiteY99" fmla="*/ 550097 h 2124419"/>
                <a:gd name="connsiteX100" fmla="*/ 1796184 w 2107327"/>
                <a:gd name="connsiteY100" fmla="*/ 588368 h 2124419"/>
                <a:gd name="connsiteX101" fmla="*/ 1876590 w 2107327"/>
                <a:gd name="connsiteY101" fmla="*/ 613754 h 2124419"/>
                <a:gd name="connsiteX102" fmla="*/ 1789277 w 2107327"/>
                <a:gd name="connsiteY102" fmla="*/ 709111 h 2124419"/>
                <a:gd name="connsiteX103" fmla="*/ 1858581 w 2107327"/>
                <a:gd name="connsiteY103" fmla="*/ 761863 h 2124419"/>
                <a:gd name="connsiteX104" fmla="*/ 1820123 w 2107327"/>
                <a:gd name="connsiteY104" fmla="*/ 782424 h 2124419"/>
                <a:gd name="connsiteX105" fmla="*/ 1876591 w 2107327"/>
                <a:gd name="connsiteY105" fmla="*/ 844093 h 2124419"/>
                <a:gd name="connsiteX106" fmla="*/ 1752632 w 2107327"/>
                <a:gd name="connsiteY106" fmla="*/ 883228 h 2124419"/>
                <a:gd name="connsiteX107" fmla="*/ 1786122 w 2107327"/>
                <a:gd name="connsiteY107" fmla="*/ 963129 h 2124419"/>
                <a:gd name="connsiteX108" fmla="*/ 1792676 w 2107327"/>
                <a:gd name="connsiteY108" fmla="*/ 957128 h 2124419"/>
                <a:gd name="connsiteX109" fmla="*/ 1831087 w 2107327"/>
                <a:gd name="connsiteY109" fmla="*/ 1078794 h 2124419"/>
                <a:gd name="connsiteX110" fmla="*/ 1912138 w 2107327"/>
                <a:gd name="connsiteY110" fmla="*/ 1044274 h 2124419"/>
                <a:gd name="connsiteX111" fmla="*/ 1910472 w 2107327"/>
                <a:gd name="connsiteY111" fmla="*/ 1090376 h 2124419"/>
                <a:gd name="connsiteX112" fmla="*/ 1992156 w 2107327"/>
                <a:gd name="connsiteY112" fmla="*/ 1072299 h 2124419"/>
                <a:gd name="connsiteX113" fmla="*/ 1964480 w 2107327"/>
                <a:gd name="connsiteY113" fmla="*/ 1197361 h 2124419"/>
                <a:gd name="connsiteX114" fmla="*/ 2050731 w 2107327"/>
                <a:gd name="connsiteY114" fmla="*/ 1208123 h 2124419"/>
                <a:gd name="connsiteX115" fmla="*/ 2026920 w 2107327"/>
                <a:gd name="connsiteY115" fmla="*/ 1246394 h 2124419"/>
                <a:gd name="connsiteX116" fmla="*/ 2107326 w 2107327"/>
                <a:gd name="connsiteY116" fmla="*/ 1271780 h 2124419"/>
                <a:gd name="connsiteX117" fmla="*/ 2020013 w 2107327"/>
                <a:gd name="connsiteY117" fmla="*/ 1367137 h 2124419"/>
                <a:gd name="connsiteX118" fmla="*/ 2089317 w 2107327"/>
                <a:gd name="connsiteY118" fmla="*/ 1419889 h 2124419"/>
                <a:gd name="connsiteX119" fmla="*/ 2050859 w 2107327"/>
                <a:gd name="connsiteY119" fmla="*/ 1440450 h 2124419"/>
                <a:gd name="connsiteX120" fmla="*/ 2107327 w 2107327"/>
                <a:gd name="connsiteY120" fmla="*/ 1502119 h 2124419"/>
                <a:gd name="connsiteX121" fmla="*/ 1983368 w 2107327"/>
                <a:gd name="connsiteY121" fmla="*/ 1541254 h 2124419"/>
                <a:gd name="connsiteX122" fmla="*/ 2017560 w 2107327"/>
                <a:gd name="connsiteY122" fmla="*/ 1622828 h 2124419"/>
                <a:gd name="connsiteX123" fmla="*/ 1974386 w 2107327"/>
                <a:gd name="connsiteY123" fmla="*/ 1621296 h 2124419"/>
                <a:gd name="connsiteX124" fmla="*/ 1992156 w 2107327"/>
                <a:gd name="connsiteY124" fmla="*/ 1701599 h 2124419"/>
                <a:gd name="connsiteX125" fmla="*/ 1865728 w 2107327"/>
                <a:gd name="connsiteY125" fmla="*/ 1673621 h 2124419"/>
                <a:gd name="connsiteX126" fmla="*/ 1854685 w 2107327"/>
                <a:gd name="connsiteY126" fmla="*/ 1762565 h 2124419"/>
                <a:gd name="connsiteX127" fmla="*/ 1817239 w 2107327"/>
                <a:gd name="connsiteY127" fmla="*/ 1738968 h 2124419"/>
                <a:gd name="connsiteX128" fmla="*/ 1792677 w 2107327"/>
                <a:gd name="connsiteY128" fmla="*/ 1816769 h 2124419"/>
                <a:gd name="connsiteX129" fmla="*/ 1698059 w 2107327"/>
                <a:gd name="connsiteY129" fmla="*/ 1730135 h 2124419"/>
                <a:gd name="connsiteX130" fmla="*/ 1644336 w 2107327"/>
                <a:gd name="connsiteY130" fmla="*/ 1801655 h 2124419"/>
                <a:gd name="connsiteX131" fmla="*/ 1623033 w 2107327"/>
                <a:gd name="connsiteY131" fmla="*/ 1761194 h 2124419"/>
                <a:gd name="connsiteX132" fmla="*/ 1562336 w 2107327"/>
                <a:gd name="connsiteY132" fmla="*/ 1816770 h 2124419"/>
                <a:gd name="connsiteX133" fmla="*/ 1523925 w 2107327"/>
                <a:gd name="connsiteY133" fmla="*/ 1695104 h 2124419"/>
                <a:gd name="connsiteX134" fmla="*/ 1442874 w 2107327"/>
                <a:gd name="connsiteY134" fmla="*/ 1729624 h 2124419"/>
                <a:gd name="connsiteX135" fmla="*/ 1444540 w 2107327"/>
                <a:gd name="connsiteY135" fmla="*/ 1683522 h 2124419"/>
                <a:gd name="connsiteX136" fmla="*/ 1369613 w 2107327"/>
                <a:gd name="connsiteY136" fmla="*/ 1700104 h 2124419"/>
                <a:gd name="connsiteX137" fmla="*/ 1405654 w 2107327"/>
                <a:gd name="connsiteY137" fmla="*/ 1727538 h 2124419"/>
                <a:gd name="connsiteX138" fmla="*/ 1367196 w 2107327"/>
                <a:gd name="connsiteY138" fmla="*/ 1748099 h 2124419"/>
                <a:gd name="connsiteX139" fmla="*/ 1423664 w 2107327"/>
                <a:gd name="connsiteY139" fmla="*/ 1809768 h 2124419"/>
                <a:gd name="connsiteX140" fmla="*/ 1299705 w 2107327"/>
                <a:gd name="connsiteY140" fmla="*/ 1848903 h 2124419"/>
                <a:gd name="connsiteX141" fmla="*/ 1333897 w 2107327"/>
                <a:gd name="connsiteY141" fmla="*/ 1930477 h 2124419"/>
                <a:gd name="connsiteX142" fmla="*/ 1290723 w 2107327"/>
                <a:gd name="connsiteY142" fmla="*/ 1928945 h 2124419"/>
                <a:gd name="connsiteX143" fmla="*/ 1308493 w 2107327"/>
                <a:gd name="connsiteY143" fmla="*/ 2009248 h 2124419"/>
                <a:gd name="connsiteX144" fmla="*/ 1182064 w 2107327"/>
                <a:gd name="connsiteY144" fmla="*/ 1981270 h 2124419"/>
                <a:gd name="connsiteX145" fmla="*/ 1171022 w 2107327"/>
                <a:gd name="connsiteY145" fmla="*/ 2070214 h 2124419"/>
                <a:gd name="connsiteX146" fmla="*/ 1133576 w 2107327"/>
                <a:gd name="connsiteY146" fmla="*/ 2046617 h 2124419"/>
                <a:gd name="connsiteX147" fmla="*/ 1109014 w 2107327"/>
                <a:gd name="connsiteY147" fmla="*/ 2124418 h 2124419"/>
                <a:gd name="connsiteX148" fmla="*/ 1014396 w 2107327"/>
                <a:gd name="connsiteY148" fmla="*/ 2037784 h 2124419"/>
                <a:gd name="connsiteX149" fmla="*/ 960673 w 2107327"/>
                <a:gd name="connsiteY149" fmla="*/ 2109304 h 2124419"/>
                <a:gd name="connsiteX150" fmla="*/ 939370 w 2107327"/>
                <a:gd name="connsiteY150" fmla="*/ 2068843 h 2124419"/>
                <a:gd name="connsiteX151" fmla="*/ 878673 w 2107327"/>
                <a:gd name="connsiteY151" fmla="*/ 2124419 h 2124419"/>
                <a:gd name="connsiteX152" fmla="*/ 840262 w 2107327"/>
                <a:gd name="connsiteY152" fmla="*/ 2002753 h 2124419"/>
                <a:gd name="connsiteX153" fmla="*/ 759211 w 2107327"/>
                <a:gd name="connsiteY153" fmla="*/ 2037273 h 2124419"/>
                <a:gd name="connsiteX154" fmla="*/ 760877 w 2107327"/>
                <a:gd name="connsiteY154" fmla="*/ 1991171 h 2124419"/>
                <a:gd name="connsiteX155" fmla="*/ 679193 w 2107327"/>
                <a:gd name="connsiteY155" fmla="*/ 2009248 h 2124419"/>
                <a:gd name="connsiteX156" fmla="*/ 706869 w 2107327"/>
                <a:gd name="connsiteY156" fmla="*/ 1884187 h 2124419"/>
                <a:gd name="connsiteX157" fmla="*/ 620619 w 2107327"/>
                <a:gd name="connsiteY157" fmla="*/ 1873426 h 2124419"/>
                <a:gd name="connsiteX158" fmla="*/ 644429 w 2107327"/>
                <a:gd name="connsiteY158" fmla="*/ 1835153 h 2124419"/>
                <a:gd name="connsiteX159" fmla="*/ 564023 w 2107327"/>
                <a:gd name="connsiteY159" fmla="*/ 1809769 h 2124419"/>
                <a:gd name="connsiteX160" fmla="*/ 651336 w 2107327"/>
                <a:gd name="connsiteY160" fmla="*/ 1714411 h 2124419"/>
                <a:gd name="connsiteX161" fmla="*/ 609505 w 2107327"/>
                <a:gd name="connsiteY161" fmla="*/ 1682571 h 2124419"/>
                <a:gd name="connsiteX162" fmla="*/ 607000 w 2107327"/>
                <a:gd name="connsiteY162" fmla="*/ 1702745 h 2124419"/>
                <a:gd name="connsiteX163" fmla="*/ 569554 w 2107327"/>
                <a:gd name="connsiteY163" fmla="*/ 1679148 h 2124419"/>
                <a:gd name="connsiteX164" fmla="*/ 544992 w 2107327"/>
                <a:gd name="connsiteY164" fmla="*/ 1756949 h 2124419"/>
                <a:gd name="connsiteX165" fmla="*/ 450374 w 2107327"/>
                <a:gd name="connsiteY165" fmla="*/ 1670315 h 2124419"/>
                <a:gd name="connsiteX166" fmla="*/ 396651 w 2107327"/>
                <a:gd name="connsiteY166" fmla="*/ 1741835 h 2124419"/>
                <a:gd name="connsiteX167" fmla="*/ 375348 w 2107327"/>
                <a:gd name="connsiteY167" fmla="*/ 1701374 h 2124419"/>
                <a:gd name="connsiteX168" fmla="*/ 314651 w 2107327"/>
                <a:gd name="connsiteY168" fmla="*/ 1756950 h 2124419"/>
                <a:gd name="connsiteX169" fmla="*/ 276240 w 2107327"/>
                <a:gd name="connsiteY169" fmla="*/ 1635284 h 2124419"/>
                <a:gd name="connsiteX170" fmla="*/ 195189 w 2107327"/>
                <a:gd name="connsiteY170" fmla="*/ 1669804 h 2124419"/>
                <a:gd name="connsiteX171" fmla="*/ 196855 w 2107327"/>
                <a:gd name="connsiteY171" fmla="*/ 1623702 h 2124419"/>
                <a:gd name="connsiteX172" fmla="*/ 115171 w 2107327"/>
                <a:gd name="connsiteY172" fmla="*/ 1641779 h 2124419"/>
                <a:gd name="connsiteX173" fmla="*/ 142847 w 2107327"/>
                <a:gd name="connsiteY173" fmla="*/ 1516718 h 2124419"/>
                <a:gd name="connsiteX174" fmla="*/ 56597 w 2107327"/>
                <a:gd name="connsiteY174" fmla="*/ 1505957 h 2124419"/>
                <a:gd name="connsiteX175" fmla="*/ 80407 w 2107327"/>
                <a:gd name="connsiteY175" fmla="*/ 1467684 h 2124419"/>
                <a:gd name="connsiteX176" fmla="*/ 1 w 2107327"/>
                <a:gd name="connsiteY176" fmla="*/ 1442300 h 2124419"/>
                <a:gd name="connsiteX177" fmla="*/ 87314 w 2107327"/>
                <a:gd name="connsiteY177" fmla="*/ 1346942 h 2124419"/>
                <a:gd name="connsiteX178" fmla="*/ 18010 w 2107327"/>
                <a:gd name="connsiteY178" fmla="*/ 1294191 h 2124419"/>
                <a:gd name="connsiteX179" fmla="*/ 56468 w 2107327"/>
                <a:gd name="connsiteY179" fmla="*/ 1273628 h 2124419"/>
                <a:gd name="connsiteX180" fmla="*/ 0 w 2107327"/>
                <a:gd name="connsiteY180" fmla="*/ 1211960 h 2124419"/>
                <a:gd name="connsiteX181" fmla="*/ 123959 w 2107327"/>
                <a:gd name="connsiteY181" fmla="*/ 1172824 h 2124419"/>
                <a:gd name="connsiteX182" fmla="*/ 89767 w 2107327"/>
                <a:gd name="connsiteY182" fmla="*/ 1091251 h 2124419"/>
                <a:gd name="connsiteX183" fmla="*/ 132942 w 2107327"/>
                <a:gd name="connsiteY183" fmla="*/ 1092785 h 2124419"/>
                <a:gd name="connsiteX184" fmla="*/ 115171 w 2107327"/>
                <a:gd name="connsiteY184" fmla="*/ 1012479 h 2124419"/>
                <a:gd name="connsiteX185" fmla="*/ 233916 w 2107327"/>
                <a:gd name="connsiteY185" fmla="*/ 1038757 h 2124419"/>
                <a:gd name="connsiteX186" fmla="*/ 245396 w 2107327"/>
                <a:gd name="connsiteY186" fmla="*/ 986879 h 2124419"/>
                <a:gd name="connsiteX187" fmla="*/ 159146 w 2107327"/>
                <a:gd name="connsiteY187" fmla="*/ 976118 h 2124419"/>
                <a:gd name="connsiteX188" fmla="*/ 182956 w 2107327"/>
                <a:gd name="connsiteY188" fmla="*/ 937845 h 2124419"/>
                <a:gd name="connsiteX189" fmla="*/ 102550 w 2107327"/>
                <a:gd name="connsiteY189" fmla="*/ 912461 h 2124419"/>
                <a:gd name="connsiteX190" fmla="*/ 189863 w 2107327"/>
                <a:gd name="connsiteY190" fmla="*/ 817103 h 2124419"/>
                <a:gd name="connsiteX191" fmla="*/ 120559 w 2107327"/>
                <a:gd name="connsiteY191" fmla="*/ 764352 h 2124419"/>
                <a:gd name="connsiteX192" fmla="*/ 159017 w 2107327"/>
                <a:gd name="connsiteY192" fmla="*/ 743789 h 2124419"/>
                <a:gd name="connsiteX193" fmla="*/ 102549 w 2107327"/>
                <a:gd name="connsiteY193" fmla="*/ 682121 h 2124419"/>
                <a:gd name="connsiteX194" fmla="*/ 226508 w 2107327"/>
                <a:gd name="connsiteY194" fmla="*/ 642985 h 2124419"/>
                <a:gd name="connsiteX195" fmla="*/ 192316 w 2107327"/>
                <a:gd name="connsiteY195" fmla="*/ 561412 h 2124419"/>
                <a:gd name="connsiteX196" fmla="*/ 235491 w 2107327"/>
                <a:gd name="connsiteY196" fmla="*/ 562946 h 2124419"/>
                <a:gd name="connsiteX197" fmla="*/ 217720 w 2107327"/>
                <a:gd name="connsiteY197" fmla="*/ 482640 h 2124419"/>
                <a:gd name="connsiteX198" fmla="*/ 344149 w 2107327"/>
                <a:gd name="connsiteY198" fmla="*/ 510619 h 2124419"/>
                <a:gd name="connsiteX199" fmla="*/ 355191 w 2107327"/>
                <a:gd name="connsiteY199" fmla="*/ 421675 h 2124419"/>
                <a:gd name="connsiteX200" fmla="*/ 392638 w 2107327"/>
                <a:gd name="connsiteY200" fmla="*/ 445271 h 2124419"/>
                <a:gd name="connsiteX201" fmla="*/ 417200 w 2107327"/>
                <a:gd name="connsiteY201" fmla="*/ 367470 h 2124419"/>
                <a:gd name="connsiteX202" fmla="*/ 511817 w 2107327"/>
                <a:gd name="connsiteY202" fmla="*/ 454104 h 2124419"/>
                <a:gd name="connsiteX203" fmla="*/ 542945 w 2107327"/>
                <a:gd name="connsiteY203" fmla="*/ 412665 h 2124419"/>
                <a:gd name="connsiteX204" fmla="*/ 522211 w 2107327"/>
                <a:gd name="connsiteY204" fmla="*/ 396883 h 2124419"/>
                <a:gd name="connsiteX205" fmla="*/ 560669 w 2107327"/>
                <a:gd name="connsiteY205" fmla="*/ 376320 h 2124419"/>
                <a:gd name="connsiteX206" fmla="*/ 504201 w 2107327"/>
                <a:gd name="connsiteY206" fmla="*/ 314651 h 2124419"/>
                <a:gd name="connsiteX207" fmla="*/ 628160 w 2107327"/>
                <a:gd name="connsiteY207" fmla="*/ 275516 h 2124419"/>
                <a:gd name="connsiteX208" fmla="*/ 593968 w 2107327"/>
                <a:gd name="connsiteY208" fmla="*/ 193943 h 2124419"/>
                <a:gd name="connsiteX209" fmla="*/ 637143 w 2107327"/>
                <a:gd name="connsiteY209" fmla="*/ 195476 h 2124419"/>
                <a:gd name="connsiteX210" fmla="*/ 619372 w 2107327"/>
                <a:gd name="connsiteY210" fmla="*/ 115171 h 2124419"/>
                <a:gd name="connsiteX211" fmla="*/ 745801 w 2107327"/>
                <a:gd name="connsiteY211" fmla="*/ 143149 h 2124419"/>
                <a:gd name="connsiteX212" fmla="*/ 756843 w 2107327"/>
                <a:gd name="connsiteY212" fmla="*/ 54205 h 2124419"/>
                <a:gd name="connsiteX213" fmla="*/ 794290 w 2107327"/>
                <a:gd name="connsiteY213" fmla="*/ 77802 h 2124419"/>
                <a:gd name="connsiteX214" fmla="*/ 818852 w 2107327"/>
                <a:gd name="connsiteY214" fmla="*/ 1 h 2124419"/>
                <a:gd name="connsiteX215" fmla="*/ 913469 w 2107327"/>
                <a:gd name="connsiteY215" fmla="*/ 86635 h 2124419"/>
                <a:gd name="connsiteX216" fmla="*/ 967193 w 2107327"/>
                <a:gd name="connsiteY216" fmla="*/ 15114 h 2124419"/>
                <a:gd name="connsiteX217" fmla="*/ 988497 w 2107327"/>
                <a:gd name="connsiteY217" fmla="*/ 55576 h 212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</a:cxnLst>
              <a:rect l="l" t="t" r="r" b="b"/>
              <a:pathLst>
                <a:path w="2107327" h="2124419">
                  <a:moveTo>
                    <a:pt x="615350" y="1635485"/>
                  </a:moveTo>
                  <a:lnTo>
                    <a:pt x="614239" y="1644439"/>
                  </a:lnTo>
                  <a:lnTo>
                    <a:pt x="620490" y="1641097"/>
                  </a:lnTo>
                  <a:close/>
                  <a:moveTo>
                    <a:pt x="1379129" y="1628066"/>
                  </a:moveTo>
                  <a:lnTo>
                    <a:pt x="1336350" y="1674786"/>
                  </a:lnTo>
                  <a:lnTo>
                    <a:pt x="1364113" y="1695918"/>
                  </a:lnTo>
                  <a:close/>
                  <a:moveTo>
                    <a:pt x="1307236" y="1385630"/>
                  </a:moveTo>
                  <a:lnTo>
                    <a:pt x="1292220" y="1453483"/>
                  </a:lnTo>
                  <a:lnTo>
                    <a:pt x="1334999" y="1406762"/>
                  </a:lnTo>
                  <a:close/>
                  <a:moveTo>
                    <a:pt x="809425" y="1377288"/>
                  </a:moveTo>
                  <a:lnTo>
                    <a:pt x="803174" y="1380630"/>
                  </a:lnTo>
                  <a:lnTo>
                    <a:pt x="808314" y="1386243"/>
                  </a:lnTo>
                  <a:close/>
                  <a:moveTo>
                    <a:pt x="1373496" y="1120382"/>
                  </a:moveTo>
                  <a:lnTo>
                    <a:pt x="1339886" y="1151158"/>
                  </a:lnTo>
                  <a:lnTo>
                    <a:pt x="1380627" y="1152605"/>
                  </a:lnTo>
                  <a:close/>
                  <a:moveTo>
                    <a:pt x="1467323" y="1072109"/>
                  </a:moveTo>
                  <a:lnTo>
                    <a:pt x="1452310" y="1092095"/>
                  </a:lnTo>
                  <a:lnTo>
                    <a:pt x="1489285" y="1100278"/>
                  </a:lnTo>
                  <a:lnTo>
                    <a:pt x="1490183" y="1093040"/>
                  </a:lnTo>
                  <a:close/>
                  <a:moveTo>
                    <a:pt x="1634992" y="1015595"/>
                  </a:moveTo>
                  <a:lnTo>
                    <a:pt x="1634093" y="1022832"/>
                  </a:lnTo>
                  <a:lnTo>
                    <a:pt x="1656953" y="1043763"/>
                  </a:lnTo>
                  <a:lnTo>
                    <a:pt x="1671966" y="1023777"/>
                  </a:lnTo>
                  <a:close/>
                  <a:moveTo>
                    <a:pt x="1743650" y="963270"/>
                  </a:moveTo>
                  <a:lnTo>
                    <a:pt x="1750780" y="995491"/>
                  </a:lnTo>
                  <a:lnTo>
                    <a:pt x="1784389" y="964716"/>
                  </a:lnTo>
                  <a:close/>
                  <a:moveTo>
                    <a:pt x="1073755" y="781840"/>
                  </a:moveTo>
                  <a:lnTo>
                    <a:pt x="1073652" y="782167"/>
                  </a:lnTo>
                  <a:lnTo>
                    <a:pt x="1073880" y="781919"/>
                  </a:lnTo>
                  <a:close/>
                  <a:moveTo>
                    <a:pt x="954575" y="773007"/>
                  </a:moveTo>
                  <a:lnTo>
                    <a:pt x="923447" y="814447"/>
                  </a:lnTo>
                  <a:lnTo>
                    <a:pt x="944182" y="830230"/>
                  </a:lnTo>
                  <a:lnTo>
                    <a:pt x="905724" y="850791"/>
                  </a:lnTo>
                  <a:lnTo>
                    <a:pt x="962191" y="912460"/>
                  </a:lnTo>
                  <a:lnTo>
                    <a:pt x="838232" y="951595"/>
                  </a:lnTo>
                  <a:lnTo>
                    <a:pt x="872424" y="1033169"/>
                  </a:lnTo>
                  <a:lnTo>
                    <a:pt x="829250" y="1031637"/>
                  </a:lnTo>
                  <a:lnTo>
                    <a:pt x="847020" y="1111940"/>
                  </a:lnTo>
                  <a:lnTo>
                    <a:pt x="728276" y="1085662"/>
                  </a:lnTo>
                  <a:lnTo>
                    <a:pt x="716795" y="1137541"/>
                  </a:lnTo>
                  <a:lnTo>
                    <a:pt x="803046" y="1148303"/>
                  </a:lnTo>
                  <a:lnTo>
                    <a:pt x="779235" y="1186574"/>
                  </a:lnTo>
                  <a:lnTo>
                    <a:pt x="859641" y="1211960"/>
                  </a:lnTo>
                  <a:lnTo>
                    <a:pt x="772328" y="1307317"/>
                  </a:lnTo>
                  <a:lnTo>
                    <a:pt x="814159" y="1339157"/>
                  </a:lnTo>
                  <a:lnTo>
                    <a:pt x="816664" y="1318983"/>
                  </a:lnTo>
                  <a:lnTo>
                    <a:pt x="854111" y="1342579"/>
                  </a:lnTo>
                  <a:lnTo>
                    <a:pt x="878673" y="1264778"/>
                  </a:lnTo>
                  <a:lnTo>
                    <a:pt x="973290" y="1351412"/>
                  </a:lnTo>
                  <a:lnTo>
                    <a:pt x="1027013" y="1279892"/>
                  </a:lnTo>
                  <a:lnTo>
                    <a:pt x="1048318" y="1320354"/>
                  </a:lnTo>
                  <a:lnTo>
                    <a:pt x="1109013" y="1264777"/>
                  </a:lnTo>
                  <a:lnTo>
                    <a:pt x="1147424" y="1386443"/>
                  </a:lnTo>
                  <a:lnTo>
                    <a:pt x="1228475" y="1351923"/>
                  </a:lnTo>
                  <a:lnTo>
                    <a:pt x="1226809" y="1398025"/>
                  </a:lnTo>
                  <a:lnTo>
                    <a:pt x="1301736" y="1381444"/>
                  </a:lnTo>
                  <a:lnTo>
                    <a:pt x="1265695" y="1354011"/>
                  </a:lnTo>
                  <a:lnTo>
                    <a:pt x="1304153" y="1333448"/>
                  </a:lnTo>
                  <a:lnTo>
                    <a:pt x="1247685" y="1271780"/>
                  </a:lnTo>
                  <a:lnTo>
                    <a:pt x="1371644" y="1232644"/>
                  </a:lnTo>
                  <a:lnTo>
                    <a:pt x="1338153" y="1152744"/>
                  </a:lnTo>
                  <a:lnTo>
                    <a:pt x="1331600" y="1158744"/>
                  </a:lnTo>
                  <a:lnTo>
                    <a:pt x="1293189" y="1037078"/>
                  </a:lnTo>
                  <a:lnTo>
                    <a:pt x="1212138" y="1071598"/>
                  </a:lnTo>
                  <a:lnTo>
                    <a:pt x="1213804" y="1025496"/>
                  </a:lnTo>
                  <a:lnTo>
                    <a:pt x="1132120" y="1043573"/>
                  </a:lnTo>
                  <a:lnTo>
                    <a:pt x="1159796" y="918512"/>
                  </a:lnTo>
                  <a:lnTo>
                    <a:pt x="1073546" y="907751"/>
                  </a:lnTo>
                  <a:lnTo>
                    <a:pt x="1097356" y="869478"/>
                  </a:lnTo>
                  <a:lnTo>
                    <a:pt x="1050734" y="854760"/>
                  </a:lnTo>
                  <a:lnTo>
                    <a:pt x="1049193" y="859641"/>
                  </a:lnTo>
                  <a:lnTo>
                    <a:pt x="1040245" y="851448"/>
                  </a:lnTo>
                  <a:lnTo>
                    <a:pt x="1016950" y="844094"/>
                  </a:lnTo>
                  <a:lnTo>
                    <a:pt x="1023911" y="836492"/>
                  </a:lnTo>
                  <a:close/>
                  <a:moveTo>
                    <a:pt x="1307141" y="376576"/>
                  </a:moveTo>
                  <a:lnTo>
                    <a:pt x="1306913" y="376826"/>
                  </a:lnTo>
                  <a:lnTo>
                    <a:pt x="1307038" y="376904"/>
                  </a:lnTo>
                  <a:close/>
                  <a:moveTo>
                    <a:pt x="1049192" y="0"/>
                  </a:moveTo>
                  <a:lnTo>
                    <a:pt x="1087603" y="121666"/>
                  </a:lnTo>
                  <a:lnTo>
                    <a:pt x="1168654" y="87146"/>
                  </a:lnTo>
                  <a:lnTo>
                    <a:pt x="1166988" y="133248"/>
                  </a:lnTo>
                  <a:lnTo>
                    <a:pt x="1248672" y="115171"/>
                  </a:lnTo>
                  <a:lnTo>
                    <a:pt x="1220996" y="240233"/>
                  </a:lnTo>
                  <a:lnTo>
                    <a:pt x="1307247" y="250995"/>
                  </a:lnTo>
                  <a:lnTo>
                    <a:pt x="1283436" y="289266"/>
                  </a:lnTo>
                  <a:lnTo>
                    <a:pt x="1330059" y="303985"/>
                  </a:lnTo>
                  <a:lnTo>
                    <a:pt x="1331600" y="299103"/>
                  </a:lnTo>
                  <a:lnTo>
                    <a:pt x="1340550" y="307298"/>
                  </a:lnTo>
                  <a:lnTo>
                    <a:pt x="1363842" y="314651"/>
                  </a:lnTo>
                  <a:lnTo>
                    <a:pt x="1356883" y="322252"/>
                  </a:lnTo>
                  <a:lnTo>
                    <a:pt x="1426217" y="385737"/>
                  </a:lnTo>
                  <a:lnTo>
                    <a:pt x="1479940" y="314216"/>
                  </a:lnTo>
                  <a:lnTo>
                    <a:pt x="1501245" y="354678"/>
                  </a:lnTo>
                  <a:lnTo>
                    <a:pt x="1561940" y="299102"/>
                  </a:lnTo>
                  <a:lnTo>
                    <a:pt x="1600351" y="420768"/>
                  </a:lnTo>
                  <a:lnTo>
                    <a:pt x="1681402" y="386248"/>
                  </a:lnTo>
                  <a:lnTo>
                    <a:pt x="1679736" y="432350"/>
                  </a:lnTo>
                  <a:lnTo>
                    <a:pt x="1761420" y="414273"/>
                  </a:lnTo>
                  <a:lnTo>
                    <a:pt x="1733744" y="539335"/>
                  </a:lnTo>
                  <a:lnTo>
                    <a:pt x="1819995" y="550097"/>
                  </a:lnTo>
                  <a:lnTo>
                    <a:pt x="1796184" y="588368"/>
                  </a:lnTo>
                  <a:lnTo>
                    <a:pt x="1876590" y="613754"/>
                  </a:lnTo>
                  <a:lnTo>
                    <a:pt x="1789277" y="709111"/>
                  </a:lnTo>
                  <a:lnTo>
                    <a:pt x="1858581" y="761863"/>
                  </a:lnTo>
                  <a:lnTo>
                    <a:pt x="1820123" y="782424"/>
                  </a:lnTo>
                  <a:lnTo>
                    <a:pt x="1876591" y="844093"/>
                  </a:lnTo>
                  <a:lnTo>
                    <a:pt x="1752632" y="883228"/>
                  </a:lnTo>
                  <a:lnTo>
                    <a:pt x="1786122" y="963129"/>
                  </a:lnTo>
                  <a:lnTo>
                    <a:pt x="1792676" y="957128"/>
                  </a:lnTo>
                  <a:lnTo>
                    <a:pt x="1831087" y="1078794"/>
                  </a:lnTo>
                  <a:lnTo>
                    <a:pt x="1912138" y="1044274"/>
                  </a:lnTo>
                  <a:lnTo>
                    <a:pt x="1910472" y="1090376"/>
                  </a:lnTo>
                  <a:lnTo>
                    <a:pt x="1992156" y="1072299"/>
                  </a:lnTo>
                  <a:lnTo>
                    <a:pt x="1964480" y="1197361"/>
                  </a:lnTo>
                  <a:lnTo>
                    <a:pt x="2050731" y="1208123"/>
                  </a:lnTo>
                  <a:lnTo>
                    <a:pt x="2026920" y="1246394"/>
                  </a:lnTo>
                  <a:lnTo>
                    <a:pt x="2107326" y="1271780"/>
                  </a:lnTo>
                  <a:lnTo>
                    <a:pt x="2020013" y="1367137"/>
                  </a:lnTo>
                  <a:lnTo>
                    <a:pt x="2089317" y="1419889"/>
                  </a:lnTo>
                  <a:lnTo>
                    <a:pt x="2050859" y="1440450"/>
                  </a:lnTo>
                  <a:lnTo>
                    <a:pt x="2107327" y="1502119"/>
                  </a:lnTo>
                  <a:lnTo>
                    <a:pt x="1983368" y="1541254"/>
                  </a:lnTo>
                  <a:lnTo>
                    <a:pt x="2017560" y="1622828"/>
                  </a:lnTo>
                  <a:lnTo>
                    <a:pt x="1974386" y="1621296"/>
                  </a:lnTo>
                  <a:lnTo>
                    <a:pt x="1992156" y="1701599"/>
                  </a:lnTo>
                  <a:lnTo>
                    <a:pt x="1865728" y="1673621"/>
                  </a:lnTo>
                  <a:lnTo>
                    <a:pt x="1854685" y="1762565"/>
                  </a:lnTo>
                  <a:lnTo>
                    <a:pt x="1817239" y="1738968"/>
                  </a:lnTo>
                  <a:lnTo>
                    <a:pt x="1792677" y="1816769"/>
                  </a:lnTo>
                  <a:lnTo>
                    <a:pt x="1698059" y="1730135"/>
                  </a:lnTo>
                  <a:lnTo>
                    <a:pt x="1644336" y="1801655"/>
                  </a:lnTo>
                  <a:lnTo>
                    <a:pt x="1623033" y="1761194"/>
                  </a:lnTo>
                  <a:lnTo>
                    <a:pt x="1562336" y="1816770"/>
                  </a:lnTo>
                  <a:lnTo>
                    <a:pt x="1523925" y="1695104"/>
                  </a:lnTo>
                  <a:lnTo>
                    <a:pt x="1442874" y="1729624"/>
                  </a:lnTo>
                  <a:lnTo>
                    <a:pt x="1444540" y="1683522"/>
                  </a:lnTo>
                  <a:lnTo>
                    <a:pt x="1369613" y="1700104"/>
                  </a:lnTo>
                  <a:lnTo>
                    <a:pt x="1405654" y="1727538"/>
                  </a:lnTo>
                  <a:lnTo>
                    <a:pt x="1367196" y="1748099"/>
                  </a:lnTo>
                  <a:lnTo>
                    <a:pt x="1423664" y="1809768"/>
                  </a:lnTo>
                  <a:lnTo>
                    <a:pt x="1299705" y="1848903"/>
                  </a:lnTo>
                  <a:lnTo>
                    <a:pt x="1333897" y="1930477"/>
                  </a:lnTo>
                  <a:lnTo>
                    <a:pt x="1290723" y="1928945"/>
                  </a:lnTo>
                  <a:lnTo>
                    <a:pt x="1308493" y="2009248"/>
                  </a:lnTo>
                  <a:lnTo>
                    <a:pt x="1182064" y="1981270"/>
                  </a:lnTo>
                  <a:lnTo>
                    <a:pt x="1171022" y="2070214"/>
                  </a:lnTo>
                  <a:lnTo>
                    <a:pt x="1133576" y="2046617"/>
                  </a:lnTo>
                  <a:lnTo>
                    <a:pt x="1109014" y="2124418"/>
                  </a:lnTo>
                  <a:lnTo>
                    <a:pt x="1014396" y="2037784"/>
                  </a:lnTo>
                  <a:lnTo>
                    <a:pt x="960673" y="2109304"/>
                  </a:lnTo>
                  <a:lnTo>
                    <a:pt x="939370" y="2068843"/>
                  </a:lnTo>
                  <a:lnTo>
                    <a:pt x="878673" y="2124419"/>
                  </a:lnTo>
                  <a:lnTo>
                    <a:pt x="840262" y="2002753"/>
                  </a:lnTo>
                  <a:lnTo>
                    <a:pt x="759211" y="2037273"/>
                  </a:lnTo>
                  <a:lnTo>
                    <a:pt x="760877" y="1991171"/>
                  </a:lnTo>
                  <a:lnTo>
                    <a:pt x="679193" y="2009248"/>
                  </a:lnTo>
                  <a:lnTo>
                    <a:pt x="706869" y="1884187"/>
                  </a:lnTo>
                  <a:lnTo>
                    <a:pt x="620619" y="1873426"/>
                  </a:lnTo>
                  <a:lnTo>
                    <a:pt x="644429" y="1835153"/>
                  </a:lnTo>
                  <a:lnTo>
                    <a:pt x="564023" y="1809769"/>
                  </a:lnTo>
                  <a:lnTo>
                    <a:pt x="651336" y="1714411"/>
                  </a:lnTo>
                  <a:lnTo>
                    <a:pt x="609505" y="1682571"/>
                  </a:lnTo>
                  <a:lnTo>
                    <a:pt x="607000" y="1702745"/>
                  </a:lnTo>
                  <a:lnTo>
                    <a:pt x="569554" y="1679148"/>
                  </a:lnTo>
                  <a:lnTo>
                    <a:pt x="544992" y="1756949"/>
                  </a:lnTo>
                  <a:lnTo>
                    <a:pt x="450374" y="1670315"/>
                  </a:lnTo>
                  <a:lnTo>
                    <a:pt x="396651" y="1741835"/>
                  </a:lnTo>
                  <a:lnTo>
                    <a:pt x="375348" y="1701374"/>
                  </a:lnTo>
                  <a:lnTo>
                    <a:pt x="314651" y="1756950"/>
                  </a:lnTo>
                  <a:lnTo>
                    <a:pt x="276240" y="1635284"/>
                  </a:lnTo>
                  <a:lnTo>
                    <a:pt x="195189" y="1669804"/>
                  </a:lnTo>
                  <a:lnTo>
                    <a:pt x="196855" y="1623702"/>
                  </a:lnTo>
                  <a:lnTo>
                    <a:pt x="115171" y="1641779"/>
                  </a:lnTo>
                  <a:lnTo>
                    <a:pt x="142847" y="1516718"/>
                  </a:lnTo>
                  <a:lnTo>
                    <a:pt x="56597" y="1505957"/>
                  </a:lnTo>
                  <a:lnTo>
                    <a:pt x="80407" y="1467684"/>
                  </a:lnTo>
                  <a:lnTo>
                    <a:pt x="1" y="1442300"/>
                  </a:lnTo>
                  <a:lnTo>
                    <a:pt x="87314" y="1346942"/>
                  </a:lnTo>
                  <a:lnTo>
                    <a:pt x="18010" y="1294191"/>
                  </a:lnTo>
                  <a:lnTo>
                    <a:pt x="56468" y="1273628"/>
                  </a:lnTo>
                  <a:lnTo>
                    <a:pt x="0" y="1211960"/>
                  </a:lnTo>
                  <a:lnTo>
                    <a:pt x="123959" y="1172824"/>
                  </a:lnTo>
                  <a:lnTo>
                    <a:pt x="89767" y="1091251"/>
                  </a:lnTo>
                  <a:lnTo>
                    <a:pt x="132942" y="1092785"/>
                  </a:lnTo>
                  <a:lnTo>
                    <a:pt x="115171" y="1012479"/>
                  </a:lnTo>
                  <a:lnTo>
                    <a:pt x="233916" y="1038757"/>
                  </a:lnTo>
                  <a:lnTo>
                    <a:pt x="245396" y="986879"/>
                  </a:lnTo>
                  <a:lnTo>
                    <a:pt x="159146" y="976118"/>
                  </a:lnTo>
                  <a:lnTo>
                    <a:pt x="182956" y="937845"/>
                  </a:lnTo>
                  <a:lnTo>
                    <a:pt x="102550" y="912461"/>
                  </a:lnTo>
                  <a:lnTo>
                    <a:pt x="189863" y="817103"/>
                  </a:lnTo>
                  <a:lnTo>
                    <a:pt x="120559" y="764352"/>
                  </a:lnTo>
                  <a:lnTo>
                    <a:pt x="159017" y="743789"/>
                  </a:lnTo>
                  <a:lnTo>
                    <a:pt x="102549" y="682121"/>
                  </a:lnTo>
                  <a:lnTo>
                    <a:pt x="226508" y="642985"/>
                  </a:lnTo>
                  <a:lnTo>
                    <a:pt x="192316" y="561412"/>
                  </a:lnTo>
                  <a:lnTo>
                    <a:pt x="235491" y="562946"/>
                  </a:lnTo>
                  <a:lnTo>
                    <a:pt x="217720" y="482640"/>
                  </a:lnTo>
                  <a:lnTo>
                    <a:pt x="344149" y="510619"/>
                  </a:lnTo>
                  <a:lnTo>
                    <a:pt x="355191" y="421675"/>
                  </a:lnTo>
                  <a:lnTo>
                    <a:pt x="392638" y="445271"/>
                  </a:lnTo>
                  <a:lnTo>
                    <a:pt x="417200" y="367470"/>
                  </a:lnTo>
                  <a:lnTo>
                    <a:pt x="511817" y="454104"/>
                  </a:lnTo>
                  <a:lnTo>
                    <a:pt x="542945" y="412665"/>
                  </a:lnTo>
                  <a:lnTo>
                    <a:pt x="522211" y="396883"/>
                  </a:lnTo>
                  <a:lnTo>
                    <a:pt x="560669" y="376320"/>
                  </a:lnTo>
                  <a:lnTo>
                    <a:pt x="504201" y="314651"/>
                  </a:lnTo>
                  <a:lnTo>
                    <a:pt x="628160" y="275516"/>
                  </a:lnTo>
                  <a:lnTo>
                    <a:pt x="593968" y="193943"/>
                  </a:lnTo>
                  <a:lnTo>
                    <a:pt x="637143" y="195476"/>
                  </a:lnTo>
                  <a:lnTo>
                    <a:pt x="619372" y="115171"/>
                  </a:lnTo>
                  <a:lnTo>
                    <a:pt x="745801" y="143149"/>
                  </a:lnTo>
                  <a:lnTo>
                    <a:pt x="756843" y="54205"/>
                  </a:lnTo>
                  <a:lnTo>
                    <a:pt x="794290" y="77802"/>
                  </a:lnTo>
                  <a:lnTo>
                    <a:pt x="818852" y="1"/>
                  </a:lnTo>
                  <a:lnTo>
                    <a:pt x="913469" y="86635"/>
                  </a:lnTo>
                  <a:lnTo>
                    <a:pt x="967193" y="15114"/>
                  </a:lnTo>
                  <a:lnTo>
                    <a:pt x="988497" y="5557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星: 24 pt 58"/>
            <p:cNvSpPr/>
            <p:nvPr/>
          </p:nvSpPr>
          <p:spPr bwMode="auto">
            <a:xfrm>
              <a:off x="588185" y="4956195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星: 24 pt 59"/>
            <p:cNvSpPr/>
            <p:nvPr/>
          </p:nvSpPr>
          <p:spPr bwMode="auto">
            <a:xfrm>
              <a:off x="186533" y="5323664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星: 24 pt 60"/>
            <p:cNvSpPr/>
            <p:nvPr/>
          </p:nvSpPr>
          <p:spPr bwMode="auto">
            <a:xfrm>
              <a:off x="1100933" y="5255297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星: 24 pt 61"/>
            <p:cNvSpPr/>
            <p:nvPr/>
          </p:nvSpPr>
          <p:spPr bwMode="auto">
            <a:xfrm>
              <a:off x="1331669" y="5913323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星: 24 pt 62"/>
            <p:cNvSpPr/>
            <p:nvPr/>
          </p:nvSpPr>
          <p:spPr bwMode="auto">
            <a:xfrm>
              <a:off x="648006" y="6220972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星: 24 pt 63"/>
            <p:cNvSpPr/>
            <p:nvPr/>
          </p:nvSpPr>
          <p:spPr bwMode="auto">
            <a:xfrm>
              <a:off x="83984" y="5853503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2275925" y="4727535"/>
            <a:ext cx="1625953" cy="1638820"/>
            <a:chOff x="1473101" y="4635238"/>
            <a:chExt cx="2159633" cy="2176723"/>
          </a:xfrm>
        </p:grpSpPr>
        <p:sp>
          <p:nvSpPr>
            <p:cNvPr id="66" name="フリーフォーム: 図形 65"/>
            <p:cNvSpPr/>
            <p:nvPr/>
          </p:nvSpPr>
          <p:spPr bwMode="auto">
            <a:xfrm>
              <a:off x="1473101" y="4635238"/>
              <a:ext cx="2159633" cy="2176723"/>
            </a:xfrm>
            <a:custGeom>
              <a:avLst/>
              <a:gdLst>
                <a:gd name="connsiteX0" fmla="*/ 1424167 w 2159633"/>
                <a:gd name="connsiteY0" fmla="*/ 1643374 h 2176723"/>
                <a:gd name="connsiteX1" fmla="*/ 1396681 w 2159633"/>
                <a:gd name="connsiteY1" fmla="*/ 1648737 h 2176723"/>
                <a:gd name="connsiteX2" fmla="*/ 1385114 w 2159633"/>
                <a:gd name="connsiteY2" fmla="*/ 1656055 h 2176723"/>
                <a:gd name="connsiteX3" fmla="*/ 1412807 w 2159633"/>
                <a:gd name="connsiteY3" fmla="*/ 1665030 h 2176723"/>
                <a:gd name="connsiteX4" fmla="*/ 1348419 w 2159633"/>
                <a:gd name="connsiteY4" fmla="*/ 1539362 h 2176723"/>
                <a:gd name="connsiteX5" fmla="*/ 1315069 w 2159633"/>
                <a:gd name="connsiteY5" fmla="*/ 1592052 h 2176723"/>
                <a:gd name="connsiteX6" fmla="*/ 1387067 w 2159633"/>
                <a:gd name="connsiteY6" fmla="*/ 1594970 h 2176723"/>
                <a:gd name="connsiteX7" fmla="*/ 1420417 w 2159633"/>
                <a:gd name="connsiteY7" fmla="*/ 1542279 h 2176723"/>
                <a:gd name="connsiteX8" fmla="*/ 706989 w 2159633"/>
                <a:gd name="connsiteY8" fmla="*/ 1529263 h 2176723"/>
                <a:gd name="connsiteX9" fmla="*/ 714463 w 2159633"/>
                <a:gd name="connsiteY9" fmla="*/ 1543511 h 2176723"/>
                <a:gd name="connsiteX10" fmla="*/ 768861 w 2159633"/>
                <a:gd name="connsiteY10" fmla="*/ 1544540 h 2176723"/>
                <a:gd name="connsiteX11" fmla="*/ 761387 w 2159633"/>
                <a:gd name="connsiteY11" fmla="*/ 1530291 h 2176723"/>
                <a:gd name="connsiteX12" fmla="*/ 1312610 w 2159633"/>
                <a:gd name="connsiteY12" fmla="*/ 1465463 h 2176723"/>
                <a:gd name="connsiteX13" fmla="*/ 1298104 w 2159633"/>
                <a:gd name="connsiteY13" fmla="*/ 1493119 h 2176723"/>
                <a:gd name="connsiteX14" fmla="*/ 1321558 w 2159633"/>
                <a:gd name="connsiteY14" fmla="*/ 1488542 h 2176723"/>
                <a:gd name="connsiteX15" fmla="*/ 1342649 w 2159633"/>
                <a:gd name="connsiteY15" fmla="*/ 1475198 h 2176723"/>
                <a:gd name="connsiteX16" fmla="*/ 775819 w 2159633"/>
                <a:gd name="connsiteY16" fmla="*/ 1381961 h 2176723"/>
                <a:gd name="connsiteX17" fmla="*/ 769477 w 2159633"/>
                <a:gd name="connsiteY17" fmla="*/ 1385321 h 2176723"/>
                <a:gd name="connsiteX18" fmla="*/ 777542 w 2159633"/>
                <a:gd name="connsiteY18" fmla="*/ 1390424 h 2176723"/>
                <a:gd name="connsiteX19" fmla="*/ 895642 w 2159633"/>
                <a:gd name="connsiteY19" fmla="*/ 1318477 h 2176723"/>
                <a:gd name="connsiteX20" fmla="*/ 783291 w 2159633"/>
                <a:gd name="connsiteY20" fmla="*/ 1378002 h 2176723"/>
                <a:gd name="connsiteX21" fmla="*/ 890686 w 2159633"/>
                <a:gd name="connsiteY21" fmla="*/ 1440763 h 2176723"/>
                <a:gd name="connsiteX22" fmla="*/ 734998 w 2159633"/>
                <a:gd name="connsiteY22" fmla="*/ 1123904 h 2176723"/>
                <a:gd name="connsiteX23" fmla="*/ 734082 w 2159633"/>
                <a:gd name="connsiteY23" fmla="*/ 1125650 h 2176723"/>
                <a:gd name="connsiteX24" fmla="*/ 737008 w 2159633"/>
                <a:gd name="connsiteY24" fmla="*/ 1125079 h 2176723"/>
                <a:gd name="connsiteX25" fmla="*/ 804432 w 2159633"/>
                <a:gd name="connsiteY25" fmla="*/ 1111137 h 2176723"/>
                <a:gd name="connsiteX26" fmla="*/ 804585 w 2159633"/>
                <a:gd name="connsiteY26" fmla="*/ 1111892 h 2176723"/>
                <a:gd name="connsiteX27" fmla="*/ 805523 w 2159633"/>
                <a:gd name="connsiteY27" fmla="*/ 1111709 h 2176723"/>
                <a:gd name="connsiteX28" fmla="*/ 222044 w 2159633"/>
                <a:gd name="connsiteY28" fmla="*/ 1064835 h 2176723"/>
                <a:gd name="connsiteX29" fmla="*/ 212267 w 2159633"/>
                <a:gd name="connsiteY29" fmla="*/ 1066742 h 2176723"/>
                <a:gd name="connsiteX30" fmla="*/ 223648 w 2159633"/>
                <a:gd name="connsiteY30" fmla="*/ 1072712 h 2176723"/>
                <a:gd name="connsiteX31" fmla="*/ 1447459 w 2159633"/>
                <a:gd name="connsiteY31" fmla="*/ 1058186 h 2176723"/>
                <a:gd name="connsiteX32" fmla="*/ 1418091 w 2159633"/>
                <a:gd name="connsiteY32" fmla="*/ 1104604 h 2176723"/>
                <a:gd name="connsiteX33" fmla="*/ 1471333 w 2159633"/>
                <a:gd name="connsiteY33" fmla="*/ 1132532 h 2176723"/>
                <a:gd name="connsiteX34" fmla="*/ 1461117 w 2159633"/>
                <a:gd name="connsiteY34" fmla="*/ 1082344 h 2176723"/>
                <a:gd name="connsiteX35" fmla="*/ 1640425 w 2159633"/>
                <a:gd name="connsiteY35" fmla="*/ 1050293 h 2176723"/>
                <a:gd name="connsiteX36" fmla="*/ 1647185 w 2159633"/>
                <a:gd name="connsiteY36" fmla="*/ 1060978 h 2176723"/>
                <a:gd name="connsiteX37" fmla="*/ 1649163 w 2159633"/>
                <a:gd name="connsiteY37" fmla="*/ 1055400 h 2176723"/>
                <a:gd name="connsiteX38" fmla="*/ 1718832 w 2159633"/>
                <a:gd name="connsiteY38" fmla="*/ 1042770 h 2176723"/>
                <a:gd name="connsiteX39" fmla="*/ 1727597 w 2159633"/>
                <a:gd name="connsiteY39" fmla="*/ 1085832 h 2176723"/>
                <a:gd name="connsiteX40" fmla="*/ 1735531 w 2159633"/>
                <a:gd name="connsiteY40" fmla="*/ 1099865 h 2176723"/>
                <a:gd name="connsiteX41" fmla="*/ 1758491 w 2159633"/>
                <a:gd name="connsiteY41" fmla="*/ 1063574 h 2176723"/>
                <a:gd name="connsiteX42" fmla="*/ 1086528 w 2159633"/>
                <a:gd name="connsiteY42" fmla="*/ 808945 h 2176723"/>
                <a:gd name="connsiteX43" fmla="*/ 1085518 w 2159633"/>
                <a:gd name="connsiteY43" fmla="*/ 833872 h 2176723"/>
                <a:gd name="connsiteX44" fmla="*/ 1111913 w 2159633"/>
                <a:gd name="connsiteY44" fmla="*/ 817172 h 2176723"/>
                <a:gd name="connsiteX45" fmla="*/ 962200 w 2159633"/>
                <a:gd name="connsiteY45" fmla="*/ 807706 h 2176723"/>
                <a:gd name="connsiteX46" fmla="*/ 874576 w 2159633"/>
                <a:gd name="connsiteY46" fmla="*/ 854131 h 2176723"/>
                <a:gd name="connsiteX47" fmla="*/ 873236 w 2159633"/>
                <a:gd name="connsiteY47" fmla="*/ 856248 h 2176723"/>
                <a:gd name="connsiteX48" fmla="*/ 1014497 w 2159633"/>
                <a:gd name="connsiteY48" fmla="*/ 945620 h 2176723"/>
                <a:gd name="connsiteX49" fmla="*/ 916404 w 2159633"/>
                <a:gd name="connsiteY49" fmla="*/ 949595 h 2176723"/>
                <a:gd name="connsiteX50" fmla="*/ 964392 w 2159633"/>
                <a:gd name="connsiteY50" fmla="*/ 1002352 h 2176723"/>
                <a:gd name="connsiteX51" fmla="*/ 809538 w 2159633"/>
                <a:gd name="connsiteY51" fmla="*/ 999424 h 2176723"/>
                <a:gd name="connsiteX52" fmla="*/ 892319 w 2159633"/>
                <a:gd name="connsiteY52" fmla="*/ 1157238 h 2176723"/>
                <a:gd name="connsiteX53" fmla="*/ 818261 w 2159633"/>
                <a:gd name="connsiteY53" fmla="*/ 1118391 h 2176723"/>
                <a:gd name="connsiteX54" fmla="*/ 808914 w 2159633"/>
                <a:gd name="connsiteY54" fmla="*/ 1133158 h 2176723"/>
                <a:gd name="connsiteX55" fmla="*/ 816756 w 2159633"/>
                <a:gd name="connsiteY55" fmla="*/ 1171683 h 2176723"/>
                <a:gd name="connsiteX56" fmla="*/ 793232 w 2159633"/>
                <a:gd name="connsiteY56" fmla="*/ 1157935 h 2176723"/>
                <a:gd name="connsiteX57" fmla="*/ 751047 w 2159633"/>
                <a:gd name="connsiteY57" fmla="*/ 1224583 h 2176723"/>
                <a:gd name="connsiteX58" fmla="*/ 911948 w 2159633"/>
                <a:gd name="connsiteY58" fmla="*/ 1231103 h 2176723"/>
                <a:gd name="connsiteX59" fmla="*/ 821092 w 2159633"/>
                <a:gd name="connsiteY59" fmla="*/ 1288586 h 2176723"/>
                <a:gd name="connsiteX60" fmla="*/ 895871 w 2159633"/>
                <a:gd name="connsiteY60" fmla="*/ 1312820 h 2176723"/>
                <a:gd name="connsiteX61" fmla="*/ 897818 w 2159633"/>
                <a:gd name="connsiteY61" fmla="*/ 1264777 h 2176723"/>
                <a:gd name="connsiteX62" fmla="*/ 963522 w 2159633"/>
                <a:gd name="connsiteY62" fmla="*/ 1368627 h 2176723"/>
                <a:gd name="connsiteX63" fmla="*/ 989100 w 2159633"/>
                <a:gd name="connsiteY63" fmla="*/ 1296492 h 2176723"/>
                <a:gd name="connsiteX64" fmla="*/ 1051868 w 2159633"/>
                <a:gd name="connsiteY64" fmla="*/ 1407514 h 2176723"/>
                <a:gd name="connsiteX65" fmla="*/ 1142175 w 2159633"/>
                <a:gd name="connsiteY65" fmla="*/ 1264777 h 2176723"/>
                <a:gd name="connsiteX66" fmla="*/ 1147283 w 2159633"/>
                <a:gd name="connsiteY66" fmla="*/ 1390829 h 2176723"/>
                <a:gd name="connsiteX67" fmla="*/ 1214208 w 2159633"/>
                <a:gd name="connsiteY67" fmla="*/ 1334151 h 2176723"/>
                <a:gd name="connsiteX68" fmla="*/ 1210756 w 2159633"/>
                <a:gd name="connsiteY68" fmla="*/ 1461984 h 2176723"/>
                <a:gd name="connsiteX69" fmla="*/ 1353792 w 2159633"/>
                <a:gd name="connsiteY69" fmla="*/ 1386956 h 2176723"/>
                <a:gd name="connsiteX70" fmla="*/ 1339406 w 2159633"/>
                <a:gd name="connsiteY70" fmla="*/ 1414380 h 2176723"/>
                <a:gd name="connsiteX71" fmla="*/ 1395688 w 2159633"/>
                <a:gd name="connsiteY71" fmla="*/ 1384562 h 2176723"/>
                <a:gd name="connsiteX72" fmla="*/ 1247685 w 2159633"/>
                <a:gd name="connsiteY72" fmla="*/ 1290925 h 2176723"/>
                <a:gd name="connsiteX73" fmla="*/ 1357477 w 2159633"/>
                <a:gd name="connsiteY73" fmla="*/ 1286474 h 2176723"/>
                <a:gd name="connsiteX74" fmla="*/ 1309923 w 2159633"/>
                <a:gd name="connsiteY74" fmla="*/ 1234194 h 2176723"/>
                <a:gd name="connsiteX75" fmla="*/ 1452524 w 2159633"/>
                <a:gd name="connsiteY75" fmla="*/ 1236891 h 2176723"/>
                <a:gd name="connsiteX76" fmla="*/ 1398979 w 2159633"/>
                <a:gd name="connsiteY76" fmla="*/ 1134811 h 2176723"/>
                <a:gd name="connsiteX77" fmla="*/ 1350745 w 2159633"/>
                <a:gd name="connsiteY77" fmla="*/ 1211048 h 2176723"/>
                <a:gd name="connsiteX78" fmla="*/ 1346040 w 2159633"/>
                <a:gd name="connsiteY78" fmla="*/ 1094933 h 2176723"/>
                <a:gd name="connsiteX79" fmla="*/ 1290843 w 2159633"/>
                <a:gd name="connsiteY79" fmla="*/ 1141676 h 2176723"/>
                <a:gd name="connsiteX80" fmla="*/ 1294471 w 2159633"/>
                <a:gd name="connsiteY80" fmla="*/ 1007385 h 2176723"/>
                <a:gd name="connsiteX81" fmla="*/ 1139128 w 2159633"/>
                <a:gd name="connsiteY81" fmla="*/ 1088870 h 2176723"/>
                <a:gd name="connsiteX82" fmla="*/ 1193431 w 2159633"/>
                <a:gd name="connsiteY82" fmla="*/ 985348 h 2176723"/>
                <a:gd name="connsiteX83" fmla="*/ 1116149 w 2159633"/>
                <a:gd name="connsiteY83" fmla="*/ 1000428 h 2176723"/>
                <a:gd name="connsiteX84" fmla="*/ 1189681 w 2159633"/>
                <a:gd name="connsiteY84" fmla="*/ 884253 h 2176723"/>
                <a:gd name="connsiteX85" fmla="*/ 1083650 w 2159633"/>
                <a:gd name="connsiteY85" fmla="*/ 879956 h 2176723"/>
                <a:gd name="connsiteX86" fmla="*/ 1082354 w 2159633"/>
                <a:gd name="connsiteY86" fmla="*/ 911946 h 2176723"/>
                <a:gd name="connsiteX87" fmla="*/ 1061547 w 2159633"/>
                <a:gd name="connsiteY87" fmla="*/ 879061 h 2176723"/>
                <a:gd name="connsiteX88" fmla="*/ 1016950 w 2159633"/>
                <a:gd name="connsiteY88" fmla="*/ 877253 h 2176723"/>
                <a:gd name="connsiteX89" fmla="*/ 1047982 w 2159633"/>
                <a:gd name="connsiteY89" fmla="*/ 857620 h 2176723"/>
                <a:gd name="connsiteX90" fmla="*/ 1024424 w 2159633"/>
                <a:gd name="connsiteY90" fmla="*/ 820386 h 2176723"/>
                <a:gd name="connsiteX91" fmla="*/ 1003204 w 2159633"/>
                <a:gd name="connsiteY91" fmla="*/ 880233 h 2176723"/>
                <a:gd name="connsiteX92" fmla="*/ 934711 w 2159633"/>
                <a:gd name="connsiteY92" fmla="*/ 759084 h 2176723"/>
                <a:gd name="connsiteX93" fmla="*/ 933004 w 2159633"/>
                <a:gd name="connsiteY93" fmla="*/ 761782 h 2176723"/>
                <a:gd name="connsiteX94" fmla="*/ 936961 w 2159633"/>
                <a:gd name="connsiteY94" fmla="*/ 763064 h 2176723"/>
                <a:gd name="connsiteX95" fmla="*/ 1089766 w 2159633"/>
                <a:gd name="connsiteY95" fmla="*/ 729036 h 2176723"/>
                <a:gd name="connsiteX96" fmla="*/ 1088220 w 2159633"/>
                <a:gd name="connsiteY96" fmla="*/ 767189 h 2176723"/>
                <a:gd name="connsiteX97" fmla="*/ 1123273 w 2159633"/>
                <a:gd name="connsiteY97" fmla="*/ 748618 h 2176723"/>
                <a:gd name="connsiteX98" fmla="*/ 1344612 w 2159633"/>
                <a:gd name="connsiteY98" fmla="*/ 450431 h 2176723"/>
                <a:gd name="connsiteX99" fmla="*/ 1321958 w 2159633"/>
                <a:gd name="connsiteY99" fmla="*/ 462433 h 2176723"/>
                <a:gd name="connsiteX100" fmla="*/ 1343613 w 2159633"/>
                <a:gd name="connsiteY100" fmla="*/ 475088 h 2176723"/>
                <a:gd name="connsiteX101" fmla="*/ 1347581 w 2159633"/>
                <a:gd name="connsiteY101" fmla="*/ 377177 h 2176723"/>
                <a:gd name="connsiteX102" fmla="*/ 1325293 w 2159633"/>
                <a:gd name="connsiteY102" fmla="*/ 391278 h 2176723"/>
                <a:gd name="connsiteX103" fmla="*/ 1346728 w 2159633"/>
                <a:gd name="connsiteY103" fmla="*/ 398225 h 2176723"/>
                <a:gd name="connsiteX104" fmla="*/ 837997 w 2159633"/>
                <a:gd name="connsiteY104" fmla="*/ 0 h 2176723"/>
                <a:gd name="connsiteX105" fmla="*/ 903701 w 2159633"/>
                <a:gd name="connsiteY105" fmla="*/ 103850 h 2176723"/>
                <a:gd name="connsiteX106" fmla="*/ 929279 w 2159633"/>
                <a:gd name="connsiteY106" fmla="*/ 31715 h 2176723"/>
                <a:gd name="connsiteX107" fmla="*/ 992047 w 2159633"/>
                <a:gd name="connsiteY107" fmla="*/ 142736 h 2176723"/>
                <a:gd name="connsiteX108" fmla="*/ 1082354 w 2159633"/>
                <a:gd name="connsiteY108" fmla="*/ 0 h 2176723"/>
                <a:gd name="connsiteX109" fmla="*/ 1087462 w 2159633"/>
                <a:gd name="connsiteY109" fmla="*/ 126051 h 2176723"/>
                <a:gd name="connsiteX110" fmla="*/ 1154387 w 2159633"/>
                <a:gd name="connsiteY110" fmla="*/ 69374 h 2176723"/>
                <a:gd name="connsiteX111" fmla="*/ 1150935 w 2159633"/>
                <a:gd name="connsiteY111" fmla="*/ 197206 h 2176723"/>
                <a:gd name="connsiteX112" fmla="*/ 1293971 w 2159633"/>
                <a:gd name="connsiteY112" fmla="*/ 122178 h 2176723"/>
                <a:gd name="connsiteX113" fmla="*/ 1238283 w 2159633"/>
                <a:gd name="connsiteY113" fmla="*/ 228341 h 2176723"/>
                <a:gd name="connsiteX114" fmla="*/ 1329082 w 2159633"/>
                <a:gd name="connsiteY114" fmla="*/ 210623 h 2176723"/>
                <a:gd name="connsiteX115" fmla="*/ 1255248 w 2159633"/>
                <a:gd name="connsiteY115" fmla="*/ 327275 h 2176723"/>
                <a:gd name="connsiteX116" fmla="*/ 1349448 w 2159633"/>
                <a:gd name="connsiteY116" fmla="*/ 331092 h 2176723"/>
                <a:gd name="connsiteX117" fmla="*/ 1350745 w 2159633"/>
                <a:gd name="connsiteY117" fmla="*/ 299102 h 2176723"/>
                <a:gd name="connsiteX118" fmla="*/ 1371551 w 2159633"/>
                <a:gd name="connsiteY118" fmla="*/ 331988 h 2176723"/>
                <a:gd name="connsiteX119" fmla="*/ 1416149 w 2159633"/>
                <a:gd name="connsiteY119" fmla="*/ 333795 h 2176723"/>
                <a:gd name="connsiteX120" fmla="*/ 1385117 w 2159633"/>
                <a:gd name="connsiteY120" fmla="*/ 353429 h 2176723"/>
                <a:gd name="connsiteX121" fmla="*/ 1416449 w 2159633"/>
                <a:gd name="connsiteY121" fmla="*/ 402952 h 2176723"/>
                <a:gd name="connsiteX122" fmla="*/ 1442027 w 2159633"/>
                <a:gd name="connsiteY122" fmla="*/ 330817 h 2176723"/>
                <a:gd name="connsiteX123" fmla="*/ 1504795 w 2159633"/>
                <a:gd name="connsiteY123" fmla="*/ 441839 h 2176723"/>
                <a:gd name="connsiteX124" fmla="*/ 1595102 w 2159633"/>
                <a:gd name="connsiteY124" fmla="*/ 299102 h 2176723"/>
                <a:gd name="connsiteX125" fmla="*/ 1600210 w 2159633"/>
                <a:gd name="connsiteY125" fmla="*/ 425154 h 2176723"/>
                <a:gd name="connsiteX126" fmla="*/ 1667135 w 2159633"/>
                <a:gd name="connsiteY126" fmla="*/ 368476 h 2176723"/>
                <a:gd name="connsiteX127" fmla="*/ 1663683 w 2159633"/>
                <a:gd name="connsiteY127" fmla="*/ 496309 h 2176723"/>
                <a:gd name="connsiteX128" fmla="*/ 1806719 w 2159633"/>
                <a:gd name="connsiteY128" fmla="*/ 421281 h 2176723"/>
                <a:gd name="connsiteX129" fmla="*/ 1751031 w 2159633"/>
                <a:gd name="connsiteY129" fmla="*/ 527444 h 2176723"/>
                <a:gd name="connsiteX130" fmla="*/ 1841830 w 2159633"/>
                <a:gd name="connsiteY130" fmla="*/ 509726 h 2176723"/>
                <a:gd name="connsiteX131" fmla="*/ 1767996 w 2159633"/>
                <a:gd name="connsiteY131" fmla="*/ 626377 h 2176723"/>
                <a:gd name="connsiteX132" fmla="*/ 1928897 w 2159633"/>
                <a:gd name="connsiteY132" fmla="*/ 632897 h 2176723"/>
                <a:gd name="connsiteX133" fmla="*/ 1838041 w 2159633"/>
                <a:gd name="connsiteY133" fmla="*/ 690380 h 2176723"/>
                <a:gd name="connsiteX134" fmla="*/ 1919302 w 2159633"/>
                <a:gd name="connsiteY134" fmla="*/ 716715 h 2176723"/>
                <a:gd name="connsiteX135" fmla="*/ 1786426 w 2159633"/>
                <a:gd name="connsiteY135" fmla="*/ 787115 h 2176723"/>
                <a:gd name="connsiteX136" fmla="*/ 1928897 w 2159633"/>
                <a:gd name="connsiteY136" fmla="*/ 877253 h 2176723"/>
                <a:gd name="connsiteX137" fmla="*/ 1830804 w 2159633"/>
                <a:gd name="connsiteY137" fmla="*/ 881228 h 2176723"/>
                <a:gd name="connsiteX138" fmla="*/ 1878792 w 2159633"/>
                <a:gd name="connsiteY138" fmla="*/ 933985 h 2176723"/>
                <a:gd name="connsiteX139" fmla="*/ 1723938 w 2159633"/>
                <a:gd name="connsiteY139" fmla="*/ 931057 h 2176723"/>
                <a:gd name="connsiteX140" fmla="*/ 1777603 w 2159633"/>
                <a:gd name="connsiteY140" fmla="*/ 1033366 h 2176723"/>
                <a:gd name="connsiteX141" fmla="*/ 1825838 w 2159633"/>
                <a:gd name="connsiteY141" fmla="*/ 957128 h 2176723"/>
                <a:gd name="connsiteX142" fmla="*/ 1830946 w 2159633"/>
                <a:gd name="connsiteY142" fmla="*/ 1083180 h 2176723"/>
                <a:gd name="connsiteX143" fmla="*/ 1897871 w 2159633"/>
                <a:gd name="connsiteY143" fmla="*/ 1026502 h 2176723"/>
                <a:gd name="connsiteX144" fmla="*/ 1894419 w 2159633"/>
                <a:gd name="connsiteY144" fmla="*/ 1154335 h 2176723"/>
                <a:gd name="connsiteX145" fmla="*/ 2037455 w 2159633"/>
                <a:gd name="connsiteY145" fmla="*/ 1079307 h 2176723"/>
                <a:gd name="connsiteX146" fmla="*/ 1981767 w 2159633"/>
                <a:gd name="connsiteY146" fmla="*/ 1185470 h 2176723"/>
                <a:gd name="connsiteX147" fmla="*/ 2072566 w 2159633"/>
                <a:gd name="connsiteY147" fmla="*/ 1167752 h 2176723"/>
                <a:gd name="connsiteX148" fmla="*/ 1998732 w 2159633"/>
                <a:gd name="connsiteY148" fmla="*/ 1284403 h 2176723"/>
                <a:gd name="connsiteX149" fmla="*/ 2159633 w 2159633"/>
                <a:gd name="connsiteY149" fmla="*/ 1290923 h 2176723"/>
                <a:gd name="connsiteX150" fmla="*/ 2068777 w 2159633"/>
                <a:gd name="connsiteY150" fmla="*/ 1348406 h 2176723"/>
                <a:gd name="connsiteX151" fmla="*/ 2150038 w 2159633"/>
                <a:gd name="connsiteY151" fmla="*/ 1374741 h 2176723"/>
                <a:gd name="connsiteX152" fmla="*/ 2017162 w 2159633"/>
                <a:gd name="connsiteY152" fmla="*/ 1445141 h 2176723"/>
                <a:gd name="connsiteX153" fmla="*/ 2159633 w 2159633"/>
                <a:gd name="connsiteY153" fmla="*/ 1535279 h 2176723"/>
                <a:gd name="connsiteX154" fmla="*/ 2061540 w 2159633"/>
                <a:gd name="connsiteY154" fmla="*/ 1539254 h 2176723"/>
                <a:gd name="connsiteX155" fmla="*/ 2109528 w 2159633"/>
                <a:gd name="connsiteY155" fmla="*/ 1592011 h 2176723"/>
                <a:gd name="connsiteX156" fmla="*/ 1954674 w 2159633"/>
                <a:gd name="connsiteY156" fmla="*/ 1589083 h 2176723"/>
                <a:gd name="connsiteX157" fmla="*/ 2037455 w 2159633"/>
                <a:gd name="connsiteY157" fmla="*/ 1746897 h 2176723"/>
                <a:gd name="connsiteX158" fmla="*/ 1949568 w 2159633"/>
                <a:gd name="connsiteY158" fmla="*/ 1700796 h 2176723"/>
                <a:gd name="connsiteX159" fmla="*/ 1961892 w 2159633"/>
                <a:gd name="connsiteY159" fmla="*/ 1761342 h 2176723"/>
                <a:gd name="connsiteX160" fmla="*/ 1833250 w 2159633"/>
                <a:gd name="connsiteY160" fmla="*/ 1686164 h 2176723"/>
                <a:gd name="connsiteX161" fmla="*/ 1825838 w 2159633"/>
                <a:gd name="connsiteY161" fmla="*/ 1869074 h 2176723"/>
                <a:gd name="connsiteX162" fmla="*/ 1767908 w 2159633"/>
                <a:gd name="connsiteY162" fmla="*/ 1777514 h 2176723"/>
                <a:gd name="connsiteX163" fmla="*/ 1746688 w 2159633"/>
                <a:gd name="connsiteY163" fmla="*/ 1837361 h 2176723"/>
                <a:gd name="connsiteX164" fmla="*/ 1678195 w 2159633"/>
                <a:gd name="connsiteY164" fmla="*/ 1716212 h 2176723"/>
                <a:gd name="connsiteX165" fmla="*/ 1581481 w 2159633"/>
                <a:gd name="connsiteY165" fmla="*/ 1869074 h 2176723"/>
                <a:gd name="connsiteX166" fmla="*/ 1576776 w 2159633"/>
                <a:gd name="connsiteY166" fmla="*/ 1752959 h 2176723"/>
                <a:gd name="connsiteX167" fmla="*/ 1521579 w 2159633"/>
                <a:gd name="connsiteY167" fmla="*/ 1799702 h 2176723"/>
                <a:gd name="connsiteX168" fmla="*/ 1525207 w 2159633"/>
                <a:gd name="connsiteY168" fmla="*/ 1665411 h 2176723"/>
                <a:gd name="connsiteX169" fmla="*/ 1369864 w 2159633"/>
                <a:gd name="connsiteY169" fmla="*/ 1746896 h 2176723"/>
                <a:gd name="connsiteX170" fmla="*/ 1379578 w 2159633"/>
                <a:gd name="connsiteY170" fmla="*/ 1728377 h 2176723"/>
                <a:gd name="connsiteX171" fmla="*/ 1333499 w 2159633"/>
                <a:gd name="connsiteY171" fmla="*/ 1752790 h 2176723"/>
                <a:gd name="connsiteX172" fmla="*/ 1475970 w 2159633"/>
                <a:gd name="connsiteY172" fmla="*/ 1842928 h 2176723"/>
                <a:gd name="connsiteX173" fmla="*/ 1377877 w 2159633"/>
                <a:gd name="connsiteY173" fmla="*/ 1846903 h 2176723"/>
                <a:gd name="connsiteX174" fmla="*/ 1425865 w 2159633"/>
                <a:gd name="connsiteY174" fmla="*/ 1899660 h 2176723"/>
                <a:gd name="connsiteX175" fmla="*/ 1271011 w 2159633"/>
                <a:gd name="connsiteY175" fmla="*/ 1896732 h 2176723"/>
                <a:gd name="connsiteX176" fmla="*/ 1353792 w 2159633"/>
                <a:gd name="connsiteY176" fmla="*/ 2054546 h 2176723"/>
                <a:gd name="connsiteX177" fmla="*/ 1265905 w 2159633"/>
                <a:gd name="connsiteY177" fmla="*/ 2008445 h 2176723"/>
                <a:gd name="connsiteX178" fmla="*/ 1278229 w 2159633"/>
                <a:gd name="connsiteY178" fmla="*/ 2068991 h 2176723"/>
                <a:gd name="connsiteX179" fmla="*/ 1149587 w 2159633"/>
                <a:gd name="connsiteY179" fmla="*/ 1993813 h 2176723"/>
                <a:gd name="connsiteX180" fmla="*/ 1142175 w 2159633"/>
                <a:gd name="connsiteY180" fmla="*/ 2176723 h 2176723"/>
                <a:gd name="connsiteX181" fmla="*/ 1084245 w 2159633"/>
                <a:gd name="connsiteY181" fmla="*/ 2085163 h 2176723"/>
                <a:gd name="connsiteX182" fmla="*/ 1063025 w 2159633"/>
                <a:gd name="connsiteY182" fmla="*/ 2145010 h 2176723"/>
                <a:gd name="connsiteX183" fmla="*/ 994532 w 2159633"/>
                <a:gd name="connsiteY183" fmla="*/ 2023861 h 2176723"/>
                <a:gd name="connsiteX184" fmla="*/ 897818 w 2159633"/>
                <a:gd name="connsiteY184" fmla="*/ 2176723 h 2176723"/>
                <a:gd name="connsiteX185" fmla="*/ 893113 w 2159633"/>
                <a:gd name="connsiteY185" fmla="*/ 2060608 h 2176723"/>
                <a:gd name="connsiteX186" fmla="*/ 837916 w 2159633"/>
                <a:gd name="connsiteY186" fmla="*/ 2107351 h 2176723"/>
                <a:gd name="connsiteX187" fmla="*/ 841544 w 2159633"/>
                <a:gd name="connsiteY187" fmla="*/ 1973060 h 2176723"/>
                <a:gd name="connsiteX188" fmla="*/ 686201 w 2159633"/>
                <a:gd name="connsiteY188" fmla="*/ 2054545 h 2176723"/>
                <a:gd name="connsiteX189" fmla="*/ 740504 w 2159633"/>
                <a:gd name="connsiteY189" fmla="*/ 1951023 h 2176723"/>
                <a:gd name="connsiteX190" fmla="*/ 663222 w 2159633"/>
                <a:gd name="connsiteY190" fmla="*/ 1966103 h 2176723"/>
                <a:gd name="connsiteX191" fmla="*/ 736754 w 2159633"/>
                <a:gd name="connsiteY191" fmla="*/ 1849928 h 2176723"/>
                <a:gd name="connsiteX192" fmla="*/ 564023 w 2159633"/>
                <a:gd name="connsiteY192" fmla="*/ 1842928 h 2176723"/>
                <a:gd name="connsiteX193" fmla="*/ 658986 w 2159633"/>
                <a:gd name="connsiteY193" fmla="*/ 1782847 h 2176723"/>
                <a:gd name="connsiteX194" fmla="*/ 585750 w 2159633"/>
                <a:gd name="connsiteY194" fmla="*/ 1759112 h 2176723"/>
                <a:gd name="connsiteX195" fmla="*/ 704813 w 2159633"/>
                <a:gd name="connsiteY195" fmla="*/ 1696032 h 2176723"/>
                <a:gd name="connsiteX196" fmla="*/ 585565 w 2159633"/>
                <a:gd name="connsiteY196" fmla="*/ 1626344 h 2176723"/>
                <a:gd name="connsiteX197" fmla="*/ 578153 w 2159633"/>
                <a:gd name="connsiteY197" fmla="*/ 1809254 h 2176723"/>
                <a:gd name="connsiteX198" fmla="*/ 520223 w 2159633"/>
                <a:gd name="connsiteY198" fmla="*/ 1717694 h 2176723"/>
                <a:gd name="connsiteX199" fmla="*/ 499003 w 2159633"/>
                <a:gd name="connsiteY199" fmla="*/ 1777541 h 2176723"/>
                <a:gd name="connsiteX200" fmla="*/ 430510 w 2159633"/>
                <a:gd name="connsiteY200" fmla="*/ 1656392 h 2176723"/>
                <a:gd name="connsiteX201" fmla="*/ 333796 w 2159633"/>
                <a:gd name="connsiteY201" fmla="*/ 1809254 h 2176723"/>
                <a:gd name="connsiteX202" fmla="*/ 329091 w 2159633"/>
                <a:gd name="connsiteY202" fmla="*/ 1693139 h 2176723"/>
                <a:gd name="connsiteX203" fmla="*/ 273894 w 2159633"/>
                <a:gd name="connsiteY203" fmla="*/ 1739882 h 2176723"/>
                <a:gd name="connsiteX204" fmla="*/ 277522 w 2159633"/>
                <a:gd name="connsiteY204" fmla="*/ 1605591 h 2176723"/>
                <a:gd name="connsiteX205" fmla="*/ 122178 w 2159633"/>
                <a:gd name="connsiteY205" fmla="*/ 1687076 h 2176723"/>
                <a:gd name="connsiteX206" fmla="*/ 176482 w 2159633"/>
                <a:gd name="connsiteY206" fmla="*/ 1583554 h 2176723"/>
                <a:gd name="connsiteX207" fmla="*/ 99200 w 2159633"/>
                <a:gd name="connsiteY207" fmla="*/ 1598634 h 2176723"/>
                <a:gd name="connsiteX208" fmla="*/ 172732 w 2159633"/>
                <a:gd name="connsiteY208" fmla="*/ 1482459 h 2176723"/>
                <a:gd name="connsiteX209" fmla="*/ 1 w 2159633"/>
                <a:gd name="connsiteY209" fmla="*/ 1475459 h 2176723"/>
                <a:gd name="connsiteX210" fmla="*/ 94963 w 2159633"/>
                <a:gd name="connsiteY210" fmla="*/ 1415378 h 2176723"/>
                <a:gd name="connsiteX211" fmla="*/ 21728 w 2159633"/>
                <a:gd name="connsiteY211" fmla="*/ 1391643 h 2176723"/>
                <a:gd name="connsiteX212" fmla="*/ 148003 w 2159633"/>
                <a:gd name="connsiteY212" fmla="*/ 1324742 h 2176723"/>
                <a:gd name="connsiteX213" fmla="*/ 0 w 2159633"/>
                <a:gd name="connsiteY213" fmla="*/ 1231105 h 2176723"/>
                <a:gd name="connsiteX214" fmla="*/ 109792 w 2159633"/>
                <a:gd name="connsiteY214" fmla="*/ 1226654 h 2176723"/>
                <a:gd name="connsiteX215" fmla="*/ 62237 w 2159633"/>
                <a:gd name="connsiteY215" fmla="*/ 1174374 h 2176723"/>
                <a:gd name="connsiteX216" fmla="*/ 204839 w 2159633"/>
                <a:gd name="connsiteY216" fmla="*/ 1177071 h 2176723"/>
                <a:gd name="connsiteX217" fmla="*/ 122178 w 2159633"/>
                <a:gd name="connsiteY217" fmla="*/ 1019485 h 2176723"/>
                <a:gd name="connsiteX218" fmla="*/ 205346 w 2159633"/>
                <a:gd name="connsiteY218" fmla="*/ 1063112 h 2176723"/>
                <a:gd name="connsiteX219" fmla="*/ 217716 w 2159633"/>
                <a:gd name="connsiteY219" fmla="*/ 1043569 h 2176723"/>
                <a:gd name="connsiteX220" fmla="*/ 209874 w 2159633"/>
                <a:gd name="connsiteY220" fmla="*/ 1005043 h 2176723"/>
                <a:gd name="connsiteX221" fmla="*/ 233399 w 2159633"/>
                <a:gd name="connsiteY221" fmla="*/ 1018791 h 2176723"/>
                <a:gd name="connsiteX222" fmla="*/ 275281 w 2159633"/>
                <a:gd name="connsiteY222" fmla="*/ 952620 h 2176723"/>
                <a:gd name="connsiteX223" fmla="*/ 102550 w 2159633"/>
                <a:gd name="connsiteY223" fmla="*/ 945620 h 2176723"/>
                <a:gd name="connsiteX224" fmla="*/ 197513 w 2159633"/>
                <a:gd name="connsiteY224" fmla="*/ 885539 h 2176723"/>
                <a:gd name="connsiteX225" fmla="*/ 124277 w 2159633"/>
                <a:gd name="connsiteY225" fmla="*/ 861804 h 2176723"/>
                <a:gd name="connsiteX226" fmla="*/ 250552 w 2159633"/>
                <a:gd name="connsiteY226" fmla="*/ 794903 h 2176723"/>
                <a:gd name="connsiteX227" fmla="*/ 102549 w 2159633"/>
                <a:gd name="connsiteY227" fmla="*/ 701266 h 2176723"/>
                <a:gd name="connsiteX228" fmla="*/ 212341 w 2159633"/>
                <a:gd name="connsiteY228" fmla="*/ 696815 h 2176723"/>
                <a:gd name="connsiteX229" fmla="*/ 164787 w 2159633"/>
                <a:gd name="connsiteY229" fmla="*/ 644535 h 2176723"/>
                <a:gd name="connsiteX230" fmla="*/ 307388 w 2159633"/>
                <a:gd name="connsiteY230" fmla="*/ 647232 h 2176723"/>
                <a:gd name="connsiteX231" fmla="*/ 224727 w 2159633"/>
                <a:gd name="connsiteY231" fmla="*/ 489646 h 2176723"/>
                <a:gd name="connsiteX232" fmla="*/ 326197 w 2159633"/>
                <a:gd name="connsiteY232" fmla="*/ 542873 h 2176723"/>
                <a:gd name="connsiteX233" fmla="*/ 312423 w 2159633"/>
                <a:gd name="connsiteY233" fmla="*/ 475204 h 2176723"/>
                <a:gd name="connsiteX234" fmla="*/ 429213 w 2159633"/>
                <a:gd name="connsiteY234" fmla="*/ 543455 h 2176723"/>
                <a:gd name="connsiteX235" fmla="*/ 436345 w 2159633"/>
                <a:gd name="connsiteY235" fmla="*/ 367469 h 2176723"/>
                <a:gd name="connsiteX236" fmla="*/ 502049 w 2159633"/>
                <a:gd name="connsiteY236" fmla="*/ 471319 h 2176723"/>
                <a:gd name="connsiteX237" fmla="*/ 527627 w 2159633"/>
                <a:gd name="connsiteY237" fmla="*/ 399184 h 2176723"/>
                <a:gd name="connsiteX238" fmla="*/ 568631 w 2159633"/>
                <a:gd name="connsiteY238" fmla="*/ 471711 h 2176723"/>
                <a:gd name="connsiteX239" fmla="*/ 638003 w 2159633"/>
                <a:gd name="connsiteY239" fmla="*/ 434957 h 2176723"/>
                <a:gd name="connsiteX240" fmla="*/ 645462 w 2159633"/>
                <a:gd name="connsiteY240" fmla="*/ 423168 h 2176723"/>
                <a:gd name="connsiteX241" fmla="*/ 504201 w 2159633"/>
                <a:gd name="connsiteY241" fmla="*/ 333796 h 2176723"/>
                <a:gd name="connsiteX242" fmla="*/ 613993 w 2159633"/>
                <a:gd name="connsiteY242" fmla="*/ 329346 h 2176723"/>
                <a:gd name="connsiteX243" fmla="*/ 566439 w 2159633"/>
                <a:gd name="connsiteY243" fmla="*/ 277066 h 2176723"/>
                <a:gd name="connsiteX244" fmla="*/ 709040 w 2159633"/>
                <a:gd name="connsiteY244" fmla="*/ 279763 h 2176723"/>
                <a:gd name="connsiteX245" fmla="*/ 626380 w 2159633"/>
                <a:gd name="connsiteY245" fmla="*/ 122177 h 2176723"/>
                <a:gd name="connsiteX246" fmla="*/ 727849 w 2159633"/>
                <a:gd name="connsiteY246" fmla="*/ 175404 h 2176723"/>
                <a:gd name="connsiteX247" fmla="*/ 714075 w 2159633"/>
                <a:gd name="connsiteY247" fmla="*/ 107734 h 2176723"/>
                <a:gd name="connsiteX248" fmla="*/ 830865 w 2159633"/>
                <a:gd name="connsiteY248" fmla="*/ 175986 h 217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</a:cxnLst>
              <a:rect l="l" t="t" r="r" b="b"/>
              <a:pathLst>
                <a:path w="2159633" h="2176723">
                  <a:moveTo>
                    <a:pt x="1424167" y="1643374"/>
                  </a:moveTo>
                  <a:lnTo>
                    <a:pt x="1396681" y="1648737"/>
                  </a:lnTo>
                  <a:lnTo>
                    <a:pt x="1385114" y="1656055"/>
                  </a:lnTo>
                  <a:lnTo>
                    <a:pt x="1412807" y="1665030"/>
                  </a:lnTo>
                  <a:close/>
                  <a:moveTo>
                    <a:pt x="1348419" y="1539362"/>
                  </a:moveTo>
                  <a:lnTo>
                    <a:pt x="1315069" y="1592052"/>
                  </a:lnTo>
                  <a:lnTo>
                    <a:pt x="1387067" y="1594970"/>
                  </a:lnTo>
                  <a:lnTo>
                    <a:pt x="1420417" y="1542279"/>
                  </a:lnTo>
                  <a:close/>
                  <a:moveTo>
                    <a:pt x="706989" y="1529263"/>
                  </a:moveTo>
                  <a:lnTo>
                    <a:pt x="714463" y="1543511"/>
                  </a:lnTo>
                  <a:lnTo>
                    <a:pt x="768861" y="1544540"/>
                  </a:lnTo>
                  <a:lnTo>
                    <a:pt x="761387" y="1530291"/>
                  </a:lnTo>
                  <a:close/>
                  <a:moveTo>
                    <a:pt x="1312610" y="1465463"/>
                  </a:moveTo>
                  <a:lnTo>
                    <a:pt x="1298104" y="1493119"/>
                  </a:lnTo>
                  <a:lnTo>
                    <a:pt x="1321558" y="1488542"/>
                  </a:lnTo>
                  <a:lnTo>
                    <a:pt x="1342649" y="1475198"/>
                  </a:lnTo>
                  <a:close/>
                  <a:moveTo>
                    <a:pt x="775819" y="1381961"/>
                  </a:moveTo>
                  <a:lnTo>
                    <a:pt x="769477" y="1385321"/>
                  </a:lnTo>
                  <a:lnTo>
                    <a:pt x="777542" y="1390424"/>
                  </a:lnTo>
                  <a:close/>
                  <a:moveTo>
                    <a:pt x="895642" y="1318477"/>
                  </a:moveTo>
                  <a:lnTo>
                    <a:pt x="783291" y="1378002"/>
                  </a:lnTo>
                  <a:lnTo>
                    <a:pt x="890686" y="1440763"/>
                  </a:lnTo>
                  <a:close/>
                  <a:moveTo>
                    <a:pt x="734998" y="1123904"/>
                  </a:moveTo>
                  <a:lnTo>
                    <a:pt x="734082" y="1125650"/>
                  </a:lnTo>
                  <a:lnTo>
                    <a:pt x="737008" y="1125079"/>
                  </a:lnTo>
                  <a:close/>
                  <a:moveTo>
                    <a:pt x="804432" y="1111137"/>
                  </a:moveTo>
                  <a:lnTo>
                    <a:pt x="804585" y="1111892"/>
                  </a:lnTo>
                  <a:lnTo>
                    <a:pt x="805523" y="1111709"/>
                  </a:lnTo>
                  <a:close/>
                  <a:moveTo>
                    <a:pt x="222044" y="1064835"/>
                  </a:moveTo>
                  <a:lnTo>
                    <a:pt x="212267" y="1066742"/>
                  </a:lnTo>
                  <a:lnTo>
                    <a:pt x="223648" y="1072712"/>
                  </a:lnTo>
                  <a:close/>
                  <a:moveTo>
                    <a:pt x="1447459" y="1058186"/>
                  </a:moveTo>
                  <a:lnTo>
                    <a:pt x="1418091" y="1104604"/>
                  </a:lnTo>
                  <a:lnTo>
                    <a:pt x="1471333" y="1132532"/>
                  </a:lnTo>
                  <a:lnTo>
                    <a:pt x="1461117" y="1082344"/>
                  </a:lnTo>
                  <a:close/>
                  <a:moveTo>
                    <a:pt x="1640425" y="1050293"/>
                  </a:moveTo>
                  <a:lnTo>
                    <a:pt x="1647185" y="1060978"/>
                  </a:lnTo>
                  <a:lnTo>
                    <a:pt x="1649163" y="1055400"/>
                  </a:lnTo>
                  <a:close/>
                  <a:moveTo>
                    <a:pt x="1718832" y="1042770"/>
                  </a:moveTo>
                  <a:lnTo>
                    <a:pt x="1727597" y="1085832"/>
                  </a:lnTo>
                  <a:lnTo>
                    <a:pt x="1735531" y="1099865"/>
                  </a:lnTo>
                  <a:lnTo>
                    <a:pt x="1758491" y="1063574"/>
                  </a:lnTo>
                  <a:close/>
                  <a:moveTo>
                    <a:pt x="1086528" y="808945"/>
                  </a:moveTo>
                  <a:lnTo>
                    <a:pt x="1085518" y="833872"/>
                  </a:lnTo>
                  <a:lnTo>
                    <a:pt x="1111913" y="817172"/>
                  </a:lnTo>
                  <a:close/>
                  <a:moveTo>
                    <a:pt x="962200" y="807706"/>
                  </a:moveTo>
                  <a:lnTo>
                    <a:pt x="874576" y="854131"/>
                  </a:lnTo>
                  <a:lnTo>
                    <a:pt x="873236" y="856248"/>
                  </a:lnTo>
                  <a:lnTo>
                    <a:pt x="1014497" y="945620"/>
                  </a:lnTo>
                  <a:lnTo>
                    <a:pt x="916404" y="949595"/>
                  </a:lnTo>
                  <a:lnTo>
                    <a:pt x="964392" y="1002352"/>
                  </a:lnTo>
                  <a:lnTo>
                    <a:pt x="809538" y="999424"/>
                  </a:lnTo>
                  <a:lnTo>
                    <a:pt x="892319" y="1157238"/>
                  </a:lnTo>
                  <a:lnTo>
                    <a:pt x="818261" y="1118391"/>
                  </a:lnTo>
                  <a:lnTo>
                    <a:pt x="808914" y="1133158"/>
                  </a:lnTo>
                  <a:lnTo>
                    <a:pt x="816756" y="1171683"/>
                  </a:lnTo>
                  <a:lnTo>
                    <a:pt x="793232" y="1157935"/>
                  </a:lnTo>
                  <a:lnTo>
                    <a:pt x="751047" y="1224583"/>
                  </a:lnTo>
                  <a:lnTo>
                    <a:pt x="911948" y="1231103"/>
                  </a:lnTo>
                  <a:lnTo>
                    <a:pt x="821092" y="1288586"/>
                  </a:lnTo>
                  <a:lnTo>
                    <a:pt x="895871" y="1312820"/>
                  </a:lnTo>
                  <a:lnTo>
                    <a:pt x="897818" y="1264777"/>
                  </a:lnTo>
                  <a:lnTo>
                    <a:pt x="963522" y="1368627"/>
                  </a:lnTo>
                  <a:lnTo>
                    <a:pt x="989100" y="1296492"/>
                  </a:lnTo>
                  <a:lnTo>
                    <a:pt x="1051868" y="1407514"/>
                  </a:lnTo>
                  <a:lnTo>
                    <a:pt x="1142175" y="1264777"/>
                  </a:lnTo>
                  <a:lnTo>
                    <a:pt x="1147283" y="1390829"/>
                  </a:lnTo>
                  <a:lnTo>
                    <a:pt x="1214208" y="1334151"/>
                  </a:lnTo>
                  <a:lnTo>
                    <a:pt x="1210756" y="1461984"/>
                  </a:lnTo>
                  <a:lnTo>
                    <a:pt x="1353792" y="1386956"/>
                  </a:lnTo>
                  <a:lnTo>
                    <a:pt x="1339406" y="1414380"/>
                  </a:lnTo>
                  <a:lnTo>
                    <a:pt x="1395688" y="1384562"/>
                  </a:lnTo>
                  <a:lnTo>
                    <a:pt x="1247685" y="1290925"/>
                  </a:lnTo>
                  <a:lnTo>
                    <a:pt x="1357477" y="1286474"/>
                  </a:lnTo>
                  <a:lnTo>
                    <a:pt x="1309923" y="1234194"/>
                  </a:lnTo>
                  <a:lnTo>
                    <a:pt x="1452524" y="1236891"/>
                  </a:lnTo>
                  <a:lnTo>
                    <a:pt x="1398979" y="1134811"/>
                  </a:lnTo>
                  <a:lnTo>
                    <a:pt x="1350745" y="1211048"/>
                  </a:lnTo>
                  <a:lnTo>
                    <a:pt x="1346040" y="1094933"/>
                  </a:lnTo>
                  <a:lnTo>
                    <a:pt x="1290843" y="1141676"/>
                  </a:lnTo>
                  <a:lnTo>
                    <a:pt x="1294471" y="1007385"/>
                  </a:lnTo>
                  <a:lnTo>
                    <a:pt x="1139128" y="1088870"/>
                  </a:lnTo>
                  <a:lnTo>
                    <a:pt x="1193431" y="985348"/>
                  </a:lnTo>
                  <a:lnTo>
                    <a:pt x="1116149" y="1000428"/>
                  </a:lnTo>
                  <a:lnTo>
                    <a:pt x="1189681" y="884253"/>
                  </a:lnTo>
                  <a:lnTo>
                    <a:pt x="1083650" y="879956"/>
                  </a:lnTo>
                  <a:lnTo>
                    <a:pt x="1082354" y="911946"/>
                  </a:lnTo>
                  <a:lnTo>
                    <a:pt x="1061547" y="879061"/>
                  </a:lnTo>
                  <a:lnTo>
                    <a:pt x="1016950" y="877253"/>
                  </a:lnTo>
                  <a:lnTo>
                    <a:pt x="1047982" y="857620"/>
                  </a:lnTo>
                  <a:lnTo>
                    <a:pt x="1024424" y="820386"/>
                  </a:lnTo>
                  <a:lnTo>
                    <a:pt x="1003204" y="880233"/>
                  </a:lnTo>
                  <a:close/>
                  <a:moveTo>
                    <a:pt x="934711" y="759084"/>
                  </a:moveTo>
                  <a:lnTo>
                    <a:pt x="933004" y="761782"/>
                  </a:lnTo>
                  <a:lnTo>
                    <a:pt x="936961" y="763064"/>
                  </a:lnTo>
                  <a:close/>
                  <a:moveTo>
                    <a:pt x="1089766" y="729036"/>
                  </a:moveTo>
                  <a:lnTo>
                    <a:pt x="1088220" y="767189"/>
                  </a:lnTo>
                  <a:lnTo>
                    <a:pt x="1123273" y="748618"/>
                  </a:lnTo>
                  <a:close/>
                  <a:moveTo>
                    <a:pt x="1344612" y="450431"/>
                  </a:moveTo>
                  <a:lnTo>
                    <a:pt x="1321958" y="462433"/>
                  </a:lnTo>
                  <a:lnTo>
                    <a:pt x="1343613" y="475088"/>
                  </a:lnTo>
                  <a:close/>
                  <a:moveTo>
                    <a:pt x="1347581" y="377177"/>
                  </a:moveTo>
                  <a:lnTo>
                    <a:pt x="1325293" y="391278"/>
                  </a:lnTo>
                  <a:lnTo>
                    <a:pt x="1346728" y="398225"/>
                  </a:lnTo>
                  <a:close/>
                  <a:moveTo>
                    <a:pt x="837997" y="0"/>
                  </a:moveTo>
                  <a:lnTo>
                    <a:pt x="903701" y="103850"/>
                  </a:lnTo>
                  <a:lnTo>
                    <a:pt x="929279" y="31715"/>
                  </a:lnTo>
                  <a:lnTo>
                    <a:pt x="992047" y="142736"/>
                  </a:lnTo>
                  <a:lnTo>
                    <a:pt x="1082354" y="0"/>
                  </a:lnTo>
                  <a:lnTo>
                    <a:pt x="1087462" y="126051"/>
                  </a:lnTo>
                  <a:lnTo>
                    <a:pt x="1154387" y="69374"/>
                  </a:lnTo>
                  <a:lnTo>
                    <a:pt x="1150935" y="197206"/>
                  </a:lnTo>
                  <a:lnTo>
                    <a:pt x="1293971" y="122178"/>
                  </a:lnTo>
                  <a:lnTo>
                    <a:pt x="1238283" y="228341"/>
                  </a:lnTo>
                  <a:lnTo>
                    <a:pt x="1329082" y="210623"/>
                  </a:lnTo>
                  <a:lnTo>
                    <a:pt x="1255248" y="327275"/>
                  </a:lnTo>
                  <a:lnTo>
                    <a:pt x="1349448" y="331092"/>
                  </a:lnTo>
                  <a:lnTo>
                    <a:pt x="1350745" y="299102"/>
                  </a:lnTo>
                  <a:lnTo>
                    <a:pt x="1371551" y="331988"/>
                  </a:lnTo>
                  <a:lnTo>
                    <a:pt x="1416149" y="333795"/>
                  </a:lnTo>
                  <a:lnTo>
                    <a:pt x="1385117" y="353429"/>
                  </a:lnTo>
                  <a:lnTo>
                    <a:pt x="1416449" y="402952"/>
                  </a:lnTo>
                  <a:lnTo>
                    <a:pt x="1442027" y="330817"/>
                  </a:lnTo>
                  <a:lnTo>
                    <a:pt x="1504795" y="441839"/>
                  </a:lnTo>
                  <a:lnTo>
                    <a:pt x="1595102" y="299102"/>
                  </a:lnTo>
                  <a:lnTo>
                    <a:pt x="1600210" y="425154"/>
                  </a:lnTo>
                  <a:lnTo>
                    <a:pt x="1667135" y="368476"/>
                  </a:lnTo>
                  <a:lnTo>
                    <a:pt x="1663683" y="496309"/>
                  </a:lnTo>
                  <a:lnTo>
                    <a:pt x="1806719" y="421281"/>
                  </a:lnTo>
                  <a:lnTo>
                    <a:pt x="1751031" y="527444"/>
                  </a:lnTo>
                  <a:lnTo>
                    <a:pt x="1841830" y="509726"/>
                  </a:lnTo>
                  <a:lnTo>
                    <a:pt x="1767996" y="626377"/>
                  </a:lnTo>
                  <a:lnTo>
                    <a:pt x="1928897" y="632897"/>
                  </a:lnTo>
                  <a:lnTo>
                    <a:pt x="1838041" y="690380"/>
                  </a:lnTo>
                  <a:lnTo>
                    <a:pt x="1919302" y="716715"/>
                  </a:lnTo>
                  <a:lnTo>
                    <a:pt x="1786426" y="787115"/>
                  </a:lnTo>
                  <a:lnTo>
                    <a:pt x="1928897" y="877253"/>
                  </a:lnTo>
                  <a:lnTo>
                    <a:pt x="1830804" y="881228"/>
                  </a:lnTo>
                  <a:lnTo>
                    <a:pt x="1878792" y="933985"/>
                  </a:lnTo>
                  <a:lnTo>
                    <a:pt x="1723938" y="931057"/>
                  </a:lnTo>
                  <a:lnTo>
                    <a:pt x="1777603" y="1033366"/>
                  </a:lnTo>
                  <a:lnTo>
                    <a:pt x="1825838" y="957128"/>
                  </a:lnTo>
                  <a:lnTo>
                    <a:pt x="1830946" y="1083180"/>
                  </a:lnTo>
                  <a:lnTo>
                    <a:pt x="1897871" y="1026502"/>
                  </a:lnTo>
                  <a:lnTo>
                    <a:pt x="1894419" y="1154335"/>
                  </a:lnTo>
                  <a:lnTo>
                    <a:pt x="2037455" y="1079307"/>
                  </a:lnTo>
                  <a:lnTo>
                    <a:pt x="1981767" y="1185470"/>
                  </a:lnTo>
                  <a:lnTo>
                    <a:pt x="2072566" y="1167752"/>
                  </a:lnTo>
                  <a:lnTo>
                    <a:pt x="1998732" y="1284403"/>
                  </a:lnTo>
                  <a:lnTo>
                    <a:pt x="2159633" y="1290923"/>
                  </a:lnTo>
                  <a:lnTo>
                    <a:pt x="2068777" y="1348406"/>
                  </a:lnTo>
                  <a:lnTo>
                    <a:pt x="2150038" y="1374741"/>
                  </a:lnTo>
                  <a:lnTo>
                    <a:pt x="2017162" y="1445141"/>
                  </a:lnTo>
                  <a:lnTo>
                    <a:pt x="2159633" y="1535279"/>
                  </a:lnTo>
                  <a:lnTo>
                    <a:pt x="2061540" y="1539254"/>
                  </a:lnTo>
                  <a:lnTo>
                    <a:pt x="2109528" y="1592011"/>
                  </a:lnTo>
                  <a:lnTo>
                    <a:pt x="1954674" y="1589083"/>
                  </a:lnTo>
                  <a:lnTo>
                    <a:pt x="2037455" y="1746897"/>
                  </a:lnTo>
                  <a:lnTo>
                    <a:pt x="1949568" y="1700796"/>
                  </a:lnTo>
                  <a:lnTo>
                    <a:pt x="1961892" y="1761342"/>
                  </a:lnTo>
                  <a:lnTo>
                    <a:pt x="1833250" y="1686164"/>
                  </a:lnTo>
                  <a:lnTo>
                    <a:pt x="1825838" y="1869074"/>
                  </a:lnTo>
                  <a:lnTo>
                    <a:pt x="1767908" y="1777514"/>
                  </a:lnTo>
                  <a:lnTo>
                    <a:pt x="1746688" y="1837361"/>
                  </a:lnTo>
                  <a:lnTo>
                    <a:pt x="1678195" y="1716212"/>
                  </a:lnTo>
                  <a:lnTo>
                    <a:pt x="1581481" y="1869074"/>
                  </a:lnTo>
                  <a:lnTo>
                    <a:pt x="1576776" y="1752959"/>
                  </a:lnTo>
                  <a:lnTo>
                    <a:pt x="1521579" y="1799702"/>
                  </a:lnTo>
                  <a:lnTo>
                    <a:pt x="1525207" y="1665411"/>
                  </a:lnTo>
                  <a:lnTo>
                    <a:pt x="1369864" y="1746896"/>
                  </a:lnTo>
                  <a:lnTo>
                    <a:pt x="1379578" y="1728377"/>
                  </a:lnTo>
                  <a:lnTo>
                    <a:pt x="1333499" y="1752790"/>
                  </a:lnTo>
                  <a:lnTo>
                    <a:pt x="1475970" y="1842928"/>
                  </a:lnTo>
                  <a:lnTo>
                    <a:pt x="1377877" y="1846903"/>
                  </a:lnTo>
                  <a:lnTo>
                    <a:pt x="1425865" y="1899660"/>
                  </a:lnTo>
                  <a:lnTo>
                    <a:pt x="1271011" y="1896732"/>
                  </a:lnTo>
                  <a:lnTo>
                    <a:pt x="1353792" y="2054546"/>
                  </a:lnTo>
                  <a:lnTo>
                    <a:pt x="1265905" y="2008445"/>
                  </a:lnTo>
                  <a:lnTo>
                    <a:pt x="1278229" y="2068991"/>
                  </a:lnTo>
                  <a:lnTo>
                    <a:pt x="1149587" y="1993813"/>
                  </a:lnTo>
                  <a:lnTo>
                    <a:pt x="1142175" y="2176723"/>
                  </a:lnTo>
                  <a:lnTo>
                    <a:pt x="1084245" y="2085163"/>
                  </a:lnTo>
                  <a:lnTo>
                    <a:pt x="1063025" y="2145010"/>
                  </a:lnTo>
                  <a:lnTo>
                    <a:pt x="994532" y="2023861"/>
                  </a:lnTo>
                  <a:lnTo>
                    <a:pt x="897818" y="2176723"/>
                  </a:lnTo>
                  <a:lnTo>
                    <a:pt x="893113" y="2060608"/>
                  </a:lnTo>
                  <a:lnTo>
                    <a:pt x="837916" y="2107351"/>
                  </a:lnTo>
                  <a:lnTo>
                    <a:pt x="841544" y="1973060"/>
                  </a:lnTo>
                  <a:lnTo>
                    <a:pt x="686201" y="2054545"/>
                  </a:lnTo>
                  <a:lnTo>
                    <a:pt x="740504" y="1951023"/>
                  </a:lnTo>
                  <a:lnTo>
                    <a:pt x="663222" y="1966103"/>
                  </a:lnTo>
                  <a:lnTo>
                    <a:pt x="736754" y="1849928"/>
                  </a:lnTo>
                  <a:lnTo>
                    <a:pt x="564023" y="1842928"/>
                  </a:lnTo>
                  <a:lnTo>
                    <a:pt x="658986" y="1782847"/>
                  </a:lnTo>
                  <a:lnTo>
                    <a:pt x="585750" y="1759112"/>
                  </a:lnTo>
                  <a:lnTo>
                    <a:pt x="704813" y="1696032"/>
                  </a:lnTo>
                  <a:lnTo>
                    <a:pt x="585565" y="1626344"/>
                  </a:lnTo>
                  <a:lnTo>
                    <a:pt x="578153" y="1809254"/>
                  </a:lnTo>
                  <a:lnTo>
                    <a:pt x="520223" y="1717694"/>
                  </a:lnTo>
                  <a:lnTo>
                    <a:pt x="499003" y="1777541"/>
                  </a:lnTo>
                  <a:lnTo>
                    <a:pt x="430510" y="1656392"/>
                  </a:lnTo>
                  <a:lnTo>
                    <a:pt x="333796" y="1809254"/>
                  </a:lnTo>
                  <a:lnTo>
                    <a:pt x="329091" y="1693139"/>
                  </a:lnTo>
                  <a:lnTo>
                    <a:pt x="273894" y="1739882"/>
                  </a:lnTo>
                  <a:lnTo>
                    <a:pt x="277522" y="1605591"/>
                  </a:lnTo>
                  <a:lnTo>
                    <a:pt x="122178" y="1687076"/>
                  </a:lnTo>
                  <a:lnTo>
                    <a:pt x="176482" y="1583554"/>
                  </a:lnTo>
                  <a:lnTo>
                    <a:pt x="99200" y="1598634"/>
                  </a:lnTo>
                  <a:lnTo>
                    <a:pt x="172732" y="1482459"/>
                  </a:lnTo>
                  <a:lnTo>
                    <a:pt x="1" y="1475459"/>
                  </a:lnTo>
                  <a:lnTo>
                    <a:pt x="94963" y="1415378"/>
                  </a:lnTo>
                  <a:lnTo>
                    <a:pt x="21728" y="1391643"/>
                  </a:lnTo>
                  <a:lnTo>
                    <a:pt x="148003" y="1324742"/>
                  </a:lnTo>
                  <a:lnTo>
                    <a:pt x="0" y="1231105"/>
                  </a:lnTo>
                  <a:lnTo>
                    <a:pt x="109792" y="1226654"/>
                  </a:lnTo>
                  <a:lnTo>
                    <a:pt x="62237" y="1174374"/>
                  </a:lnTo>
                  <a:lnTo>
                    <a:pt x="204839" y="1177071"/>
                  </a:lnTo>
                  <a:lnTo>
                    <a:pt x="122178" y="1019485"/>
                  </a:lnTo>
                  <a:lnTo>
                    <a:pt x="205346" y="1063112"/>
                  </a:lnTo>
                  <a:lnTo>
                    <a:pt x="217716" y="1043569"/>
                  </a:lnTo>
                  <a:lnTo>
                    <a:pt x="209874" y="1005043"/>
                  </a:lnTo>
                  <a:lnTo>
                    <a:pt x="233399" y="1018791"/>
                  </a:lnTo>
                  <a:lnTo>
                    <a:pt x="275281" y="952620"/>
                  </a:lnTo>
                  <a:lnTo>
                    <a:pt x="102550" y="945620"/>
                  </a:lnTo>
                  <a:lnTo>
                    <a:pt x="197513" y="885539"/>
                  </a:lnTo>
                  <a:lnTo>
                    <a:pt x="124277" y="861804"/>
                  </a:lnTo>
                  <a:lnTo>
                    <a:pt x="250552" y="794903"/>
                  </a:lnTo>
                  <a:lnTo>
                    <a:pt x="102549" y="701266"/>
                  </a:lnTo>
                  <a:lnTo>
                    <a:pt x="212341" y="696815"/>
                  </a:lnTo>
                  <a:lnTo>
                    <a:pt x="164787" y="644535"/>
                  </a:lnTo>
                  <a:lnTo>
                    <a:pt x="307388" y="647232"/>
                  </a:lnTo>
                  <a:lnTo>
                    <a:pt x="224727" y="489646"/>
                  </a:lnTo>
                  <a:lnTo>
                    <a:pt x="326197" y="542873"/>
                  </a:lnTo>
                  <a:lnTo>
                    <a:pt x="312423" y="475204"/>
                  </a:lnTo>
                  <a:lnTo>
                    <a:pt x="429213" y="543455"/>
                  </a:lnTo>
                  <a:lnTo>
                    <a:pt x="436345" y="367469"/>
                  </a:lnTo>
                  <a:lnTo>
                    <a:pt x="502049" y="471319"/>
                  </a:lnTo>
                  <a:lnTo>
                    <a:pt x="527627" y="399184"/>
                  </a:lnTo>
                  <a:lnTo>
                    <a:pt x="568631" y="471711"/>
                  </a:lnTo>
                  <a:lnTo>
                    <a:pt x="638003" y="434957"/>
                  </a:lnTo>
                  <a:lnTo>
                    <a:pt x="645462" y="423168"/>
                  </a:lnTo>
                  <a:lnTo>
                    <a:pt x="504201" y="333796"/>
                  </a:lnTo>
                  <a:lnTo>
                    <a:pt x="613993" y="329346"/>
                  </a:lnTo>
                  <a:lnTo>
                    <a:pt x="566439" y="277066"/>
                  </a:lnTo>
                  <a:lnTo>
                    <a:pt x="709040" y="279763"/>
                  </a:lnTo>
                  <a:lnTo>
                    <a:pt x="626380" y="122177"/>
                  </a:lnTo>
                  <a:lnTo>
                    <a:pt x="727849" y="175404"/>
                  </a:lnTo>
                  <a:lnTo>
                    <a:pt x="714075" y="107734"/>
                  </a:lnTo>
                  <a:lnTo>
                    <a:pt x="830865" y="175986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7" name="星: 24 pt 66"/>
            <p:cNvSpPr/>
            <p:nvPr/>
          </p:nvSpPr>
          <p:spPr bwMode="auto">
            <a:xfrm>
              <a:off x="2298260" y="4956195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星: 24 pt 67"/>
            <p:cNvSpPr/>
            <p:nvPr/>
          </p:nvSpPr>
          <p:spPr bwMode="auto">
            <a:xfrm>
              <a:off x="1896608" y="5323664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星: 24 pt 68"/>
            <p:cNvSpPr/>
            <p:nvPr/>
          </p:nvSpPr>
          <p:spPr bwMode="auto">
            <a:xfrm>
              <a:off x="2811008" y="5255297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24 pt 69"/>
            <p:cNvSpPr/>
            <p:nvPr/>
          </p:nvSpPr>
          <p:spPr bwMode="auto">
            <a:xfrm>
              <a:off x="3041744" y="5913323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星: 24 pt 70"/>
            <p:cNvSpPr/>
            <p:nvPr/>
          </p:nvSpPr>
          <p:spPr bwMode="auto">
            <a:xfrm>
              <a:off x="2358081" y="6220972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星: 24 pt 71"/>
            <p:cNvSpPr/>
            <p:nvPr/>
          </p:nvSpPr>
          <p:spPr bwMode="auto">
            <a:xfrm>
              <a:off x="1794059" y="5853503"/>
              <a:ext cx="270032" cy="27003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4097952" y="4723750"/>
            <a:ext cx="1637221" cy="1650088"/>
            <a:chOff x="3392267" y="4627755"/>
            <a:chExt cx="2174599" cy="2191689"/>
          </a:xfrm>
        </p:grpSpPr>
        <p:sp>
          <p:nvSpPr>
            <p:cNvPr id="74" name="フリーフォーム: 図形 73"/>
            <p:cNvSpPr/>
            <p:nvPr/>
          </p:nvSpPr>
          <p:spPr bwMode="auto">
            <a:xfrm>
              <a:off x="3392267" y="4627755"/>
              <a:ext cx="2174599" cy="2191689"/>
            </a:xfrm>
            <a:custGeom>
              <a:avLst/>
              <a:gdLst>
                <a:gd name="connsiteX0" fmla="*/ 665838 w 2174599"/>
                <a:gd name="connsiteY0" fmla="*/ 1663202 h 2191689"/>
                <a:gd name="connsiteX1" fmla="*/ 677092 w 2174599"/>
                <a:gd name="connsiteY1" fmla="*/ 1701139 h 2191689"/>
                <a:gd name="connsiteX2" fmla="*/ 720889 w 2174599"/>
                <a:gd name="connsiteY2" fmla="*/ 1690644 h 2191689"/>
                <a:gd name="connsiteX3" fmla="*/ 659907 w 2174599"/>
                <a:gd name="connsiteY3" fmla="*/ 1643211 h 2191689"/>
                <a:gd name="connsiteX4" fmla="*/ 660426 w 2174599"/>
                <a:gd name="connsiteY4" fmla="*/ 1644962 h 2191689"/>
                <a:gd name="connsiteX5" fmla="*/ 663110 w 2174599"/>
                <a:gd name="connsiteY5" fmla="*/ 1644932 h 2191689"/>
                <a:gd name="connsiteX6" fmla="*/ 691626 w 2174599"/>
                <a:gd name="connsiteY6" fmla="*/ 1615123 h 2191689"/>
                <a:gd name="connsiteX7" fmla="*/ 698792 w 2174599"/>
                <a:gd name="connsiteY7" fmla="*/ 1644533 h 2191689"/>
                <a:gd name="connsiteX8" fmla="*/ 720634 w 2174599"/>
                <a:gd name="connsiteY8" fmla="*/ 1644289 h 2191689"/>
                <a:gd name="connsiteX9" fmla="*/ 703051 w 2174599"/>
                <a:gd name="connsiteY9" fmla="*/ 1569453 h 2191689"/>
                <a:gd name="connsiteX10" fmla="*/ 708918 w 2174599"/>
                <a:gd name="connsiteY10" fmla="*/ 1578561 h 2191689"/>
                <a:gd name="connsiteX11" fmla="*/ 712615 w 2174599"/>
                <a:gd name="connsiteY11" fmla="*/ 1578521 h 2191689"/>
                <a:gd name="connsiteX12" fmla="*/ 1437163 w 2174599"/>
                <a:gd name="connsiteY12" fmla="*/ 1531530 h 2191689"/>
                <a:gd name="connsiteX13" fmla="*/ 1389578 w 2174599"/>
                <a:gd name="connsiteY13" fmla="*/ 1533736 h 2191689"/>
                <a:gd name="connsiteX14" fmla="*/ 1289677 w 2174599"/>
                <a:gd name="connsiteY14" fmla="*/ 1628458 h 2191689"/>
                <a:gd name="connsiteX15" fmla="*/ 1337263 w 2174599"/>
                <a:gd name="connsiteY15" fmla="*/ 1626253 h 2191689"/>
                <a:gd name="connsiteX16" fmla="*/ 794846 w 2174599"/>
                <a:gd name="connsiteY16" fmla="*/ 1455553 h 2191689"/>
                <a:gd name="connsiteX17" fmla="*/ 781239 w 2174599"/>
                <a:gd name="connsiteY17" fmla="*/ 1455705 h 2191689"/>
                <a:gd name="connsiteX18" fmla="*/ 799310 w 2174599"/>
                <a:gd name="connsiteY18" fmla="*/ 1473874 h 2191689"/>
                <a:gd name="connsiteX19" fmla="*/ 813845 w 2174599"/>
                <a:gd name="connsiteY19" fmla="*/ 1387859 h 2191689"/>
                <a:gd name="connsiteX20" fmla="*/ 745296 w 2174599"/>
                <a:gd name="connsiteY20" fmla="*/ 1404285 h 2191689"/>
                <a:gd name="connsiteX21" fmla="*/ 787476 w 2174599"/>
                <a:gd name="connsiteY21" fmla="*/ 1425311 h 2191689"/>
                <a:gd name="connsiteX22" fmla="*/ 786656 w 2174599"/>
                <a:gd name="connsiteY22" fmla="*/ 1421948 h 2191689"/>
                <a:gd name="connsiteX23" fmla="*/ 831030 w 2174599"/>
                <a:gd name="connsiteY23" fmla="*/ 1445786 h 2191689"/>
                <a:gd name="connsiteX24" fmla="*/ 1488903 w 2174599"/>
                <a:gd name="connsiteY24" fmla="*/ 1190558 h 2191689"/>
                <a:gd name="connsiteX25" fmla="*/ 1486802 w 2174599"/>
                <a:gd name="connsiteY25" fmla="*/ 1199326 h 2191689"/>
                <a:gd name="connsiteX26" fmla="*/ 1491689 w 2174599"/>
                <a:gd name="connsiteY26" fmla="*/ 1201991 h 2191689"/>
                <a:gd name="connsiteX27" fmla="*/ 708989 w 2174599"/>
                <a:gd name="connsiteY27" fmla="*/ 1138693 h 2191689"/>
                <a:gd name="connsiteX28" fmla="*/ 702940 w 2174599"/>
                <a:gd name="connsiteY28" fmla="*/ 1148471 h 2191689"/>
                <a:gd name="connsiteX29" fmla="*/ 715512 w 2174599"/>
                <a:gd name="connsiteY29" fmla="*/ 1145572 h 2191689"/>
                <a:gd name="connsiteX30" fmla="*/ 1507336 w 2174599"/>
                <a:gd name="connsiteY30" fmla="*/ 1113635 h 2191689"/>
                <a:gd name="connsiteX31" fmla="*/ 1502973 w 2174599"/>
                <a:gd name="connsiteY31" fmla="*/ 1131841 h 2191689"/>
                <a:gd name="connsiteX32" fmla="*/ 1514693 w 2174599"/>
                <a:gd name="connsiteY32" fmla="*/ 1138137 h 2191689"/>
                <a:gd name="connsiteX33" fmla="*/ 1507507 w 2174599"/>
                <a:gd name="connsiteY33" fmla="*/ 1113915 h 2191689"/>
                <a:gd name="connsiteX34" fmla="*/ 661666 w 2174599"/>
                <a:gd name="connsiteY34" fmla="*/ 1088783 h 2191689"/>
                <a:gd name="connsiteX35" fmla="*/ 662587 w 2174599"/>
                <a:gd name="connsiteY35" fmla="*/ 1133403 h 2191689"/>
                <a:gd name="connsiteX36" fmla="*/ 688907 w 2174599"/>
                <a:gd name="connsiteY36" fmla="*/ 1117514 h 2191689"/>
                <a:gd name="connsiteX37" fmla="*/ 1545738 w 2174599"/>
                <a:gd name="connsiteY37" fmla="*/ 1082208 h 2191689"/>
                <a:gd name="connsiteX38" fmla="*/ 1544065 w 2174599"/>
                <a:gd name="connsiteY38" fmla="*/ 1087406 h 2191689"/>
                <a:gd name="connsiteX39" fmla="*/ 1556654 w 2174599"/>
                <a:gd name="connsiteY39" fmla="*/ 1100683 h 2191689"/>
                <a:gd name="connsiteX40" fmla="*/ 352843 w 2174599"/>
                <a:gd name="connsiteY40" fmla="*/ 1069562 h 2191689"/>
                <a:gd name="connsiteX41" fmla="*/ 342246 w 2174599"/>
                <a:gd name="connsiteY41" fmla="*/ 1075959 h 2191689"/>
                <a:gd name="connsiteX42" fmla="*/ 353214 w 2174599"/>
                <a:gd name="connsiteY42" fmla="*/ 1087526 h 2191689"/>
                <a:gd name="connsiteX43" fmla="*/ 389037 w 2174599"/>
                <a:gd name="connsiteY43" fmla="*/ 1047711 h 2191689"/>
                <a:gd name="connsiteX44" fmla="*/ 383355 w 2174599"/>
                <a:gd name="connsiteY44" fmla="*/ 1051141 h 2191689"/>
                <a:gd name="connsiteX45" fmla="*/ 386460 w 2174599"/>
                <a:gd name="connsiteY45" fmla="*/ 1056397 h 2191689"/>
                <a:gd name="connsiteX46" fmla="*/ 318292 w 2174599"/>
                <a:gd name="connsiteY46" fmla="*/ 1045116 h 2191689"/>
                <a:gd name="connsiteX47" fmla="*/ 313951 w 2174599"/>
                <a:gd name="connsiteY47" fmla="*/ 1046117 h 2191689"/>
                <a:gd name="connsiteX48" fmla="*/ 316203 w 2174599"/>
                <a:gd name="connsiteY48" fmla="*/ 1048493 h 2191689"/>
                <a:gd name="connsiteX49" fmla="*/ 1676856 w 2174599"/>
                <a:gd name="connsiteY49" fmla="*/ 1045005 h 2191689"/>
                <a:gd name="connsiteX50" fmla="*/ 1684043 w 2174599"/>
                <a:gd name="connsiteY50" fmla="*/ 1069229 h 2191689"/>
                <a:gd name="connsiteX51" fmla="*/ 1684213 w 2174599"/>
                <a:gd name="connsiteY51" fmla="*/ 1069508 h 2191689"/>
                <a:gd name="connsiteX52" fmla="*/ 1688576 w 2174599"/>
                <a:gd name="connsiteY52" fmla="*/ 1051301 h 2191689"/>
                <a:gd name="connsiteX53" fmla="*/ 1576066 w 2174599"/>
                <a:gd name="connsiteY53" fmla="*/ 1020416 h 2191689"/>
                <a:gd name="connsiteX54" fmla="*/ 1578192 w 2174599"/>
                <a:gd name="connsiteY54" fmla="*/ 1123398 h 2191689"/>
                <a:gd name="connsiteX55" fmla="*/ 1600899 w 2174599"/>
                <a:gd name="connsiteY55" fmla="*/ 1147346 h 2191689"/>
                <a:gd name="connsiteX56" fmla="*/ 1599030 w 2174599"/>
                <a:gd name="connsiteY56" fmla="*/ 1056785 h 2191689"/>
                <a:gd name="connsiteX57" fmla="*/ 1638513 w 2174599"/>
                <a:gd name="connsiteY57" fmla="*/ 1123609 h 2191689"/>
                <a:gd name="connsiteX58" fmla="*/ 1647483 w 2174599"/>
                <a:gd name="connsiteY58" fmla="*/ 1095737 h 2191689"/>
                <a:gd name="connsiteX59" fmla="*/ 994588 w 2174599"/>
                <a:gd name="connsiteY59" fmla="*/ 814533 h 2191689"/>
                <a:gd name="connsiteX60" fmla="*/ 992767 w 2174599"/>
                <a:gd name="connsiteY60" fmla="*/ 822132 h 2191689"/>
                <a:gd name="connsiteX61" fmla="*/ 1000342 w 2174599"/>
                <a:gd name="connsiteY61" fmla="*/ 823947 h 2191689"/>
                <a:gd name="connsiteX62" fmla="*/ 937363 w 2174599"/>
                <a:gd name="connsiteY62" fmla="*/ 800487 h 2191689"/>
                <a:gd name="connsiteX63" fmla="*/ 926864 w 2174599"/>
                <a:gd name="connsiteY63" fmla="*/ 806339 h 2191689"/>
                <a:gd name="connsiteX64" fmla="*/ 939490 w 2174599"/>
                <a:gd name="connsiteY64" fmla="*/ 809365 h 2191689"/>
                <a:gd name="connsiteX65" fmla="*/ 1064405 w 2174599"/>
                <a:gd name="connsiteY65" fmla="*/ 773931 h 2191689"/>
                <a:gd name="connsiteX66" fmla="*/ 1065738 w 2174599"/>
                <a:gd name="connsiteY66" fmla="*/ 838530 h 2191689"/>
                <a:gd name="connsiteX67" fmla="*/ 1032990 w 2174599"/>
                <a:gd name="connsiteY67" fmla="*/ 783106 h 2191689"/>
                <a:gd name="connsiteX68" fmla="*/ 1018450 w 2174599"/>
                <a:gd name="connsiteY68" fmla="*/ 828286 h 2191689"/>
                <a:gd name="connsiteX69" fmla="*/ 1029463 w 2174599"/>
                <a:gd name="connsiteY69" fmla="*/ 830925 h 2191689"/>
                <a:gd name="connsiteX70" fmla="*/ 1016610 w 2174599"/>
                <a:gd name="connsiteY70" fmla="*/ 834005 h 2191689"/>
                <a:gd name="connsiteX71" fmla="*/ 1013119 w 2174599"/>
                <a:gd name="connsiteY71" fmla="*/ 844852 h 2191689"/>
                <a:gd name="connsiteX72" fmla="*/ 1007782 w 2174599"/>
                <a:gd name="connsiteY72" fmla="*/ 836121 h 2191689"/>
                <a:gd name="connsiteX73" fmla="*/ 988296 w 2174599"/>
                <a:gd name="connsiteY73" fmla="*/ 840790 h 2191689"/>
                <a:gd name="connsiteX74" fmla="*/ 967658 w 2174599"/>
                <a:gd name="connsiteY74" fmla="*/ 926912 h 2191689"/>
                <a:gd name="connsiteX75" fmla="*/ 949262 w 2174599"/>
                <a:gd name="connsiteY75" fmla="*/ 850144 h 2191689"/>
                <a:gd name="connsiteX76" fmla="*/ 847845 w 2174599"/>
                <a:gd name="connsiteY76" fmla="*/ 874446 h 2191689"/>
                <a:gd name="connsiteX77" fmla="*/ 949524 w 2174599"/>
                <a:gd name="connsiteY77" fmla="*/ 925132 h 2191689"/>
                <a:gd name="connsiteX78" fmla="*/ 883788 w 2174599"/>
                <a:gd name="connsiteY78" fmla="*/ 925866 h 2191689"/>
                <a:gd name="connsiteX79" fmla="*/ 937662 w 2174599"/>
                <a:gd name="connsiteY79" fmla="*/ 980032 h 2191689"/>
                <a:gd name="connsiteX80" fmla="*/ 880871 w 2174599"/>
                <a:gd name="connsiteY80" fmla="*/ 980637 h 2191689"/>
                <a:gd name="connsiteX81" fmla="*/ 967371 w 2174599"/>
                <a:gd name="connsiteY81" fmla="*/ 1062653 h 2191689"/>
                <a:gd name="connsiteX82" fmla="*/ 785725 w 2174599"/>
                <a:gd name="connsiteY82" fmla="*/ 1008764 h 2191689"/>
                <a:gd name="connsiteX83" fmla="*/ 845142 w 2174599"/>
                <a:gd name="connsiteY83" fmla="*/ 1100992 h 2191689"/>
                <a:gd name="connsiteX84" fmla="*/ 790778 w 2174599"/>
                <a:gd name="connsiteY84" fmla="*/ 1071346 h 2191689"/>
                <a:gd name="connsiteX85" fmla="*/ 806828 w 2174599"/>
                <a:gd name="connsiteY85" fmla="*/ 1137210 h 2191689"/>
                <a:gd name="connsiteX86" fmla="*/ 762456 w 2174599"/>
                <a:gd name="connsiteY86" fmla="*/ 1113372 h 2191689"/>
                <a:gd name="connsiteX87" fmla="*/ 768391 w 2174599"/>
                <a:gd name="connsiteY87" fmla="*/ 1133379 h 2191689"/>
                <a:gd name="connsiteX88" fmla="*/ 789653 w 2174599"/>
                <a:gd name="connsiteY88" fmla="*/ 1128476 h 2191689"/>
                <a:gd name="connsiteX89" fmla="*/ 774396 w 2174599"/>
                <a:gd name="connsiteY89" fmla="*/ 1153618 h 2191689"/>
                <a:gd name="connsiteX90" fmla="*/ 775008 w 2174599"/>
                <a:gd name="connsiteY90" fmla="*/ 1155682 h 2191689"/>
                <a:gd name="connsiteX91" fmla="*/ 864822 w 2174599"/>
                <a:gd name="connsiteY91" fmla="*/ 1129036 h 2191689"/>
                <a:gd name="connsiteX92" fmla="*/ 788556 w 2174599"/>
                <a:gd name="connsiteY92" fmla="*/ 1201349 h 2191689"/>
                <a:gd name="connsiteX93" fmla="*/ 797735 w 2174599"/>
                <a:gd name="connsiteY93" fmla="*/ 1232290 h 2191689"/>
                <a:gd name="connsiteX94" fmla="*/ 777941 w 2174599"/>
                <a:gd name="connsiteY94" fmla="*/ 1211414 h 2191689"/>
                <a:gd name="connsiteX95" fmla="*/ 725655 w 2174599"/>
                <a:gd name="connsiteY95" fmla="*/ 1260989 h 2191689"/>
                <a:gd name="connsiteX96" fmla="*/ 846713 w 2174599"/>
                <a:gd name="connsiteY96" fmla="*/ 1255378 h 2191689"/>
                <a:gd name="connsiteX97" fmla="*/ 784551 w 2174599"/>
                <a:gd name="connsiteY97" fmla="*/ 1289985 h 2191689"/>
                <a:gd name="connsiteX98" fmla="*/ 866361 w 2174599"/>
                <a:gd name="connsiteY98" fmla="*/ 1312740 h 2191689"/>
                <a:gd name="connsiteX99" fmla="*/ 824315 w 2174599"/>
                <a:gd name="connsiteY99" fmla="*/ 1336178 h 2191689"/>
                <a:gd name="connsiteX100" fmla="*/ 926914 w 2174599"/>
                <a:gd name="connsiteY100" fmla="*/ 1360764 h 2191689"/>
                <a:gd name="connsiteX101" fmla="*/ 846223 w 2174599"/>
                <a:gd name="connsiteY101" fmla="*/ 1380100 h 2191689"/>
                <a:gd name="connsiteX102" fmla="*/ 917236 w 2174599"/>
                <a:gd name="connsiteY102" fmla="*/ 1454995 h 2191689"/>
                <a:gd name="connsiteX103" fmla="*/ 915367 w 2174599"/>
                <a:gd name="connsiteY103" fmla="*/ 1364434 h 2191689"/>
                <a:gd name="connsiteX104" fmla="*/ 954850 w 2174599"/>
                <a:gd name="connsiteY104" fmla="*/ 1431258 h 2191689"/>
                <a:gd name="connsiteX105" fmla="*/ 982018 w 2174599"/>
                <a:gd name="connsiteY105" fmla="*/ 1346838 h 2191689"/>
                <a:gd name="connsiteX106" fmla="*/ 1000550 w 2174599"/>
                <a:gd name="connsiteY106" fmla="*/ 1377157 h 2191689"/>
                <a:gd name="connsiteX107" fmla="*/ 1027479 w 2174599"/>
                <a:gd name="connsiteY107" fmla="*/ 1264777 h 2191689"/>
                <a:gd name="connsiteX108" fmla="*/ 1072047 w 2174599"/>
                <a:gd name="connsiteY108" fmla="*/ 1450764 h 2191689"/>
                <a:gd name="connsiteX109" fmla="*/ 1124583 w 2174599"/>
                <a:gd name="connsiteY109" fmla="*/ 1358418 h 2191689"/>
                <a:gd name="connsiteX110" fmla="*/ 1123234 w 2174599"/>
                <a:gd name="connsiteY110" fmla="*/ 1433308 h 2191689"/>
                <a:gd name="connsiteX111" fmla="*/ 1189562 w 2174599"/>
                <a:gd name="connsiteY111" fmla="*/ 1373923 h 2191689"/>
                <a:gd name="connsiteX112" fmla="*/ 1189515 w 2174599"/>
                <a:gd name="connsiteY112" fmla="*/ 1400371 h 2191689"/>
                <a:gd name="connsiteX113" fmla="*/ 1259208 w 2174599"/>
                <a:gd name="connsiteY113" fmla="*/ 1326869 h 2191689"/>
                <a:gd name="connsiteX114" fmla="*/ 1203436 w 2174599"/>
                <a:gd name="connsiteY114" fmla="*/ 1514862 h 2191689"/>
                <a:gd name="connsiteX115" fmla="*/ 1305900 w 2174599"/>
                <a:gd name="connsiteY115" fmla="*/ 1453003 h 2191689"/>
                <a:gd name="connsiteX116" fmla="*/ 1266962 w 2174599"/>
                <a:gd name="connsiteY116" fmla="*/ 1515940 h 2191689"/>
                <a:gd name="connsiteX117" fmla="*/ 1353675 w 2174599"/>
                <a:gd name="connsiteY117" fmla="*/ 1495945 h 2191689"/>
                <a:gd name="connsiteX118" fmla="*/ 1336756 w 2174599"/>
                <a:gd name="connsiteY118" fmla="*/ 1523825 h 2191689"/>
                <a:gd name="connsiteX119" fmla="*/ 1339332 w 2174599"/>
                <a:gd name="connsiteY119" fmla="*/ 1523061 h 2191689"/>
                <a:gd name="connsiteX120" fmla="*/ 1394196 w 2174599"/>
                <a:gd name="connsiteY120" fmla="*/ 1492516 h 2191689"/>
                <a:gd name="connsiteX121" fmla="*/ 1308237 w 2174599"/>
                <a:gd name="connsiteY121" fmla="*/ 1468610 h 2191689"/>
                <a:gd name="connsiteX122" fmla="*/ 1350284 w 2174599"/>
                <a:gd name="connsiteY122" fmla="*/ 1445171 h 2191689"/>
                <a:gd name="connsiteX123" fmla="*/ 1247685 w 2174599"/>
                <a:gd name="connsiteY123" fmla="*/ 1420585 h 2191689"/>
                <a:gd name="connsiteX124" fmla="*/ 1404552 w 2174599"/>
                <a:gd name="connsiteY124" fmla="*/ 1382995 h 2191689"/>
                <a:gd name="connsiteX125" fmla="*/ 1313592 w 2174599"/>
                <a:gd name="connsiteY125" fmla="*/ 1337653 h 2191689"/>
                <a:gd name="connsiteX126" fmla="*/ 1404297 w 2174599"/>
                <a:gd name="connsiteY126" fmla="*/ 1336640 h 2191689"/>
                <a:gd name="connsiteX127" fmla="*/ 1339486 w 2174599"/>
                <a:gd name="connsiteY127" fmla="*/ 1271477 h 2191689"/>
                <a:gd name="connsiteX128" fmla="*/ 1396278 w 2174599"/>
                <a:gd name="connsiteY128" fmla="*/ 1270872 h 2191689"/>
                <a:gd name="connsiteX129" fmla="*/ 1309778 w 2174599"/>
                <a:gd name="connsiteY129" fmla="*/ 1188857 h 2191689"/>
                <a:gd name="connsiteX130" fmla="*/ 1465095 w 2174599"/>
                <a:gd name="connsiteY130" fmla="*/ 1234934 h 2191689"/>
                <a:gd name="connsiteX131" fmla="*/ 1417974 w 2174599"/>
                <a:gd name="connsiteY131" fmla="*/ 1161792 h 2191689"/>
                <a:gd name="connsiteX132" fmla="*/ 1472088 w 2174599"/>
                <a:gd name="connsiteY132" fmla="*/ 1191302 h 2191689"/>
                <a:gd name="connsiteX133" fmla="*/ 1433580 w 2174599"/>
                <a:gd name="connsiteY133" fmla="*/ 1030605 h 2191689"/>
                <a:gd name="connsiteX134" fmla="*/ 1369270 w 2174599"/>
                <a:gd name="connsiteY134" fmla="*/ 1143649 h 2191689"/>
                <a:gd name="connsiteX135" fmla="*/ 1370595 w 2174599"/>
                <a:gd name="connsiteY135" fmla="*/ 1070068 h 2191689"/>
                <a:gd name="connsiteX136" fmla="*/ 1318324 w 2174599"/>
                <a:gd name="connsiteY136" fmla="*/ 1116868 h 2191689"/>
                <a:gd name="connsiteX137" fmla="*/ 1318370 w 2174599"/>
                <a:gd name="connsiteY137" fmla="*/ 1090420 h 2191689"/>
                <a:gd name="connsiteX138" fmla="*/ 1248678 w 2174599"/>
                <a:gd name="connsiteY138" fmla="*/ 1163923 h 2191689"/>
                <a:gd name="connsiteX139" fmla="*/ 1303437 w 2174599"/>
                <a:gd name="connsiteY139" fmla="*/ 979344 h 2191689"/>
                <a:gd name="connsiteX140" fmla="*/ 1187952 w 2174599"/>
                <a:gd name="connsiteY140" fmla="*/ 1049063 h 2191689"/>
                <a:gd name="connsiteX141" fmla="*/ 1232692 w 2174599"/>
                <a:gd name="connsiteY141" fmla="*/ 976749 h 2191689"/>
                <a:gd name="connsiteX142" fmla="*/ 1154211 w 2174599"/>
                <a:gd name="connsiteY142" fmla="*/ 994846 h 2191689"/>
                <a:gd name="connsiteX143" fmla="*/ 1171129 w 2174599"/>
                <a:gd name="connsiteY143" fmla="*/ 966967 h 2191689"/>
                <a:gd name="connsiteX144" fmla="*/ 1079042 w 2174599"/>
                <a:gd name="connsiteY144" fmla="*/ 994287 h 2191689"/>
                <a:gd name="connsiteX145" fmla="*/ 1206427 w 2174599"/>
                <a:gd name="connsiteY145" fmla="*/ 873504 h 2191689"/>
                <a:gd name="connsiteX146" fmla="*/ 1083118 w 2174599"/>
                <a:gd name="connsiteY146" fmla="*/ 879219 h 2191689"/>
                <a:gd name="connsiteX147" fmla="*/ 1163460 w 2174599"/>
                <a:gd name="connsiteY147" fmla="*/ 834490 h 2191689"/>
                <a:gd name="connsiteX148" fmla="*/ 1077501 w 2174599"/>
                <a:gd name="connsiteY148" fmla="*/ 810584 h 2191689"/>
                <a:gd name="connsiteX149" fmla="*/ 1119548 w 2174599"/>
                <a:gd name="connsiteY149" fmla="*/ 787145 h 2191689"/>
                <a:gd name="connsiteX150" fmla="*/ 922918 w 2174599"/>
                <a:gd name="connsiteY150" fmla="*/ 740206 h 2191689"/>
                <a:gd name="connsiteX151" fmla="*/ 912620 w 2174599"/>
                <a:gd name="connsiteY151" fmla="*/ 745939 h 2191689"/>
                <a:gd name="connsiteX152" fmla="*/ 902155 w 2174599"/>
                <a:gd name="connsiteY152" fmla="*/ 764334 h 2191689"/>
                <a:gd name="connsiteX153" fmla="*/ 930595 w 2174599"/>
                <a:gd name="connsiteY153" fmla="*/ 772244 h 2191689"/>
                <a:gd name="connsiteX154" fmla="*/ 1063318 w 2174599"/>
                <a:gd name="connsiteY154" fmla="*/ 721314 h 2191689"/>
                <a:gd name="connsiteX155" fmla="*/ 1063937 w 2174599"/>
                <a:gd name="connsiteY155" fmla="*/ 751300 h 2191689"/>
                <a:gd name="connsiteX156" fmla="*/ 1086600 w 2174599"/>
                <a:gd name="connsiteY156" fmla="*/ 745869 h 2191689"/>
                <a:gd name="connsiteX157" fmla="*/ 603069 w 2174599"/>
                <a:gd name="connsiteY157" fmla="*/ 522138 h 2191689"/>
                <a:gd name="connsiteX158" fmla="*/ 610574 w 2174599"/>
                <a:gd name="connsiteY158" fmla="*/ 553456 h 2191689"/>
                <a:gd name="connsiteX159" fmla="*/ 624932 w 2174599"/>
                <a:gd name="connsiteY159" fmla="*/ 528219 h 2191689"/>
                <a:gd name="connsiteX160" fmla="*/ 1251805 w 2174599"/>
                <a:gd name="connsiteY160" fmla="*/ 506424 h 2191689"/>
                <a:gd name="connsiteX161" fmla="*/ 1249497 w 2174599"/>
                <a:gd name="connsiteY161" fmla="*/ 506977 h 2191689"/>
                <a:gd name="connsiteX162" fmla="*/ 1252277 w 2174599"/>
                <a:gd name="connsiteY162" fmla="*/ 508363 h 2191689"/>
                <a:gd name="connsiteX163" fmla="*/ 594174 w 2174599"/>
                <a:gd name="connsiteY163" fmla="*/ 485018 h 2191689"/>
                <a:gd name="connsiteX164" fmla="*/ 596302 w 2174599"/>
                <a:gd name="connsiteY164" fmla="*/ 493896 h 2191689"/>
                <a:gd name="connsiteX165" fmla="*/ 606800 w 2174599"/>
                <a:gd name="connsiteY165" fmla="*/ 488043 h 2191689"/>
                <a:gd name="connsiteX166" fmla="*/ 1369932 w 2174599"/>
                <a:gd name="connsiteY166" fmla="*/ 478118 h 2191689"/>
                <a:gd name="connsiteX167" fmla="*/ 1361465 w 2174599"/>
                <a:gd name="connsiteY167" fmla="*/ 480147 h 2191689"/>
                <a:gd name="connsiteX168" fmla="*/ 1370163 w 2174599"/>
                <a:gd name="connsiteY168" fmla="*/ 489320 h 2191689"/>
                <a:gd name="connsiteX169" fmla="*/ 533323 w 2174599"/>
                <a:gd name="connsiteY169" fmla="*/ 470436 h 2191689"/>
                <a:gd name="connsiteX170" fmla="*/ 539077 w 2174599"/>
                <a:gd name="connsiteY170" fmla="*/ 479849 h 2191689"/>
                <a:gd name="connsiteX171" fmla="*/ 540898 w 2174599"/>
                <a:gd name="connsiteY171" fmla="*/ 472251 h 2191689"/>
                <a:gd name="connsiteX172" fmla="*/ 1368660 w 2174599"/>
                <a:gd name="connsiteY172" fmla="*/ 416493 h 2191689"/>
                <a:gd name="connsiteX173" fmla="*/ 1328516 w 2174599"/>
                <a:gd name="connsiteY173" fmla="*/ 438870 h 2191689"/>
                <a:gd name="connsiteX174" fmla="*/ 1369324 w 2174599"/>
                <a:gd name="connsiteY174" fmla="*/ 448649 h 2191689"/>
                <a:gd name="connsiteX175" fmla="*/ 967658 w 2174599"/>
                <a:gd name="connsiteY175" fmla="*/ 0 h 2191689"/>
                <a:gd name="connsiteX176" fmla="*/ 1012226 w 2174599"/>
                <a:gd name="connsiteY176" fmla="*/ 185987 h 2191689"/>
                <a:gd name="connsiteX177" fmla="*/ 1064762 w 2174599"/>
                <a:gd name="connsiteY177" fmla="*/ 93641 h 2191689"/>
                <a:gd name="connsiteX178" fmla="*/ 1063413 w 2174599"/>
                <a:gd name="connsiteY178" fmla="*/ 168531 h 2191689"/>
                <a:gd name="connsiteX179" fmla="*/ 1129741 w 2174599"/>
                <a:gd name="connsiteY179" fmla="*/ 109146 h 2191689"/>
                <a:gd name="connsiteX180" fmla="*/ 1129694 w 2174599"/>
                <a:gd name="connsiteY180" fmla="*/ 135594 h 2191689"/>
                <a:gd name="connsiteX181" fmla="*/ 1199387 w 2174599"/>
                <a:gd name="connsiteY181" fmla="*/ 62092 h 2191689"/>
                <a:gd name="connsiteX182" fmla="*/ 1143615 w 2174599"/>
                <a:gd name="connsiteY182" fmla="*/ 250085 h 2191689"/>
                <a:gd name="connsiteX183" fmla="*/ 1246079 w 2174599"/>
                <a:gd name="connsiteY183" fmla="*/ 188226 h 2191689"/>
                <a:gd name="connsiteX184" fmla="*/ 1207141 w 2174599"/>
                <a:gd name="connsiteY184" fmla="*/ 251163 h 2191689"/>
                <a:gd name="connsiteX185" fmla="*/ 1293854 w 2174599"/>
                <a:gd name="connsiteY185" fmla="*/ 231168 h 2191689"/>
                <a:gd name="connsiteX186" fmla="*/ 1276935 w 2174599"/>
                <a:gd name="connsiteY186" fmla="*/ 259048 h 2191689"/>
                <a:gd name="connsiteX187" fmla="*/ 1369023 w 2174599"/>
                <a:gd name="connsiteY187" fmla="*/ 231728 h 2191689"/>
                <a:gd name="connsiteX188" fmla="*/ 1229856 w 2174599"/>
                <a:gd name="connsiteY188" fmla="*/ 363681 h 2191689"/>
                <a:gd name="connsiteX189" fmla="*/ 1249150 w 2174599"/>
                <a:gd name="connsiteY189" fmla="*/ 362786 h 2191689"/>
                <a:gd name="connsiteX190" fmla="*/ 1248678 w 2174599"/>
                <a:gd name="connsiteY190" fmla="*/ 361195 h 2191689"/>
                <a:gd name="connsiteX191" fmla="*/ 1250144 w 2174599"/>
                <a:gd name="connsiteY191" fmla="*/ 362740 h 2191689"/>
                <a:gd name="connsiteX192" fmla="*/ 1350914 w 2174599"/>
                <a:gd name="connsiteY192" fmla="*/ 358070 h 2191689"/>
                <a:gd name="connsiteX193" fmla="*/ 1288752 w 2174599"/>
                <a:gd name="connsiteY193" fmla="*/ 392677 h 2191689"/>
                <a:gd name="connsiteX194" fmla="*/ 1368627 w 2174599"/>
                <a:gd name="connsiteY194" fmla="*/ 414894 h 2191689"/>
                <a:gd name="connsiteX195" fmla="*/ 1368294 w 2174599"/>
                <a:gd name="connsiteY195" fmla="*/ 398759 h 2191689"/>
                <a:gd name="connsiteX196" fmla="*/ 1402464 w 2174599"/>
                <a:gd name="connsiteY196" fmla="*/ 456590 h 2191689"/>
                <a:gd name="connsiteX197" fmla="*/ 1410084 w 2174599"/>
                <a:gd name="connsiteY197" fmla="*/ 458416 h 2191689"/>
                <a:gd name="connsiteX198" fmla="*/ 1434945 w 2174599"/>
                <a:gd name="connsiteY198" fmla="*/ 381163 h 2191689"/>
                <a:gd name="connsiteX199" fmla="*/ 1453477 w 2174599"/>
                <a:gd name="connsiteY199" fmla="*/ 411482 h 2191689"/>
                <a:gd name="connsiteX200" fmla="*/ 1480406 w 2174599"/>
                <a:gd name="connsiteY200" fmla="*/ 299102 h 2191689"/>
                <a:gd name="connsiteX201" fmla="*/ 1524974 w 2174599"/>
                <a:gd name="connsiteY201" fmla="*/ 485089 h 2191689"/>
                <a:gd name="connsiteX202" fmla="*/ 1577510 w 2174599"/>
                <a:gd name="connsiteY202" fmla="*/ 392743 h 2191689"/>
                <a:gd name="connsiteX203" fmla="*/ 1576161 w 2174599"/>
                <a:gd name="connsiteY203" fmla="*/ 467633 h 2191689"/>
                <a:gd name="connsiteX204" fmla="*/ 1642489 w 2174599"/>
                <a:gd name="connsiteY204" fmla="*/ 408248 h 2191689"/>
                <a:gd name="connsiteX205" fmla="*/ 1642442 w 2174599"/>
                <a:gd name="connsiteY205" fmla="*/ 434696 h 2191689"/>
                <a:gd name="connsiteX206" fmla="*/ 1712135 w 2174599"/>
                <a:gd name="connsiteY206" fmla="*/ 361194 h 2191689"/>
                <a:gd name="connsiteX207" fmla="*/ 1656363 w 2174599"/>
                <a:gd name="connsiteY207" fmla="*/ 549187 h 2191689"/>
                <a:gd name="connsiteX208" fmla="*/ 1758827 w 2174599"/>
                <a:gd name="connsiteY208" fmla="*/ 487328 h 2191689"/>
                <a:gd name="connsiteX209" fmla="*/ 1719889 w 2174599"/>
                <a:gd name="connsiteY209" fmla="*/ 550265 h 2191689"/>
                <a:gd name="connsiteX210" fmla="*/ 1806602 w 2174599"/>
                <a:gd name="connsiteY210" fmla="*/ 530270 h 2191689"/>
                <a:gd name="connsiteX211" fmla="*/ 1789683 w 2174599"/>
                <a:gd name="connsiteY211" fmla="*/ 558150 h 2191689"/>
                <a:gd name="connsiteX212" fmla="*/ 1881771 w 2174599"/>
                <a:gd name="connsiteY212" fmla="*/ 530830 h 2191689"/>
                <a:gd name="connsiteX213" fmla="*/ 1742604 w 2174599"/>
                <a:gd name="connsiteY213" fmla="*/ 662783 h 2191689"/>
                <a:gd name="connsiteX214" fmla="*/ 1863662 w 2174599"/>
                <a:gd name="connsiteY214" fmla="*/ 657172 h 2191689"/>
                <a:gd name="connsiteX215" fmla="*/ 1801500 w 2174599"/>
                <a:gd name="connsiteY215" fmla="*/ 691779 h 2191689"/>
                <a:gd name="connsiteX216" fmla="*/ 1883310 w 2174599"/>
                <a:gd name="connsiteY216" fmla="*/ 714534 h 2191689"/>
                <a:gd name="connsiteX217" fmla="*/ 1841264 w 2174599"/>
                <a:gd name="connsiteY217" fmla="*/ 737972 h 2191689"/>
                <a:gd name="connsiteX218" fmla="*/ 1943863 w 2174599"/>
                <a:gd name="connsiteY218" fmla="*/ 762558 h 2191689"/>
                <a:gd name="connsiteX219" fmla="*/ 1762245 w 2174599"/>
                <a:gd name="connsiteY219" fmla="*/ 806079 h 2191689"/>
                <a:gd name="connsiteX220" fmla="*/ 1863924 w 2174599"/>
                <a:gd name="connsiteY220" fmla="*/ 856765 h 2191689"/>
                <a:gd name="connsiteX221" fmla="*/ 1798188 w 2174599"/>
                <a:gd name="connsiteY221" fmla="*/ 857499 h 2191689"/>
                <a:gd name="connsiteX222" fmla="*/ 1852062 w 2174599"/>
                <a:gd name="connsiteY222" fmla="*/ 911665 h 2191689"/>
                <a:gd name="connsiteX223" fmla="*/ 1795271 w 2174599"/>
                <a:gd name="connsiteY223" fmla="*/ 912270 h 2191689"/>
                <a:gd name="connsiteX224" fmla="*/ 1881771 w 2174599"/>
                <a:gd name="connsiteY224" fmla="*/ 994286 h 2191689"/>
                <a:gd name="connsiteX225" fmla="*/ 1700125 w 2174599"/>
                <a:gd name="connsiteY225" fmla="*/ 940397 h 2191689"/>
                <a:gd name="connsiteX226" fmla="*/ 1711078 w 2174599"/>
                <a:gd name="connsiteY226" fmla="*/ 957398 h 2191689"/>
                <a:gd name="connsiteX227" fmla="*/ 1711142 w 2174599"/>
                <a:gd name="connsiteY227" fmla="*/ 957128 h 2191689"/>
                <a:gd name="connsiteX228" fmla="*/ 1711283 w 2174599"/>
                <a:gd name="connsiteY228" fmla="*/ 957717 h 2191689"/>
                <a:gd name="connsiteX229" fmla="*/ 1759542 w 2174599"/>
                <a:gd name="connsiteY229" fmla="*/ 1032625 h 2191689"/>
                <a:gd name="connsiteX230" fmla="*/ 1724678 w 2174599"/>
                <a:gd name="connsiteY230" fmla="*/ 1013613 h 2191689"/>
                <a:gd name="connsiteX231" fmla="*/ 1755710 w 2174599"/>
                <a:gd name="connsiteY231" fmla="*/ 1143115 h 2191689"/>
                <a:gd name="connsiteX232" fmla="*/ 1808246 w 2174599"/>
                <a:gd name="connsiteY232" fmla="*/ 1050769 h 2191689"/>
                <a:gd name="connsiteX233" fmla="*/ 1806897 w 2174599"/>
                <a:gd name="connsiteY233" fmla="*/ 1125659 h 2191689"/>
                <a:gd name="connsiteX234" fmla="*/ 1873225 w 2174599"/>
                <a:gd name="connsiteY234" fmla="*/ 1066274 h 2191689"/>
                <a:gd name="connsiteX235" fmla="*/ 1873178 w 2174599"/>
                <a:gd name="connsiteY235" fmla="*/ 1092722 h 2191689"/>
                <a:gd name="connsiteX236" fmla="*/ 1942871 w 2174599"/>
                <a:gd name="connsiteY236" fmla="*/ 1019220 h 2191689"/>
                <a:gd name="connsiteX237" fmla="*/ 1887099 w 2174599"/>
                <a:gd name="connsiteY237" fmla="*/ 1207213 h 2191689"/>
                <a:gd name="connsiteX238" fmla="*/ 1989563 w 2174599"/>
                <a:gd name="connsiteY238" fmla="*/ 1145354 h 2191689"/>
                <a:gd name="connsiteX239" fmla="*/ 1950625 w 2174599"/>
                <a:gd name="connsiteY239" fmla="*/ 1208291 h 2191689"/>
                <a:gd name="connsiteX240" fmla="*/ 2037338 w 2174599"/>
                <a:gd name="connsiteY240" fmla="*/ 1188296 h 2191689"/>
                <a:gd name="connsiteX241" fmla="*/ 2020419 w 2174599"/>
                <a:gd name="connsiteY241" fmla="*/ 1216176 h 2191689"/>
                <a:gd name="connsiteX242" fmla="*/ 2112507 w 2174599"/>
                <a:gd name="connsiteY242" fmla="*/ 1188856 h 2191689"/>
                <a:gd name="connsiteX243" fmla="*/ 1973340 w 2174599"/>
                <a:gd name="connsiteY243" fmla="*/ 1320809 h 2191689"/>
                <a:gd name="connsiteX244" fmla="*/ 2094398 w 2174599"/>
                <a:gd name="connsiteY244" fmla="*/ 1315198 h 2191689"/>
                <a:gd name="connsiteX245" fmla="*/ 2032236 w 2174599"/>
                <a:gd name="connsiteY245" fmla="*/ 1349805 h 2191689"/>
                <a:gd name="connsiteX246" fmla="*/ 2114046 w 2174599"/>
                <a:gd name="connsiteY246" fmla="*/ 1372560 h 2191689"/>
                <a:gd name="connsiteX247" fmla="*/ 2072000 w 2174599"/>
                <a:gd name="connsiteY247" fmla="*/ 1395998 h 2191689"/>
                <a:gd name="connsiteX248" fmla="*/ 2174599 w 2174599"/>
                <a:gd name="connsiteY248" fmla="*/ 1420584 h 2191689"/>
                <a:gd name="connsiteX249" fmla="*/ 1992981 w 2174599"/>
                <a:gd name="connsiteY249" fmla="*/ 1464105 h 2191689"/>
                <a:gd name="connsiteX250" fmla="*/ 2094660 w 2174599"/>
                <a:gd name="connsiteY250" fmla="*/ 1514791 h 2191689"/>
                <a:gd name="connsiteX251" fmla="*/ 2028924 w 2174599"/>
                <a:gd name="connsiteY251" fmla="*/ 1515525 h 2191689"/>
                <a:gd name="connsiteX252" fmla="*/ 2082798 w 2174599"/>
                <a:gd name="connsiteY252" fmla="*/ 1569691 h 2191689"/>
                <a:gd name="connsiteX253" fmla="*/ 2026007 w 2174599"/>
                <a:gd name="connsiteY253" fmla="*/ 1570296 h 2191689"/>
                <a:gd name="connsiteX254" fmla="*/ 2112507 w 2174599"/>
                <a:gd name="connsiteY254" fmla="*/ 1652312 h 2191689"/>
                <a:gd name="connsiteX255" fmla="*/ 1930861 w 2174599"/>
                <a:gd name="connsiteY255" fmla="*/ 1598423 h 2191689"/>
                <a:gd name="connsiteX256" fmla="*/ 1990278 w 2174599"/>
                <a:gd name="connsiteY256" fmla="*/ 1690651 h 2191689"/>
                <a:gd name="connsiteX257" fmla="*/ 1935914 w 2174599"/>
                <a:gd name="connsiteY257" fmla="*/ 1661005 h 2191689"/>
                <a:gd name="connsiteX258" fmla="*/ 1951964 w 2174599"/>
                <a:gd name="connsiteY258" fmla="*/ 1726869 h 2191689"/>
                <a:gd name="connsiteX259" fmla="*/ 1907592 w 2174599"/>
                <a:gd name="connsiteY259" fmla="*/ 1703031 h 2191689"/>
                <a:gd name="connsiteX260" fmla="*/ 1942871 w 2174599"/>
                <a:gd name="connsiteY260" fmla="*/ 1821949 h 2191689"/>
                <a:gd name="connsiteX261" fmla="*/ 1806802 w 2174599"/>
                <a:gd name="connsiteY261" fmla="*/ 1678442 h 2191689"/>
                <a:gd name="connsiteX262" fmla="*/ 1809222 w 2174599"/>
                <a:gd name="connsiteY262" fmla="*/ 1795658 h 2191689"/>
                <a:gd name="connsiteX263" fmla="*/ 1776474 w 2174599"/>
                <a:gd name="connsiteY263" fmla="*/ 1740234 h 2191689"/>
                <a:gd name="connsiteX264" fmla="*/ 1756603 w 2174599"/>
                <a:gd name="connsiteY264" fmla="*/ 1801980 h 2191689"/>
                <a:gd name="connsiteX265" fmla="*/ 1738072 w 2174599"/>
                <a:gd name="connsiteY265" fmla="*/ 1771661 h 2191689"/>
                <a:gd name="connsiteX266" fmla="*/ 1711142 w 2174599"/>
                <a:gd name="connsiteY266" fmla="*/ 1884040 h 2191689"/>
                <a:gd name="connsiteX267" fmla="*/ 1664316 w 2174599"/>
                <a:gd name="connsiteY267" fmla="*/ 1688631 h 2191689"/>
                <a:gd name="connsiteX268" fmla="*/ 1600006 w 2174599"/>
                <a:gd name="connsiteY268" fmla="*/ 1801675 h 2191689"/>
                <a:gd name="connsiteX269" fmla="*/ 1601331 w 2174599"/>
                <a:gd name="connsiteY269" fmla="*/ 1728094 h 2191689"/>
                <a:gd name="connsiteX270" fmla="*/ 1549060 w 2174599"/>
                <a:gd name="connsiteY270" fmla="*/ 1774894 h 2191689"/>
                <a:gd name="connsiteX271" fmla="*/ 1549106 w 2174599"/>
                <a:gd name="connsiteY271" fmla="*/ 1748446 h 2191689"/>
                <a:gd name="connsiteX272" fmla="*/ 1479414 w 2174599"/>
                <a:gd name="connsiteY272" fmla="*/ 1821949 h 2191689"/>
                <a:gd name="connsiteX273" fmla="*/ 1534173 w 2174599"/>
                <a:gd name="connsiteY273" fmla="*/ 1637370 h 2191689"/>
                <a:gd name="connsiteX274" fmla="*/ 1418688 w 2174599"/>
                <a:gd name="connsiteY274" fmla="*/ 1707089 h 2191689"/>
                <a:gd name="connsiteX275" fmla="*/ 1463428 w 2174599"/>
                <a:gd name="connsiteY275" fmla="*/ 1634775 h 2191689"/>
                <a:gd name="connsiteX276" fmla="*/ 1384947 w 2174599"/>
                <a:gd name="connsiteY276" fmla="*/ 1652872 h 2191689"/>
                <a:gd name="connsiteX277" fmla="*/ 1399306 w 2174599"/>
                <a:gd name="connsiteY277" fmla="*/ 1629210 h 2191689"/>
                <a:gd name="connsiteX278" fmla="*/ 1348573 w 2174599"/>
                <a:gd name="connsiteY278" fmla="*/ 1657454 h 2191689"/>
                <a:gd name="connsiteX279" fmla="*/ 1430383 w 2174599"/>
                <a:gd name="connsiteY279" fmla="*/ 1680209 h 2191689"/>
                <a:gd name="connsiteX280" fmla="*/ 1388337 w 2174599"/>
                <a:gd name="connsiteY280" fmla="*/ 1703647 h 2191689"/>
                <a:gd name="connsiteX281" fmla="*/ 1490936 w 2174599"/>
                <a:gd name="connsiteY281" fmla="*/ 1728233 h 2191689"/>
                <a:gd name="connsiteX282" fmla="*/ 1309318 w 2174599"/>
                <a:gd name="connsiteY282" fmla="*/ 1771754 h 2191689"/>
                <a:gd name="connsiteX283" fmla="*/ 1410997 w 2174599"/>
                <a:gd name="connsiteY283" fmla="*/ 1822440 h 2191689"/>
                <a:gd name="connsiteX284" fmla="*/ 1345261 w 2174599"/>
                <a:gd name="connsiteY284" fmla="*/ 1823174 h 2191689"/>
                <a:gd name="connsiteX285" fmla="*/ 1399135 w 2174599"/>
                <a:gd name="connsiteY285" fmla="*/ 1877340 h 2191689"/>
                <a:gd name="connsiteX286" fmla="*/ 1342344 w 2174599"/>
                <a:gd name="connsiteY286" fmla="*/ 1877945 h 2191689"/>
                <a:gd name="connsiteX287" fmla="*/ 1428844 w 2174599"/>
                <a:gd name="connsiteY287" fmla="*/ 1959961 h 2191689"/>
                <a:gd name="connsiteX288" fmla="*/ 1247198 w 2174599"/>
                <a:gd name="connsiteY288" fmla="*/ 1906072 h 2191689"/>
                <a:gd name="connsiteX289" fmla="*/ 1306615 w 2174599"/>
                <a:gd name="connsiteY289" fmla="*/ 1998300 h 2191689"/>
                <a:gd name="connsiteX290" fmla="*/ 1252251 w 2174599"/>
                <a:gd name="connsiteY290" fmla="*/ 1968654 h 2191689"/>
                <a:gd name="connsiteX291" fmla="*/ 1268301 w 2174599"/>
                <a:gd name="connsiteY291" fmla="*/ 2034518 h 2191689"/>
                <a:gd name="connsiteX292" fmla="*/ 1223929 w 2174599"/>
                <a:gd name="connsiteY292" fmla="*/ 2010680 h 2191689"/>
                <a:gd name="connsiteX293" fmla="*/ 1259208 w 2174599"/>
                <a:gd name="connsiteY293" fmla="*/ 2129598 h 2191689"/>
                <a:gd name="connsiteX294" fmla="*/ 1123139 w 2174599"/>
                <a:gd name="connsiteY294" fmla="*/ 1986091 h 2191689"/>
                <a:gd name="connsiteX295" fmla="*/ 1125559 w 2174599"/>
                <a:gd name="connsiteY295" fmla="*/ 2103307 h 2191689"/>
                <a:gd name="connsiteX296" fmla="*/ 1092811 w 2174599"/>
                <a:gd name="connsiteY296" fmla="*/ 2047883 h 2191689"/>
                <a:gd name="connsiteX297" fmla="*/ 1072940 w 2174599"/>
                <a:gd name="connsiteY297" fmla="*/ 2109629 h 2191689"/>
                <a:gd name="connsiteX298" fmla="*/ 1054409 w 2174599"/>
                <a:gd name="connsiteY298" fmla="*/ 2079310 h 2191689"/>
                <a:gd name="connsiteX299" fmla="*/ 1027479 w 2174599"/>
                <a:gd name="connsiteY299" fmla="*/ 2191689 h 2191689"/>
                <a:gd name="connsiteX300" fmla="*/ 980653 w 2174599"/>
                <a:gd name="connsiteY300" fmla="*/ 1996280 h 2191689"/>
                <a:gd name="connsiteX301" fmla="*/ 916343 w 2174599"/>
                <a:gd name="connsiteY301" fmla="*/ 2109324 h 2191689"/>
                <a:gd name="connsiteX302" fmla="*/ 917668 w 2174599"/>
                <a:gd name="connsiteY302" fmla="*/ 2035743 h 2191689"/>
                <a:gd name="connsiteX303" fmla="*/ 865397 w 2174599"/>
                <a:gd name="connsiteY303" fmla="*/ 2082543 h 2191689"/>
                <a:gd name="connsiteX304" fmla="*/ 865443 w 2174599"/>
                <a:gd name="connsiteY304" fmla="*/ 2056095 h 2191689"/>
                <a:gd name="connsiteX305" fmla="*/ 795751 w 2174599"/>
                <a:gd name="connsiteY305" fmla="*/ 2129598 h 2191689"/>
                <a:gd name="connsiteX306" fmla="*/ 850510 w 2174599"/>
                <a:gd name="connsiteY306" fmla="*/ 1945019 h 2191689"/>
                <a:gd name="connsiteX307" fmla="*/ 735025 w 2174599"/>
                <a:gd name="connsiteY307" fmla="*/ 2014738 h 2191689"/>
                <a:gd name="connsiteX308" fmla="*/ 779765 w 2174599"/>
                <a:gd name="connsiteY308" fmla="*/ 1942424 h 2191689"/>
                <a:gd name="connsiteX309" fmla="*/ 701284 w 2174599"/>
                <a:gd name="connsiteY309" fmla="*/ 1960521 h 2191689"/>
                <a:gd name="connsiteX310" fmla="*/ 718202 w 2174599"/>
                <a:gd name="connsiteY310" fmla="*/ 1932642 h 2191689"/>
                <a:gd name="connsiteX311" fmla="*/ 626115 w 2174599"/>
                <a:gd name="connsiteY311" fmla="*/ 1959962 h 2191689"/>
                <a:gd name="connsiteX312" fmla="*/ 753500 w 2174599"/>
                <a:gd name="connsiteY312" fmla="*/ 1839179 h 2191689"/>
                <a:gd name="connsiteX313" fmla="*/ 630191 w 2174599"/>
                <a:gd name="connsiteY313" fmla="*/ 1844894 h 2191689"/>
                <a:gd name="connsiteX314" fmla="*/ 710533 w 2174599"/>
                <a:gd name="connsiteY314" fmla="*/ 1800165 h 2191689"/>
                <a:gd name="connsiteX315" fmla="*/ 624574 w 2174599"/>
                <a:gd name="connsiteY315" fmla="*/ 1776259 h 2191689"/>
                <a:gd name="connsiteX316" fmla="*/ 666621 w 2174599"/>
                <a:gd name="connsiteY316" fmla="*/ 1752820 h 2191689"/>
                <a:gd name="connsiteX317" fmla="*/ 564022 w 2174599"/>
                <a:gd name="connsiteY317" fmla="*/ 1728234 h 2191689"/>
                <a:gd name="connsiteX318" fmla="*/ 644714 w 2174599"/>
                <a:gd name="connsiteY318" fmla="*/ 1708898 h 2191689"/>
                <a:gd name="connsiteX319" fmla="*/ 559117 w 2174599"/>
                <a:gd name="connsiteY319" fmla="*/ 1618622 h 2191689"/>
                <a:gd name="connsiteX320" fmla="*/ 561537 w 2174599"/>
                <a:gd name="connsiteY320" fmla="*/ 1735838 h 2191689"/>
                <a:gd name="connsiteX321" fmla="*/ 528789 w 2174599"/>
                <a:gd name="connsiteY321" fmla="*/ 1680414 h 2191689"/>
                <a:gd name="connsiteX322" fmla="*/ 508918 w 2174599"/>
                <a:gd name="connsiteY322" fmla="*/ 1742160 h 2191689"/>
                <a:gd name="connsiteX323" fmla="*/ 490387 w 2174599"/>
                <a:gd name="connsiteY323" fmla="*/ 1711841 h 2191689"/>
                <a:gd name="connsiteX324" fmla="*/ 463457 w 2174599"/>
                <a:gd name="connsiteY324" fmla="*/ 1824220 h 2191689"/>
                <a:gd name="connsiteX325" fmla="*/ 416631 w 2174599"/>
                <a:gd name="connsiteY325" fmla="*/ 1628811 h 2191689"/>
                <a:gd name="connsiteX326" fmla="*/ 352321 w 2174599"/>
                <a:gd name="connsiteY326" fmla="*/ 1741855 h 2191689"/>
                <a:gd name="connsiteX327" fmla="*/ 353646 w 2174599"/>
                <a:gd name="connsiteY327" fmla="*/ 1668274 h 2191689"/>
                <a:gd name="connsiteX328" fmla="*/ 301375 w 2174599"/>
                <a:gd name="connsiteY328" fmla="*/ 1715074 h 2191689"/>
                <a:gd name="connsiteX329" fmla="*/ 301421 w 2174599"/>
                <a:gd name="connsiteY329" fmla="*/ 1688626 h 2191689"/>
                <a:gd name="connsiteX330" fmla="*/ 231729 w 2174599"/>
                <a:gd name="connsiteY330" fmla="*/ 1762129 h 2191689"/>
                <a:gd name="connsiteX331" fmla="*/ 286488 w 2174599"/>
                <a:gd name="connsiteY331" fmla="*/ 1577550 h 2191689"/>
                <a:gd name="connsiteX332" fmla="*/ 171003 w 2174599"/>
                <a:gd name="connsiteY332" fmla="*/ 1647269 h 2191689"/>
                <a:gd name="connsiteX333" fmla="*/ 215743 w 2174599"/>
                <a:gd name="connsiteY333" fmla="*/ 1574955 h 2191689"/>
                <a:gd name="connsiteX334" fmla="*/ 137262 w 2174599"/>
                <a:gd name="connsiteY334" fmla="*/ 1593052 h 2191689"/>
                <a:gd name="connsiteX335" fmla="*/ 154180 w 2174599"/>
                <a:gd name="connsiteY335" fmla="*/ 1565173 h 2191689"/>
                <a:gd name="connsiteX336" fmla="*/ 62093 w 2174599"/>
                <a:gd name="connsiteY336" fmla="*/ 1592493 h 2191689"/>
                <a:gd name="connsiteX337" fmla="*/ 189478 w 2174599"/>
                <a:gd name="connsiteY337" fmla="*/ 1471710 h 2191689"/>
                <a:gd name="connsiteX338" fmla="*/ 66169 w 2174599"/>
                <a:gd name="connsiteY338" fmla="*/ 1477425 h 2191689"/>
                <a:gd name="connsiteX339" fmla="*/ 146511 w 2174599"/>
                <a:gd name="connsiteY339" fmla="*/ 1432696 h 2191689"/>
                <a:gd name="connsiteX340" fmla="*/ 60552 w 2174599"/>
                <a:gd name="connsiteY340" fmla="*/ 1408790 h 2191689"/>
                <a:gd name="connsiteX341" fmla="*/ 102599 w 2174599"/>
                <a:gd name="connsiteY341" fmla="*/ 1385351 h 2191689"/>
                <a:gd name="connsiteX342" fmla="*/ 0 w 2174599"/>
                <a:gd name="connsiteY342" fmla="*/ 1360765 h 2191689"/>
                <a:gd name="connsiteX343" fmla="*/ 156867 w 2174599"/>
                <a:gd name="connsiteY343" fmla="*/ 1323175 h 2191689"/>
                <a:gd name="connsiteX344" fmla="*/ 65907 w 2174599"/>
                <a:gd name="connsiteY344" fmla="*/ 1277833 h 2191689"/>
                <a:gd name="connsiteX345" fmla="*/ 156612 w 2174599"/>
                <a:gd name="connsiteY345" fmla="*/ 1276820 h 2191689"/>
                <a:gd name="connsiteX346" fmla="*/ 91801 w 2174599"/>
                <a:gd name="connsiteY346" fmla="*/ 1211657 h 2191689"/>
                <a:gd name="connsiteX347" fmla="*/ 148593 w 2174599"/>
                <a:gd name="connsiteY347" fmla="*/ 1211052 h 2191689"/>
                <a:gd name="connsiteX348" fmla="*/ 62093 w 2174599"/>
                <a:gd name="connsiteY348" fmla="*/ 1129037 h 2191689"/>
                <a:gd name="connsiteX349" fmla="*/ 217410 w 2174599"/>
                <a:gd name="connsiteY349" fmla="*/ 1175114 h 2191689"/>
                <a:gd name="connsiteX350" fmla="*/ 170289 w 2174599"/>
                <a:gd name="connsiteY350" fmla="*/ 1101972 h 2191689"/>
                <a:gd name="connsiteX351" fmla="*/ 244004 w 2174599"/>
                <a:gd name="connsiteY351" fmla="*/ 1142171 h 2191689"/>
                <a:gd name="connsiteX352" fmla="*/ 222634 w 2174599"/>
                <a:gd name="connsiteY352" fmla="*/ 1054479 h 2191689"/>
                <a:gd name="connsiteX353" fmla="*/ 267008 w 2174599"/>
                <a:gd name="connsiteY353" fmla="*/ 1078317 h 2191689"/>
                <a:gd name="connsiteX354" fmla="*/ 261073 w 2174599"/>
                <a:gd name="connsiteY354" fmla="*/ 1058311 h 2191689"/>
                <a:gd name="connsiteX355" fmla="*/ 239811 w 2174599"/>
                <a:gd name="connsiteY355" fmla="*/ 1063213 h 2191689"/>
                <a:gd name="connsiteX356" fmla="*/ 255068 w 2174599"/>
                <a:gd name="connsiteY356" fmla="*/ 1038071 h 2191689"/>
                <a:gd name="connsiteX357" fmla="*/ 254456 w 2174599"/>
                <a:gd name="connsiteY357" fmla="*/ 1036009 h 2191689"/>
                <a:gd name="connsiteX358" fmla="*/ 164642 w 2174599"/>
                <a:gd name="connsiteY358" fmla="*/ 1062654 h 2191689"/>
                <a:gd name="connsiteX359" fmla="*/ 240908 w 2174599"/>
                <a:gd name="connsiteY359" fmla="*/ 990341 h 2191689"/>
                <a:gd name="connsiteX360" fmla="*/ 231729 w 2174599"/>
                <a:gd name="connsiteY360" fmla="*/ 959401 h 2191689"/>
                <a:gd name="connsiteX361" fmla="*/ 251523 w 2174599"/>
                <a:gd name="connsiteY361" fmla="*/ 980277 h 2191689"/>
                <a:gd name="connsiteX362" fmla="*/ 292027 w 2174599"/>
                <a:gd name="connsiteY362" fmla="*/ 941871 h 2191689"/>
                <a:gd name="connsiteX363" fmla="*/ 168718 w 2174599"/>
                <a:gd name="connsiteY363" fmla="*/ 947586 h 2191689"/>
                <a:gd name="connsiteX364" fmla="*/ 249060 w 2174599"/>
                <a:gd name="connsiteY364" fmla="*/ 902857 h 2191689"/>
                <a:gd name="connsiteX365" fmla="*/ 163101 w 2174599"/>
                <a:gd name="connsiteY365" fmla="*/ 878951 h 2191689"/>
                <a:gd name="connsiteX366" fmla="*/ 205148 w 2174599"/>
                <a:gd name="connsiteY366" fmla="*/ 855512 h 2191689"/>
                <a:gd name="connsiteX367" fmla="*/ 102549 w 2174599"/>
                <a:gd name="connsiteY367" fmla="*/ 830926 h 2191689"/>
                <a:gd name="connsiteX368" fmla="*/ 259416 w 2174599"/>
                <a:gd name="connsiteY368" fmla="*/ 793336 h 2191689"/>
                <a:gd name="connsiteX369" fmla="*/ 168456 w 2174599"/>
                <a:gd name="connsiteY369" fmla="*/ 747994 h 2191689"/>
                <a:gd name="connsiteX370" fmla="*/ 259161 w 2174599"/>
                <a:gd name="connsiteY370" fmla="*/ 746981 h 2191689"/>
                <a:gd name="connsiteX371" fmla="*/ 194350 w 2174599"/>
                <a:gd name="connsiteY371" fmla="*/ 681818 h 2191689"/>
                <a:gd name="connsiteX372" fmla="*/ 251142 w 2174599"/>
                <a:gd name="connsiteY372" fmla="*/ 681213 h 2191689"/>
                <a:gd name="connsiteX373" fmla="*/ 164642 w 2174599"/>
                <a:gd name="connsiteY373" fmla="*/ 599198 h 2191689"/>
                <a:gd name="connsiteX374" fmla="*/ 319959 w 2174599"/>
                <a:gd name="connsiteY374" fmla="*/ 645275 h 2191689"/>
                <a:gd name="connsiteX375" fmla="*/ 272838 w 2174599"/>
                <a:gd name="connsiteY375" fmla="*/ 572133 h 2191689"/>
                <a:gd name="connsiteX376" fmla="*/ 346553 w 2174599"/>
                <a:gd name="connsiteY376" fmla="*/ 612332 h 2191689"/>
                <a:gd name="connsiteX377" fmla="*/ 325183 w 2174599"/>
                <a:gd name="connsiteY377" fmla="*/ 524640 h 2191689"/>
                <a:gd name="connsiteX378" fmla="*/ 369557 w 2174599"/>
                <a:gd name="connsiteY378" fmla="*/ 548478 h 2191689"/>
                <a:gd name="connsiteX379" fmla="*/ 334278 w 2174599"/>
                <a:gd name="connsiteY379" fmla="*/ 429562 h 2191689"/>
                <a:gd name="connsiteX380" fmla="*/ 455763 w 2174599"/>
                <a:gd name="connsiteY380" fmla="*/ 557687 h 2191689"/>
                <a:gd name="connsiteX381" fmla="*/ 453894 w 2174599"/>
                <a:gd name="connsiteY381" fmla="*/ 467126 h 2191689"/>
                <a:gd name="connsiteX382" fmla="*/ 493377 w 2174599"/>
                <a:gd name="connsiteY382" fmla="*/ 533950 h 2191689"/>
                <a:gd name="connsiteX383" fmla="*/ 515214 w 2174599"/>
                <a:gd name="connsiteY383" fmla="*/ 466096 h 2191689"/>
                <a:gd name="connsiteX384" fmla="*/ 504201 w 2174599"/>
                <a:gd name="connsiteY384" fmla="*/ 463457 h 2191689"/>
                <a:gd name="connsiteX385" fmla="*/ 517054 w 2174599"/>
                <a:gd name="connsiteY385" fmla="*/ 460377 h 2191689"/>
                <a:gd name="connsiteX386" fmla="*/ 520545 w 2174599"/>
                <a:gd name="connsiteY386" fmla="*/ 449530 h 2191689"/>
                <a:gd name="connsiteX387" fmla="*/ 525882 w 2174599"/>
                <a:gd name="connsiteY387" fmla="*/ 458262 h 2191689"/>
                <a:gd name="connsiteX388" fmla="*/ 545369 w 2174599"/>
                <a:gd name="connsiteY388" fmla="*/ 453592 h 2191689"/>
                <a:gd name="connsiteX389" fmla="*/ 566006 w 2174599"/>
                <a:gd name="connsiteY389" fmla="*/ 367469 h 2191689"/>
                <a:gd name="connsiteX390" fmla="*/ 584402 w 2174599"/>
                <a:gd name="connsiteY390" fmla="*/ 444239 h 2191689"/>
                <a:gd name="connsiteX391" fmla="*/ 661068 w 2174599"/>
                <a:gd name="connsiteY391" fmla="*/ 425867 h 2191689"/>
                <a:gd name="connsiteX392" fmla="*/ 570108 w 2174599"/>
                <a:gd name="connsiteY392" fmla="*/ 380525 h 2191689"/>
                <a:gd name="connsiteX393" fmla="*/ 660813 w 2174599"/>
                <a:gd name="connsiteY393" fmla="*/ 379512 h 2191689"/>
                <a:gd name="connsiteX394" fmla="*/ 596002 w 2174599"/>
                <a:gd name="connsiteY394" fmla="*/ 314349 h 2191689"/>
                <a:gd name="connsiteX395" fmla="*/ 652794 w 2174599"/>
                <a:gd name="connsiteY395" fmla="*/ 313744 h 2191689"/>
                <a:gd name="connsiteX396" fmla="*/ 566294 w 2174599"/>
                <a:gd name="connsiteY396" fmla="*/ 231729 h 2191689"/>
                <a:gd name="connsiteX397" fmla="*/ 721611 w 2174599"/>
                <a:gd name="connsiteY397" fmla="*/ 277806 h 2191689"/>
                <a:gd name="connsiteX398" fmla="*/ 674490 w 2174599"/>
                <a:gd name="connsiteY398" fmla="*/ 204664 h 2191689"/>
                <a:gd name="connsiteX399" fmla="*/ 748205 w 2174599"/>
                <a:gd name="connsiteY399" fmla="*/ 244863 h 2191689"/>
                <a:gd name="connsiteX400" fmla="*/ 726835 w 2174599"/>
                <a:gd name="connsiteY400" fmla="*/ 157171 h 2191689"/>
                <a:gd name="connsiteX401" fmla="*/ 771209 w 2174599"/>
                <a:gd name="connsiteY401" fmla="*/ 181009 h 2191689"/>
                <a:gd name="connsiteX402" fmla="*/ 735930 w 2174599"/>
                <a:gd name="connsiteY402" fmla="*/ 62093 h 2191689"/>
                <a:gd name="connsiteX403" fmla="*/ 857415 w 2174599"/>
                <a:gd name="connsiteY403" fmla="*/ 190218 h 2191689"/>
                <a:gd name="connsiteX404" fmla="*/ 855546 w 2174599"/>
                <a:gd name="connsiteY404" fmla="*/ 99657 h 2191689"/>
                <a:gd name="connsiteX405" fmla="*/ 895029 w 2174599"/>
                <a:gd name="connsiteY405" fmla="*/ 166481 h 2191689"/>
                <a:gd name="connsiteX406" fmla="*/ 922197 w 2174599"/>
                <a:gd name="connsiteY406" fmla="*/ 82061 h 2191689"/>
                <a:gd name="connsiteX407" fmla="*/ 940729 w 2174599"/>
                <a:gd name="connsiteY407" fmla="*/ 112380 h 219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</a:cxnLst>
              <a:rect l="l" t="t" r="r" b="b"/>
              <a:pathLst>
                <a:path w="2174599" h="2191689">
                  <a:moveTo>
                    <a:pt x="665838" y="1663202"/>
                  </a:moveTo>
                  <a:lnTo>
                    <a:pt x="677092" y="1701139"/>
                  </a:lnTo>
                  <a:lnTo>
                    <a:pt x="720889" y="1690644"/>
                  </a:lnTo>
                  <a:close/>
                  <a:moveTo>
                    <a:pt x="659907" y="1643211"/>
                  </a:moveTo>
                  <a:lnTo>
                    <a:pt x="660426" y="1644962"/>
                  </a:lnTo>
                  <a:lnTo>
                    <a:pt x="663110" y="1644932"/>
                  </a:lnTo>
                  <a:close/>
                  <a:moveTo>
                    <a:pt x="691626" y="1615123"/>
                  </a:moveTo>
                  <a:lnTo>
                    <a:pt x="698792" y="1644533"/>
                  </a:lnTo>
                  <a:lnTo>
                    <a:pt x="720634" y="1644289"/>
                  </a:lnTo>
                  <a:close/>
                  <a:moveTo>
                    <a:pt x="703051" y="1569453"/>
                  </a:moveTo>
                  <a:lnTo>
                    <a:pt x="708918" y="1578561"/>
                  </a:lnTo>
                  <a:lnTo>
                    <a:pt x="712615" y="1578521"/>
                  </a:lnTo>
                  <a:close/>
                  <a:moveTo>
                    <a:pt x="1437163" y="1531530"/>
                  </a:moveTo>
                  <a:lnTo>
                    <a:pt x="1389578" y="1533736"/>
                  </a:lnTo>
                  <a:lnTo>
                    <a:pt x="1289677" y="1628458"/>
                  </a:lnTo>
                  <a:lnTo>
                    <a:pt x="1337263" y="1626253"/>
                  </a:lnTo>
                  <a:close/>
                  <a:moveTo>
                    <a:pt x="794846" y="1455553"/>
                  </a:moveTo>
                  <a:lnTo>
                    <a:pt x="781239" y="1455705"/>
                  </a:lnTo>
                  <a:lnTo>
                    <a:pt x="799310" y="1473874"/>
                  </a:lnTo>
                  <a:close/>
                  <a:moveTo>
                    <a:pt x="813845" y="1387859"/>
                  </a:moveTo>
                  <a:lnTo>
                    <a:pt x="745296" y="1404285"/>
                  </a:lnTo>
                  <a:lnTo>
                    <a:pt x="787476" y="1425311"/>
                  </a:lnTo>
                  <a:lnTo>
                    <a:pt x="786656" y="1421948"/>
                  </a:lnTo>
                  <a:lnTo>
                    <a:pt x="831030" y="1445786"/>
                  </a:lnTo>
                  <a:close/>
                  <a:moveTo>
                    <a:pt x="1488903" y="1190558"/>
                  </a:moveTo>
                  <a:lnTo>
                    <a:pt x="1486802" y="1199326"/>
                  </a:lnTo>
                  <a:lnTo>
                    <a:pt x="1491689" y="1201991"/>
                  </a:lnTo>
                  <a:close/>
                  <a:moveTo>
                    <a:pt x="708989" y="1138693"/>
                  </a:moveTo>
                  <a:lnTo>
                    <a:pt x="702940" y="1148471"/>
                  </a:lnTo>
                  <a:lnTo>
                    <a:pt x="715512" y="1145572"/>
                  </a:lnTo>
                  <a:close/>
                  <a:moveTo>
                    <a:pt x="1507336" y="1113635"/>
                  </a:moveTo>
                  <a:lnTo>
                    <a:pt x="1502973" y="1131841"/>
                  </a:lnTo>
                  <a:lnTo>
                    <a:pt x="1514693" y="1138137"/>
                  </a:lnTo>
                  <a:lnTo>
                    <a:pt x="1507507" y="1113915"/>
                  </a:lnTo>
                  <a:close/>
                  <a:moveTo>
                    <a:pt x="661666" y="1088783"/>
                  </a:moveTo>
                  <a:lnTo>
                    <a:pt x="662587" y="1133403"/>
                  </a:lnTo>
                  <a:lnTo>
                    <a:pt x="688907" y="1117514"/>
                  </a:lnTo>
                  <a:close/>
                  <a:moveTo>
                    <a:pt x="1545738" y="1082208"/>
                  </a:moveTo>
                  <a:lnTo>
                    <a:pt x="1544065" y="1087406"/>
                  </a:lnTo>
                  <a:lnTo>
                    <a:pt x="1556654" y="1100683"/>
                  </a:lnTo>
                  <a:close/>
                  <a:moveTo>
                    <a:pt x="352843" y="1069562"/>
                  </a:moveTo>
                  <a:lnTo>
                    <a:pt x="342246" y="1075959"/>
                  </a:lnTo>
                  <a:lnTo>
                    <a:pt x="353214" y="1087526"/>
                  </a:lnTo>
                  <a:close/>
                  <a:moveTo>
                    <a:pt x="389037" y="1047711"/>
                  </a:moveTo>
                  <a:lnTo>
                    <a:pt x="383355" y="1051141"/>
                  </a:lnTo>
                  <a:lnTo>
                    <a:pt x="386460" y="1056397"/>
                  </a:lnTo>
                  <a:close/>
                  <a:moveTo>
                    <a:pt x="318292" y="1045116"/>
                  </a:moveTo>
                  <a:lnTo>
                    <a:pt x="313951" y="1046117"/>
                  </a:lnTo>
                  <a:lnTo>
                    <a:pt x="316203" y="1048493"/>
                  </a:lnTo>
                  <a:close/>
                  <a:moveTo>
                    <a:pt x="1676856" y="1045005"/>
                  </a:moveTo>
                  <a:lnTo>
                    <a:pt x="1684043" y="1069229"/>
                  </a:lnTo>
                  <a:lnTo>
                    <a:pt x="1684213" y="1069508"/>
                  </a:lnTo>
                  <a:lnTo>
                    <a:pt x="1688576" y="1051301"/>
                  </a:lnTo>
                  <a:close/>
                  <a:moveTo>
                    <a:pt x="1576066" y="1020416"/>
                  </a:moveTo>
                  <a:lnTo>
                    <a:pt x="1578192" y="1123398"/>
                  </a:lnTo>
                  <a:lnTo>
                    <a:pt x="1600899" y="1147346"/>
                  </a:lnTo>
                  <a:lnTo>
                    <a:pt x="1599030" y="1056785"/>
                  </a:lnTo>
                  <a:lnTo>
                    <a:pt x="1638513" y="1123609"/>
                  </a:lnTo>
                  <a:lnTo>
                    <a:pt x="1647483" y="1095737"/>
                  </a:lnTo>
                  <a:close/>
                  <a:moveTo>
                    <a:pt x="994588" y="814533"/>
                  </a:moveTo>
                  <a:lnTo>
                    <a:pt x="992767" y="822132"/>
                  </a:lnTo>
                  <a:lnTo>
                    <a:pt x="1000342" y="823947"/>
                  </a:lnTo>
                  <a:close/>
                  <a:moveTo>
                    <a:pt x="937363" y="800487"/>
                  </a:moveTo>
                  <a:lnTo>
                    <a:pt x="926864" y="806339"/>
                  </a:lnTo>
                  <a:lnTo>
                    <a:pt x="939490" y="809365"/>
                  </a:lnTo>
                  <a:close/>
                  <a:moveTo>
                    <a:pt x="1064405" y="773931"/>
                  </a:moveTo>
                  <a:lnTo>
                    <a:pt x="1065738" y="838530"/>
                  </a:lnTo>
                  <a:lnTo>
                    <a:pt x="1032990" y="783106"/>
                  </a:lnTo>
                  <a:lnTo>
                    <a:pt x="1018450" y="828286"/>
                  </a:lnTo>
                  <a:lnTo>
                    <a:pt x="1029463" y="830925"/>
                  </a:lnTo>
                  <a:lnTo>
                    <a:pt x="1016610" y="834005"/>
                  </a:lnTo>
                  <a:lnTo>
                    <a:pt x="1013119" y="844852"/>
                  </a:lnTo>
                  <a:lnTo>
                    <a:pt x="1007782" y="836121"/>
                  </a:lnTo>
                  <a:lnTo>
                    <a:pt x="988296" y="840790"/>
                  </a:lnTo>
                  <a:lnTo>
                    <a:pt x="967658" y="926912"/>
                  </a:lnTo>
                  <a:lnTo>
                    <a:pt x="949262" y="850144"/>
                  </a:lnTo>
                  <a:lnTo>
                    <a:pt x="847845" y="874446"/>
                  </a:lnTo>
                  <a:lnTo>
                    <a:pt x="949524" y="925132"/>
                  </a:lnTo>
                  <a:lnTo>
                    <a:pt x="883788" y="925866"/>
                  </a:lnTo>
                  <a:lnTo>
                    <a:pt x="937662" y="980032"/>
                  </a:lnTo>
                  <a:lnTo>
                    <a:pt x="880871" y="980637"/>
                  </a:lnTo>
                  <a:lnTo>
                    <a:pt x="967371" y="1062653"/>
                  </a:lnTo>
                  <a:lnTo>
                    <a:pt x="785725" y="1008764"/>
                  </a:lnTo>
                  <a:lnTo>
                    <a:pt x="845142" y="1100992"/>
                  </a:lnTo>
                  <a:lnTo>
                    <a:pt x="790778" y="1071346"/>
                  </a:lnTo>
                  <a:lnTo>
                    <a:pt x="806828" y="1137210"/>
                  </a:lnTo>
                  <a:lnTo>
                    <a:pt x="762456" y="1113372"/>
                  </a:lnTo>
                  <a:lnTo>
                    <a:pt x="768391" y="1133379"/>
                  </a:lnTo>
                  <a:lnTo>
                    <a:pt x="789653" y="1128476"/>
                  </a:lnTo>
                  <a:lnTo>
                    <a:pt x="774396" y="1153618"/>
                  </a:lnTo>
                  <a:lnTo>
                    <a:pt x="775008" y="1155682"/>
                  </a:lnTo>
                  <a:lnTo>
                    <a:pt x="864822" y="1129036"/>
                  </a:lnTo>
                  <a:lnTo>
                    <a:pt x="788556" y="1201349"/>
                  </a:lnTo>
                  <a:lnTo>
                    <a:pt x="797735" y="1232290"/>
                  </a:lnTo>
                  <a:lnTo>
                    <a:pt x="777941" y="1211414"/>
                  </a:lnTo>
                  <a:lnTo>
                    <a:pt x="725655" y="1260989"/>
                  </a:lnTo>
                  <a:lnTo>
                    <a:pt x="846713" y="1255378"/>
                  </a:lnTo>
                  <a:lnTo>
                    <a:pt x="784551" y="1289985"/>
                  </a:lnTo>
                  <a:lnTo>
                    <a:pt x="866361" y="1312740"/>
                  </a:lnTo>
                  <a:lnTo>
                    <a:pt x="824315" y="1336178"/>
                  </a:lnTo>
                  <a:lnTo>
                    <a:pt x="926914" y="1360764"/>
                  </a:lnTo>
                  <a:lnTo>
                    <a:pt x="846223" y="1380100"/>
                  </a:lnTo>
                  <a:lnTo>
                    <a:pt x="917236" y="1454995"/>
                  </a:lnTo>
                  <a:lnTo>
                    <a:pt x="915367" y="1364434"/>
                  </a:lnTo>
                  <a:lnTo>
                    <a:pt x="954850" y="1431258"/>
                  </a:lnTo>
                  <a:lnTo>
                    <a:pt x="982018" y="1346838"/>
                  </a:lnTo>
                  <a:lnTo>
                    <a:pt x="1000550" y="1377157"/>
                  </a:lnTo>
                  <a:lnTo>
                    <a:pt x="1027479" y="1264777"/>
                  </a:lnTo>
                  <a:lnTo>
                    <a:pt x="1072047" y="1450764"/>
                  </a:lnTo>
                  <a:lnTo>
                    <a:pt x="1124583" y="1358418"/>
                  </a:lnTo>
                  <a:lnTo>
                    <a:pt x="1123234" y="1433308"/>
                  </a:lnTo>
                  <a:lnTo>
                    <a:pt x="1189562" y="1373923"/>
                  </a:lnTo>
                  <a:lnTo>
                    <a:pt x="1189515" y="1400371"/>
                  </a:lnTo>
                  <a:lnTo>
                    <a:pt x="1259208" y="1326869"/>
                  </a:lnTo>
                  <a:lnTo>
                    <a:pt x="1203436" y="1514862"/>
                  </a:lnTo>
                  <a:lnTo>
                    <a:pt x="1305900" y="1453003"/>
                  </a:lnTo>
                  <a:lnTo>
                    <a:pt x="1266962" y="1515940"/>
                  </a:lnTo>
                  <a:lnTo>
                    <a:pt x="1353675" y="1495945"/>
                  </a:lnTo>
                  <a:lnTo>
                    <a:pt x="1336756" y="1523825"/>
                  </a:lnTo>
                  <a:lnTo>
                    <a:pt x="1339332" y="1523061"/>
                  </a:lnTo>
                  <a:lnTo>
                    <a:pt x="1394196" y="1492516"/>
                  </a:lnTo>
                  <a:lnTo>
                    <a:pt x="1308237" y="1468610"/>
                  </a:lnTo>
                  <a:lnTo>
                    <a:pt x="1350284" y="1445171"/>
                  </a:lnTo>
                  <a:lnTo>
                    <a:pt x="1247685" y="1420585"/>
                  </a:lnTo>
                  <a:lnTo>
                    <a:pt x="1404552" y="1382995"/>
                  </a:lnTo>
                  <a:lnTo>
                    <a:pt x="1313592" y="1337653"/>
                  </a:lnTo>
                  <a:lnTo>
                    <a:pt x="1404297" y="1336640"/>
                  </a:lnTo>
                  <a:lnTo>
                    <a:pt x="1339486" y="1271477"/>
                  </a:lnTo>
                  <a:lnTo>
                    <a:pt x="1396278" y="1270872"/>
                  </a:lnTo>
                  <a:lnTo>
                    <a:pt x="1309778" y="1188857"/>
                  </a:lnTo>
                  <a:lnTo>
                    <a:pt x="1465095" y="1234934"/>
                  </a:lnTo>
                  <a:lnTo>
                    <a:pt x="1417974" y="1161792"/>
                  </a:lnTo>
                  <a:lnTo>
                    <a:pt x="1472088" y="1191302"/>
                  </a:lnTo>
                  <a:lnTo>
                    <a:pt x="1433580" y="1030605"/>
                  </a:lnTo>
                  <a:lnTo>
                    <a:pt x="1369270" y="1143649"/>
                  </a:lnTo>
                  <a:lnTo>
                    <a:pt x="1370595" y="1070068"/>
                  </a:lnTo>
                  <a:lnTo>
                    <a:pt x="1318324" y="1116868"/>
                  </a:lnTo>
                  <a:lnTo>
                    <a:pt x="1318370" y="1090420"/>
                  </a:lnTo>
                  <a:lnTo>
                    <a:pt x="1248678" y="1163923"/>
                  </a:lnTo>
                  <a:lnTo>
                    <a:pt x="1303437" y="979344"/>
                  </a:lnTo>
                  <a:lnTo>
                    <a:pt x="1187952" y="1049063"/>
                  </a:lnTo>
                  <a:lnTo>
                    <a:pt x="1232692" y="976749"/>
                  </a:lnTo>
                  <a:lnTo>
                    <a:pt x="1154211" y="994846"/>
                  </a:lnTo>
                  <a:lnTo>
                    <a:pt x="1171129" y="966967"/>
                  </a:lnTo>
                  <a:lnTo>
                    <a:pt x="1079042" y="994287"/>
                  </a:lnTo>
                  <a:lnTo>
                    <a:pt x="1206427" y="873504"/>
                  </a:lnTo>
                  <a:lnTo>
                    <a:pt x="1083118" y="879219"/>
                  </a:lnTo>
                  <a:lnTo>
                    <a:pt x="1163460" y="834490"/>
                  </a:lnTo>
                  <a:lnTo>
                    <a:pt x="1077501" y="810584"/>
                  </a:lnTo>
                  <a:lnTo>
                    <a:pt x="1119548" y="787145"/>
                  </a:lnTo>
                  <a:close/>
                  <a:moveTo>
                    <a:pt x="922918" y="740206"/>
                  </a:moveTo>
                  <a:lnTo>
                    <a:pt x="912620" y="745939"/>
                  </a:lnTo>
                  <a:lnTo>
                    <a:pt x="902155" y="764334"/>
                  </a:lnTo>
                  <a:lnTo>
                    <a:pt x="930595" y="772244"/>
                  </a:lnTo>
                  <a:close/>
                  <a:moveTo>
                    <a:pt x="1063318" y="721314"/>
                  </a:moveTo>
                  <a:lnTo>
                    <a:pt x="1063937" y="751300"/>
                  </a:lnTo>
                  <a:lnTo>
                    <a:pt x="1086600" y="745869"/>
                  </a:lnTo>
                  <a:close/>
                  <a:moveTo>
                    <a:pt x="603069" y="522138"/>
                  </a:moveTo>
                  <a:lnTo>
                    <a:pt x="610574" y="553456"/>
                  </a:lnTo>
                  <a:lnTo>
                    <a:pt x="624932" y="528219"/>
                  </a:lnTo>
                  <a:close/>
                  <a:moveTo>
                    <a:pt x="1251805" y="506424"/>
                  </a:moveTo>
                  <a:lnTo>
                    <a:pt x="1249497" y="506977"/>
                  </a:lnTo>
                  <a:lnTo>
                    <a:pt x="1252277" y="508363"/>
                  </a:lnTo>
                  <a:close/>
                  <a:moveTo>
                    <a:pt x="594174" y="485018"/>
                  </a:moveTo>
                  <a:lnTo>
                    <a:pt x="596302" y="493896"/>
                  </a:lnTo>
                  <a:lnTo>
                    <a:pt x="606800" y="488043"/>
                  </a:lnTo>
                  <a:close/>
                  <a:moveTo>
                    <a:pt x="1369932" y="478118"/>
                  </a:moveTo>
                  <a:lnTo>
                    <a:pt x="1361465" y="480147"/>
                  </a:lnTo>
                  <a:lnTo>
                    <a:pt x="1370163" y="489320"/>
                  </a:lnTo>
                  <a:close/>
                  <a:moveTo>
                    <a:pt x="533323" y="470436"/>
                  </a:moveTo>
                  <a:lnTo>
                    <a:pt x="539077" y="479849"/>
                  </a:lnTo>
                  <a:lnTo>
                    <a:pt x="540898" y="472251"/>
                  </a:lnTo>
                  <a:close/>
                  <a:moveTo>
                    <a:pt x="1368660" y="416493"/>
                  </a:moveTo>
                  <a:lnTo>
                    <a:pt x="1328516" y="438870"/>
                  </a:lnTo>
                  <a:lnTo>
                    <a:pt x="1369324" y="448649"/>
                  </a:lnTo>
                  <a:close/>
                  <a:moveTo>
                    <a:pt x="967658" y="0"/>
                  </a:moveTo>
                  <a:lnTo>
                    <a:pt x="1012226" y="185987"/>
                  </a:lnTo>
                  <a:lnTo>
                    <a:pt x="1064762" y="93641"/>
                  </a:lnTo>
                  <a:lnTo>
                    <a:pt x="1063413" y="168531"/>
                  </a:lnTo>
                  <a:lnTo>
                    <a:pt x="1129741" y="109146"/>
                  </a:lnTo>
                  <a:lnTo>
                    <a:pt x="1129694" y="135594"/>
                  </a:lnTo>
                  <a:lnTo>
                    <a:pt x="1199387" y="62092"/>
                  </a:lnTo>
                  <a:lnTo>
                    <a:pt x="1143615" y="250085"/>
                  </a:lnTo>
                  <a:lnTo>
                    <a:pt x="1246079" y="188226"/>
                  </a:lnTo>
                  <a:lnTo>
                    <a:pt x="1207141" y="251163"/>
                  </a:lnTo>
                  <a:lnTo>
                    <a:pt x="1293854" y="231168"/>
                  </a:lnTo>
                  <a:lnTo>
                    <a:pt x="1276935" y="259048"/>
                  </a:lnTo>
                  <a:lnTo>
                    <a:pt x="1369023" y="231728"/>
                  </a:lnTo>
                  <a:lnTo>
                    <a:pt x="1229856" y="363681"/>
                  </a:lnTo>
                  <a:lnTo>
                    <a:pt x="1249150" y="362786"/>
                  </a:lnTo>
                  <a:lnTo>
                    <a:pt x="1248678" y="361195"/>
                  </a:lnTo>
                  <a:lnTo>
                    <a:pt x="1250144" y="362740"/>
                  </a:lnTo>
                  <a:lnTo>
                    <a:pt x="1350914" y="358070"/>
                  </a:lnTo>
                  <a:lnTo>
                    <a:pt x="1288752" y="392677"/>
                  </a:lnTo>
                  <a:lnTo>
                    <a:pt x="1368627" y="414894"/>
                  </a:lnTo>
                  <a:lnTo>
                    <a:pt x="1368294" y="398759"/>
                  </a:lnTo>
                  <a:lnTo>
                    <a:pt x="1402464" y="456590"/>
                  </a:lnTo>
                  <a:lnTo>
                    <a:pt x="1410084" y="458416"/>
                  </a:lnTo>
                  <a:lnTo>
                    <a:pt x="1434945" y="381163"/>
                  </a:lnTo>
                  <a:lnTo>
                    <a:pt x="1453477" y="411482"/>
                  </a:lnTo>
                  <a:lnTo>
                    <a:pt x="1480406" y="299102"/>
                  </a:lnTo>
                  <a:lnTo>
                    <a:pt x="1524974" y="485089"/>
                  </a:lnTo>
                  <a:lnTo>
                    <a:pt x="1577510" y="392743"/>
                  </a:lnTo>
                  <a:lnTo>
                    <a:pt x="1576161" y="467633"/>
                  </a:lnTo>
                  <a:lnTo>
                    <a:pt x="1642489" y="408248"/>
                  </a:lnTo>
                  <a:lnTo>
                    <a:pt x="1642442" y="434696"/>
                  </a:lnTo>
                  <a:lnTo>
                    <a:pt x="1712135" y="361194"/>
                  </a:lnTo>
                  <a:lnTo>
                    <a:pt x="1656363" y="549187"/>
                  </a:lnTo>
                  <a:lnTo>
                    <a:pt x="1758827" y="487328"/>
                  </a:lnTo>
                  <a:lnTo>
                    <a:pt x="1719889" y="550265"/>
                  </a:lnTo>
                  <a:lnTo>
                    <a:pt x="1806602" y="530270"/>
                  </a:lnTo>
                  <a:lnTo>
                    <a:pt x="1789683" y="558150"/>
                  </a:lnTo>
                  <a:lnTo>
                    <a:pt x="1881771" y="530830"/>
                  </a:lnTo>
                  <a:lnTo>
                    <a:pt x="1742604" y="662783"/>
                  </a:lnTo>
                  <a:lnTo>
                    <a:pt x="1863662" y="657172"/>
                  </a:lnTo>
                  <a:lnTo>
                    <a:pt x="1801500" y="691779"/>
                  </a:lnTo>
                  <a:lnTo>
                    <a:pt x="1883310" y="714534"/>
                  </a:lnTo>
                  <a:lnTo>
                    <a:pt x="1841264" y="737972"/>
                  </a:lnTo>
                  <a:lnTo>
                    <a:pt x="1943863" y="762558"/>
                  </a:lnTo>
                  <a:lnTo>
                    <a:pt x="1762245" y="806079"/>
                  </a:lnTo>
                  <a:lnTo>
                    <a:pt x="1863924" y="856765"/>
                  </a:lnTo>
                  <a:lnTo>
                    <a:pt x="1798188" y="857499"/>
                  </a:lnTo>
                  <a:lnTo>
                    <a:pt x="1852062" y="911665"/>
                  </a:lnTo>
                  <a:lnTo>
                    <a:pt x="1795271" y="912270"/>
                  </a:lnTo>
                  <a:lnTo>
                    <a:pt x="1881771" y="994286"/>
                  </a:lnTo>
                  <a:lnTo>
                    <a:pt x="1700125" y="940397"/>
                  </a:lnTo>
                  <a:lnTo>
                    <a:pt x="1711078" y="957398"/>
                  </a:lnTo>
                  <a:lnTo>
                    <a:pt x="1711142" y="957128"/>
                  </a:lnTo>
                  <a:lnTo>
                    <a:pt x="1711283" y="957717"/>
                  </a:lnTo>
                  <a:lnTo>
                    <a:pt x="1759542" y="1032625"/>
                  </a:lnTo>
                  <a:lnTo>
                    <a:pt x="1724678" y="1013613"/>
                  </a:lnTo>
                  <a:lnTo>
                    <a:pt x="1755710" y="1143115"/>
                  </a:lnTo>
                  <a:lnTo>
                    <a:pt x="1808246" y="1050769"/>
                  </a:lnTo>
                  <a:lnTo>
                    <a:pt x="1806897" y="1125659"/>
                  </a:lnTo>
                  <a:lnTo>
                    <a:pt x="1873225" y="1066274"/>
                  </a:lnTo>
                  <a:lnTo>
                    <a:pt x="1873178" y="1092722"/>
                  </a:lnTo>
                  <a:lnTo>
                    <a:pt x="1942871" y="1019220"/>
                  </a:lnTo>
                  <a:lnTo>
                    <a:pt x="1887099" y="1207213"/>
                  </a:lnTo>
                  <a:lnTo>
                    <a:pt x="1989563" y="1145354"/>
                  </a:lnTo>
                  <a:lnTo>
                    <a:pt x="1950625" y="1208291"/>
                  </a:lnTo>
                  <a:lnTo>
                    <a:pt x="2037338" y="1188296"/>
                  </a:lnTo>
                  <a:lnTo>
                    <a:pt x="2020419" y="1216176"/>
                  </a:lnTo>
                  <a:lnTo>
                    <a:pt x="2112507" y="1188856"/>
                  </a:lnTo>
                  <a:lnTo>
                    <a:pt x="1973340" y="1320809"/>
                  </a:lnTo>
                  <a:lnTo>
                    <a:pt x="2094398" y="1315198"/>
                  </a:lnTo>
                  <a:lnTo>
                    <a:pt x="2032236" y="1349805"/>
                  </a:lnTo>
                  <a:lnTo>
                    <a:pt x="2114046" y="1372560"/>
                  </a:lnTo>
                  <a:lnTo>
                    <a:pt x="2072000" y="1395998"/>
                  </a:lnTo>
                  <a:lnTo>
                    <a:pt x="2174599" y="1420584"/>
                  </a:lnTo>
                  <a:lnTo>
                    <a:pt x="1992981" y="1464105"/>
                  </a:lnTo>
                  <a:lnTo>
                    <a:pt x="2094660" y="1514791"/>
                  </a:lnTo>
                  <a:lnTo>
                    <a:pt x="2028924" y="1515525"/>
                  </a:lnTo>
                  <a:lnTo>
                    <a:pt x="2082798" y="1569691"/>
                  </a:lnTo>
                  <a:lnTo>
                    <a:pt x="2026007" y="1570296"/>
                  </a:lnTo>
                  <a:lnTo>
                    <a:pt x="2112507" y="1652312"/>
                  </a:lnTo>
                  <a:lnTo>
                    <a:pt x="1930861" y="1598423"/>
                  </a:lnTo>
                  <a:lnTo>
                    <a:pt x="1990278" y="1690651"/>
                  </a:lnTo>
                  <a:lnTo>
                    <a:pt x="1935914" y="1661005"/>
                  </a:lnTo>
                  <a:lnTo>
                    <a:pt x="1951964" y="1726869"/>
                  </a:lnTo>
                  <a:lnTo>
                    <a:pt x="1907592" y="1703031"/>
                  </a:lnTo>
                  <a:lnTo>
                    <a:pt x="1942871" y="1821949"/>
                  </a:lnTo>
                  <a:lnTo>
                    <a:pt x="1806802" y="1678442"/>
                  </a:lnTo>
                  <a:lnTo>
                    <a:pt x="1809222" y="1795658"/>
                  </a:lnTo>
                  <a:lnTo>
                    <a:pt x="1776474" y="1740234"/>
                  </a:lnTo>
                  <a:lnTo>
                    <a:pt x="1756603" y="1801980"/>
                  </a:lnTo>
                  <a:lnTo>
                    <a:pt x="1738072" y="1771661"/>
                  </a:lnTo>
                  <a:lnTo>
                    <a:pt x="1711142" y="1884040"/>
                  </a:lnTo>
                  <a:lnTo>
                    <a:pt x="1664316" y="1688631"/>
                  </a:lnTo>
                  <a:lnTo>
                    <a:pt x="1600006" y="1801675"/>
                  </a:lnTo>
                  <a:lnTo>
                    <a:pt x="1601331" y="1728094"/>
                  </a:lnTo>
                  <a:lnTo>
                    <a:pt x="1549060" y="1774894"/>
                  </a:lnTo>
                  <a:lnTo>
                    <a:pt x="1549106" y="1748446"/>
                  </a:lnTo>
                  <a:lnTo>
                    <a:pt x="1479414" y="1821949"/>
                  </a:lnTo>
                  <a:lnTo>
                    <a:pt x="1534173" y="1637370"/>
                  </a:lnTo>
                  <a:lnTo>
                    <a:pt x="1418688" y="1707089"/>
                  </a:lnTo>
                  <a:lnTo>
                    <a:pt x="1463428" y="1634775"/>
                  </a:lnTo>
                  <a:lnTo>
                    <a:pt x="1384947" y="1652872"/>
                  </a:lnTo>
                  <a:lnTo>
                    <a:pt x="1399306" y="1629210"/>
                  </a:lnTo>
                  <a:lnTo>
                    <a:pt x="1348573" y="1657454"/>
                  </a:lnTo>
                  <a:lnTo>
                    <a:pt x="1430383" y="1680209"/>
                  </a:lnTo>
                  <a:lnTo>
                    <a:pt x="1388337" y="1703647"/>
                  </a:lnTo>
                  <a:lnTo>
                    <a:pt x="1490936" y="1728233"/>
                  </a:lnTo>
                  <a:lnTo>
                    <a:pt x="1309318" y="1771754"/>
                  </a:lnTo>
                  <a:lnTo>
                    <a:pt x="1410997" y="1822440"/>
                  </a:lnTo>
                  <a:lnTo>
                    <a:pt x="1345261" y="1823174"/>
                  </a:lnTo>
                  <a:lnTo>
                    <a:pt x="1399135" y="1877340"/>
                  </a:lnTo>
                  <a:lnTo>
                    <a:pt x="1342344" y="1877945"/>
                  </a:lnTo>
                  <a:lnTo>
                    <a:pt x="1428844" y="1959961"/>
                  </a:lnTo>
                  <a:lnTo>
                    <a:pt x="1247198" y="1906072"/>
                  </a:lnTo>
                  <a:lnTo>
                    <a:pt x="1306615" y="1998300"/>
                  </a:lnTo>
                  <a:lnTo>
                    <a:pt x="1252251" y="1968654"/>
                  </a:lnTo>
                  <a:lnTo>
                    <a:pt x="1268301" y="2034518"/>
                  </a:lnTo>
                  <a:lnTo>
                    <a:pt x="1223929" y="2010680"/>
                  </a:lnTo>
                  <a:lnTo>
                    <a:pt x="1259208" y="2129598"/>
                  </a:lnTo>
                  <a:lnTo>
                    <a:pt x="1123139" y="1986091"/>
                  </a:lnTo>
                  <a:lnTo>
                    <a:pt x="1125559" y="2103307"/>
                  </a:lnTo>
                  <a:lnTo>
                    <a:pt x="1092811" y="2047883"/>
                  </a:lnTo>
                  <a:lnTo>
                    <a:pt x="1072940" y="2109629"/>
                  </a:lnTo>
                  <a:lnTo>
                    <a:pt x="1054409" y="2079310"/>
                  </a:lnTo>
                  <a:lnTo>
                    <a:pt x="1027479" y="2191689"/>
                  </a:lnTo>
                  <a:lnTo>
                    <a:pt x="980653" y="1996280"/>
                  </a:lnTo>
                  <a:lnTo>
                    <a:pt x="916343" y="2109324"/>
                  </a:lnTo>
                  <a:lnTo>
                    <a:pt x="917668" y="2035743"/>
                  </a:lnTo>
                  <a:lnTo>
                    <a:pt x="865397" y="2082543"/>
                  </a:lnTo>
                  <a:lnTo>
                    <a:pt x="865443" y="2056095"/>
                  </a:lnTo>
                  <a:lnTo>
                    <a:pt x="795751" y="2129598"/>
                  </a:lnTo>
                  <a:lnTo>
                    <a:pt x="850510" y="1945019"/>
                  </a:lnTo>
                  <a:lnTo>
                    <a:pt x="735025" y="2014738"/>
                  </a:lnTo>
                  <a:lnTo>
                    <a:pt x="779765" y="1942424"/>
                  </a:lnTo>
                  <a:lnTo>
                    <a:pt x="701284" y="1960521"/>
                  </a:lnTo>
                  <a:lnTo>
                    <a:pt x="718202" y="1932642"/>
                  </a:lnTo>
                  <a:lnTo>
                    <a:pt x="626115" y="1959962"/>
                  </a:lnTo>
                  <a:lnTo>
                    <a:pt x="753500" y="1839179"/>
                  </a:lnTo>
                  <a:lnTo>
                    <a:pt x="630191" y="1844894"/>
                  </a:lnTo>
                  <a:lnTo>
                    <a:pt x="710533" y="1800165"/>
                  </a:lnTo>
                  <a:lnTo>
                    <a:pt x="624574" y="1776259"/>
                  </a:lnTo>
                  <a:lnTo>
                    <a:pt x="666621" y="1752820"/>
                  </a:lnTo>
                  <a:lnTo>
                    <a:pt x="564022" y="1728234"/>
                  </a:lnTo>
                  <a:lnTo>
                    <a:pt x="644714" y="1708898"/>
                  </a:lnTo>
                  <a:lnTo>
                    <a:pt x="559117" y="1618622"/>
                  </a:lnTo>
                  <a:lnTo>
                    <a:pt x="561537" y="1735838"/>
                  </a:lnTo>
                  <a:lnTo>
                    <a:pt x="528789" y="1680414"/>
                  </a:lnTo>
                  <a:lnTo>
                    <a:pt x="508918" y="1742160"/>
                  </a:lnTo>
                  <a:lnTo>
                    <a:pt x="490387" y="1711841"/>
                  </a:lnTo>
                  <a:lnTo>
                    <a:pt x="463457" y="1824220"/>
                  </a:lnTo>
                  <a:lnTo>
                    <a:pt x="416631" y="1628811"/>
                  </a:lnTo>
                  <a:lnTo>
                    <a:pt x="352321" y="1741855"/>
                  </a:lnTo>
                  <a:lnTo>
                    <a:pt x="353646" y="1668274"/>
                  </a:lnTo>
                  <a:lnTo>
                    <a:pt x="301375" y="1715074"/>
                  </a:lnTo>
                  <a:lnTo>
                    <a:pt x="301421" y="1688626"/>
                  </a:lnTo>
                  <a:lnTo>
                    <a:pt x="231729" y="1762129"/>
                  </a:lnTo>
                  <a:lnTo>
                    <a:pt x="286488" y="1577550"/>
                  </a:lnTo>
                  <a:lnTo>
                    <a:pt x="171003" y="1647269"/>
                  </a:lnTo>
                  <a:lnTo>
                    <a:pt x="215743" y="1574955"/>
                  </a:lnTo>
                  <a:lnTo>
                    <a:pt x="137262" y="1593052"/>
                  </a:lnTo>
                  <a:lnTo>
                    <a:pt x="154180" y="1565173"/>
                  </a:lnTo>
                  <a:lnTo>
                    <a:pt x="62093" y="1592493"/>
                  </a:lnTo>
                  <a:lnTo>
                    <a:pt x="189478" y="1471710"/>
                  </a:lnTo>
                  <a:lnTo>
                    <a:pt x="66169" y="1477425"/>
                  </a:lnTo>
                  <a:lnTo>
                    <a:pt x="146511" y="1432696"/>
                  </a:lnTo>
                  <a:lnTo>
                    <a:pt x="60552" y="1408790"/>
                  </a:lnTo>
                  <a:lnTo>
                    <a:pt x="102599" y="1385351"/>
                  </a:lnTo>
                  <a:lnTo>
                    <a:pt x="0" y="1360765"/>
                  </a:lnTo>
                  <a:lnTo>
                    <a:pt x="156867" y="1323175"/>
                  </a:lnTo>
                  <a:lnTo>
                    <a:pt x="65907" y="1277833"/>
                  </a:lnTo>
                  <a:lnTo>
                    <a:pt x="156612" y="1276820"/>
                  </a:lnTo>
                  <a:lnTo>
                    <a:pt x="91801" y="1211657"/>
                  </a:lnTo>
                  <a:lnTo>
                    <a:pt x="148593" y="1211052"/>
                  </a:lnTo>
                  <a:lnTo>
                    <a:pt x="62093" y="1129037"/>
                  </a:lnTo>
                  <a:lnTo>
                    <a:pt x="217410" y="1175114"/>
                  </a:lnTo>
                  <a:lnTo>
                    <a:pt x="170289" y="1101972"/>
                  </a:lnTo>
                  <a:lnTo>
                    <a:pt x="244004" y="1142171"/>
                  </a:lnTo>
                  <a:lnTo>
                    <a:pt x="222634" y="1054479"/>
                  </a:lnTo>
                  <a:lnTo>
                    <a:pt x="267008" y="1078317"/>
                  </a:lnTo>
                  <a:lnTo>
                    <a:pt x="261073" y="1058311"/>
                  </a:lnTo>
                  <a:lnTo>
                    <a:pt x="239811" y="1063213"/>
                  </a:lnTo>
                  <a:lnTo>
                    <a:pt x="255068" y="1038071"/>
                  </a:lnTo>
                  <a:lnTo>
                    <a:pt x="254456" y="1036009"/>
                  </a:lnTo>
                  <a:lnTo>
                    <a:pt x="164642" y="1062654"/>
                  </a:lnTo>
                  <a:lnTo>
                    <a:pt x="240908" y="990341"/>
                  </a:lnTo>
                  <a:lnTo>
                    <a:pt x="231729" y="959401"/>
                  </a:lnTo>
                  <a:lnTo>
                    <a:pt x="251523" y="980277"/>
                  </a:lnTo>
                  <a:lnTo>
                    <a:pt x="292027" y="941871"/>
                  </a:lnTo>
                  <a:lnTo>
                    <a:pt x="168718" y="947586"/>
                  </a:lnTo>
                  <a:lnTo>
                    <a:pt x="249060" y="902857"/>
                  </a:lnTo>
                  <a:lnTo>
                    <a:pt x="163101" y="878951"/>
                  </a:lnTo>
                  <a:lnTo>
                    <a:pt x="205148" y="855512"/>
                  </a:lnTo>
                  <a:lnTo>
                    <a:pt x="102549" y="830926"/>
                  </a:lnTo>
                  <a:lnTo>
                    <a:pt x="259416" y="793336"/>
                  </a:lnTo>
                  <a:lnTo>
                    <a:pt x="168456" y="747994"/>
                  </a:lnTo>
                  <a:lnTo>
                    <a:pt x="259161" y="746981"/>
                  </a:lnTo>
                  <a:lnTo>
                    <a:pt x="194350" y="681818"/>
                  </a:lnTo>
                  <a:lnTo>
                    <a:pt x="251142" y="681213"/>
                  </a:lnTo>
                  <a:lnTo>
                    <a:pt x="164642" y="599198"/>
                  </a:lnTo>
                  <a:lnTo>
                    <a:pt x="319959" y="645275"/>
                  </a:lnTo>
                  <a:lnTo>
                    <a:pt x="272838" y="572133"/>
                  </a:lnTo>
                  <a:lnTo>
                    <a:pt x="346553" y="612332"/>
                  </a:lnTo>
                  <a:lnTo>
                    <a:pt x="325183" y="524640"/>
                  </a:lnTo>
                  <a:lnTo>
                    <a:pt x="369557" y="548478"/>
                  </a:lnTo>
                  <a:lnTo>
                    <a:pt x="334278" y="429562"/>
                  </a:lnTo>
                  <a:lnTo>
                    <a:pt x="455763" y="557687"/>
                  </a:lnTo>
                  <a:lnTo>
                    <a:pt x="453894" y="467126"/>
                  </a:lnTo>
                  <a:lnTo>
                    <a:pt x="493377" y="533950"/>
                  </a:lnTo>
                  <a:lnTo>
                    <a:pt x="515214" y="466096"/>
                  </a:lnTo>
                  <a:lnTo>
                    <a:pt x="504201" y="463457"/>
                  </a:lnTo>
                  <a:lnTo>
                    <a:pt x="517054" y="460377"/>
                  </a:lnTo>
                  <a:lnTo>
                    <a:pt x="520545" y="449530"/>
                  </a:lnTo>
                  <a:lnTo>
                    <a:pt x="525882" y="458262"/>
                  </a:lnTo>
                  <a:lnTo>
                    <a:pt x="545369" y="453592"/>
                  </a:lnTo>
                  <a:lnTo>
                    <a:pt x="566006" y="367469"/>
                  </a:lnTo>
                  <a:lnTo>
                    <a:pt x="584402" y="444239"/>
                  </a:lnTo>
                  <a:lnTo>
                    <a:pt x="661068" y="425867"/>
                  </a:lnTo>
                  <a:lnTo>
                    <a:pt x="570108" y="380525"/>
                  </a:lnTo>
                  <a:lnTo>
                    <a:pt x="660813" y="379512"/>
                  </a:lnTo>
                  <a:lnTo>
                    <a:pt x="596002" y="314349"/>
                  </a:lnTo>
                  <a:lnTo>
                    <a:pt x="652794" y="313744"/>
                  </a:lnTo>
                  <a:lnTo>
                    <a:pt x="566294" y="231729"/>
                  </a:lnTo>
                  <a:lnTo>
                    <a:pt x="721611" y="277806"/>
                  </a:lnTo>
                  <a:lnTo>
                    <a:pt x="674490" y="204664"/>
                  </a:lnTo>
                  <a:lnTo>
                    <a:pt x="748205" y="244863"/>
                  </a:lnTo>
                  <a:lnTo>
                    <a:pt x="726835" y="157171"/>
                  </a:lnTo>
                  <a:lnTo>
                    <a:pt x="771209" y="181009"/>
                  </a:lnTo>
                  <a:lnTo>
                    <a:pt x="735930" y="62093"/>
                  </a:lnTo>
                  <a:lnTo>
                    <a:pt x="857415" y="190218"/>
                  </a:lnTo>
                  <a:lnTo>
                    <a:pt x="855546" y="99657"/>
                  </a:lnTo>
                  <a:lnTo>
                    <a:pt x="895029" y="166481"/>
                  </a:lnTo>
                  <a:lnTo>
                    <a:pt x="922197" y="82061"/>
                  </a:lnTo>
                  <a:lnTo>
                    <a:pt x="940729" y="11238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星: 24 pt 74"/>
            <p:cNvSpPr/>
            <p:nvPr/>
          </p:nvSpPr>
          <p:spPr bwMode="auto">
            <a:xfrm>
              <a:off x="4238634" y="4969920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星: 24 pt 75"/>
            <p:cNvSpPr/>
            <p:nvPr/>
          </p:nvSpPr>
          <p:spPr bwMode="auto">
            <a:xfrm>
              <a:off x="3836982" y="5337389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24 pt 76"/>
            <p:cNvSpPr/>
            <p:nvPr/>
          </p:nvSpPr>
          <p:spPr bwMode="auto">
            <a:xfrm>
              <a:off x="4751382" y="5269022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24 pt 77"/>
            <p:cNvSpPr/>
            <p:nvPr/>
          </p:nvSpPr>
          <p:spPr bwMode="auto">
            <a:xfrm>
              <a:off x="4982118" y="5927048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星: 24 pt 78"/>
            <p:cNvSpPr/>
            <p:nvPr/>
          </p:nvSpPr>
          <p:spPr bwMode="auto">
            <a:xfrm>
              <a:off x="4298455" y="6234697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星: 24 pt 79"/>
            <p:cNvSpPr/>
            <p:nvPr/>
          </p:nvSpPr>
          <p:spPr bwMode="auto">
            <a:xfrm>
              <a:off x="3734433" y="5867228"/>
              <a:ext cx="242582" cy="242582"/>
            </a:xfrm>
            <a:prstGeom prst="star24">
              <a:avLst>
                <a:gd name="adj" fmla="val 4645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6024035" y="4727452"/>
            <a:ext cx="1626050" cy="1639067"/>
            <a:chOff x="5544958" y="4635074"/>
            <a:chExt cx="2159761" cy="2177051"/>
          </a:xfrm>
        </p:grpSpPr>
        <p:sp>
          <p:nvSpPr>
            <p:cNvPr id="82" name="フリーフォーム: 図形 81"/>
            <p:cNvSpPr/>
            <p:nvPr/>
          </p:nvSpPr>
          <p:spPr bwMode="auto">
            <a:xfrm>
              <a:off x="5544958" y="4635074"/>
              <a:ext cx="2159761" cy="2177051"/>
            </a:xfrm>
            <a:custGeom>
              <a:avLst/>
              <a:gdLst>
                <a:gd name="connsiteX0" fmla="*/ 633217 w 2159761"/>
                <a:gd name="connsiteY0" fmla="*/ 1700322 h 2177051"/>
                <a:gd name="connsiteX1" fmla="*/ 633213 w 2159761"/>
                <a:gd name="connsiteY1" fmla="*/ 1700455 h 2177051"/>
                <a:gd name="connsiteX2" fmla="*/ 633323 w 2159761"/>
                <a:gd name="connsiteY2" fmla="*/ 1700423 h 2177051"/>
                <a:gd name="connsiteX3" fmla="*/ 606603 w 2159761"/>
                <a:gd name="connsiteY3" fmla="*/ 1694911 h 2177051"/>
                <a:gd name="connsiteX4" fmla="*/ 607379 w 2159761"/>
                <a:gd name="connsiteY4" fmla="*/ 1708132 h 2177051"/>
                <a:gd name="connsiteX5" fmla="*/ 621488 w 2159761"/>
                <a:gd name="connsiteY5" fmla="*/ 1703939 h 2177051"/>
                <a:gd name="connsiteX6" fmla="*/ 1422632 w 2159761"/>
                <a:gd name="connsiteY6" fmla="*/ 1665052 h 2177051"/>
                <a:gd name="connsiteX7" fmla="*/ 1391330 w 2159761"/>
                <a:gd name="connsiteY7" fmla="*/ 1669762 h 2177051"/>
                <a:gd name="connsiteX8" fmla="*/ 1394867 w 2159761"/>
                <a:gd name="connsiteY8" fmla="*/ 1671151 h 2177051"/>
                <a:gd name="connsiteX9" fmla="*/ 1376028 w 2159761"/>
                <a:gd name="connsiteY9" fmla="*/ 1686329 h 2177051"/>
                <a:gd name="connsiteX10" fmla="*/ 1397934 w 2159761"/>
                <a:gd name="connsiteY10" fmla="*/ 1697788 h 2177051"/>
                <a:gd name="connsiteX11" fmla="*/ 1414311 w 2159761"/>
                <a:gd name="connsiteY11" fmla="*/ 1702655 h 2177051"/>
                <a:gd name="connsiteX12" fmla="*/ 1390251 w 2159761"/>
                <a:gd name="connsiteY12" fmla="*/ 1621898 h 2177051"/>
                <a:gd name="connsiteX13" fmla="*/ 1356260 w 2159761"/>
                <a:gd name="connsiteY13" fmla="*/ 1630028 h 2177051"/>
                <a:gd name="connsiteX14" fmla="*/ 1383320 w 2159761"/>
                <a:gd name="connsiteY14" fmla="*/ 1638572 h 2177051"/>
                <a:gd name="connsiteX15" fmla="*/ 1361727 w 2159761"/>
                <a:gd name="connsiteY15" fmla="*/ 1556281 h 2177051"/>
                <a:gd name="connsiteX16" fmla="*/ 1354656 w 2159761"/>
                <a:gd name="connsiteY16" fmla="*/ 1556696 h 2177051"/>
                <a:gd name="connsiteX17" fmla="*/ 1347317 w 2159761"/>
                <a:gd name="connsiteY17" fmla="*/ 1564442 h 2177051"/>
                <a:gd name="connsiteX18" fmla="*/ 1371321 w 2159761"/>
                <a:gd name="connsiteY18" fmla="*/ 1563035 h 2177051"/>
                <a:gd name="connsiteX19" fmla="*/ 1373217 w 2159761"/>
                <a:gd name="connsiteY19" fmla="*/ 1559908 h 2177051"/>
                <a:gd name="connsiteX20" fmla="*/ 1318283 w 2159761"/>
                <a:gd name="connsiteY20" fmla="*/ 1493718 h 2177051"/>
                <a:gd name="connsiteX21" fmla="*/ 1301385 w 2159761"/>
                <a:gd name="connsiteY21" fmla="*/ 1513897 h 2177051"/>
                <a:gd name="connsiteX22" fmla="*/ 1332712 w 2159761"/>
                <a:gd name="connsiteY22" fmla="*/ 1512593 h 2177051"/>
                <a:gd name="connsiteX23" fmla="*/ 1341607 w 2159761"/>
                <a:gd name="connsiteY23" fmla="*/ 1502879 h 2177051"/>
                <a:gd name="connsiteX24" fmla="*/ 1294655 w 2159761"/>
                <a:gd name="connsiteY24" fmla="*/ 1427322 h 2177051"/>
                <a:gd name="connsiteX25" fmla="*/ 1271834 w 2159761"/>
                <a:gd name="connsiteY25" fmla="*/ 1467090 h 2177051"/>
                <a:gd name="connsiteX26" fmla="*/ 1289283 w 2159761"/>
                <a:gd name="connsiteY26" fmla="*/ 1463229 h 2177051"/>
                <a:gd name="connsiteX27" fmla="*/ 1284007 w 2159761"/>
                <a:gd name="connsiteY27" fmla="*/ 1487067 h 2177051"/>
                <a:gd name="connsiteX28" fmla="*/ 1296548 w 2159761"/>
                <a:gd name="connsiteY28" fmla="*/ 1485181 h 2177051"/>
                <a:gd name="connsiteX29" fmla="*/ 1293011 w 2159761"/>
                <a:gd name="connsiteY29" fmla="*/ 1483792 h 2177051"/>
                <a:gd name="connsiteX30" fmla="*/ 1311100 w 2159761"/>
                <a:gd name="connsiteY30" fmla="*/ 1469219 h 2177051"/>
                <a:gd name="connsiteX31" fmla="*/ 1304694 w 2159761"/>
                <a:gd name="connsiteY31" fmla="*/ 1465868 h 2177051"/>
                <a:gd name="connsiteX32" fmla="*/ 1338167 w 2159761"/>
                <a:gd name="connsiteY32" fmla="*/ 1440251 h 2177051"/>
                <a:gd name="connsiteX33" fmla="*/ 1287495 w 2159761"/>
                <a:gd name="connsiteY33" fmla="*/ 1425195 h 2177051"/>
                <a:gd name="connsiteX34" fmla="*/ 1283940 w 2159761"/>
                <a:gd name="connsiteY34" fmla="*/ 1433352 h 2177051"/>
                <a:gd name="connsiteX35" fmla="*/ 1292797 w 2159761"/>
                <a:gd name="connsiteY35" fmla="*/ 1426770 h 2177051"/>
                <a:gd name="connsiteX36" fmla="*/ 869556 w 2159761"/>
                <a:gd name="connsiteY36" fmla="*/ 1366181 h 2177051"/>
                <a:gd name="connsiteX37" fmla="*/ 842778 w 2159761"/>
                <a:gd name="connsiteY37" fmla="*/ 1374138 h 2177051"/>
                <a:gd name="connsiteX38" fmla="*/ 871626 w 2159761"/>
                <a:gd name="connsiteY38" fmla="*/ 1401467 h 2177051"/>
                <a:gd name="connsiteX39" fmla="*/ 781687 w 2159761"/>
                <a:gd name="connsiteY39" fmla="*/ 1141186 h 2177051"/>
                <a:gd name="connsiteX40" fmla="*/ 781725 w 2159761"/>
                <a:gd name="connsiteY40" fmla="*/ 1142091 h 2177051"/>
                <a:gd name="connsiteX41" fmla="*/ 783147 w 2159761"/>
                <a:gd name="connsiteY41" fmla="*/ 1141751 h 2177051"/>
                <a:gd name="connsiteX42" fmla="*/ 1429671 w 2159761"/>
                <a:gd name="connsiteY42" fmla="*/ 1124078 h 2177051"/>
                <a:gd name="connsiteX43" fmla="*/ 1421061 w 2159761"/>
                <a:gd name="connsiteY43" fmla="*/ 1141241 h 2177051"/>
                <a:gd name="connsiteX44" fmla="*/ 1442897 w 2159761"/>
                <a:gd name="connsiteY44" fmla="*/ 1150756 h 2177051"/>
                <a:gd name="connsiteX45" fmla="*/ 1442361 w 2159761"/>
                <a:gd name="connsiteY45" fmla="*/ 1147197 h 2177051"/>
                <a:gd name="connsiteX46" fmla="*/ 245115 w 2159761"/>
                <a:gd name="connsiteY46" fmla="*/ 1032239 h 2177051"/>
                <a:gd name="connsiteX47" fmla="*/ 228886 w 2159761"/>
                <a:gd name="connsiteY47" fmla="*/ 1036121 h 2177051"/>
                <a:gd name="connsiteX48" fmla="*/ 239728 w 2159761"/>
                <a:gd name="connsiteY48" fmla="*/ 1045200 h 2177051"/>
                <a:gd name="connsiteX49" fmla="*/ 1791749 w 2159761"/>
                <a:gd name="connsiteY49" fmla="*/ 1028675 h 2177051"/>
                <a:gd name="connsiteX50" fmla="*/ 1792302 w 2159761"/>
                <a:gd name="connsiteY50" fmla="*/ 1033568 h 2177051"/>
                <a:gd name="connsiteX51" fmla="*/ 1793995 w 2159761"/>
                <a:gd name="connsiteY51" fmla="*/ 1029653 h 2177051"/>
                <a:gd name="connsiteX52" fmla="*/ 1729380 w 2159761"/>
                <a:gd name="connsiteY52" fmla="*/ 1001498 h 2177051"/>
                <a:gd name="connsiteX53" fmla="*/ 1739178 w 2159761"/>
                <a:gd name="connsiteY53" fmla="*/ 1045776 h 2177051"/>
                <a:gd name="connsiteX54" fmla="*/ 1755650 w 2159761"/>
                <a:gd name="connsiteY54" fmla="*/ 1012945 h 2177051"/>
                <a:gd name="connsiteX55" fmla="*/ 1774776 w 2159761"/>
                <a:gd name="connsiteY55" fmla="*/ 970286 h 2177051"/>
                <a:gd name="connsiteX56" fmla="*/ 1776069 w 2159761"/>
                <a:gd name="connsiteY56" fmla="*/ 972249 h 2177051"/>
                <a:gd name="connsiteX57" fmla="*/ 1777029 w 2159761"/>
                <a:gd name="connsiteY57" fmla="*/ 970335 h 2177051"/>
                <a:gd name="connsiteX58" fmla="*/ 957208 w 2159761"/>
                <a:gd name="connsiteY58" fmla="*/ 902074 h 2177051"/>
                <a:gd name="connsiteX59" fmla="*/ 956794 w 2159761"/>
                <a:gd name="connsiteY59" fmla="*/ 902121 h 2177051"/>
                <a:gd name="connsiteX60" fmla="*/ 957285 w 2159761"/>
                <a:gd name="connsiteY60" fmla="*/ 902333 h 2177051"/>
                <a:gd name="connsiteX61" fmla="*/ 942664 w 2159761"/>
                <a:gd name="connsiteY61" fmla="*/ 853127 h 2177051"/>
                <a:gd name="connsiteX62" fmla="*/ 937649 w 2159761"/>
                <a:gd name="connsiteY62" fmla="*/ 861299 h 2177051"/>
                <a:gd name="connsiteX63" fmla="*/ 946397 w 2159761"/>
                <a:gd name="connsiteY63" fmla="*/ 865688 h 2177051"/>
                <a:gd name="connsiteX64" fmla="*/ 930025 w 2159761"/>
                <a:gd name="connsiteY64" fmla="*/ 848846 h 2177051"/>
                <a:gd name="connsiteX65" fmla="*/ 929288 w 2159761"/>
                <a:gd name="connsiteY65" fmla="*/ 849065 h 2177051"/>
                <a:gd name="connsiteX66" fmla="*/ 921636 w 2159761"/>
                <a:gd name="connsiteY66" fmla="*/ 853265 h 2177051"/>
                <a:gd name="connsiteX67" fmla="*/ 936562 w 2159761"/>
                <a:gd name="connsiteY67" fmla="*/ 860754 h 2177051"/>
                <a:gd name="connsiteX68" fmla="*/ 1063065 w 2159761"/>
                <a:gd name="connsiteY68" fmla="*/ 826076 h 2177051"/>
                <a:gd name="connsiteX69" fmla="*/ 1051341 w 2159761"/>
                <a:gd name="connsiteY69" fmla="*/ 863209 h 2177051"/>
                <a:gd name="connsiteX70" fmla="*/ 1014233 w 2159761"/>
                <a:gd name="connsiteY70" fmla="*/ 829232 h 2177051"/>
                <a:gd name="connsiteX71" fmla="*/ 1002433 w 2159761"/>
                <a:gd name="connsiteY71" fmla="*/ 859278 h 2177051"/>
                <a:gd name="connsiteX72" fmla="*/ 999149 w 2159761"/>
                <a:gd name="connsiteY72" fmla="*/ 855201 h 2177051"/>
                <a:gd name="connsiteX73" fmla="*/ 991070 w 2159761"/>
                <a:gd name="connsiteY73" fmla="*/ 870645 h 2177051"/>
                <a:gd name="connsiteX74" fmla="*/ 977773 w 2159761"/>
                <a:gd name="connsiteY74" fmla="*/ 853271 h 2177051"/>
                <a:gd name="connsiteX75" fmla="*/ 970491 w 2159761"/>
                <a:gd name="connsiteY75" fmla="*/ 877776 h 2177051"/>
                <a:gd name="connsiteX76" fmla="*/ 1007566 w 2159761"/>
                <a:gd name="connsiteY76" fmla="*/ 896377 h 2177051"/>
                <a:gd name="connsiteX77" fmla="*/ 963481 w 2159761"/>
                <a:gd name="connsiteY77" fmla="*/ 901364 h 2177051"/>
                <a:gd name="connsiteX78" fmla="*/ 960239 w 2159761"/>
                <a:gd name="connsiteY78" fmla="*/ 912274 h 2177051"/>
                <a:gd name="connsiteX79" fmla="*/ 957693 w 2159761"/>
                <a:gd name="connsiteY79" fmla="*/ 903705 h 2177051"/>
                <a:gd name="connsiteX80" fmla="*/ 942432 w 2159761"/>
                <a:gd name="connsiteY80" fmla="*/ 903746 h 2177051"/>
                <a:gd name="connsiteX81" fmla="*/ 893610 w 2159761"/>
                <a:gd name="connsiteY81" fmla="*/ 909268 h 2177051"/>
                <a:gd name="connsiteX82" fmla="*/ 930649 w 2159761"/>
                <a:gd name="connsiteY82" fmla="*/ 949719 h 2177051"/>
                <a:gd name="connsiteX83" fmla="*/ 927122 w 2159761"/>
                <a:gd name="connsiteY83" fmla="*/ 950833 h 2177051"/>
                <a:gd name="connsiteX84" fmla="*/ 939639 w 2159761"/>
                <a:gd name="connsiteY84" fmla="*/ 959109 h 2177051"/>
                <a:gd name="connsiteX85" fmla="*/ 914737 w 2159761"/>
                <a:gd name="connsiteY85" fmla="*/ 954742 h 2177051"/>
                <a:gd name="connsiteX86" fmla="*/ 896639 w 2159761"/>
                <a:gd name="connsiteY86" fmla="*/ 960456 h 2177051"/>
                <a:gd name="connsiteX87" fmla="*/ 910847 w 2159761"/>
                <a:gd name="connsiteY87" fmla="*/ 978281 h 2177051"/>
                <a:gd name="connsiteX88" fmla="*/ 896135 w 2159761"/>
                <a:gd name="connsiteY88" fmla="*/ 980573 h 2177051"/>
                <a:gd name="connsiteX89" fmla="*/ 915272 w 2159761"/>
                <a:gd name="connsiteY89" fmla="*/ 1010748 h 2177051"/>
                <a:gd name="connsiteX90" fmla="*/ 914771 w 2159761"/>
                <a:gd name="connsiteY90" fmla="*/ 1010814 h 2177051"/>
                <a:gd name="connsiteX91" fmla="*/ 953529 w 2159761"/>
                <a:gd name="connsiteY91" fmla="*/ 1051725 h 2177051"/>
                <a:gd name="connsiteX92" fmla="*/ 881917 w 2159761"/>
                <a:gd name="connsiteY92" fmla="*/ 1034598 h 2177051"/>
                <a:gd name="connsiteX93" fmla="*/ 884396 w 2159761"/>
                <a:gd name="connsiteY93" fmla="*/ 1039171 h 2177051"/>
                <a:gd name="connsiteX94" fmla="*/ 860376 w 2159761"/>
                <a:gd name="connsiteY94" fmla="*/ 1038653 h 2177051"/>
                <a:gd name="connsiteX95" fmla="*/ 907449 w 2159761"/>
                <a:gd name="connsiteY95" fmla="*/ 1110158 h 2177051"/>
                <a:gd name="connsiteX96" fmla="*/ 814980 w 2159761"/>
                <a:gd name="connsiteY96" fmla="*/ 1069865 h 2177051"/>
                <a:gd name="connsiteX97" fmla="*/ 827809 w 2159761"/>
                <a:gd name="connsiteY97" fmla="*/ 1127840 h 2177051"/>
                <a:gd name="connsiteX98" fmla="*/ 785245 w 2159761"/>
                <a:gd name="connsiteY98" fmla="*/ 1118420 h 2177051"/>
                <a:gd name="connsiteX99" fmla="*/ 788560 w 2159761"/>
                <a:gd name="connsiteY99" fmla="*/ 1140456 h 2177051"/>
                <a:gd name="connsiteX100" fmla="*/ 850980 w 2159761"/>
                <a:gd name="connsiteY100" fmla="*/ 1125528 h 2177051"/>
                <a:gd name="connsiteX101" fmla="*/ 783295 w 2159761"/>
                <a:gd name="connsiteY101" fmla="*/ 1196973 h 2177051"/>
                <a:gd name="connsiteX102" fmla="*/ 884830 w 2159761"/>
                <a:gd name="connsiteY102" fmla="*/ 1191019 h 2177051"/>
                <a:gd name="connsiteX103" fmla="*/ 832372 w 2159761"/>
                <a:gd name="connsiteY103" fmla="*/ 1229771 h 2177051"/>
                <a:gd name="connsiteX104" fmla="*/ 845745 w 2159761"/>
                <a:gd name="connsiteY104" fmla="*/ 1228219 h 2177051"/>
                <a:gd name="connsiteX105" fmla="*/ 792999 w 2159761"/>
                <a:gd name="connsiteY105" fmla="*/ 1258858 h 2177051"/>
                <a:gd name="connsiteX106" fmla="*/ 789260 w 2159761"/>
                <a:gd name="connsiteY106" fmla="*/ 1261619 h 2177051"/>
                <a:gd name="connsiteX107" fmla="*/ 828099 w 2159761"/>
                <a:gd name="connsiteY107" fmla="*/ 1273881 h 2177051"/>
                <a:gd name="connsiteX108" fmla="*/ 820471 w 2159761"/>
                <a:gd name="connsiteY108" fmla="*/ 1282212 h 2177051"/>
                <a:gd name="connsiteX109" fmla="*/ 861119 w 2159761"/>
                <a:gd name="connsiteY109" fmla="*/ 1284679 h 2177051"/>
                <a:gd name="connsiteX110" fmla="*/ 820353 w 2159761"/>
                <a:gd name="connsiteY110" fmla="*/ 1299562 h 2177051"/>
                <a:gd name="connsiteX111" fmla="*/ 830845 w 2159761"/>
                <a:gd name="connsiteY111" fmla="*/ 1303682 h 2177051"/>
                <a:gd name="connsiteX112" fmla="*/ 812006 w 2159761"/>
                <a:gd name="connsiteY112" fmla="*/ 1318860 h 2177051"/>
                <a:gd name="connsiteX113" fmla="*/ 833912 w 2159761"/>
                <a:gd name="connsiteY113" fmla="*/ 1330319 h 2177051"/>
                <a:gd name="connsiteX114" fmla="*/ 868048 w 2159761"/>
                <a:gd name="connsiteY114" fmla="*/ 1340463 h 2177051"/>
                <a:gd name="connsiteX115" fmla="*/ 864793 w 2159761"/>
                <a:gd name="connsiteY115" fmla="*/ 1284963 h 2177051"/>
                <a:gd name="connsiteX116" fmla="*/ 928914 w 2159761"/>
                <a:gd name="connsiteY116" fmla="*/ 1371762 h 2177051"/>
                <a:gd name="connsiteX117" fmla="*/ 941963 w 2159761"/>
                <a:gd name="connsiteY117" fmla="*/ 1338537 h 2177051"/>
                <a:gd name="connsiteX118" fmla="*/ 968430 w 2159761"/>
                <a:gd name="connsiteY118" fmla="*/ 1371388 h 2177051"/>
                <a:gd name="connsiteX119" fmla="*/ 971690 w 2159761"/>
                <a:gd name="connsiteY119" fmla="*/ 1365155 h 2177051"/>
                <a:gd name="connsiteX120" fmla="*/ 974657 w 2159761"/>
                <a:gd name="connsiteY120" fmla="*/ 1316262 h 2177051"/>
                <a:gd name="connsiteX121" fmla="*/ 986230 w 2159761"/>
                <a:gd name="connsiteY121" fmla="*/ 1347963 h 2177051"/>
                <a:gd name="connsiteX122" fmla="*/ 992837 w 2159761"/>
                <a:gd name="connsiteY122" fmla="*/ 1356595 h 2177051"/>
                <a:gd name="connsiteX123" fmla="*/ 1020060 w 2159761"/>
                <a:gd name="connsiteY123" fmla="*/ 1264978 h 2177051"/>
                <a:gd name="connsiteX124" fmla="*/ 1049754 w 2159761"/>
                <a:gd name="connsiteY124" fmla="*/ 1364907 h 2177051"/>
                <a:gd name="connsiteX125" fmla="*/ 1099992 w 2159761"/>
                <a:gd name="connsiteY125" fmla="*/ 1264777 h 2177051"/>
                <a:gd name="connsiteX126" fmla="*/ 1108639 w 2159761"/>
                <a:gd name="connsiteY126" fmla="*/ 1341217 h 2177051"/>
                <a:gd name="connsiteX127" fmla="*/ 1112705 w 2159761"/>
                <a:gd name="connsiteY127" fmla="*/ 1331812 h 2177051"/>
                <a:gd name="connsiteX128" fmla="*/ 1112793 w 2159761"/>
                <a:gd name="connsiteY128" fmla="*/ 1365559 h 2177051"/>
                <a:gd name="connsiteX129" fmla="*/ 1118421 w 2159761"/>
                <a:gd name="connsiteY129" fmla="*/ 1383385 h 2177051"/>
                <a:gd name="connsiteX130" fmla="*/ 1146401 w 2159761"/>
                <a:gd name="connsiteY130" fmla="*/ 1361085 h 2177051"/>
                <a:gd name="connsiteX131" fmla="*/ 1149981 w 2159761"/>
                <a:gd name="connsiteY131" fmla="*/ 1384065 h 2177051"/>
                <a:gd name="connsiteX132" fmla="*/ 1178926 w 2159761"/>
                <a:gd name="connsiteY132" fmla="*/ 1340291 h 2177051"/>
                <a:gd name="connsiteX133" fmla="*/ 1170338 w 2159761"/>
                <a:gd name="connsiteY133" fmla="*/ 1389280 h 2177051"/>
                <a:gd name="connsiteX134" fmla="*/ 1185430 w 2159761"/>
                <a:gd name="connsiteY134" fmla="*/ 1379708 h 2177051"/>
                <a:gd name="connsiteX135" fmla="*/ 1186093 w 2159761"/>
                <a:gd name="connsiteY135" fmla="*/ 1384798 h 2177051"/>
                <a:gd name="connsiteX136" fmla="*/ 1248080 w 2159761"/>
                <a:gd name="connsiteY136" fmla="*/ 1326075 h 2177051"/>
                <a:gd name="connsiteX137" fmla="*/ 1224785 w 2159761"/>
                <a:gd name="connsiteY137" fmla="*/ 1423471 h 2177051"/>
                <a:gd name="connsiteX138" fmla="*/ 1313773 w 2159761"/>
                <a:gd name="connsiteY138" fmla="*/ 1364894 h 2177051"/>
                <a:gd name="connsiteX139" fmla="*/ 1299338 w 2159761"/>
                <a:gd name="connsiteY139" fmla="*/ 1398017 h 2177051"/>
                <a:gd name="connsiteX140" fmla="*/ 1342358 w 2159761"/>
                <a:gd name="connsiteY140" fmla="*/ 1385235 h 2177051"/>
                <a:gd name="connsiteX141" fmla="*/ 1351020 w 2159761"/>
                <a:gd name="connsiteY141" fmla="*/ 1380479 h 2177051"/>
                <a:gd name="connsiteX142" fmla="*/ 1340854 w 2159761"/>
                <a:gd name="connsiteY142" fmla="*/ 1369378 h 2177051"/>
                <a:gd name="connsiteX143" fmla="*/ 1254743 w 2159761"/>
                <a:gd name="connsiteY143" fmla="*/ 1326175 h 2177051"/>
                <a:gd name="connsiteX144" fmla="*/ 1344760 w 2159761"/>
                <a:gd name="connsiteY144" fmla="*/ 1315991 h 2177051"/>
                <a:gd name="connsiteX145" fmla="*/ 1315559 w 2159761"/>
                <a:gd name="connsiteY145" fmla="*/ 1279354 h 2177051"/>
                <a:gd name="connsiteX146" fmla="*/ 1347701 w 2159761"/>
                <a:gd name="connsiteY146" fmla="*/ 1274346 h 2177051"/>
                <a:gd name="connsiteX147" fmla="*/ 1340744 w 2159761"/>
                <a:gd name="connsiteY147" fmla="*/ 1263375 h 2177051"/>
                <a:gd name="connsiteX148" fmla="*/ 1356320 w 2159761"/>
                <a:gd name="connsiteY148" fmla="*/ 1261345 h 2177051"/>
                <a:gd name="connsiteX149" fmla="*/ 1346462 w 2159761"/>
                <a:gd name="connsiteY149" fmla="*/ 1254826 h 2177051"/>
                <a:gd name="connsiteX150" fmla="*/ 1371990 w 2159761"/>
                <a:gd name="connsiteY150" fmla="*/ 1259304 h 2177051"/>
                <a:gd name="connsiteX151" fmla="*/ 1374990 w 2159761"/>
                <a:gd name="connsiteY151" fmla="*/ 1258912 h 2177051"/>
                <a:gd name="connsiteX152" fmla="*/ 1370328 w 2159761"/>
                <a:gd name="connsiteY152" fmla="*/ 1250313 h 2177051"/>
                <a:gd name="connsiteX153" fmla="*/ 1308782 w 2159761"/>
                <a:gd name="connsiteY153" fmla="*/ 1185346 h 2177051"/>
                <a:gd name="connsiteX154" fmla="*/ 1420471 w 2159761"/>
                <a:gd name="connsiteY154" fmla="*/ 1212059 h 2177051"/>
                <a:gd name="connsiteX155" fmla="*/ 1400642 w 2159761"/>
                <a:gd name="connsiteY155" fmla="*/ 1181938 h 2177051"/>
                <a:gd name="connsiteX156" fmla="*/ 1393056 w 2159761"/>
                <a:gd name="connsiteY156" fmla="*/ 1197058 h 2177051"/>
                <a:gd name="connsiteX157" fmla="*/ 1389416 w 2159761"/>
                <a:gd name="connsiteY157" fmla="*/ 1164885 h 2177051"/>
                <a:gd name="connsiteX158" fmla="*/ 1376699 w 2159761"/>
                <a:gd name="connsiteY158" fmla="*/ 1145567 h 2177051"/>
                <a:gd name="connsiteX159" fmla="*/ 1358412 w 2159761"/>
                <a:gd name="connsiteY159" fmla="*/ 1162311 h 2177051"/>
                <a:gd name="connsiteX160" fmla="*/ 1342150 w 2159761"/>
                <a:gd name="connsiteY160" fmla="*/ 1110800 h 2177051"/>
                <a:gd name="connsiteX161" fmla="*/ 1310742 w 2159761"/>
                <a:gd name="connsiteY161" fmla="*/ 1135832 h 2177051"/>
                <a:gd name="connsiteX162" fmla="*/ 1309592 w 2159761"/>
                <a:gd name="connsiteY162" fmla="*/ 1128452 h 2177051"/>
                <a:gd name="connsiteX163" fmla="*/ 1301324 w 2159761"/>
                <a:gd name="connsiteY163" fmla="*/ 1133697 h 2177051"/>
                <a:gd name="connsiteX164" fmla="*/ 1297054 w 2159761"/>
                <a:gd name="connsiteY164" fmla="*/ 1100938 h 2177051"/>
                <a:gd name="connsiteX165" fmla="*/ 1244969 w 2159761"/>
                <a:gd name="connsiteY165" fmla="*/ 1150280 h 2177051"/>
                <a:gd name="connsiteX166" fmla="*/ 1256803 w 2159761"/>
                <a:gd name="connsiteY166" fmla="*/ 1100803 h 2177051"/>
                <a:gd name="connsiteX167" fmla="*/ 1252660 w 2159761"/>
                <a:gd name="connsiteY167" fmla="*/ 1103049 h 2177051"/>
                <a:gd name="connsiteX168" fmla="*/ 1253853 w 2159761"/>
                <a:gd name="connsiteY168" fmla="*/ 1047846 h 2177051"/>
                <a:gd name="connsiteX169" fmla="*/ 1179275 w 2159761"/>
                <a:gd name="connsiteY169" fmla="*/ 1096941 h 2177051"/>
                <a:gd name="connsiteX170" fmla="*/ 1197236 w 2159761"/>
                <a:gd name="connsiteY170" fmla="*/ 1055723 h 2177051"/>
                <a:gd name="connsiteX171" fmla="*/ 1180290 w 2159761"/>
                <a:gd name="connsiteY171" fmla="*/ 1059473 h 2177051"/>
                <a:gd name="connsiteX172" fmla="*/ 1191896 w 2159761"/>
                <a:gd name="connsiteY172" fmla="*/ 1007026 h 2177051"/>
                <a:gd name="connsiteX173" fmla="*/ 1144968 w 2159761"/>
                <a:gd name="connsiteY173" fmla="*/ 1014087 h 2177051"/>
                <a:gd name="connsiteX174" fmla="*/ 1150037 w 2159761"/>
                <a:gd name="connsiteY174" fmla="*/ 1000980 h 2177051"/>
                <a:gd name="connsiteX175" fmla="*/ 1143985 w 2159761"/>
                <a:gd name="connsiteY175" fmla="*/ 1001232 h 2177051"/>
                <a:gd name="connsiteX176" fmla="*/ 1159515 w 2159761"/>
                <a:gd name="connsiteY176" fmla="*/ 963872 h 2177051"/>
                <a:gd name="connsiteX177" fmla="*/ 1078047 w 2159761"/>
                <a:gd name="connsiteY177" fmla="*/ 983358 h 2177051"/>
                <a:gd name="connsiteX178" fmla="*/ 1119789 w 2159761"/>
                <a:gd name="connsiteY178" fmla="*/ 939296 h 2177051"/>
                <a:gd name="connsiteX179" fmla="*/ 1142481 w 2159761"/>
                <a:gd name="connsiteY179" fmla="*/ 901882 h 2177051"/>
                <a:gd name="connsiteX180" fmla="*/ 1130991 w 2159761"/>
                <a:gd name="connsiteY180" fmla="*/ 898255 h 2177051"/>
                <a:gd name="connsiteX181" fmla="*/ 1044194 w 2159761"/>
                <a:gd name="connsiteY181" fmla="*/ 903347 h 2177051"/>
                <a:gd name="connsiteX182" fmla="*/ 1084735 w 2159761"/>
                <a:gd name="connsiteY182" fmla="*/ 873397 h 2177051"/>
                <a:gd name="connsiteX183" fmla="*/ 1099978 w 2159761"/>
                <a:gd name="connsiteY183" fmla="*/ 856750 h 2177051"/>
                <a:gd name="connsiteX184" fmla="*/ 1083144 w 2159761"/>
                <a:gd name="connsiteY184" fmla="*/ 833963 h 2177051"/>
                <a:gd name="connsiteX185" fmla="*/ 1067332 w 2159761"/>
                <a:gd name="connsiteY185" fmla="*/ 812558 h 2177051"/>
                <a:gd name="connsiteX186" fmla="*/ 1063465 w 2159761"/>
                <a:gd name="connsiteY186" fmla="*/ 824807 h 2177051"/>
                <a:gd name="connsiteX187" fmla="*/ 1071562 w 2159761"/>
                <a:gd name="connsiteY187" fmla="*/ 818284 h 2177051"/>
                <a:gd name="connsiteX188" fmla="*/ 1323379 w 2159761"/>
                <a:gd name="connsiteY188" fmla="*/ 415774 h 2177051"/>
                <a:gd name="connsiteX189" fmla="*/ 1316207 w 2159761"/>
                <a:gd name="connsiteY189" fmla="*/ 421552 h 2177051"/>
                <a:gd name="connsiteX190" fmla="*/ 1323955 w 2159761"/>
                <a:gd name="connsiteY190" fmla="*/ 425605 h 2177051"/>
                <a:gd name="connsiteX191" fmla="*/ 567360 w 2159761"/>
                <a:gd name="connsiteY191" fmla="*/ 397193 h 2177051"/>
                <a:gd name="connsiteX192" fmla="*/ 578358 w 2159761"/>
                <a:gd name="connsiteY192" fmla="*/ 434203 h 2177051"/>
                <a:gd name="connsiteX193" fmla="*/ 598874 w 2159761"/>
                <a:gd name="connsiteY193" fmla="*/ 428107 h 2177051"/>
                <a:gd name="connsiteX194" fmla="*/ 607536 w 2159761"/>
                <a:gd name="connsiteY194" fmla="*/ 423351 h 2177051"/>
                <a:gd name="connsiteX195" fmla="*/ 597370 w 2159761"/>
                <a:gd name="connsiteY195" fmla="*/ 412250 h 2177051"/>
                <a:gd name="connsiteX196" fmla="*/ 1319441 w 2159761"/>
                <a:gd name="connsiteY196" fmla="*/ 348630 h 2177051"/>
                <a:gd name="connsiteX197" fmla="*/ 1297200 w 2159761"/>
                <a:gd name="connsiteY197" fmla="*/ 361549 h 2177051"/>
                <a:gd name="connsiteX198" fmla="*/ 1293461 w 2159761"/>
                <a:gd name="connsiteY198" fmla="*/ 364311 h 2177051"/>
                <a:gd name="connsiteX199" fmla="*/ 1320868 w 2159761"/>
                <a:gd name="connsiteY199" fmla="*/ 372964 h 2177051"/>
                <a:gd name="connsiteX200" fmla="*/ 1040171 w 2159761"/>
                <a:gd name="connsiteY200" fmla="*/ 0 h 2177051"/>
                <a:gd name="connsiteX201" fmla="*/ 1048818 w 2159761"/>
                <a:gd name="connsiteY201" fmla="*/ 76440 h 2177051"/>
                <a:gd name="connsiteX202" fmla="*/ 1052884 w 2159761"/>
                <a:gd name="connsiteY202" fmla="*/ 67035 h 2177051"/>
                <a:gd name="connsiteX203" fmla="*/ 1052972 w 2159761"/>
                <a:gd name="connsiteY203" fmla="*/ 100782 h 2177051"/>
                <a:gd name="connsiteX204" fmla="*/ 1058600 w 2159761"/>
                <a:gd name="connsiteY204" fmla="*/ 118608 h 2177051"/>
                <a:gd name="connsiteX205" fmla="*/ 1086580 w 2159761"/>
                <a:gd name="connsiteY205" fmla="*/ 96308 h 2177051"/>
                <a:gd name="connsiteX206" fmla="*/ 1090160 w 2159761"/>
                <a:gd name="connsiteY206" fmla="*/ 119287 h 2177051"/>
                <a:gd name="connsiteX207" fmla="*/ 1119105 w 2159761"/>
                <a:gd name="connsiteY207" fmla="*/ 75513 h 2177051"/>
                <a:gd name="connsiteX208" fmla="*/ 1110517 w 2159761"/>
                <a:gd name="connsiteY208" fmla="*/ 124503 h 2177051"/>
                <a:gd name="connsiteX209" fmla="*/ 1125609 w 2159761"/>
                <a:gd name="connsiteY209" fmla="*/ 114931 h 2177051"/>
                <a:gd name="connsiteX210" fmla="*/ 1126272 w 2159761"/>
                <a:gd name="connsiteY210" fmla="*/ 120020 h 2177051"/>
                <a:gd name="connsiteX211" fmla="*/ 1188259 w 2159761"/>
                <a:gd name="connsiteY211" fmla="*/ 61298 h 2177051"/>
                <a:gd name="connsiteX212" fmla="*/ 1164964 w 2159761"/>
                <a:gd name="connsiteY212" fmla="*/ 158694 h 2177051"/>
                <a:gd name="connsiteX213" fmla="*/ 1253952 w 2159761"/>
                <a:gd name="connsiteY213" fmla="*/ 100116 h 2177051"/>
                <a:gd name="connsiteX214" fmla="*/ 1224119 w 2159761"/>
                <a:gd name="connsiteY214" fmla="*/ 168575 h 2177051"/>
                <a:gd name="connsiteX215" fmla="*/ 1236768 w 2159761"/>
                <a:gd name="connsiteY215" fmla="*/ 159174 h 2177051"/>
                <a:gd name="connsiteX216" fmla="*/ 1212013 w 2159761"/>
                <a:gd name="connsiteY216" fmla="*/ 202313 h 2177051"/>
                <a:gd name="connsiteX217" fmla="*/ 1229462 w 2159761"/>
                <a:gd name="connsiteY217" fmla="*/ 198451 h 2177051"/>
                <a:gd name="connsiteX218" fmla="*/ 1224186 w 2159761"/>
                <a:gd name="connsiteY218" fmla="*/ 222290 h 2177051"/>
                <a:gd name="connsiteX219" fmla="*/ 1241443 w 2159761"/>
                <a:gd name="connsiteY219" fmla="*/ 219694 h 2177051"/>
                <a:gd name="connsiteX220" fmla="*/ 1283993 w 2159761"/>
                <a:gd name="connsiteY220" fmla="*/ 198454 h 2177051"/>
                <a:gd name="connsiteX221" fmla="*/ 1241564 w 2159761"/>
                <a:gd name="connsiteY221" fmla="*/ 249120 h 2177051"/>
                <a:gd name="connsiteX222" fmla="*/ 1273316 w 2159761"/>
                <a:gd name="connsiteY222" fmla="*/ 247798 h 2177051"/>
                <a:gd name="connsiteX223" fmla="*/ 1355181 w 2159761"/>
                <a:gd name="connsiteY223" fmla="*/ 228219 h 2177051"/>
                <a:gd name="connsiteX224" fmla="*/ 1287496 w 2159761"/>
                <a:gd name="connsiteY224" fmla="*/ 299665 h 2177051"/>
                <a:gd name="connsiteX225" fmla="*/ 1389031 w 2159761"/>
                <a:gd name="connsiteY225" fmla="*/ 293711 h 2177051"/>
                <a:gd name="connsiteX226" fmla="*/ 1336573 w 2159761"/>
                <a:gd name="connsiteY226" fmla="*/ 332462 h 2177051"/>
                <a:gd name="connsiteX227" fmla="*/ 1349946 w 2159761"/>
                <a:gd name="connsiteY227" fmla="*/ 330910 h 2177051"/>
                <a:gd name="connsiteX228" fmla="*/ 1333404 w 2159761"/>
                <a:gd name="connsiteY228" fmla="*/ 340519 h 2177051"/>
                <a:gd name="connsiteX229" fmla="*/ 1381841 w 2159761"/>
                <a:gd name="connsiteY229" fmla="*/ 406087 h 2177051"/>
                <a:gd name="connsiteX230" fmla="*/ 1394890 w 2159761"/>
                <a:gd name="connsiteY230" fmla="*/ 372862 h 2177051"/>
                <a:gd name="connsiteX231" fmla="*/ 1421357 w 2159761"/>
                <a:gd name="connsiteY231" fmla="*/ 405713 h 2177051"/>
                <a:gd name="connsiteX232" fmla="*/ 1424617 w 2159761"/>
                <a:gd name="connsiteY232" fmla="*/ 399480 h 2177051"/>
                <a:gd name="connsiteX233" fmla="*/ 1427584 w 2159761"/>
                <a:gd name="connsiteY233" fmla="*/ 350586 h 2177051"/>
                <a:gd name="connsiteX234" fmla="*/ 1439157 w 2159761"/>
                <a:gd name="connsiteY234" fmla="*/ 382288 h 2177051"/>
                <a:gd name="connsiteX235" fmla="*/ 1445764 w 2159761"/>
                <a:gd name="connsiteY235" fmla="*/ 390920 h 2177051"/>
                <a:gd name="connsiteX236" fmla="*/ 1472987 w 2159761"/>
                <a:gd name="connsiteY236" fmla="*/ 299302 h 2177051"/>
                <a:gd name="connsiteX237" fmla="*/ 1502681 w 2159761"/>
                <a:gd name="connsiteY237" fmla="*/ 399232 h 2177051"/>
                <a:gd name="connsiteX238" fmla="*/ 1552919 w 2159761"/>
                <a:gd name="connsiteY238" fmla="*/ 299102 h 2177051"/>
                <a:gd name="connsiteX239" fmla="*/ 1561566 w 2159761"/>
                <a:gd name="connsiteY239" fmla="*/ 375542 h 2177051"/>
                <a:gd name="connsiteX240" fmla="*/ 1565632 w 2159761"/>
                <a:gd name="connsiteY240" fmla="*/ 366137 h 2177051"/>
                <a:gd name="connsiteX241" fmla="*/ 1565720 w 2159761"/>
                <a:gd name="connsiteY241" fmla="*/ 399884 h 2177051"/>
                <a:gd name="connsiteX242" fmla="*/ 1571348 w 2159761"/>
                <a:gd name="connsiteY242" fmla="*/ 417710 h 2177051"/>
                <a:gd name="connsiteX243" fmla="*/ 1599328 w 2159761"/>
                <a:gd name="connsiteY243" fmla="*/ 395410 h 2177051"/>
                <a:gd name="connsiteX244" fmla="*/ 1602908 w 2159761"/>
                <a:gd name="connsiteY244" fmla="*/ 418390 h 2177051"/>
                <a:gd name="connsiteX245" fmla="*/ 1631853 w 2159761"/>
                <a:gd name="connsiteY245" fmla="*/ 374616 h 2177051"/>
                <a:gd name="connsiteX246" fmla="*/ 1623265 w 2159761"/>
                <a:gd name="connsiteY246" fmla="*/ 423605 h 2177051"/>
                <a:gd name="connsiteX247" fmla="*/ 1638357 w 2159761"/>
                <a:gd name="connsiteY247" fmla="*/ 414033 h 2177051"/>
                <a:gd name="connsiteX248" fmla="*/ 1639020 w 2159761"/>
                <a:gd name="connsiteY248" fmla="*/ 419123 h 2177051"/>
                <a:gd name="connsiteX249" fmla="*/ 1701007 w 2159761"/>
                <a:gd name="connsiteY249" fmla="*/ 360400 h 2177051"/>
                <a:gd name="connsiteX250" fmla="*/ 1677712 w 2159761"/>
                <a:gd name="connsiteY250" fmla="*/ 457796 h 2177051"/>
                <a:gd name="connsiteX251" fmla="*/ 1766700 w 2159761"/>
                <a:gd name="connsiteY251" fmla="*/ 399219 h 2177051"/>
                <a:gd name="connsiteX252" fmla="*/ 1736867 w 2159761"/>
                <a:gd name="connsiteY252" fmla="*/ 467677 h 2177051"/>
                <a:gd name="connsiteX253" fmla="*/ 1749516 w 2159761"/>
                <a:gd name="connsiteY253" fmla="*/ 458277 h 2177051"/>
                <a:gd name="connsiteX254" fmla="*/ 1724761 w 2159761"/>
                <a:gd name="connsiteY254" fmla="*/ 501415 h 2177051"/>
                <a:gd name="connsiteX255" fmla="*/ 1742210 w 2159761"/>
                <a:gd name="connsiteY255" fmla="*/ 497554 h 2177051"/>
                <a:gd name="connsiteX256" fmla="*/ 1736934 w 2159761"/>
                <a:gd name="connsiteY256" fmla="*/ 521392 h 2177051"/>
                <a:gd name="connsiteX257" fmla="*/ 1754191 w 2159761"/>
                <a:gd name="connsiteY257" fmla="*/ 518797 h 2177051"/>
                <a:gd name="connsiteX258" fmla="*/ 1796741 w 2159761"/>
                <a:gd name="connsiteY258" fmla="*/ 497557 h 2177051"/>
                <a:gd name="connsiteX259" fmla="*/ 1754312 w 2159761"/>
                <a:gd name="connsiteY259" fmla="*/ 548222 h 2177051"/>
                <a:gd name="connsiteX260" fmla="*/ 1786064 w 2159761"/>
                <a:gd name="connsiteY260" fmla="*/ 546901 h 2177051"/>
                <a:gd name="connsiteX261" fmla="*/ 1867929 w 2159761"/>
                <a:gd name="connsiteY261" fmla="*/ 527322 h 2177051"/>
                <a:gd name="connsiteX262" fmla="*/ 1800244 w 2159761"/>
                <a:gd name="connsiteY262" fmla="*/ 598767 h 2177051"/>
                <a:gd name="connsiteX263" fmla="*/ 1901779 w 2159761"/>
                <a:gd name="connsiteY263" fmla="*/ 592813 h 2177051"/>
                <a:gd name="connsiteX264" fmla="*/ 1849321 w 2159761"/>
                <a:gd name="connsiteY264" fmla="*/ 631565 h 2177051"/>
                <a:gd name="connsiteX265" fmla="*/ 1862694 w 2159761"/>
                <a:gd name="connsiteY265" fmla="*/ 630013 h 2177051"/>
                <a:gd name="connsiteX266" fmla="*/ 1809948 w 2159761"/>
                <a:gd name="connsiteY266" fmla="*/ 660652 h 2177051"/>
                <a:gd name="connsiteX267" fmla="*/ 1806209 w 2159761"/>
                <a:gd name="connsiteY267" fmla="*/ 663413 h 2177051"/>
                <a:gd name="connsiteX268" fmla="*/ 1845048 w 2159761"/>
                <a:gd name="connsiteY268" fmla="*/ 675675 h 2177051"/>
                <a:gd name="connsiteX269" fmla="*/ 1837420 w 2159761"/>
                <a:gd name="connsiteY269" fmla="*/ 684006 h 2177051"/>
                <a:gd name="connsiteX270" fmla="*/ 1878068 w 2159761"/>
                <a:gd name="connsiteY270" fmla="*/ 686473 h 2177051"/>
                <a:gd name="connsiteX271" fmla="*/ 1837302 w 2159761"/>
                <a:gd name="connsiteY271" fmla="*/ 701356 h 2177051"/>
                <a:gd name="connsiteX272" fmla="*/ 1847794 w 2159761"/>
                <a:gd name="connsiteY272" fmla="*/ 705476 h 2177051"/>
                <a:gd name="connsiteX273" fmla="*/ 1828955 w 2159761"/>
                <a:gd name="connsiteY273" fmla="*/ 720654 h 2177051"/>
                <a:gd name="connsiteX274" fmla="*/ 1850861 w 2159761"/>
                <a:gd name="connsiteY274" fmla="*/ 732113 h 2177051"/>
                <a:gd name="connsiteX275" fmla="*/ 1929025 w 2159761"/>
                <a:gd name="connsiteY275" fmla="*/ 755341 h 2177051"/>
                <a:gd name="connsiteX276" fmla="*/ 1843688 w 2159761"/>
                <a:gd name="connsiteY276" fmla="*/ 780698 h 2177051"/>
                <a:gd name="connsiteX277" fmla="*/ 1836036 w 2159761"/>
                <a:gd name="connsiteY277" fmla="*/ 784898 h 2177051"/>
                <a:gd name="connsiteX278" fmla="*/ 1921966 w 2159761"/>
                <a:gd name="connsiteY278" fmla="*/ 828010 h 2177051"/>
                <a:gd name="connsiteX279" fmla="*/ 1871194 w 2159761"/>
                <a:gd name="connsiteY279" fmla="*/ 833754 h 2177051"/>
                <a:gd name="connsiteX280" fmla="*/ 1874842 w 2159761"/>
                <a:gd name="connsiteY280" fmla="*/ 835331 h 2177051"/>
                <a:gd name="connsiteX281" fmla="*/ 1856832 w 2159761"/>
                <a:gd name="connsiteY281" fmla="*/ 835379 h 2177051"/>
                <a:gd name="connsiteX282" fmla="*/ 1808010 w 2159761"/>
                <a:gd name="connsiteY282" fmla="*/ 840901 h 2177051"/>
                <a:gd name="connsiteX283" fmla="*/ 1845049 w 2159761"/>
                <a:gd name="connsiteY283" fmla="*/ 881352 h 2177051"/>
                <a:gd name="connsiteX284" fmla="*/ 1841522 w 2159761"/>
                <a:gd name="connsiteY284" fmla="*/ 882466 h 2177051"/>
                <a:gd name="connsiteX285" fmla="*/ 1854039 w 2159761"/>
                <a:gd name="connsiteY285" fmla="*/ 890742 h 2177051"/>
                <a:gd name="connsiteX286" fmla="*/ 1829137 w 2159761"/>
                <a:gd name="connsiteY286" fmla="*/ 886375 h 2177051"/>
                <a:gd name="connsiteX287" fmla="*/ 1811039 w 2159761"/>
                <a:gd name="connsiteY287" fmla="*/ 892089 h 2177051"/>
                <a:gd name="connsiteX288" fmla="*/ 1825247 w 2159761"/>
                <a:gd name="connsiteY288" fmla="*/ 909914 h 2177051"/>
                <a:gd name="connsiteX289" fmla="*/ 1810535 w 2159761"/>
                <a:gd name="connsiteY289" fmla="*/ 912206 h 2177051"/>
                <a:gd name="connsiteX290" fmla="*/ 1829672 w 2159761"/>
                <a:gd name="connsiteY290" fmla="*/ 942381 h 2177051"/>
                <a:gd name="connsiteX291" fmla="*/ 1829171 w 2159761"/>
                <a:gd name="connsiteY291" fmla="*/ 942447 h 2177051"/>
                <a:gd name="connsiteX292" fmla="*/ 1867929 w 2159761"/>
                <a:gd name="connsiteY292" fmla="*/ 983358 h 2177051"/>
                <a:gd name="connsiteX293" fmla="*/ 1796317 w 2159761"/>
                <a:gd name="connsiteY293" fmla="*/ 966231 h 2177051"/>
                <a:gd name="connsiteX294" fmla="*/ 1798796 w 2159761"/>
                <a:gd name="connsiteY294" fmla="*/ 970804 h 2177051"/>
                <a:gd name="connsiteX295" fmla="*/ 1785169 w 2159761"/>
                <a:gd name="connsiteY295" fmla="*/ 970510 h 2177051"/>
                <a:gd name="connsiteX296" fmla="*/ 1787295 w 2159761"/>
                <a:gd name="connsiteY296" fmla="*/ 989302 h 2177051"/>
                <a:gd name="connsiteX297" fmla="*/ 1821849 w 2159761"/>
                <a:gd name="connsiteY297" fmla="*/ 1041791 h 2177051"/>
                <a:gd name="connsiteX298" fmla="*/ 1796385 w 2159761"/>
                <a:gd name="connsiteY298" fmla="*/ 1030695 h 2177051"/>
                <a:gd name="connsiteX299" fmla="*/ 1796456 w 2159761"/>
                <a:gd name="connsiteY299" fmla="*/ 1057910 h 2177051"/>
                <a:gd name="connsiteX300" fmla="*/ 1802084 w 2159761"/>
                <a:gd name="connsiteY300" fmla="*/ 1075736 h 2177051"/>
                <a:gd name="connsiteX301" fmla="*/ 1830064 w 2159761"/>
                <a:gd name="connsiteY301" fmla="*/ 1053436 h 2177051"/>
                <a:gd name="connsiteX302" fmla="*/ 1833644 w 2159761"/>
                <a:gd name="connsiteY302" fmla="*/ 1076416 h 2177051"/>
                <a:gd name="connsiteX303" fmla="*/ 1862589 w 2159761"/>
                <a:gd name="connsiteY303" fmla="*/ 1032642 h 2177051"/>
                <a:gd name="connsiteX304" fmla="*/ 1854001 w 2159761"/>
                <a:gd name="connsiteY304" fmla="*/ 1081631 h 2177051"/>
                <a:gd name="connsiteX305" fmla="*/ 1869093 w 2159761"/>
                <a:gd name="connsiteY305" fmla="*/ 1072059 h 2177051"/>
                <a:gd name="connsiteX306" fmla="*/ 1869756 w 2159761"/>
                <a:gd name="connsiteY306" fmla="*/ 1077149 h 2177051"/>
                <a:gd name="connsiteX307" fmla="*/ 1931743 w 2159761"/>
                <a:gd name="connsiteY307" fmla="*/ 1018426 h 2177051"/>
                <a:gd name="connsiteX308" fmla="*/ 1908448 w 2159761"/>
                <a:gd name="connsiteY308" fmla="*/ 1115822 h 2177051"/>
                <a:gd name="connsiteX309" fmla="*/ 1997436 w 2159761"/>
                <a:gd name="connsiteY309" fmla="*/ 1057245 h 2177051"/>
                <a:gd name="connsiteX310" fmla="*/ 1967603 w 2159761"/>
                <a:gd name="connsiteY310" fmla="*/ 1125703 h 2177051"/>
                <a:gd name="connsiteX311" fmla="*/ 1980252 w 2159761"/>
                <a:gd name="connsiteY311" fmla="*/ 1116303 h 2177051"/>
                <a:gd name="connsiteX312" fmla="*/ 1955497 w 2159761"/>
                <a:gd name="connsiteY312" fmla="*/ 1159441 h 2177051"/>
                <a:gd name="connsiteX313" fmla="*/ 1972946 w 2159761"/>
                <a:gd name="connsiteY313" fmla="*/ 1155580 h 2177051"/>
                <a:gd name="connsiteX314" fmla="*/ 1967670 w 2159761"/>
                <a:gd name="connsiteY314" fmla="*/ 1179418 h 2177051"/>
                <a:gd name="connsiteX315" fmla="*/ 1984927 w 2159761"/>
                <a:gd name="connsiteY315" fmla="*/ 1176823 h 2177051"/>
                <a:gd name="connsiteX316" fmla="*/ 2027477 w 2159761"/>
                <a:gd name="connsiteY316" fmla="*/ 1155583 h 2177051"/>
                <a:gd name="connsiteX317" fmla="*/ 1985048 w 2159761"/>
                <a:gd name="connsiteY317" fmla="*/ 1206248 h 2177051"/>
                <a:gd name="connsiteX318" fmla="*/ 2016800 w 2159761"/>
                <a:gd name="connsiteY318" fmla="*/ 1204927 h 2177051"/>
                <a:gd name="connsiteX319" fmla="*/ 2098665 w 2159761"/>
                <a:gd name="connsiteY319" fmla="*/ 1185348 h 2177051"/>
                <a:gd name="connsiteX320" fmla="*/ 2030980 w 2159761"/>
                <a:gd name="connsiteY320" fmla="*/ 1256793 h 2177051"/>
                <a:gd name="connsiteX321" fmla="*/ 2132515 w 2159761"/>
                <a:gd name="connsiteY321" fmla="*/ 1250839 h 2177051"/>
                <a:gd name="connsiteX322" fmla="*/ 2080057 w 2159761"/>
                <a:gd name="connsiteY322" fmla="*/ 1289591 h 2177051"/>
                <a:gd name="connsiteX323" fmla="*/ 2093430 w 2159761"/>
                <a:gd name="connsiteY323" fmla="*/ 1288039 h 2177051"/>
                <a:gd name="connsiteX324" fmla="*/ 2040684 w 2159761"/>
                <a:gd name="connsiteY324" fmla="*/ 1318678 h 2177051"/>
                <a:gd name="connsiteX325" fmla="*/ 2036945 w 2159761"/>
                <a:gd name="connsiteY325" fmla="*/ 1321439 h 2177051"/>
                <a:gd name="connsiteX326" fmla="*/ 2075784 w 2159761"/>
                <a:gd name="connsiteY326" fmla="*/ 1333701 h 2177051"/>
                <a:gd name="connsiteX327" fmla="*/ 2068156 w 2159761"/>
                <a:gd name="connsiteY327" fmla="*/ 1342032 h 2177051"/>
                <a:gd name="connsiteX328" fmla="*/ 2108804 w 2159761"/>
                <a:gd name="connsiteY328" fmla="*/ 1344499 h 2177051"/>
                <a:gd name="connsiteX329" fmla="*/ 2068038 w 2159761"/>
                <a:gd name="connsiteY329" fmla="*/ 1359382 h 2177051"/>
                <a:gd name="connsiteX330" fmla="*/ 2078530 w 2159761"/>
                <a:gd name="connsiteY330" fmla="*/ 1363502 h 2177051"/>
                <a:gd name="connsiteX331" fmla="*/ 2059691 w 2159761"/>
                <a:gd name="connsiteY331" fmla="*/ 1378680 h 2177051"/>
                <a:gd name="connsiteX332" fmla="*/ 2081597 w 2159761"/>
                <a:gd name="connsiteY332" fmla="*/ 1390139 h 2177051"/>
                <a:gd name="connsiteX333" fmla="*/ 2159761 w 2159761"/>
                <a:gd name="connsiteY333" fmla="*/ 1413367 h 2177051"/>
                <a:gd name="connsiteX334" fmla="*/ 2074424 w 2159761"/>
                <a:gd name="connsiteY334" fmla="*/ 1438724 h 2177051"/>
                <a:gd name="connsiteX335" fmla="*/ 2066772 w 2159761"/>
                <a:gd name="connsiteY335" fmla="*/ 1442924 h 2177051"/>
                <a:gd name="connsiteX336" fmla="*/ 2152702 w 2159761"/>
                <a:gd name="connsiteY336" fmla="*/ 1486036 h 2177051"/>
                <a:gd name="connsiteX337" fmla="*/ 2101930 w 2159761"/>
                <a:gd name="connsiteY337" fmla="*/ 1491780 h 2177051"/>
                <a:gd name="connsiteX338" fmla="*/ 2105578 w 2159761"/>
                <a:gd name="connsiteY338" fmla="*/ 1493357 h 2177051"/>
                <a:gd name="connsiteX339" fmla="*/ 2087568 w 2159761"/>
                <a:gd name="connsiteY339" fmla="*/ 1493405 h 2177051"/>
                <a:gd name="connsiteX340" fmla="*/ 2038746 w 2159761"/>
                <a:gd name="connsiteY340" fmla="*/ 1498927 h 2177051"/>
                <a:gd name="connsiteX341" fmla="*/ 2075785 w 2159761"/>
                <a:gd name="connsiteY341" fmla="*/ 1539378 h 2177051"/>
                <a:gd name="connsiteX342" fmla="*/ 2072258 w 2159761"/>
                <a:gd name="connsiteY342" fmla="*/ 1540492 h 2177051"/>
                <a:gd name="connsiteX343" fmla="*/ 2084775 w 2159761"/>
                <a:gd name="connsiteY343" fmla="*/ 1548768 h 2177051"/>
                <a:gd name="connsiteX344" fmla="*/ 2059873 w 2159761"/>
                <a:gd name="connsiteY344" fmla="*/ 1544401 h 2177051"/>
                <a:gd name="connsiteX345" fmla="*/ 2041775 w 2159761"/>
                <a:gd name="connsiteY345" fmla="*/ 1550115 h 2177051"/>
                <a:gd name="connsiteX346" fmla="*/ 2055983 w 2159761"/>
                <a:gd name="connsiteY346" fmla="*/ 1567940 h 2177051"/>
                <a:gd name="connsiteX347" fmla="*/ 2041271 w 2159761"/>
                <a:gd name="connsiteY347" fmla="*/ 1570232 h 2177051"/>
                <a:gd name="connsiteX348" fmla="*/ 2060408 w 2159761"/>
                <a:gd name="connsiteY348" fmla="*/ 1600407 h 2177051"/>
                <a:gd name="connsiteX349" fmla="*/ 2059907 w 2159761"/>
                <a:gd name="connsiteY349" fmla="*/ 1600473 h 2177051"/>
                <a:gd name="connsiteX350" fmla="*/ 2098665 w 2159761"/>
                <a:gd name="connsiteY350" fmla="*/ 1641384 h 2177051"/>
                <a:gd name="connsiteX351" fmla="*/ 2027053 w 2159761"/>
                <a:gd name="connsiteY351" fmla="*/ 1624257 h 2177051"/>
                <a:gd name="connsiteX352" fmla="*/ 2029532 w 2159761"/>
                <a:gd name="connsiteY352" fmla="*/ 1628830 h 2177051"/>
                <a:gd name="connsiteX353" fmla="*/ 2005512 w 2159761"/>
                <a:gd name="connsiteY353" fmla="*/ 1628312 h 2177051"/>
                <a:gd name="connsiteX354" fmla="*/ 2052585 w 2159761"/>
                <a:gd name="connsiteY354" fmla="*/ 1699817 h 2177051"/>
                <a:gd name="connsiteX355" fmla="*/ 1960116 w 2159761"/>
                <a:gd name="connsiteY355" fmla="*/ 1659524 h 2177051"/>
                <a:gd name="connsiteX356" fmla="*/ 1972945 w 2159761"/>
                <a:gd name="connsiteY356" fmla="*/ 1717499 h 2177051"/>
                <a:gd name="connsiteX357" fmla="*/ 1930381 w 2159761"/>
                <a:gd name="connsiteY357" fmla="*/ 1708079 h 2177051"/>
                <a:gd name="connsiteX358" fmla="*/ 1934237 w 2159761"/>
                <a:gd name="connsiteY358" fmla="*/ 1733712 h 2177051"/>
                <a:gd name="connsiteX359" fmla="*/ 1926823 w 2159761"/>
                <a:gd name="connsiteY359" fmla="*/ 1730845 h 2177051"/>
                <a:gd name="connsiteX360" fmla="*/ 1927942 w 2159761"/>
                <a:gd name="connsiteY360" fmla="*/ 1757745 h 2177051"/>
                <a:gd name="connsiteX361" fmla="*/ 1918734 w 2159761"/>
                <a:gd name="connsiteY361" fmla="*/ 1753918 h 2177051"/>
                <a:gd name="connsiteX362" fmla="*/ 1931743 w 2159761"/>
                <a:gd name="connsiteY362" fmla="*/ 1808306 h 2177051"/>
                <a:gd name="connsiteX363" fmla="*/ 1880902 w 2159761"/>
                <a:gd name="connsiteY363" fmla="*/ 1760142 h 2177051"/>
                <a:gd name="connsiteX364" fmla="*/ 1880619 w 2159761"/>
                <a:gd name="connsiteY364" fmla="*/ 1770701 h 2177051"/>
                <a:gd name="connsiteX365" fmla="*/ 1854288 w 2159761"/>
                <a:gd name="connsiteY365" fmla="*/ 1754731 h 2177051"/>
                <a:gd name="connsiteX366" fmla="*/ 1858989 w 2159761"/>
                <a:gd name="connsiteY366" fmla="*/ 1834897 h 2177051"/>
                <a:gd name="connsiteX367" fmla="*/ 1810816 w 2159761"/>
                <a:gd name="connsiteY367" fmla="*/ 1769686 h 2177051"/>
                <a:gd name="connsiteX368" fmla="*/ 1794825 w 2159761"/>
                <a:gd name="connsiteY368" fmla="*/ 1820337 h 2177051"/>
                <a:gd name="connsiteX369" fmla="*/ 1757717 w 2159761"/>
                <a:gd name="connsiteY369" fmla="*/ 1786360 h 2177051"/>
                <a:gd name="connsiteX370" fmla="*/ 1745917 w 2159761"/>
                <a:gd name="connsiteY370" fmla="*/ 1816406 h 2177051"/>
                <a:gd name="connsiteX371" fmla="*/ 1742633 w 2159761"/>
                <a:gd name="connsiteY371" fmla="*/ 1812329 h 2177051"/>
                <a:gd name="connsiteX372" fmla="*/ 1734554 w 2159761"/>
                <a:gd name="connsiteY372" fmla="*/ 1827773 h 2177051"/>
                <a:gd name="connsiteX373" fmla="*/ 1721257 w 2159761"/>
                <a:gd name="connsiteY373" fmla="*/ 1810399 h 2177051"/>
                <a:gd name="connsiteX374" fmla="*/ 1703723 w 2159761"/>
                <a:gd name="connsiteY374" fmla="*/ 1869402 h 2177051"/>
                <a:gd name="connsiteX375" fmla="*/ 1686148 w 2159761"/>
                <a:gd name="connsiteY375" fmla="*/ 1810255 h 2177051"/>
                <a:gd name="connsiteX376" fmla="*/ 1680717 w 2159761"/>
                <a:gd name="connsiteY376" fmla="*/ 1819105 h 2177051"/>
                <a:gd name="connsiteX377" fmla="*/ 1660407 w 2159761"/>
                <a:gd name="connsiteY377" fmla="*/ 1782104 h 2177051"/>
                <a:gd name="connsiteX378" fmla="*/ 1623792 w 2159761"/>
                <a:gd name="connsiteY378" fmla="*/ 1855084 h 2177051"/>
                <a:gd name="connsiteX379" fmla="*/ 1616978 w 2159761"/>
                <a:gd name="connsiteY379" fmla="*/ 1794854 h 2177051"/>
                <a:gd name="connsiteX380" fmla="*/ 1589148 w 2159761"/>
                <a:gd name="connsiteY380" fmla="*/ 1820337 h 2177051"/>
                <a:gd name="connsiteX381" fmla="*/ 1572886 w 2159761"/>
                <a:gd name="connsiteY381" fmla="*/ 1768826 h 2177051"/>
                <a:gd name="connsiteX382" fmla="*/ 1541478 w 2159761"/>
                <a:gd name="connsiteY382" fmla="*/ 1793858 h 2177051"/>
                <a:gd name="connsiteX383" fmla="*/ 1540328 w 2159761"/>
                <a:gd name="connsiteY383" fmla="*/ 1786478 h 2177051"/>
                <a:gd name="connsiteX384" fmla="*/ 1532060 w 2159761"/>
                <a:gd name="connsiteY384" fmla="*/ 1791723 h 2177051"/>
                <a:gd name="connsiteX385" fmla="*/ 1527790 w 2159761"/>
                <a:gd name="connsiteY385" fmla="*/ 1758964 h 2177051"/>
                <a:gd name="connsiteX386" fmla="*/ 1475705 w 2159761"/>
                <a:gd name="connsiteY386" fmla="*/ 1808306 h 2177051"/>
                <a:gd name="connsiteX387" fmla="*/ 1487539 w 2159761"/>
                <a:gd name="connsiteY387" fmla="*/ 1758829 h 2177051"/>
                <a:gd name="connsiteX388" fmla="*/ 1483396 w 2159761"/>
                <a:gd name="connsiteY388" fmla="*/ 1761075 h 2177051"/>
                <a:gd name="connsiteX389" fmla="*/ 1484589 w 2159761"/>
                <a:gd name="connsiteY389" fmla="*/ 1705872 h 2177051"/>
                <a:gd name="connsiteX390" fmla="*/ 1466099 w 2159761"/>
                <a:gd name="connsiteY390" fmla="*/ 1718044 h 2177051"/>
                <a:gd name="connsiteX391" fmla="*/ 1476098 w 2159761"/>
                <a:gd name="connsiteY391" fmla="*/ 1721016 h 2177051"/>
                <a:gd name="connsiteX392" fmla="*/ 1449645 w 2159761"/>
                <a:gd name="connsiteY392" fmla="*/ 1728876 h 2177051"/>
                <a:gd name="connsiteX393" fmla="*/ 1410011 w 2159761"/>
                <a:gd name="connsiteY393" fmla="*/ 1754967 h 2177051"/>
                <a:gd name="connsiteX394" fmla="*/ 1417176 w 2159761"/>
                <a:gd name="connsiteY394" fmla="*/ 1738524 h 2177051"/>
                <a:gd name="connsiteX395" fmla="*/ 1390761 w 2159761"/>
                <a:gd name="connsiteY395" fmla="*/ 1746373 h 2177051"/>
                <a:gd name="connsiteX396" fmla="*/ 1383109 w 2159761"/>
                <a:gd name="connsiteY396" fmla="*/ 1750573 h 2177051"/>
                <a:gd name="connsiteX397" fmla="*/ 1469039 w 2159761"/>
                <a:gd name="connsiteY397" fmla="*/ 1793685 h 2177051"/>
                <a:gd name="connsiteX398" fmla="*/ 1418267 w 2159761"/>
                <a:gd name="connsiteY398" fmla="*/ 1799429 h 2177051"/>
                <a:gd name="connsiteX399" fmla="*/ 1421915 w 2159761"/>
                <a:gd name="connsiteY399" fmla="*/ 1801006 h 2177051"/>
                <a:gd name="connsiteX400" fmla="*/ 1403905 w 2159761"/>
                <a:gd name="connsiteY400" fmla="*/ 1801054 h 2177051"/>
                <a:gd name="connsiteX401" fmla="*/ 1355083 w 2159761"/>
                <a:gd name="connsiteY401" fmla="*/ 1806576 h 2177051"/>
                <a:gd name="connsiteX402" fmla="*/ 1392122 w 2159761"/>
                <a:gd name="connsiteY402" fmla="*/ 1847027 h 2177051"/>
                <a:gd name="connsiteX403" fmla="*/ 1388595 w 2159761"/>
                <a:gd name="connsiteY403" fmla="*/ 1848141 h 2177051"/>
                <a:gd name="connsiteX404" fmla="*/ 1401112 w 2159761"/>
                <a:gd name="connsiteY404" fmla="*/ 1856417 h 2177051"/>
                <a:gd name="connsiteX405" fmla="*/ 1376210 w 2159761"/>
                <a:gd name="connsiteY405" fmla="*/ 1852050 h 2177051"/>
                <a:gd name="connsiteX406" fmla="*/ 1358112 w 2159761"/>
                <a:gd name="connsiteY406" fmla="*/ 1857764 h 2177051"/>
                <a:gd name="connsiteX407" fmla="*/ 1372320 w 2159761"/>
                <a:gd name="connsiteY407" fmla="*/ 1875589 h 2177051"/>
                <a:gd name="connsiteX408" fmla="*/ 1357608 w 2159761"/>
                <a:gd name="connsiteY408" fmla="*/ 1877881 h 2177051"/>
                <a:gd name="connsiteX409" fmla="*/ 1376745 w 2159761"/>
                <a:gd name="connsiteY409" fmla="*/ 1908056 h 2177051"/>
                <a:gd name="connsiteX410" fmla="*/ 1376244 w 2159761"/>
                <a:gd name="connsiteY410" fmla="*/ 1908122 h 2177051"/>
                <a:gd name="connsiteX411" fmla="*/ 1415002 w 2159761"/>
                <a:gd name="connsiteY411" fmla="*/ 1949033 h 2177051"/>
                <a:gd name="connsiteX412" fmla="*/ 1343390 w 2159761"/>
                <a:gd name="connsiteY412" fmla="*/ 1931906 h 2177051"/>
                <a:gd name="connsiteX413" fmla="*/ 1345869 w 2159761"/>
                <a:gd name="connsiteY413" fmla="*/ 1936479 h 2177051"/>
                <a:gd name="connsiteX414" fmla="*/ 1321849 w 2159761"/>
                <a:gd name="connsiteY414" fmla="*/ 1935961 h 2177051"/>
                <a:gd name="connsiteX415" fmla="*/ 1368922 w 2159761"/>
                <a:gd name="connsiteY415" fmla="*/ 2007466 h 2177051"/>
                <a:gd name="connsiteX416" fmla="*/ 1276453 w 2159761"/>
                <a:gd name="connsiteY416" fmla="*/ 1967173 h 2177051"/>
                <a:gd name="connsiteX417" fmla="*/ 1289282 w 2159761"/>
                <a:gd name="connsiteY417" fmla="*/ 2025148 h 2177051"/>
                <a:gd name="connsiteX418" fmla="*/ 1246718 w 2159761"/>
                <a:gd name="connsiteY418" fmla="*/ 2015728 h 2177051"/>
                <a:gd name="connsiteX419" fmla="*/ 1250574 w 2159761"/>
                <a:gd name="connsiteY419" fmla="*/ 2041361 h 2177051"/>
                <a:gd name="connsiteX420" fmla="*/ 1243160 w 2159761"/>
                <a:gd name="connsiteY420" fmla="*/ 2038494 h 2177051"/>
                <a:gd name="connsiteX421" fmla="*/ 1244279 w 2159761"/>
                <a:gd name="connsiteY421" fmla="*/ 2065394 h 2177051"/>
                <a:gd name="connsiteX422" fmla="*/ 1235071 w 2159761"/>
                <a:gd name="connsiteY422" fmla="*/ 2061567 h 2177051"/>
                <a:gd name="connsiteX423" fmla="*/ 1248080 w 2159761"/>
                <a:gd name="connsiteY423" fmla="*/ 2115955 h 2177051"/>
                <a:gd name="connsiteX424" fmla="*/ 1197239 w 2159761"/>
                <a:gd name="connsiteY424" fmla="*/ 2067791 h 2177051"/>
                <a:gd name="connsiteX425" fmla="*/ 1196956 w 2159761"/>
                <a:gd name="connsiteY425" fmla="*/ 2078350 h 2177051"/>
                <a:gd name="connsiteX426" fmla="*/ 1170625 w 2159761"/>
                <a:gd name="connsiteY426" fmla="*/ 2062380 h 2177051"/>
                <a:gd name="connsiteX427" fmla="*/ 1175326 w 2159761"/>
                <a:gd name="connsiteY427" fmla="*/ 2142546 h 2177051"/>
                <a:gd name="connsiteX428" fmla="*/ 1127153 w 2159761"/>
                <a:gd name="connsiteY428" fmla="*/ 2077335 h 2177051"/>
                <a:gd name="connsiteX429" fmla="*/ 1111162 w 2159761"/>
                <a:gd name="connsiteY429" fmla="*/ 2127986 h 2177051"/>
                <a:gd name="connsiteX430" fmla="*/ 1074054 w 2159761"/>
                <a:gd name="connsiteY430" fmla="*/ 2094009 h 2177051"/>
                <a:gd name="connsiteX431" fmla="*/ 1062254 w 2159761"/>
                <a:gd name="connsiteY431" fmla="*/ 2124055 h 2177051"/>
                <a:gd name="connsiteX432" fmla="*/ 1058970 w 2159761"/>
                <a:gd name="connsiteY432" fmla="*/ 2119978 h 2177051"/>
                <a:gd name="connsiteX433" fmla="*/ 1050891 w 2159761"/>
                <a:gd name="connsiteY433" fmla="*/ 2135422 h 2177051"/>
                <a:gd name="connsiteX434" fmla="*/ 1037594 w 2159761"/>
                <a:gd name="connsiteY434" fmla="*/ 2118048 h 2177051"/>
                <a:gd name="connsiteX435" fmla="*/ 1020060 w 2159761"/>
                <a:gd name="connsiteY435" fmla="*/ 2177051 h 2177051"/>
                <a:gd name="connsiteX436" fmla="*/ 1002485 w 2159761"/>
                <a:gd name="connsiteY436" fmla="*/ 2117904 h 2177051"/>
                <a:gd name="connsiteX437" fmla="*/ 997054 w 2159761"/>
                <a:gd name="connsiteY437" fmla="*/ 2126754 h 2177051"/>
                <a:gd name="connsiteX438" fmla="*/ 976744 w 2159761"/>
                <a:gd name="connsiteY438" fmla="*/ 2089753 h 2177051"/>
                <a:gd name="connsiteX439" fmla="*/ 940129 w 2159761"/>
                <a:gd name="connsiteY439" fmla="*/ 2162733 h 2177051"/>
                <a:gd name="connsiteX440" fmla="*/ 933315 w 2159761"/>
                <a:gd name="connsiteY440" fmla="*/ 2102503 h 2177051"/>
                <a:gd name="connsiteX441" fmla="*/ 905485 w 2159761"/>
                <a:gd name="connsiteY441" fmla="*/ 2127986 h 2177051"/>
                <a:gd name="connsiteX442" fmla="*/ 889223 w 2159761"/>
                <a:gd name="connsiteY442" fmla="*/ 2076475 h 2177051"/>
                <a:gd name="connsiteX443" fmla="*/ 857815 w 2159761"/>
                <a:gd name="connsiteY443" fmla="*/ 2101507 h 2177051"/>
                <a:gd name="connsiteX444" fmla="*/ 856665 w 2159761"/>
                <a:gd name="connsiteY444" fmla="*/ 2094127 h 2177051"/>
                <a:gd name="connsiteX445" fmla="*/ 848397 w 2159761"/>
                <a:gd name="connsiteY445" fmla="*/ 2099372 h 2177051"/>
                <a:gd name="connsiteX446" fmla="*/ 844127 w 2159761"/>
                <a:gd name="connsiteY446" fmla="*/ 2066613 h 2177051"/>
                <a:gd name="connsiteX447" fmla="*/ 792042 w 2159761"/>
                <a:gd name="connsiteY447" fmla="*/ 2115955 h 2177051"/>
                <a:gd name="connsiteX448" fmla="*/ 803876 w 2159761"/>
                <a:gd name="connsiteY448" fmla="*/ 2066478 h 2177051"/>
                <a:gd name="connsiteX449" fmla="*/ 799733 w 2159761"/>
                <a:gd name="connsiteY449" fmla="*/ 2068724 h 2177051"/>
                <a:gd name="connsiteX450" fmla="*/ 800926 w 2159761"/>
                <a:gd name="connsiteY450" fmla="*/ 2013521 h 2177051"/>
                <a:gd name="connsiteX451" fmla="*/ 726348 w 2159761"/>
                <a:gd name="connsiteY451" fmla="*/ 2062616 h 2177051"/>
                <a:gd name="connsiteX452" fmla="*/ 744309 w 2159761"/>
                <a:gd name="connsiteY452" fmla="*/ 2021398 h 2177051"/>
                <a:gd name="connsiteX453" fmla="*/ 727363 w 2159761"/>
                <a:gd name="connsiteY453" fmla="*/ 2025148 h 2177051"/>
                <a:gd name="connsiteX454" fmla="*/ 738969 w 2159761"/>
                <a:gd name="connsiteY454" fmla="*/ 1972701 h 2177051"/>
                <a:gd name="connsiteX455" fmla="*/ 692041 w 2159761"/>
                <a:gd name="connsiteY455" fmla="*/ 1979762 h 2177051"/>
                <a:gd name="connsiteX456" fmla="*/ 697110 w 2159761"/>
                <a:gd name="connsiteY456" fmla="*/ 1966655 h 2177051"/>
                <a:gd name="connsiteX457" fmla="*/ 691058 w 2159761"/>
                <a:gd name="connsiteY457" fmla="*/ 1966907 h 2177051"/>
                <a:gd name="connsiteX458" fmla="*/ 706588 w 2159761"/>
                <a:gd name="connsiteY458" fmla="*/ 1929547 h 2177051"/>
                <a:gd name="connsiteX459" fmla="*/ 625120 w 2159761"/>
                <a:gd name="connsiteY459" fmla="*/ 1949033 h 2177051"/>
                <a:gd name="connsiteX460" fmla="*/ 666862 w 2159761"/>
                <a:gd name="connsiteY460" fmla="*/ 1904971 h 2177051"/>
                <a:gd name="connsiteX461" fmla="*/ 689554 w 2159761"/>
                <a:gd name="connsiteY461" fmla="*/ 1867557 h 2177051"/>
                <a:gd name="connsiteX462" fmla="*/ 678064 w 2159761"/>
                <a:gd name="connsiteY462" fmla="*/ 1863930 h 2177051"/>
                <a:gd name="connsiteX463" fmla="*/ 591267 w 2159761"/>
                <a:gd name="connsiteY463" fmla="*/ 1869022 h 2177051"/>
                <a:gd name="connsiteX464" fmla="*/ 631808 w 2159761"/>
                <a:gd name="connsiteY464" fmla="*/ 1839072 h 2177051"/>
                <a:gd name="connsiteX465" fmla="*/ 657944 w 2159761"/>
                <a:gd name="connsiteY465" fmla="*/ 1810528 h 2177051"/>
                <a:gd name="connsiteX466" fmla="*/ 609348 w 2159761"/>
                <a:gd name="connsiteY466" fmla="*/ 1791441 h 2177051"/>
                <a:gd name="connsiteX467" fmla="*/ 627437 w 2159761"/>
                <a:gd name="connsiteY467" fmla="*/ 1776868 h 2177051"/>
                <a:gd name="connsiteX468" fmla="*/ 621031 w 2159761"/>
                <a:gd name="connsiteY468" fmla="*/ 1773517 h 2177051"/>
                <a:gd name="connsiteX469" fmla="*/ 654504 w 2159761"/>
                <a:gd name="connsiteY469" fmla="*/ 1747900 h 2177051"/>
                <a:gd name="connsiteX470" fmla="*/ 608916 w 2159761"/>
                <a:gd name="connsiteY470" fmla="*/ 1734354 h 2177051"/>
                <a:gd name="connsiteX471" fmla="*/ 611304 w 2159761"/>
                <a:gd name="connsiteY471" fmla="*/ 1775077 h 2177051"/>
                <a:gd name="connsiteX472" fmla="*/ 573432 w 2159761"/>
                <a:gd name="connsiteY472" fmla="*/ 1723810 h 2177051"/>
                <a:gd name="connsiteX473" fmla="*/ 564022 w 2159761"/>
                <a:gd name="connsiteY473" fmla="*/ 1721014 h 2177051"/>
                <a:gd name="connsiteX474" fmla="*/ 570045 w 2159761"/>
                <a:gd name="connsiteY474" fmla="*/ 1719225 h 2177051"/>
                <a:gd name="connsiteX475" fmla="*/ 563131 w 2159761"/>
                <a:gd name="connsiteY475" fmla="*/ 1709866 h 2177051"/>
                <a:gd name="connsiteX476" fmla="*/ 547140 w 2159761"/>
                <a:gd name="connsiteY476" fmla="*/ 1760517 h 2177051"/>
                <a:gd name="connsiteX477" fmla="*/ 510032 w 2159761"/>
                <a:gd name="connsiteY477" fmla="*/ 1726540 h 2177051"/>
                <a:gd name="connsiteX478" fmla="*/ 498232 w 2159761"/>
                <a:gd name="connsiteY478" fmla="*/ 1756586 h 2177051"/>
                <a:gd name="connsiteX479" fmla="*/ 494948 w 2159761"/>
                <a:gd name="connsiteY479" fmla="*/ 1752509 h 2177051"/>
                <a:gd name="connsiteX480" fmla="*/ 486869 w 2159761"/>
                <a:gd name="connsiteY480" fmla="*/ 1767953 h 2177051"/>
                <a:gd name="connsiteX481" fmla="*/ 473572 w 2159761"/>
                <a:gd name="connsiteY481" fmla="*/ 1750579 h 2177051"/>
                <a:gd name="connsiteX482" fmla="*/ 456038 w 2159761"/>
                <a:gd name="connsiteY482" fmla="*/ 1809582 h 2177051"/>
                <a:gd name="connsiteX483" fmla="*/ 438463 w 2159761"/>
                <a:gd name="connsiteY483" fmla="*/ 1750435 h 2177051"/>
                <a:gd name="connsiteX484" fmla="*/ 433032 w 2159761"/>
                <a:gd name="connsiteY484" fmla="*/ 1759285 h 2177051"/>
                <a:gd name="connsiteX485" fmla="*/ 412722 w 2159761"/>
                <a:gd name="connsiteY485" fmla="*/ 1722284 h 2177051"/>
                <a:gd name="connsiteX486" fmla="*/ 376107 w 2159761"/>
                <a:gd name="connsiteY486" fmla="*/ 1795264 h 2177051"/>
                <a:gd name="connsiteX487" fmla="*/ 369293 w 2159761"/>
                <a:gd name="connsiteY487" fmla="*/ 1735034 h 2177051"/>
                <a:gd name="connsiteX488" fmla="*/ 341463 w 2159761"/>
                <a:gd name="connsiteY488" fmla="*/ 1760517 h 2177051"/>
                <a:gd name="connsiteX489" fmla="*/ 325201 w 2159761"/>
                <a:gd name="connsiteY489" fmla="*/ 1709006 h 2177051"/>
                <a:gd name="connsiteX490" fmla="*/ 293793 w 2159761"/>
                <a:gd name="connsiteY490" fmla="*/ 1734038 h 2177051"/>
                <a:gd name="connsiteX491" fmla="*/ 292643 w 2159761"/>
                <a:gd name="connsiteY491" fmla="*/ 1726658 h 2177051"/>
                <a:gd name="connsiteX492" fmla="*/ 284375 w 2159761"/>
                <a:gd name="connsiteY492" fmla="*/ 1731903 h 2177051"/>
                <a:gd name="connsiteX493" fmla="*/ 280105 w 2159761"/>
                <a:gd name="connsiteY493" fmla="*/ 1699144 h 2177051"/>
                <a:gd name="connsiteX494" fmla="*/ 228020 w 2159761"/>
                <a:gd name="connsiteY494" fmla="*/ 1748486 h 2177051"/>
                <a:gd name="connsiteX495" fmla="*/ 239854 w 2159761"/>
                <a:gd name="connsiteY495" fmla="*/ 1699009 h 2177051"/>
                <a:gd name="connsiteX496" fmla="*/ 235711 w 2159761"/>
                <a:gd name="connsiteY496" fmla="*/ 1701255 h 2177051"/>
                <a:gd name="connsiteX497" fmla="*/ 236904 w 2159761"/>
                <a:gd name="connsiteY497" fmla="*/ 1646052 h 2177051"/>
                <a:gd name="connsiteX498" fmla="*/ 162326 w 2159761"/>
                <a:gd name="connsiteY498" fmla="*/ 1695147 h 2177051"/>
                <a:gd name="connsiteX499" fmla="*/ 180287 w 2159761"/>
                <a:gd name="connsiteY499" fmla="*/ 1653929 h 2177051"/>
                <a:gd name="connsiteX500" fmla="*/ 163341 w 2159761"/>
                <a:gd name="connsiteY500" fmla="*/ 1657679 h 2177051"/>
                <a:gd name="connsiteX501" fmla="*/ 174947 w 2159761"/>
                <a:gd name="connsiteY501" fmla="*/ 1605232 h 2177051"/>
                <a:gd name="connsiteX502" fmla="*/ 128019 w 2159761"/>
                <a:gd name="connsiteY502" fmla="*/ 1612293 h 2177051"/>
                <a:gd name="connsiteX503" fmla="*/ 133088 w 2159761"/>
                <a:gd name="connsiteY503" fmla="*/ 1599186 h 2177051"/>
                <a:gd name="connsiteX504" fmla="*/ 127036 w 2159761"/>
                <a:gd name="connsiteY504" fmla="*/ 1599438 h 2177051"/>
                <a:gd name="connsiteX505" fmla="*/ 142566 w 2159761"/>
                <a:gd name="connsiteY505" fmla="*/ 1562078 h 2177051"/>
                <a:gd name="connsiteX506" fmla="*/ 61097 w 2159761"/>
                <a:gd name="connsiteY506" fmla="*/ 1581564 h 2177051"/>
                <a:gd name="connsiteX507" fmla="*/ 102840 w 2159761"/>
                <a:gd name="connsiteY507" fmla="*/ 1537502 h 2177051"/>
                <a:gd name="connsiteX508" fmla="*/ 125532 w 2159761"/>
                <a:gd name="connsiteY508" fmla="*/ 1500088 h 2177051"/>
                <a:gd name="connsiteX509" fmla="*/ 114042 w 2159761"/>
                <a:gd name="connsiteY509" fmla="*/ 1496461 h 2177051"/>
                <a:gd name="connsiteX510" fmla="*/ 27244 w 2159761"/>
                <a:gd name="connsiteY510" fmla="*/ 1501553 h 2177051"/>
                <a:gd name="connsiteX511" fmla="*/ 67785 w 2159761"/>
                <a:gd name="connsiteY511" fmla="*/ 1471603 h 2177051"/>
                <a:gd name="connsiteX512" fmla="*/ 93921 w 2159761"/>
                <a:gd name="connsiteY512" fmla="*/ 1443059 h 2177051"/>
                <a:gd name="connsiteX513" fmla="*/ 45326 w 2159761"/>
                <a:gd name="connsiteY513" fmla="*/ 1423972 h 2177051"/>
                <a:gd name="connsiteX514" fmla="*/ 63414 w 2159761"/>
                <a:gd name="connsiteY514" fmla="*/ 1409399 h 2177051"/>
                <a:gd name="connsiteX515" fmla="*/ 57009 w 2159761"/>
                <a:gd name="connsiteY515" fmla="*/ 1406048 h 2177051"/>
                <a:gd name="connsiteX516" fmla="*/ 90481 w 2159761"/>
                <a:gd name="connsiteY516" fmla="*/ 1380431 h 2177051"/>
                <a:gd name="connsiteX517" fmla="*/ 0 w 2159761"/>
                <a:gd name="connsiteY517" fmla="*/ 1353545 h 2177051"/>
                <a:gd name="connsiteX518" fmla="*/ 94673 w 2159761"/>
                <a:gd name="connsiteY518" fmla="*/ 1325415 h 2177051"/>
                <a:gd name="connsiteX519" fmla="*/ 103335 w 2159761"/>
                <a:gd name="connsiteY519" fmla="*/ 1320659 h 2177051"/>
                <a:gd name="connsiteX520" fmla="*/ 93169 w 2159761"/>
                <a:gd name="connsiteY520" fmla="*/ 1309558 h 2177051"/>
                <a:gd name="connsiteX521" fmla="*/ 7057 w 2159761"/>
                <a:gd name="connsiteY521" fmla="*/ 1266355 h 2177051"/>
                <a:gd name="connsiteX522" fmla="*/ 97075 w 2159761"/>
                <a:gd name="connsiteY522" fmla="*/ 1256171 h 2177051"/>
                <a:gd name="connsiteX523" fmla="*/ 67874 w 2159761"/>
                <a:gd name="connsiteY523" fmla="*/ 1219534 h 2177051"/>
                <a:gd name="connsiteX524" fmla="*/ 100016 w 2159761"/>
                <a:gd name="connsiteY524" fmla="*/ 1214526 h 2177051"/>
                <a:gd name="connsiteX525" fmla="*/ 93058 w 2159761"/>
                <a:gd name="connsiteY525" fmla="*/ 1203555 h 2177051"/>
                <a:gd name="connsiteX526" fmla="*/ 108635 w 2159761"/>
                <a:gd name="connsiteY526" fmla="*/ 1201525 h 2177051"/>
                <a:gd name="connsiteX527" fmla="*/ 98776 w 2159761"/>
                <a:gd name="connsiteY527" fmla="*/ 1195006 h 2177051"/>
                <a:gd name="connsiteX528" fmla="*/ 124305 w 2159761"/>
                <a:gd name="connsiteY528" fmla="*/ 1199484 h 2177051"/>
                <a:gd name="connsiteX529" fmla="*/ 127305 w 2159761"/>
                <a:gd name="connsiteY529" fmla="*/ 1199092 h 2177051"/>
                <a:gd name="connsiteX530" fmla="*/ 122643 w 2159761"/>
                <a:gd name="connsiteY530" fmla="*/ 1190493 h 2177051"/>
                <a:gd name="connsiteX531" fmla="*/ 61096 w 2159761"/>
                <a:gd name="connsiteY531" fmla="*/ 1125526 h 2177051"/>
                <a:gd name="connsiteX532" fmla="*/ 172786 w 2159761"/>
                <a:gd name="connsiteY532" fmla="*/ 1152239 h 2177051"/>
                <a:gd name="connsiteX533" fmla="*/ 107177 w 2159761"/>
                <a:gd name="connsiteY533" fmla="*/ 1052574 h 2177051"/>
                <a:gd name="connsiteX534" fmla="*/ 195212 w 2159761"/>
                <a:gd name="connsiteY534" fmla="*/ 1090936 h 2177051"/>
                <a:gd name="connsiteX535" fmla="*/ 189619 w 2159761"/>
                <a:gd name="connsiteY535" fmla="*/ 1053761 h 2177051"/>
                <a:gd name="connsiteX536" fmla="*/ 226432 w 2159761"/>
                <a:gd name="connsiteY536" fmla="*/ 1067997 h 2177051"/>
                <a:gd name="connsiteX537" fmla="*/ 225525 w 2159761"/>
                <a:gd name="connsiteY537" fmla="*/ 1046217 h 2177051"/>
                <a:gd name="connsiteX538" fmla="*/ 230863 w 2159761"/>
                <a:gd name="connsiteY538" fmla="*/ 1048436 h 2177051"/>
                <a:gd name="connsiteX539" fmla="*/ 225160 w 2159761"/>
                <a:gd name="connsiteY539" fmla="*/ 1037012 h 2177051"/>
                <a:gd name="connsiteX540" fmla="*/ 163647 w 2159761"/>
                <a:gd name="connsiteY540" fmla="*/ 1051725 h 2177051"/>
                <a:gd name="connsiteX541" fmla="*/ 205389 w 2159761"/>
                <a:gd name="connsiteY541" fmla="*/ 1007663 h 2177051"/>
                <a:gd name="connsiteX542" fmla="*/ 228081 w 2159761"/>
                <a:gd name="connsiteY542" fmla="*/ 970249 h 2177051"/>
                <a:gd name="connsiteX543" fmla="*/ 216591 w 2159761"/>
                <a:gd name="connsiteY543" fmla="*/ 966622 h 2177051"/>
                <a:gd name="connsiteX544" fmla="*/ 129794 w 2159761"/>
                <a:gd name="connsiteY544" fmla="*/ 971714 h 2177051"/>
                <a:gd name="connsiteX545" fmla="*/ 170335 w 2159761"/>
                <a:gd name="connsiteY545" fmla="*/ 941764 h 2177051"/>
                <a:gd name="connsiteX546" fmla="*/ 196471 w 2159761"/>
                <a:gd name="connsiteY546" fmla="*/ 913220 h 2177051"/>
                <a:gd name="connsiteX547" fmla="*/ 147875 w 2159761"/>
                <a:gd name="connsiteY547" fmla="*/ 894133 h 2177051"/>
                <a:gd name="connsiteX548" fmla="*/ 165964 w 2159761"/>
                <a:gd name="connsiteY548" fmla="*/ 879560 h 2177051"/>
                <a:gd name="connsiteX549" fmla="*/ 159558 w 2159761"/>
                <a:gd name="connsiteY549" fmla="*/ 876209 h 2177051"/>
                <a:gd name="connsiteX550" fmla="*/ 193031 w 2159761"/>
                <a:gd name="connsiteY550" fmla="*/ 850592 h 2177051"/>
                <a:gd name="connsiteX551" fmla="*/ 102549 w 2159761"/>
                <a:gd name="connsiteY551" fmla="*/ 823706 h 2177051"/>
                <a:gd name="connsiteX552" fmla="*/ 197222 w 2159761"/>
                <a:gd name="connsiteY552" fmla="*/ 795576 h 2177051"/>
                <a:gd name="connsiteX553" fmla="*/ 205884 w 2159761"/>
                <a:gd name="connsiteY553" fmla="*/ 790820 h 2177051"/>
                <a:gd name="connsiteX554" fmla="*/ 195718 w 2159761"/>
                <a:gd name="connsiteY554" fmla="*/ 779719 h 2177051"/>
                <a:gd name="connsiteX555" fmla="*/ 109607 w 2159761"/>
                <a:gd name="connsiteY555" fmla="*/ 736516 h 2177051"/>
                <a:gd name="connsiteX556" fmla="*/ 199624 w 2159761"/>
                <a:gd name="connsiteY556" fmla="*/ 726332 h 2177051"/>
                <a:gd name="connsiteX557" fmla="*/ 170423 w 2159761"/>
                <a:gd name="connsiteY557" fmla="*/ 689695 h 2177051"/>
                <a:gd name="connsiteX558" fmla="*/ 202565 w 2159761"/>
                <a:gd name="connsiteY558" fmla="*/ 684687 h 2177051"/>
                <a:gd name="connsiteX559" fmla="*/ 195608 w 2159761"/>
                <a:gd name="connsiteY559" fmla="*/ 673716 h 2177051"/>
                <a:gd name="connsiteX560" fmla="*/ 211184 w 2159761"/>
                <a:gd name="connsiteY560" fmla="*/ 671686 h 2177051"/>
                <a:gd name="connsiteX561" fmla="*/ 201326 w 2159761"/>
                <a:gd name="connsiteY561" fmla="*/ 665167 h 2177051"/>
                <a:gd name="connsiteX562" fmla="*/ 226854 w 2159761"/>
                <a:gd name="connsiteY562" fmla="*/ 669645 h 2177051"/>
                <a:gd name="connsiteX563" fmla="*/ 229854 w 2159761"/>
                <a:gd name="connsiteY563" fmla="*/ 669253 h 2177051"/>
                <a:gd name="connsiteX564" fmla="*/ 225192 w 2159761"/>
                <a:gd name="connsiteY564" fmla="*/ 660654 h 2177051"/>
                <a:gd name="connsiteX565" fmla="*/ 163646 w 2159761"/>
                <a:gd name="connsiteY565" fmla="*/ 595687 h 2177051"/>
                <a:gd name="connsiteX566" fmla="*/ 275335 w 2159761"/>
                <a:gd name="connsiteY566" fmla="*/ 622400 h 2177051"/>
                <a:gd name="connsiteX567" fmla="*/ 209726 w 2159761"/>
                <a:gd name="connsiteY567" fmla="*/ 522735 h 2177051"/>
                <a:gd name="connsiteX568" fmla="*/ 297761 w 2159761"/>
                <a:gd name="connsiteY568" fmla="*/ 561097 h 2177051"/>
                <a:gd name="connsiteX569" fmla="*/ 292168 w 2159761"/>
                <a:gd name="connsiteY569" fmla="*/ 523922 h 2177051"/>
                <a:gd name="connsiteX570" fmla="*/ 328981 w 2159761"/>
                <a:gd name="connsiteY570" fmla="*/ 538158 h 2177051"/>
                <a:gd name="connsiteX571" fmla="*/ 328074 w 2159761"/>
                <a:gd name="connsiteY571" fmla="*/ 516378 h 2177051"/>
                <a:gd name="connsiteX572" fmla="*/ 333412 w 2159761"/>
                <a:gd name="connsiteY572" fmla="*/ 518597 h 2177051"/>
                <a:gd name="connsiteX573" fmla="*/ 324268 w 2159761"/>
                <a:gd name="connsiteY573" fmla="*/ 500280 h 2177051"/>
                <a:gd name="connsiteX574" fmla="*/ 353535 w 2159761"/>
                <a:gd name="connsiteY574" fmla="*/ 524789 h 2177051"/>
                <a:gd name="connsiteX575" fmla="*/ 330568 w 2159761"/>
                <a:gd name="connsiteY575" fmla="*/ 428766 h 2177051"/>
                <a:gd name="connsiteX576" fmla="*/ 410153 w 2159761"/>
                <a:gd name="connsiteY576" fmla="*/ 504159 h 2177051"/>
                <a:gd name="connsiteX577" fmla="*/ 403320 w 2159761"/>
                <a:gd name="connsiteY577" fmla="*/ 387655 h 2177051"/>
                <a:gd name="connsiteX578" fmla="*/ 467441 w 2159761"/>
                <a:gd name="connsiteY578" fmla="*/ 474454 h 2177051"/>
                <a:gd name="connsiteX579" fmla="*/ 480490 w 2159761"/>
                <a:gd name="connsiteY579" fmla="*/ 441229 h 2177051"/>
                <a:gd name="connsiteX580" fmla="*/ 506957 w 2159761"/>
                <a:gd name="connsiteY580" fmla="*/ 474080 h 2177051"/>
                <a:gd name="connsiteX581" fmla="*/ 510217 w 2159761"/>
                <a:gd name="connsiteY581" fmla="*/ 467847 h 2177051"/>
                <a:gd name="connsiteX582" fmla="*/ 510803 w 2159761"/>
                <a:gd name="connsiteY582" fmla="*/ 458199 h 2177051"/>
                <a:gd name="connsiteX583" fmla="*/ 504201 w 2159761"/>
                <a:gd name="connsiteY583" fmla="*/ 456237 h 2177051"/>
                <a:gd name="connsiteX584" fmla="*/ 511045 w 2159761"/>
                <a:gd name="connsiteY584" fmla="*/ 454204 h 2177051"/>
                <a:gd name="connsiteX585" fmla="*/ 513184 w 2159761"/>
                <a:gd name="connsiteY585" fmla="*/ 418954 h 2177051"/>
                <a:gd name="connsiteX586" fmla="*/ 524584 w 2159761"/>
                <a:gd name="connsiteY586" fmla="*/ 450181 h 2177051"/>
                <a:gd name="connsiteX587" fmla="*/ 534989 w 2159761"/>
                <a:gd name="connsiteY587" fmla="*/ 447089 h 2177051"/>
                <a:gd name="connsiteX588" fmla="*/ 552091 w 2159761"/>
                <a:gd name="connsiteY588" fmla="*/ 389533 h 2177051"/>
                <a:gd name="connsiteX589" fmla="*/ 511259 w 2159761"/>
                <a:gd name="connsiteY589" fmla="*/ 369047 h 2177051"/>
                <a:gd name="connsiteX590" fmla="*/ 601276 w 2159761"/>
                <a:gd name="connsiteY590" fmla="*/ 358863 h 2177051"/>
                <a:gd name="connsiteX591" fmla="*/ 572075 w 2159761"/>
                <a:gd name="connsiteY591" fmla="*/ 322226 h 2177051"/>
                <a:gd name="connsiteX592" fmla="*/ 604217 w 2159761"/>
                <a:gd name="connsiteY592" fmla="*/ 317217 h 2177051"/>
                <a:gd name="connsiteX593" fmla="*/ 597260 w 2159761"/>
                <a:gd name="connsiteY593" fmla="*/ 306246 h 2177051"/>
                <a:gd name="connsiteX594" fmla="*/ 612836 w 2159761"/>
                <a:gd name="connsiteY594" fmla="*/ 304216 h 2177051"/>
                <a:gd name="connsiteX595" fmla="*/ 602978 w 2159761"/>
                <a:gd name="connsiteY595" fmla="*/ 297698 h 2177051"/>
                <a:gd name="connsiteX596" fmla="*/ 628506 w 2159761"/>
                <a:gd name="connsiteY596" fmla="*/ 302175 h 2177051"/>
                <a:gd name="connsiteX597" fmla="*/ 631506 w 2159761"/>
                <a:gd name="connsiteY597" fmla="*/ 301783 h 2177051"/>
                <a:gd name="connsiteX598" fmla="*/ 626844 w 2159761"/>
                <a:gd name="connsiteY598" fmla="*/ 293184 h 2177051"/>
                <a:gd name="connsiteX599" fmla="*/ 565298 w 2159761"/>
                <a:gd name="connsiteY599" fmla="*/ 228218 h 2177051"/>
                <a:gd name="connsiteX600" fmla="*/ 676987 w 2159761"/>
                <a:gd name="connsiteY600" fmla="*/ 254931 h 2177051"/>
                <a:gd name="connsiteX601" fmla="*/ 611378 w 2159761"/>
                <a:gd name="connsiteY601" fmla="*/ 155266 h 2177051"/>
                <a:gd name="connsiteX602" fmla="*/ 699413 w 2159761"/>
                <a:gd name="connsiteY602" fmla="*/ 193627 h 2177051"/>
                <a:gd name="connsiteX603" fmla="*/ 693820 w 2159761"/>
                <a:gd name="connsiteY603" fmla="*/ 156452 h 2177051"/>
                <a:gd name="connsiteX604" fmla="*/ 730633 w 2159761"/>
                <a:gd name="connsiteY604" fmla="*/ 170689 h 2177051"/>
                <a:gd name="connsiteX605" fmla="*/ 729726 w 2159761"/>
                <a:gd name="connsiteY605" fmla="*/ 148908 h 2177051"/>
                <a:gd name="connsiteX606" fmla="*/ 735064 w 2159761"/>
                <a:gd name="connsiteY606" fmla="*/ 151127 h 2177051"/>
                <a:gd name="connsiteX607" fmla="*/ 725920 w 2159761"/>
                <a:gd name="connsiteY607" fmla="*/ 132811 h 2177051"/>
                <a:gd name="connsiteX608" fmla="*/ 755187 w 2159761"/>
                <a:gd name="connsiteY608" fmla="*/ 157319 h 2177051"/>
                <a:gd name="connsiteX609" fmla="*/ 732220 w 2159761"/>
                <a:gd name="connsiteY609" fmla="*/ 61297 h 2177051"/>
                <a:gd name="connsiteX610" fmla="*/ 811805 w 2159761"/>
                <a:gd name="connsiteY610" fmla="*/ 136689 h 2177051"/>
                <a:gd name="connsiteX611" fmla="*/ 804972 w 2159761"/>
                <a:gd name="connsiteY611" fmla="*/ 20186 h 2177051"/>
                <a:gd name="connsiteX612" fmla="*/ 869093 w 2159761"/>
                <a:gd name="connsiteY612" fmla="*/ 106985 h 2177051"/>
                <a:gd name="connsiteX613" fmla="*/ 882142 w 2159761"/>
                <a:gd name="connsiteY613" fmla="*/ 73760 h 2177051"/>
                <a:gd name="connsiteX614" fmla="*/ 908609 w 2159761"/>
                <a:gd name="connsiteY614" fmla="*/ 106610 h 2177051"/>
                <a:gd name="connsiteX615" fmla="*/ 911869 w 2159761"/>
                <a:gd name="connsiteY615" fmla="*/ 100378 h 2177051"/>
                <a:gd name="connsiteX616" fmla="*/ 914836 w 2159761"/>
                <a:gd name="connsiteY616" fmla="*/ 51484 h 2177051"/>
                <a:gd name="connsiteX617" fmla="*/ 926409 w 2159761"/>
                <a:gd name="connsiteY617" fmla="*/ 83186 h 2177051"/>
                <a:gd name="connsiteX618" fmla="*/ 933016 w 2159761"/>
                <a:gd name="connsiteY618" fmla="*/ 91817 h 2177051"/>
                <a:gd name="connsiteX619" fmla="*/ 960239 w 2159761"/>
                <a:gd name="connsiteY619" fmla="*/ 200 h 2177051"/>
                <a:gd name="connsiteX620" fmla="*/ 989933 w 2159761"/>
                <a:gd name="connsiteY620" fmla="*/ 100130 h 217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</a:cxnLst>
              <a:rect l="l" t="t" r="r" b="b"/>
              <a:pathLst>
                <a:path w="2159761" h="2177051">
                  <a:moveTo>
                    <a:pt x="633217" y="1700322"/>
                  </a:moveTo>
                  <a:lnTo>
                    <a:pt x="633213" y="1700455"/>
                  </a:lnTo>
                  <a:lnTo>
                    <a:pt x="633323" y="1700423"/>
                  </a:lnTo>
                  <a:close/>
                  <a:moveTo>
                    <a:pt x="606603" y="1694911"/>
                  </a:moveTo>
                  <a:lnTo>
                    <a:pt x="607379" y="1708132"/>
                  </a:lnTo>
                  <a:lnTo>
                    <a:pt x="621488" y="1703939"/>
                  </a:lnTo>
                  <a:close/>
                  <a:moveTo>
                    <a:pt x="1422632" y="1665052"/>
                  </a:moveTo>
                  <a:lnTo>
                    <a:pt x="1391330" y="1669762"/>
                  </a:lnTo>
                  <a:lnTo>
                    <a:pt x="1394867" y="1671151"/>
                  </a:lnTo>
                  <a:lnTo>
                    <a:pt x="1376028" y="1686329"/>
                  </a:lnTo>
                  <a:lnTo>
                    <a:pt x="1397934" y="1697788"/>
                  </a:lnTo>
                  <a:lnTo>
                    <a:pt x="1414311" y="1702655"/>
                  </a:lnTo>
                  <a:close/>
                  <a:moveTo>
                    <a:pt x="1390251" y="1621898"/>
                  </a:moveTo>
                  <a:lnTo>
                    <a:pt x="1356260" y="1630028"/>
                  </a:lnTo>
                  <a:lnTo>
                    <a:pt x="1383320" y="1638572"/>
                  </a:lnTo>
                  <a:close/>
                  <a:moveTo>
                    <a:pt x="1361727" y="1556281"/>
                  </a:moveTo>
                  <a:lnTo>
                    <a:pt x="1354656" y="1556696"/>
                  </a:lnTo>
                  <a:lnTo>
                    <a:pt x="1347317" y="1564442"/>
                  </a:lnTo>
                  <a:lnTo>
                    <a:pt x="1371321" y="1563035"/>
                  </a:lnTo>
                  <a:lnTo>
                    <a:pt x="1373217" y="1559908"/>
                  </a:lnTo>
                  <a:close/>
                  <a:moveTo>
                    <a:pt x="1318283" y="1493718"/>
                  </a:moveTo>
                  <a:lnTo>
                    <a:pt x="1301385" y="1513897"/>
                  </a:lnTo>
                  <a:lnTo>
                    <a:pt x="1332712" y="1512593"/>
                  </a:lnTo>
                  <a:lnTo>
                    <a:pt x="1341607" y="1502879"/>
                  </a:lnTo>
                  <a:close/>
                  <a:moveTo>
                    <a:pt x="1294655" y="1427322"/>
                  </a:moveTo>
                  <a:lnTo>
                    <a:pt x="1271834" y="1467090"/>
                  </a:lnTo>
                  <a:lnTo>
                    <a:pt x="1289283" y="1463229"/>
                  </a:lnTo>
                  <a:lnTo>
                    <a:pt x="1284007" y="1487067"/>
                  </a:lnTo>
                  <a:lnTo>
                    <a:pt x="1296548" y="1485181"/>
                  </a:lnTo>
                  <a:lnTo>
                    <a:pt x="1293011" y="1483792"/>
                  </a:lnTo>
                  <a:lnTo>
                    <a:pt x="1311100" y="1469219"/>
                  </a:lnTo>
                  <a:lnTo>
                    <a:pt x="1304694" y="1465868"/>
                  </a:lnTo>
                  <a:lnTo>
                    <a:pt x="1338167" y="1440251"/>
                  </a:lnTo>
                  <a:close/>
                  <a:moveTo>
                    <a:pt x="1287495" y="1425195"/>
                  </a:moveTo>
                  <a:lnTo>
                    <a:pt x="1283940" y="1433352"/>
                  </a:lnTo>
                  <a:lnTo>
                    <a:pt x="1292797" y="1426770"/>
                  </a:lnTo>
                  <a:close/>
                  <a:moveTo>
                    <a:pt x="869556" y="1366181"/>
                  </a:moveTo>
                  <a:lnTo>
                    <a:pt x="842778" y="1374138"/>
                  </a:lnTo>
                  <a:lnTo>
                    <a:pt x="871626" y="1401467"/>
                  </a:lnTo>
                  <a:close/>
                  <a:moveTo>
                    <a:pt x="781687" y="1141186"/>
                  </a:moveTo>
                  <a:lnTo>
                    <a:pt x="781725" y="1142091"/>
                  </a:lnTo>
                  <a:lnTo>
                    <a:pt x="783147" y="1141751"/>
                  </a:lnTo>
                  <a:close/>
                  <a:moveTo>
                    <a:pt x="1429671" y="1124078"/>
                  </a:moveTo>
                  <a:lnTo>
                    <a:pt x="1421061" y="1141241"/>
                  </a:lnTo>
                  <a:lnTo>
                    <a:pt x="1442897" y="1150756"/>
                  </a:lnTo>
                  <a:lnTo>
                    <a:pt x="1442361" y="1147197"/>
                  </a:lnTo>
                  <a:close/>
                  <a:moveTo>
                    <a:pt x="245115" y="1032239"/>
                  </a:moveTo>
                  <a:lnTo>
                    <a:pt x="228886" y="1036121"/>
                  </a:lnTo>
                  <a:lnTo>
                    <a:pt x="239728" y="1045200"/>
                  </a:lnTo>
                  <a:close/>
                  <a:moveTo>
                    <a:pt x="1791749" y="1028675"/>
                  </a:moveTo>
                  <a:lnTo>
                    <a:pt x="1792302" y="1033568"/>
                  </a:lnTo>
                  <a:lnTo>
                    <a:pt x="1793995" y="1029653"/>
                  </a:lnTo>
                  <a:close/>
                  <a:moveTo>
                    <a:pt x="1729380" y="1001498"/>
                  </a:moveTo>
                  <a:lnTo>
                    <a:pt x="1739178" y="1045776"/>
                  </a:lnTo>
                  <a:lnTo>
                    <a:pt x="1755650" y="1012945"/>
                  </a:lnTo>
                  <a:close/>
                  <a:moveTo>
                    <a:pt x="1774776" y="970286"/>
                  </a:moveTo>
                  <a:lnTo>
                    <a:pt x="1776069" y="972249"/>
                  </a:lnTo>
                  <a:lnTo>
                    <a:pt x="1777029" y="970335"/>
                  </a:lnTo>
                  <a:close/>
                  <a:moveTo>
                    <a:pt x="957208" y="902074"/>
                  </a:moveTo>
                  <a:lnTo>
                    <a:pt x="956794" y="902121"/>
                  </a:lnTo>
                  <a:lnTo>
                    <a:pt x="957285" y="902333"/>
                  </a:lnTo>
                  <a:close/>
                  <a:moveTo>
                    <a:pt x="942664" y="853127"/>
                  </a:moveTo>
                  <a:lnTo>
                    <a:pt x="937649" y="861299"/>
                  </a:lnTo>
                  <a:lnTo>
                    <a:pt x="946397" y="865688"/>
                  </a:lnTo>
                  <a:close/>
                  <a:moveTo>
                    <a:pt x="930025" y="848846"/>
                  </a:moveTo>
                  <a:lnTo>
                    <a:pt x="929288" y="849065"/>
                  </a:lnTo>
                  <a:lnTo>
                    <a:pt x="921636" y="853265"/>
                  </a:lnTo>
                  <a:lnTo>
                    <a:pt x="936562" y="860754"/>
                  </a:lnTo>
                  <a:close/>
                  <a:moveTo>
                    <a:pt x="1063065" y="826076"/>
                  </a:moveTo>
                  <a:lnTo>
                    <a:pt x="1051341" y="863209"/>
                  </a:lnTo>
                  <a:lnTo>
                    <a:pt x="1014233" y="829232"/>
                  </a:lnTo>
                  <a:lnTo>
                    <a:pt x="1002433" y="859278"/>
                  </a:lnTo>
                  <a:lnTo>
                    <a:pt x="999149" y="855201"/>
                  </a:lnTo>
                  <a:lnTo>
                    <a:pt x="991070" y="870645"/>
                  </a:lnTo>
                  <a:lnTo>
                    <a:pt x="977773" y="853271"/>
                  </a:lnTo>
                  <a:lnTo>
                    <a:pt x="970491" y="877776"/>
                  </a:lnTo>
                  <a:lnTo>
                    <a:pt x="1007566" y="896377"/>
                  </a:lnTo>
                  <a:lnTo>
                    <a:pt x="963481" y="901364"/>
                  </a:lnTo>
                  <a:lnTo>
                    <a:pt x="960239" y="912274"/>
                  </a:lnTo>
                  <a:lnTo>
                    <a:pt x="957693" y="903705"/>
                  </a:lnTo>
                  <a:lnTo>
                    <a:pt x="942432" y="903746"/>
                  </a:lnTo>
                  <a:lnTo>
                    <a:pt x="893610" y="909268"/>
                  </a:lnTo>
                  <a:lnTo>
                    <a:pt x="930649" y="949719"/>
                  </a:lnTo>
                  <a:lnTo>
                    <a:pt x="927122" y="950833"/>
                  </a:lnTo>
                  <a:lnTo>
                    <a:pt x="939639" y="959109"/>
                  </a:lnTo>
                  <a:lnTo>
                    <a:pt x="914737" y="954742"/>
                  </a:lnTo>
                  <a:lnTo>
                    <a:pt x="896639" y="960456"/>
                  </a:lnTo>
                  <a:lnTo>
                    <a:pt x="910847" y="978281"/>
                  </a:lnTo>
                  <a:lnTo>
                    <a:pt x="896135" y="980573"/>
                  </a:lnTo>
                  <a:lnTo>
                    <a:pt x="915272" y="1010748"/>
                  </a:lnTo>
                  <a:lnTo>
                    <a:pt x="914771" y="1010814"/>
                  </a:lnTo>
                  <a:lnTo>
                    <a:pt x="953529" y="1051725"/>
                  </a:lnTo>
                  <a:lnTo>
                    <a:pt x="881917" y="1034598"/>
                  </a:lnTo>
                  <a:lnTo>
                    <a:pt x="884396" y="1039171"/>
                  </a:lnTo>
                  <a:lnTo>
                    <a:pt x="860376" y="1038653"/>
                  </a:lnTo>
                  <a:lnTo>
                    <a:pt x="907449" y="1110158"/>
                  </a:lnTo>
                  <a:lnTo>
                    <a:pt x="814980" y="1069865"/>
                  </a:lnTo>
                  <a:lnTo>
                    <a:pt x="827809" y="1127840"/>
                  </a:lnTo>
                  <a:lnTo>
                    <a:pt x="785245" y="1118420"/>
                  </a:lnTo>
                  <a:lnTo>
                    <a:pt x="788560" y="1140456"/>
                  </a:lnTo>
                  <a:lnTo>
                    <a:pt x="850980" y="1125528"/>
                  </a:lnTo>
                  <a:lnTo>
                    <a:pt x="783295" y="1196973"/>
                  </a:lnTo>
                  <a:lnTo>
                    <a:pt x="884830" y="1191019"/>
                  </a:lnTo>
                  <a:lnTo>
                    <a:pt x="832372" y="1229771"/>
                  </a:lnTo>
                  <a:lnTo>
                    <a:pt x="845745" y="1228219"/>
                  </a:lnTo>
                  <a:lnTo>
                    <a:pt x="792999" y="1258858"/>
                  </a:lnTo>
                  <a:lnTo>
                    <a:pt x="789260" y="1261619"/>
                  </a:lnTo>
                  <a:lnTo>
                    <a:pt x="828099" y="1273881"/>
                  </a:lnTo>
                  <a:lnTo>
                    <a:pt x="820471" y="1282212"/>
                  </a:lnTo>
                  <a:lnTo>
                    <a:pt x="861119" y="1284679"/>
                  </a:lnTo>
                  <a:lnTo>
                    <a:pt x="820353" y="1299562"/>
                  </a:lnTo>
                  <a:lnTo>
                    <a:pt x="830845" y="1303682"/>
                  </a:lnTo>
                  <a:lnTo>
                    <a:pt x="812006" y="1318860"/>
                  </a:lnTo>
                  <a:lnTo>
                    <a:pt x="833912" y="1330319"/>
                  </a:lnTo>
                  <a:lnTo>
                    <a:pt x="868048" y="1340463"/>
                  </a:lnTo>
                  <a:lnTo>
                    <a:pt x="864793" y="1284963"/>
                  </a:lnTo>
                  <a:lnTo>
                    <a:pt x="928914" y="1371762"/>
                  </a:lnTo>
                  <a:lnTo>
                    <a:pt x="941963" y="1338537"/>
                  </a:lnTo>
                  <a:lnTo>
                    <a:pt x="968430" y="1371388"/>
                  </a:lnTo>
                  <a:lnTo>
                    <a:pt x="971690" y="1365155"/>
                  </a:lnTo>
                  <a:lnTo>
                    <a:pt x="974657" y="1316262"/>
                  </a:lnTo>
                  <a:lnTo>
                    <a:pt x="986230" y="1347963"/>
                  </a:lnTo>
                  <a:lnTo>
                    <a:pt x="992837" y="1356595"/>
                  </a:lnTo>
                  <a:lnTo>
                    <a:pt x="1020060" y="1264978"/>
                  </a:lnTo>
                  <a:lnTo>
                    <a:pt x="1049754" y="1364907"/>
                  </a:lnTo>
                  <a:lnTo>
                    <a:pt x="1099992" y="1264777"/>
                  </a:lnTo>
                  <a:lnTo>
                    <a:pt x="1108639" y="1341217"/>
                  </a:lnTo>
                  <a:lnTo>
                    <a:pt x="1112705" y="1331812"/>
                  </a:lnTo>
                  <a:lnTo>
                    <a:pt x="1112793" y="1365559"/>
                  </a:lnTo>
                  <a:lnTo>
                    <a:pt x="1118421" y="1383385"/>
                  </a:lnTo>
                  <a:lnTo>
                    <a:pt x="1146401" y="1361085"/>
                  </a:lnTo>
                  <a:lnTo>
                    <a:pt x="1149981" y="1384065"/>
                  </a:lnTo>
                  <a:lnTo>
                    <a:pt x="1178926" y="1340291"/>
                  </a:lnTo>
                  <a:lnTo>
                    <a:pt x="1170338" y="1389280"/>
                  </a:lnTo>
                  <a:lnTo>
                    <a:pt x="1185430" y="1379708"/>
                  </a:lnTo>
                  <a:lnTo>
                    <a:pt x="1186093" y="1384798"/>
                  </a:lnTo>
                  <a:lnTo>
                    <a:pt x="1248080" y="1326075"/>
                  </a:lnTo>
                  <a:lnTo>
                    <a:pt x="1224785" y="1423471"/>
                  </a:lnTo>
                  <a:lnTo>
                    <a:pt x="1313773" y="1364894"/>
                  </a:lnTo>
                  <a:lnTo>
                    <a:pt x="1299338" y="1398017"/>
                  </a:lnTo>
                  <a:lnTo>
                    <a:pt x="1342358" y="1385235"/>
                  </a:lnTo>
                  <a:lnTo>
                    <a:pt x="1351020" y="1380479"/>
                  </a:lnTo>
                  <a:lnTo>
                    <a:pt x="1340854" y="1369378"/>
                  </a:lnTo>
                  <a:lnTo>
                    <a:pt x="1254743" y="1326175"/>
                  </a:lnTo>
                  <a:lnTo>
                    <a:pt x="1344760" y="1315991"/>
                  </a:lnTo>
                  <a:lnTo>
                    <a:pt x="1315559" y="1279354"/>
                  </a:lnTo>
                  <a:lnTo>
                    <a:pt x="1347701" y="1274346"/>
                  </a:lnTo>
                  <a:lnTo>
                    <a:pt x="1340744" y="1263375"/>
                  </a:lnTo>
                  <a:lnTo>
                    <a:pt x="1356320" y="1261345"/>
                  </a:lnTo>
                  <a:lnTo>
                    <a:pt x="1346462" y="1254826"/>
                  </a:lnTo>
                  <a:lnTo>
                    <a:pt x="1371990" y="1259304"/>
                  </a:lnTo>
                  <a:lnTo>
                    <a:pt x="1374990" y="1258912"/>
                  </a:lnTo>
                  <a:lnTo>
                    <a:pt x="1370328" y="1250313"/>
                  </a:lnTo>
                  <a:lnTo>
                    <a:pt x="1308782" y="1185346"/>
                  </a:lnTo>
                  <a:lnTo>
                    <a:pt x="1420471" y="1212059"/>
                  </a:lnTo>
                  <a:lnTo>
                    <a:pt x="1400642" y="1181938"/>
                  </a:lnTo>
                  <a:lnTo>
                    <a:pt x="1393056" y="1197058"/>
                  </a:lnTo>
                  <a:lnTo>
                    <a:pt x="1389416" y="1164885"/>
                  </a:lnTo>
                  <a:lnTo>
                    <a:pt x="1376699" y="1145567"/>
                  </a:lnTo>
                  <a:lnTo>
                    <a:pt x="1358412" y="1162311"/>
                  </a:lnTo>
                  <a:lnTo>
                    <a:pt x="1342150" y="1110800"/>
                  </a:lnTo>
                  <a:lnTo>
                    <a:pt x="1310742" y="1135832"/>
                  </a:lnTo>
                  <a:lnTo>
                    <a:pt x="1309592" y="1128452"/>
                  </a:lnTo>
                  <a:lnTo>
                    <a:pt x="1301324" y="1133697"/>
                  </a:lnTo>
                  <a:lnTo>
                    <a:pt x="1297054" y="1100938"/>
                  </a:lnTo>
                  <a:lnTo>
                    <a:pt x="1244969" y="1150280"/>
                  </a:lnTo>
                  <a:lnTo>
                    <a:pt x="1256803" y="1100803"/>
                  </a:lnTo>
                  <a:lnTo>
                    <a:pt x="1252660" y="1103049"/>
                  </a:lnTo>
                  <a:lnTo>
                    <a:pt x="1253853" y="1047846"/>
                  </a:lnTo>
                  <a:lnTo>
                    <a:pt x="1179275" y="1096941"/>
                  </a:lnTo>
                  <a:lnTo>
                    <a:pt x="1197236" y="1055723"/>
                  </a:lnTo>
                  <a:lnTo>
                    <a:pt x="1180290" y="1059473"/>
                  </a:lnTo>
                  <a:lnTo>
                    <a:pt x="1191896" y="1007026"/>
                  </a:lnTo>
                  <a:lnTo>
                    <a:pt x="1144968" y="1014087"/>
                  </a:lnTo>
                  <a:lnTo>
                    <a:pt x="1150037" y="1000980"/>
                  </a:lnTo>
                  <a:lnTo>
                    <a:pt x="1143985" y="1001232"/>
                  </a:lnTo>
                  <a:lnTo>
                    <a:pt x="1159515" y="963872"/>
                  </a:lnTo>
                  <a:lnTo>
                    <a:pt x="1078047" y="983358"/>
                  </a:lnTo>
                  <a:lnTo>
                    <a:pt x="1119789" y="939296"/>
                  </a:lnTo>
                  <a:lnTo>
                    <a:pt x="1142481" y="901882"/>
                  </a:lnTo>
                  <a:lnTo>
                    <a:pt x="1130991" y="898255"/>
                  </a:lnTo>
                  <a:lnTo>
                    <a:pt x="1044194" y="903347"/>
                  </a:lnTo>
                  <a:lnTo>
                    <a:pt x="1084735" y="873397"/>
                  </a:lnTo>
                  <a:lnTo>
                    <a:pt x="1099978" y="856750"/>
                  </a:lnTo>
                  <a:lnTo>
                    <a:pt x="1083144" y="833963"/>
                  </a:lnTo>
                  <a:close/>
                  <a:moveTo>
                    <a:pt x="1067332" y="812558"/>
                  </a:moveTo>
                  <a:lnTo>
                    <a:pt x="1063465" y="824807"/>
                  </a:lnTo>
                  <a:lnTo>
                    <a:pt x="1071562" y="818284"/>
                  </a:lnTo>
                  <a:close/>
                  <a:moveTo>
                    <a:pt x="1323379" y="415774"/>
                  </a:moveTo>
                  <a:lnTo>
                    <a:pt x="1316207" y="421552"/>
                  </a:lnTo>
                  <a:lnTo>
                    <a:pt x="1323955" y="425605"/>
                  </a:lnTo>
                  <a:close/>
                  <a:moveTo>
                    <a:pt x="567360" y="397193"/>
                  </a:moveTo>
                  <a:lnTo>
                    <a:pt x="578358" y="434203"/>
                  </a:lnTo>
                  <a:lnTo>
                    <a:pt x="598874" y="428107"/>
                  </a:lnTo>
                  <a:lnTo>
                    <a:pt x="607536" y="423351"/>
                  </a:lnTo>
                  <a:lnTo>
                    <a:pt x="597370" y="412250"/>
                  </a:lnTo>
                  <a:close/>
                  <a:moveTo>
                    <a:pt x="1319441" y="348630"/>
                  </a:moveTo>
                  <a:lnTo>
                    <a:pt x="1297200" y="361549"/>
                  </a:lnTo>
                  <a:lnTo>
                    <a:pt x="1293461" y="364311"/>
                  </a:lnTo>
                  <a:lnTo>
                    <a:pt x="1320868" y="372964"/>
                  </a:lnTo>
                  <a:close/>
                  <a:moveTo>
                    <a:pt x="1040171" y="0"/>
                  </a:moveTo>
                  <a:lnTo>
                    <a:pt x="1048818" y="76440"/>
                  </a:lnTo>
                  <a:lnTo>
                    <a:pt x="1052884" y="67035"/>
                  </a:lnTo>
                  <a:lnTo>
                    <a:pt x="1052972" y="100782"/>
                  </a:lnTo>
                  <a:lnTo>
                    <a:pt x="1058600" y="118608"/>
                  </a:lnTo>
                  <a:lnTo>
                    <a:pt x="1086580" y="96308"/>
                  </a:lnTo>
                  <a:lnTo>
                    <a:pt x="1090160" y="119287"/>
                  </a:lnTo>
                  <a:lnTo>
                    <a:pt x="1119105" y="75513"/>
                  </a:lnTo>
                  <a:lnTo>
                    <a:pt x="1110517" y="124503"/>
                  </a:lnTo>
                  <a:lnTo>
                    <a:pt x="1125609" y="114931"/>
                  </a:lnTo>
                  <a:lnTo>
                    <a:pt x="1126272" y="120020"/>
                  </a:lnTo>
                  <a:lnTo>
                    <a:pt x="1188259" y="61298"/>
                  </a:lnTo>
                  <a:lnTo>
                    <a:pt x="1164964" y="158694"/>
                  </a:lnTo>
                  <a:lnTo>
                    <a:pt x="1253952" y="100116"/>
                  </a:lnTo>
                  <a:lnTo>
                    <a:pt x="1224119" y="168575"/>
                  </a:lnTo>
                  <a:lnTo>
                    <a:pt x="1236768" y="159174"/>
                  </a:lnTo>
                  <a:lnTo>
                    <a:pt x="1212013" y="202313"/>
                  </a:lnTo>
                  <a:lnTo>
                    <a:pt x="1229462" y="198451"/>
                  </a:lnTo>
                  <a:lnTo>
                    <a:pt x="1224186" y="222290"/>
                  </a:lnTo>
                  <a:lnTo>
                    <a:pt x="1241443" y="219694"/>
                  </a:lnTo>
                  <a:lnTo>
                    <a:pt x="1283993" y="198454"/>
                  </a:lnTo>
                  <a:lnTo>
                    <a:pt x="1241564" y="249120"/>
                  </a:lnTo>
                  <a:lnTo>
                    <a:pt x="1273316" y="247798"/>
                  </a:lnTo>
                  <a:lnTo>
                    <a:pt x="1355181" y="228219"/>
                  </a:lnTo>
                  <a:lnTo>
                    <a:pt x="1287496" y="299665"/>
                  </a:lnTo>
                  <a:lnTo>
                    <a:pt x="1389031" y="293711"/>
                  </a:lnTo>
                  <a:lnTo>
                    <a:pt x="1336573" y="332462"/>
                  </a:lnTo>
                  <a:lnTo>
                    <a:pt x="1349946" y="330910"/>
                  </a:lnTo>
                  <a:lnTo>
                    <a:pt x="1333404" y="340519"/>
                  </a:lnTo>
                  <a:lnTo>
                    <a:pt x="1381841" y="406087"/>
                  </a:lnTo>
                  <a:lnTo>
                    <a:pt x="1394890" y="372862"/>
                  </a:lnTo>
                  <a:lnTo>
                    <a:pt x="1421357" y="405713"/>
                  </a:lnTo>
                  <a:lnTo>
                    <a:pt x="1424617" y="399480"/>
                  </a:lnTo>
                  <a:lnTo>
                    <a:pt x="1427584" y="350586"/>
                  </a:lnTo>
                  <a:lnTo>
                    <a:pt x="1439157" y="382288"/>
                  </a:lnTo>
                  <a:lnTo>
                    <a:pt x="1445764" y="390920"/>
                  </a:lnTo>
                  <a:lnTo>
                    <a:pt x="1472987" y="299302"/>
                  </a:lnTo>
                  <a:lnTo>
                    <a:pt x="1502681" y="399232"/>
                  </a:lnTo>
                  <a:lnTo>
                    <a:pt x="1552919" y="299102"/>
                  </a:lnTo>
                  <a:lnTo>
                    <a:pt x="1561566" y="375542"/>
                  </a:lnTo>
                  <a:lnTo>
                    <a:pt x="1565632" y="366137"/>
                  </a:lnTo>
                  <a:lnTo>
                    <a:pt x="1565720" y="399884"/>
                  </a:lnTo>
                  <a:lnTo>
                    <a:pt x="1571348" y="417710"/>
                  </a:lnTo>
                  <a:lnTo>
                    <a:pt x="1599328" y="395410"/>
                  </a:lnTo>
                  <a:lnTo>
                    <a:pt x="1602908" y="418390"/>
                  </a:lnTo>
                  <a:lnTo>
                    <a:pt x="1631853" y="374616"/>
                  </a:lnTo>
                  <a:lnTo>
                    <a:pt x="1623265" y="423605"/>
                  </a:lnTo>
                  <a:lnTo>
                    <a:pt x="1638357" y="414033"/>
                  </a:lnTo>
                  <a:lnTo>
                    <a:pt x="1639020" y="419123"/>
                  </a:lnTo>
                  <a:lnTo>
                    <a:pt x="1701007" y="360400"/>
                  </a:lnTo>
                  <a:lnTo>
                    <a:pt x="1677712" y="457796"/>
                  </a:lnTo>
                  <a:lnTo>
                    <a:pt x="1766700" y="399219"/>
                  </a:lnTo>
                  <a:lnTo>
                    <a:pt x="1736867" y="467677"/>
                  </a:lnTo>
                  <a:lnTo>
                    <a:pt x="1749516" y="458277"/>
                  </a:lnTo>
                  <a:lnTo>
                    <a:pt x="1724761" y="501415"/>
                  </a:lnTo>
                  <a:lnTo>
                    <a:pt x="1742210" y="497554"/>
                  </a:lnTo>
                  <a:lnTo>
                    <a:pt x="1736934" y="521392"/>
                  </a:lnTo>
                  <a:lnTo>
                    <a:pt x="1754191" y="518797"/>
                  </a:lnTo>
                  <a:lnTo>
                    <a:pt x="1796741" y="497557"/>
                  </a:lnTo>
                  <a:lnTo>
                    <a:pt x="1754312" y="548222"/>
                  </a:lnTo>
                  <a:lnTo>
                    <a:pt x="1786064" y="546901"/>
                  </a:lnTo>
                  <a:lnTo>
                    <a:pt x="1867929" y="527322"/>
                  </a:lnTo>
                  <a:lnTo>
                    <a:pt x="1800244" y="598767"/>
                  </a:lnTo>
                  <a:lnTo>
                    <a:pt x="1901779" y="592813"/>
                  </a:lnTo>
                  <a:lnTo>
                    <a:pt x="1849321" y="631565"/>
                  </a:lnTo>
                  <a:lnTo>
                    <a:pt x="1862694" y="630013"/>
                  </a:lnTo>
                  <a:lnTo>
                    <a:pt x="1809948" y="660652"/>
                  </a:lnTo>
                  <a:lnTo>
                    <a:pt x="1806209" y="663413"/>
                  </a:lnTo>
                  <a:lnTo>
                    <a:pt x="1845048" y="675675"/>
                  </a:lnTo>
                  <a:lnTo>
                    <a:pt x="1837420" y="684006"/>
                  </a:lnTo>
                  <a:lnTo>
                    <a:pt x="1878068" y="686473"/>
                  </a:lnTo>
                  <a:lnTo>
                    <a:pt x="1837302" y="701356"/>
                  </a:lnTo>
                  <a:lnTo>
                    <a:pt x="1847794" y="705476"/>
                  </a:lnTo>
                  <a:lnTo>
                    <a:pt x="1828955" y="720654"/>
                  </a:lnTo>
                  <a:lnTo>
                    <a:pt x="1850861" y="732113"/>
                  </a:lnTo>
                  <a:lnTo>
                    <a:pt x="1929025" y="755341"/>
                  </a:lnTo>
                  <a:lnTo>
                    <a:pt x="1843688" y="780698"/>
                  </a:lnTo>
                  <a:lnTo>
                    <a:pt x="1836036" y="784898"/>
                  </a:lnTo>
                  <a:lnTo>
                    <a:pt x="1921966" y="828010"/>
                  </a:lnTo>
                  <a:lnTo>
                    <a:pt x="1871194" y="833754"/>
                  </a:lnTo>
                  <a:lnTo>
                    <a:pt x="1874842" y="835331"/>
                  </a:lnTo>
                  <a:lnTo>
                    <a:pt x="1856832" y="835379"/>
                  </a:lnTo>
                  <a:lnTo>
                    <a:pt x="1808010" y="840901"/>
                  </a:lnTo>
                  <a:lnTo>
                    <a:pt x="1845049" y="881352"/>
                  </a:lnTo>
                  <a:lnTo>
                    <a:pt x="1841522" y="882466"/>
                  </a:lnTo>
                  <a:lnTo>
                    <a:pt x="1854039" y="890742"/>
                  </a:lnTo>
                  <a:lnTo>
                    <a:pt x="1829137" y="886375"/>
                  </a:lnTo>
                  <a:lnTo>
                    <a:pt x="1811039" y="892089"/>
                  </a:lnTo>
                  <a:lnTo>
                    <a:pt x="1825247" y="909914"/>
                  </a:lnTo>
                  <a:lnTo>
                    <a:pt x="1810535" y="912206"/>
                  </a:lnTo>
                  <a:lnTo>
                    <a:pt x="1829672" y="942381"/>
                  </a:lnTo>
                  <a:lnTo>
                    <a:pt x="1829171" y="942447"/>
                  </a:lnTo>
                  <a:lnTo>
                    <a:pt x="1867929" y="983358"/>
                  </a:lnTo>
                  <a:lnTo>
                    <a:pt x="1796317" y="966231"/>
                  </a:lnTo>
                  <a:lnTo>
                    <a:pt x="1798796" y="970804"/>
                  </a:lnTo>
                  <a:lnTo>
                    <a:pt x="1785169" y="970510"/>
                  </a:lnTo>
                  <a:lnTo>
                    <a:pt x="1787295" y="989302"/>
                  </a:lnTo>
                  <a:lnTo>
                    <a:pt x="1821849" y="1041791"/>
                  </a:lnTo>
                  <a:lnTo>
                    <a:pt x="1796385" y="1030695"/>
                  </a:lnTo>
                  <a:lnTo>
                    <a:pt x="1796456" y="1057910"/>
                  </a:lnTo>
                  <a:lnTo>
                    <a:pt x="1802084" y="1075736"/>
                  </a:lnTo>
                  <a:lnTo>
                    <a:pt x="1830064" y="1053436"/>
                  </a:lnTo>
                  <a:lnTo>
                    <a:pt x="1833644" y="1076416"/>
                  </a:lnTo>
                  <a:lnTo>
                    <a:pt x="1862589" y="1032642"/>
                  </a:lnTo>
                  <a:lnTo>
                    <a:pt x="1854001" y="1081631"/>
                  </a:lnTo>
                  <a:lnTo>
                    <a:pt x="1869093" y="1072059"/>
                  </a:lnTo>
                  <a:lnTo>
                    <a:pt x="1869756" y="1077149"/>
                  </a:lnTo>
                  <a:lnTo>
                    <a:pt x="1931743" y="1018426"/>
                  </a:lnTo>
                  <a:lnTo>
                    <a:pt x="1908448" y="1115822"/>
                  </a:lnTo>
                  <a:lnTo>
                    <a:pt x="1997436" y="1057245"/>
                  </a:lnTo>
                  <a:lnTo>
                    <a:pt x="1967603" y="1125703"/>
                  </a:lnTo>
                  <a:lnTo>
                    <a:pt x="1980252" y="1116303"/>
                  </a:lnTo>
                  <a:lnTo>
                    <a:pt x="1955497" y="1159441"/>
                  </a:lnTo>
                  <a:lnTo>
                    <a:pt x="1972946" y="1155580"/>
                  </a:lnTo>
                  <a:lnTo>
                    <a:pt x="1967670" y="1179418"/>
                  </a:lnTo>
                  <a:lnTo>
                    <a:pt x="1984927" y="1176823"/>
                  </a:lnTo>
                  <a:lnTo>
                    <a:pt x="2027477" y="1155583"/>
                  </a:lnTo>
                  <a:lnTo>
                    <a:pt x="1985048" y="1206248"/>
                  </a:lnTo>
                  <a:lnTo>
                    <a:pt x="2016800" y="1204927"/>
                  </a:lnTo>
                  <a:lnTo>
                    <a:pt x="2098665" y="1185348"/>
                  </a:lnTo>
                  <a:lnTo>
                    <a:pt x="2030980" y="1256793"/>
                  </a:lnTo>
                  <a:lnTo>
                    <a:pt x="2132515" y="1250839"/>
                  </a:lnTo>
                  <a:lnTo>
                    <a:pt x="2080057" y="1289591"/>
                  </a:lnTo>
                  <a:lnTo>
                    <a:pt x="2093430" y="1288039"/>
                  </a:lnTo>
                  <a:lnTo>
                    <a:pt x="2040684" y="1318678"/>
                  </a:lnTo>
                  <a:lnTo>
                    <a:pt x="2036945" y="1321439"/>
                  </a:lnTo>
                  <a:lnTo>
                    <a:pt x="2075784" y="1333701"/>
                  </a:lnTo>
                  <a:lnTo>
                    <a:pt x="2068156" y="1342032"/>
                  </a:lnTo>
                  <a:lnTo>
                    <a:pt x="2108804" y="1344499"/>
                  </a:lnTo>
                  <a:lnTo>
                    <a:pt x="2068038" y="1359382"/>
                  </a:lnTo>
                  <a:lnTo>
                    <a:pt x="2078530" y="1363502"/>
                  </a:lnTo>
                  <a:lnTo>
                    <a:pt x="2059691" y="1378680"/>
                  </a:lnTo>
                  <a:lnTo>
                    <a:pt x="2081597" y="1390139"/>
                  </a:lnTo>
                  <a:lnTo>
                    <a:pt x="2159761" y="1413367"/>
                  </a:lnTo>
                  <a:lnTo>
                    <a:pt x="2074424" y="1438724"/>
                  </a:lnTo>
                  <a:lnTo>
                    <a:pt x="2066772" y="1442924"/>
                  </a:lnTo>
                  <a:lnTo>
                    <a:pt x="2152702" y="1486036"/>
                  </a:lnTo>
                  <a:lnTo>
                    <a:pt x="2101930" y="1491780"/>
                  </a:lnTo>
                  <a:lnTo>
                    <a:pt x="2105578" y="1493357"/>
                  </a:lnTo>
                  <a:lnTo>
                    <a:pt x="2087568" y="1493405"/>
                  </a:lnTo>
                  <a:lnTo>
                    <a:pt x="2038746" y="1498927"/>
                  </a:lnTo>
                  <a:lnTo>
                    <a:pt x="2075785" y="1539378"/>
                  </a:lnTo>
                  <a:lnTo>
                    <a:pt x="2072258" y="1540492"/>
                  </a:lnTo>
                  <a:lnTo>
                    <a:pt x="2084775" y="1548768"/>
                  </a:lnTo>
                  <a:lnTo>
                    <a:pt x="2059873" y="1544401"/>
                  </a:lnTo>
                  <a:lnTo>
                    <a:pt x="2041775" y="1550115"/>
                  </a:lnTo>
                  <a:lnTo>
                    <a:pt x="2055983" y="1567940"/>
                  </a:lnTo>
                  <a:lnTo>
                    <a:pt x="2041271" y="1570232"/>
                  </a:lnTo>
                  <a:lnTo>
                    <a:pt x="2060408" y="1600407"/>
                  </a:lnTo>
                  <a:lnTo>
                    <a:pt x="2059907" y="1600473"/>
                  </a:lnTo>
                  <a:lnTo>
                    <a:pt x="2098665" y="1641384"/>
                  </a:lnTo>
                  <a:lnTo>
                    <a:pt x="2027053" y="1624257"/>
                  </a:lnTo>
                  <a:lnTo>
                    <a:pt x="2029532" y="1628830"/>
                  </a:lnTo>
                  <a:lnTo>
                    <a:pt x="2005512" y="1628312"/>
                  </a:lnTo>
                  <a:lnTo>
                    <a:pt x="2052585" y="1699817"/>
                  </a:lnTo>
                  <a:lnTo>
                    <a:pt x="1960116" y="1659524"/>
                  </a:lnTo>
                  <a:lnTo>
                    <a:pt x="1972945" y="1717499"/>
                  </a:lnTo>
                  <a:lnTo>
                    <a:pt x="1930381" y="1708079"/>
                  </a:lnTo>
                  <a:lnTo>
                    <a:pt x="1934237" y="1733712"/>
                  </a:lnTo>
                  <a:lnTo>
                    <a:pt x="1926823" y="1730845"/>
                  </a:lnTo>
                  <a:lnTo>
                    <a:pt x="1927942" y="1757745"/>
                  </a:lnTo>
                  <a:lnTo>
                    <a:pt x="1918734" y="1753918"/>
                  </a:lnTo>
                  <a:lnTo>
                    <a:pt x="1931743" y="1808306"/>
                  </a:lnTo>
                  <a:lnTo>
                    <a:pt x="1880902" y="1760142"/>
                  </a:lnTo>
                  <a:lnTo>
                    <a:pt x="1880619" y="1770701"/>
                  </a:lnTo>
                  <a:lnTo>
                    <a:pt x="1854288" y="1754731"/>
                  </a:lnTo>
                  <a:lnTo>
                    <a:pt x="1858989" y="1834897"/>
                  </a:lnTo>
                  <a:lnTo>
                    <a:pt x="1810816" y="1769686"/>
                  </a:lnTo>
                  <a:lnTo>
                    <a:pt x="1794825" y="1820337"/>
                  </a:lnTo>
                  <a:lnTo>
                    <a:pt x="1757717" y="1786360"/>
                  </a:lnTo>
                  <a:lnTo>
                    <a:pt x="1745917" y="1816406"/>
                  </a:lnTo>
                  <a:lnTo>
                    <a:pt x="1742633" y="1812329"/>
                  </a:lnTo>
                  <a:lnTo>
                    <a:pt x="1734554" y="1827773"/>
                  </a:lnTo>
                  <a:lnTo>
                    <a:pt x="1721257" y="1810399"/>
                  </a:lnTo>
                  <a:lnTo>
                    <a:pt x="1703723" y="1869402"/>
                  </a:lnTo>
                  <a:lnTo>
                    <a:pt x="1686148" y="1810255"/>
                  </a:lnTo>
                  <a:lnTo>
                    <a:pt x="1680717" y="1819105"/>
                  </a:lnTo>
                  <a:lnTo>
                    <a:pt x="1660407" y="1782104"/>
                  </a:lnTo>
                  <a:lnTo>
                    <a:pt x="1623792" y="1855084"/>
                  </a:lnTo>
                  <a:lnTo>
                    <a:pt x="1616978" y="1794854"/>
                  </a:lnTo>
                  <a:lnTo>
                    <a:pt x="1589148" y="1820337"/>
                  </a:lnTo>
                  <a:lnTo>
                    <a:pt x="1572886" y="1768826"/>
                  </a:lnTo>
                  <a:lnTo>
                    <a:pt x="1541478" y="1793858"/>
                  </a:lnTo>
                  <a:lnTo>
                    <a:pt x="1540328" y="1786478"/>
                  </a:lnTo>
                  <a:lnTo>
                    <a:pt x="1532060" y="1791723"/>
                  </a:lnTo>
                  <a:lnTo>
                    <a:pt x="1527790" y="1758964"/>
                  </a:lnTo>
                  <a:lnTo>
                    <a:pt x="1475705" y="1808306"/>
                  </a:lnTo>
                  <a:lnTo>
                    <a:pt x="1487539" y="1758829"/>
                  </a:lnTo>
                  <a:lnTo>
                    <a:pt x="1483396" y="1761075"/>
                  </a:lnTo>
                  <a:lnTo>
                    <a:pt x="1484589" y="1705872"/>
                  </a:lnTo>
                  <a:lnTo>
                    <a:pt x="1466099" y="1718044"/>
                  </a:lnTo>
                  <a:lnTo>
                    <a:pt x="1476098" y="1721016"/>
                  </a:lnTo>
                  <a:lnTo>
                    <a:pt x="1449645" y="1728876"/>
                  </a:lnTo>
                  <a:lnTo>
                    <a:pt x="1410011" y="1754967"/>
                  </a:lnTo>
                  <a:lnTo>
                    <a:pt x="1417176" y="1738524"/>
                  </a:lnTo>
                  <a:lnTo>
                    <a:pt x="1390761" y="1746373"/>
                  </a:lnTo>
                  <a:lnTo>
                    <a:pt x="1383109" y="1750573"/>
                  </a:lnTo>
                  <a:lnTo>
                    <a:pt x="1469039" y="1793685"/>
                  </a:lnTo>
                  <a:lnTo>
                    <a:pt x="1418267" y="1799429"/>
                  </a:lnTo>
                  <a:lnTo>
                    <a:pt x="1421915" y="1801006"/>
                  </a:lnTo>
                  <a:lnTo>
                    <a:pt x="1403905" y="1801054"/>
                  </a:lnTo>
                  <a:lnTo>
                    <a:pt x="1355083" y="1806576"/>
                  </a:lnTo>
                  <a:lnTo>
                    <a:pt x="1392122" y="1847027"/>
                  </a:lnTo>
                  <a:lnTo>
                    <a:pt x="1388595" y="1848141"/>
                  </a:lnTo>
                  <a:lnTo>
                    <a:pt x="1401112" y="1856417"/>
                  </a:lnTo>
                  <a:lnTo>
                    <a:pt x="1376210" y="1852050"/>
                  </a:lnTo>
                  <a:lnTo>
                    <a:pt x="1358112" y="1857764"/>
                  </a:lnTo>
                  <a:lnTo>
                    <a:pt x="1372320" y="1875589"/>
                  </a:lnTo>
                  <a:lnTo>
                    <a:pt x="1357608" y="1877881"/>
                  </a:lnTo>
                  <a:lnTo>
                    <a:pt x="1376745" y="1908056"/>
                  </a:lnTo>
                  <a:lnTo>
                    <a:pt x="1376244" y="1908122"/>
                  </a:lnTo>
                  <a:lnTo>
                    <a:pt x="1415002" y="1949033"/>
                  </a:lnTo>
                  <a:lnTo>
                    <a:pt x="1343390" y="1931906"/>
                  </a:lnTo>
                  <a:lnTo>
                    <a:pt x="1345869" y="1936479"/>
                  </a:lnTo>
                  <a:lnTo>
                    <a:pt x="1321849" y="1935961"/>
                  </a:lnTo>
                  <a:lnTo>
                    <a:pt x="1368922" y="2007466"/>
                  </a:lnTo>
                  <a:lnTo>
                    <a:pt x="1276453" y="1967173"/>
                  </a:lnTo>
                  <a:lnTo>
                    <a:pt x="1289282" y="2025148"/>
                  </a:lnTo>
                  <a:lnTo>
                    <a:pt x="1246718" y="2015728"/>
                  </a:lnTo>
                  <a:lnTo>
                    <a:pt x="1250574" y="2041361"/>
                  </a:lnTo>
                  <a:lnTo>
                    <a:pt x="1243160" y="2038494"/>
                  </a:lnTo>
                  <a:lnTo>
                    <a:pt x="1244279" y="2065394"/>
                  </a:lnTo>
                  <a:lnTo>
                    <a:pt x="1235071" y="2061567"/>
                  </a:lnTo>
                  <a:lnTo>
                    <a:pt x="1248080" y="2115955"/>
                  </a:lnTo>
                  <a:lnTo>
                    <a:pt x="1197239" y="2067791"/>
                  </a:lnTo>
                  <a:lnTo>
                    <a:pt x="1196956" y="2078350"/>
                  </a:lnTo>
                  <a:lnTo>
                    <a:pt x="1170625" y="2062380"/>
                  </a:lnTo>
                  <a:lnTo>
                    <a:pt x="1175326" y="2142546"/>
                  </a:lnTo>
                  <a:lnTo>
                    <a:pt x="1127153" y="2077335"/>
                  </a:lnTo>
                  <a:lnTo>
                    <a:pt x="1111162" y="2127986"/>
                  </a:lnTo>
                  <a:lnTo>
                    <a:pt x="1074054" y="2094009"/>
                  </a:lnTo>
                  <a:lnTo>
                    <a:pt x="1062254" y="2124055"/>
                  </a:lnTo>
                  <a:lnTo>
                    <a:pt x="1058970" y="2119978"/>
                  </a:lnTo>
                  <a:lnTo>
                    <a:pt x="1050891" y="2135422"/>
                  </a:lnTo>
                  <a:lnTo>
                    <a:pt x="1037594" y="2118048"/>
                  </a:lnTo>
                  <a:lnTo>
                    <a:pt x="1020060" y="2177051"/>
                  </a:lnTo>
                  <a:lnTo>
                    <a:pt x="1002485" y="2117904"/>
                  </a:lnTo>
                  <a:lnTo>
                    <a:pt x="997054" y="2126754"/>
                  </a:lnTo>
                  <a:lnTo>
                    <a:pt x="976744" y="2089753"/>
                  </a:lnTo>
                  <a:lnTo>
                    <a:pt x="940129" y="2162733"/>
                  </a:lnTo>
                  <a:lnTo>
                    <a:pt x="933315" y="2102503"/>
                  </a:lnTo>
                  <a:lnTo>
                    <a:pt x="905485" y="2127986"/>
                  </a:lnTo>
                  <a:lnTo>
                    <a:pt x="889223" y="2076475"/>
                  </a:lnTo>
                  <a:lnTo>
                    <a:pt x="857815" y="2101507"/>
                  </a:lnTo>
                  <a:lnTo>
                    <a:pt x="856665" y="2094127"/>
                  </a:lnTo>
                  <a:lnTo>
                    <a:pt x="848397" y="2099372"/>
                  </a:lnTo>
                  <a:lnTo>
                    <a:pt x="844127" y="2066613"/>
                  </a:lnTo>
                  <a:lnTo>
                    <a:pt x="792042" y="2115955"/>
                  </a:lnTo>
                  <a:lnTo>
                    <a:pt x="803876" y="2066478"/>
                  </a:lnTo>
                  <a:lnTo>
                    <a:pt x="799733" y="2068724"/>
                  </a:lnTo>
                  <a:lnTo>
                    <a:pt x="800926" y="2013521"/>
                  </a:lnTo>
                  <a:lnTo>
                    <a:pt x="726348" y="2062616"/>
                  </a:lnTo>
                  <a:lnTo>
                    <a:pt x="744309" y="2021398"/>
                  </a:lnTo>
                  <a:lnTo>
                    <a:pt x="727363" y="2025148"/>
                  </a:lnTo>
                  <a:lnTo>
                    <a:pt x="738969" y="1972701"/>
                  </a:lnTo>
                  <a:lnTo>
                    <a:pt x="692041" y="1979762"/>
                  </a:lnTo>
                  <a:lnTo>
                    <a:pt x="697110" y="1966655"/>
                  </a:lnTo>
                  <a:lnTo>
                    <a:pt x="691058" y="1966907"/>
                  </a:lnTo>
                  <a:lnTo>
                    <a:pt x="706588" y="1929547"/>
                  </a:lnTo>
                  <a:lnTo>
                    <a:pt x="625120" y="1949033"/>
                  </a:lnTo>
                  <a:lnTo>
                    <a:pt x="666862" y="1904971"/>
                  </a:lnTo>
                  <a:lnTo>
                    <a:pt x="689554" y="1867557"/>
                  </a:lnTo>
                  <a:lnTo>
                    <a:pt x="678064" y="1863930"/>
                  </a:lnTo>
                  <a:lnTo>
                    <a:pt x="591267" y="1869022"/>
                  </a:lnTo>
                  <a:lnTo>
                    <a:pt x="631808" y="1839072"/>
                  </a:lnTo>
                  <a:lnTo>
                    <a:pt x="657944" y="1810528"/>
                  </a:lnTo>
                  <a:lnTo>
                    <a:pt x="609348" y="1791441"/>
                  </a:lnTo>
                  <a:lnTo>
                    <a:pt x="627437" y="1776868"/>
                  </a:lnTo>
                  <a:lnTo>
                    <a:pt x="621031" y="1773517"/>
                  </a:lnTo>
                  <a:lnTo>
                    <a:pt x="654504" y="1747900"/>
                  </a:lnTo>
                  <a:lnTo>
                    <a:pt x="608916" y="1734354"/>
                  </a:lnTo>
                  <a:lnTo>
                    <a:pt x="611304" y="1775077"/>
                  </a:lnTo>
                  <a:lnTo>
                    <a:pt x="573432" y="1723810"/>
                  </a:lnTo>
                  <a:lnTo>
                    <a:pt x="564022" y="1721014"/>
                  </a:lnTo>
                  <a:lnTo>
                    <a:pt x="570045" y="1719225"/>
                  </a:lnTo>
                  <a:lnTo>
                    <a:pt x="563131" y="1709866"/>
                  </a:lnTo>
                  <a:lnTo>
                    <a:pt x="547140" y="1760517"/>
                  </a:lnTo>
                  <a:lnTo>
                    <a:pt x="510032" y="1726540"/>
                  </a:lnTo>
                  <a:lnTo>
                    <a:pt x="498232" y="1756586"/>
                  </a:lnTo>
                  <a:lnTo>
                    <a:pt x="494948" y="1752509"/>
                  </a:lnTo>
                  <a:lnTo>
                    <a:pt x="486869" y="1767953"/>
                  </a:lnTo>
                  <a:lnTo>
                    <a:pt x="473572" y="1750579"/>
                  </a:lnTo>
                  <a:lnTo>
                    <a:pt x="456038" y="1809582"/>
                  </a:lnTo>
                  <a:lnTo>
                    <a:pt x="438463" y="1750435"/>
                  </a:lnTo>
                  <a:lnTo>
                    <a:pt x="433032" y="1759285"/>
                  </a:lnTo>
                  <a:lnTo>
                    <a:pt x="412722" y="1722284"/>
                  </a:lnTo>
                  <a:lnTo>
                    <a:pt x="376107" y="1795264"/>
                  </a:lnTo>
                  <a:lnTo>
                    <a:pt x="369293" y="1735034"/>
                  </a:lnTo>
                  <a:lnTo>
                    <a:pt x="341463" y="1760517"/>
                  </a:lnTo>
                  <a:lnTo>
                    <a:pt x="325201" y="1709006"/>
                  </a:lnTo>
                  <a:lnTo>
                    <a:pt x="293793" y="1734038"/>
                  </a:lnTo>
                  <a:lnTo>
                    <a:pt x="292643" y="1726658"/>
                  </a:lnTo>
                  <a:lnTo>
                    <a:pt x="284375" y="1731903"/>
                  </a:lnTo>
                  <a:lnTo>
                    <a:pt x="280105" y="1699144"/>
                  </a:lnTo>
                  <a:lnTo>
                    <a:pt x="228020" y="1748486"/>
                  </a:lnTo>
                  <a:lnTo>
                    <a:pt x="239854" y="1699009"/>
                  </a:lnTo>
                  <a:lnTo>
                    <a:pt x="235711" y="1701255"/>
                  </a:lnTo>
                  <a:lnTo>
                    <a:pt x="236904" y="1646052"/>
                  </a:lnTo>
                  <a:lnTo>
                    <a:pt x="162326" y="1695147"/>
                  </a:lnTo>
                  <a:lnTo>
                    <a:pt x="180287" y="1653929"/>
                  </a:lnTo>
                  <a:lnTo>
                    <a:pt x="163341" y="1657679"/>
                  </a:lnTo>
                  <a:lnTo>
                    <a:pt x="174947" y="1605232"/>
                  </a:lnTo>
                  <a:lnTo>
                    <a:pt x="128019" y="1612293"/>
                  </a:lnTo>
                  <a:lnTo>
                    <a:pt x="133088" y="1599186"/>
                  </a:lnTo>
                  <a:lnTo>
                    <a:pt x="127036" y="1599438"/>
                  </a:lnTo>
                  <a:lnTo>
                    <a:pt x="142566" y="1562078"/>
                  </a:lnTo>
                  <a:lnTo>
                    <a:pt x="61097" y="1581564"/>
                  </a:lnTo>
                  <a:lnTo>
                    <a:pt x="102840" y="1537502"/>
                  </a:lnTo>
                  <a:lnTo>
                    <a:pt x="125532" y="1500088"/>
                  </a:lnTo>
                  <a:lnTo>
                    <a:pt x="114042" y="1496461"/>
                  </a:lnTo>
                  <a:lnTo>
                    <a:pt x="27244" y="1501553"/>
                  </a:lnTo>
                  <a:lnTo>
                    <a:pt x="67785" y="1471603"/>
                  </a:lnTo>
                  <a:lnTo>
                    <a:pt x="93921" y="1443059"/>
                  </a:lnTo>
                  <a:lnTo>
                    <a:pt x="45326" y="1423972"/>
                  </a:lnTo>
                  <a:lnTo>
                    <a:pt x="63414" y="1409399"/>
                  </a:lnTo>
                  <a:lnTo>
                    <a:pt x="57009" y="1406048"/>
                  </a:lnTo>
                  <a:lnTo>
                    <a:pt x="90481" y="1380431"/>
                  </a:lnTo>
                  <a:lnTo>
                    <a:pt x="0" y="1353545"/>
                  </a:lnTo>
                  <a:lnTo>
                    <a:pt x="94673" y="1325415"/>
                  </a:lnTo>
                  <a:lnTo>
                    <a:pt x="103335" y="1320659"/>
                  </a:lnTo>
                  <a:lnTo>
                    <a:pt x="93169" y="1309558"/>
                  </a:lnTo>
                  <a:lnTo>
                    <a:pt x="7057" y="1266355"/>
                  </a:lnTo>
                  <a:lnTo>
                    <a:pt x="97075" y="1256171"/>
                  </a:lnTo>
                  <a:lnTo>
                    <a:pt x="67874" y="1219534"/>
                  </a:lnTo>
                  <a:lnTo>
                    <a:pt x="100016" y="1214526"/>
                  </a:lnTo>
                  <a:lnTo>
                    <a:pt x="93058" y="1203555"/>
                  </a:lnTo>
                  <a:lnTo>
                    <a:pt x="108635" y="1201525"/>
                  </a:lnTo>
                  <a:lnTo>
                    <a:pt x="98776" y="1195006"/>
                  </a:lnTo>
                  <a:lnTo>
                    <a:pt x="124305" y="1199484"/>
                  </a:lnTo>
                  <a:lnTo>
                    <a:pt x="127305" y="1199092"/>
                  </a:lnTo>
                  <a:lnTo>
                    <a:pt x="122643" y="1190493"/>
                  </a:lnTo>
                  <a:lnTo>
                    <a:pt x="61096" y="1125526"/>
                  </a:lnTo>
                  <a:lnTo>
                    <a:pt x="172786" y="1152239"/>
                  </a:lnTo>
                  <a:lnTo>
                    <a:pt x="107177" y="1052574"/>
                  </a:lnTo>
                  <a:lnTo>
                    <a:pt x="195212" y="1090936"/>
                  </a:lnTo>
                  <a:lnTo>
                    <a:pt x="189619" y="1053761"/>
                  </a:lnTo>
                  <a:lnTo>
                    <a:pt x="226432" y="1067997"/>
                  </a:lnTo>
                  <a:lnTo>
                    <a:pt x="225525" y="1046217"/>
                  </a:lnTo>
                  <a:lnTo>
                    <a:pt x="230863" y="1048436"/>
                  </a:lnTo>
                  <a:lnTo>
                    <a:pt x="225160" y="1037012"/>
                  </a:lnTo>
                  <a:lnTo>
                    <a:pt x="163647" y="1051725"/>
                  </a:lnTo>
                  <a:lnTo>
                    <a:pt x="205389" y="1007663"/>
                  </a:lnTo>
                  <a:lnTo>
                    <a:pt x="228081" y="970249"/>
                  </a:lnTo>
                  <a:lnTo>
                    <a:pt x="216591" y="966622"/>
                  </a:lnTo>
                  <a:lnTo>
                    <a:pt x="129794" y="971714"/>
                  </a:lnTo>
                  <a:lnTo>
                    <a:pt x="170335" y="941764"/>
                  </a:lnTo>
                  <a:lnTo>
                    <a:pt x="196471" y="913220"/>
                  </a:lnTo>
                  <a:lnTo>
                    <a:pt x="147875" y="894133"/>
                  </a:lnTo>
                  <a:lnTo>
                    <a:pt x="165964" y="879560"/>
                  </a:lnTo>
                  <a:lnTo>
                    <a:pt x="159558" y="876209"/>
                  </a:lnTo>
                  <a:lnTo>
                    <a:pt x="193031" y="850592"/>
                  </a:lnTo>
                  <a:lnTo>
                    <a:pt x="102549" y="823706"/>
                  </a:lnTo>
                  <a:lnTo>
                    <a:pt x="197222" y="795576"/>
                  </a:lnTo>
                  <a:lnTo>
                    <a:pt x="205884" y="790820"/>
                  </a:lnTo>
                  <a:lnTo>
                    <a:pt x="195718" y="779719"/>
                  </a:lnTo>
                  <a:lnTo>
                    <a:pt x="109607" y="736516"/>
                  </a:lnTo>
                  <a:lnTo>
                    <a:pt x="199624" y="726332"/>
                  </a:lnTo>
                  <a:lnTo>
                    <a:pt x="170423" y="689695"/>
                  </a:lnTo>
                  <a:lnTo>
                    <a:pt x="202565" y="684687"/>
                  </a:lnTo>
                  <a:lnTo>
                    <a:pt x="195608" y="673716"/>
                  </a:lnTo>
                  <a:lnTo>
                    <a:pt x="211184" y="671686"/>
                  </a:lnTo>
                  <a:lnTo>
                    <a:pt x="201326" y="665167"/>
                  </a:lnTo>
                  <a:lnTo>
                    <a:pt x="226854" y="669645"/>
                  </a:lnTo>
                  <a:lnTo>
                    <a:pt x="229854" y="669253"/>
                  </a:lnTo>
                  <a:lnTo>
                    <a:pt x="225192" y="660654"/>
                  </a:lnTo>
                  <a:lnTo>
                    <a:pt x="163646" y="595687"/>
                  </a:lnTo>
                  <a:lnTo>
                    <a:pt x="275335" y="622400"/>
                  </a:lnTo>
                  <a:lnTo>
                    <a:pt x="209726" y="522735"/>
                  </a:lnTo>
                  <a:lnTo>
                    <a:pt x="297761" y="561097"/>
                  </a:lnTo>
                  <a:lnTo>
                    <a:pt x="292168" y="523922"/>
                  </a:lnTo>
                  <a:lnTo>
                    <a:pt x="328981" y="538158"/>
                  </a:lnTo>
                  <a:lnTo>
                    <a:pt x="328074" y="516378"/>
                  </a:lnTo>
                  <a:lnTo>
                    <a:pt x="333412" y="518597"/>
                  </a:lnTo>
                  <a:lnTo>
                    <a:pt x="324268" y="500280"/>
                  </a:lnTo>
                  <a:lnTo>
                    <a:pt x="353535" y="524789"/>
                  </a:lnTo>
                  <a:lnTo>
                    <a:pt x="330568" y="428766"/>
                  </a:lnTo>
                  <a:lnTo>
                    <a:pt x="410153" y="504159"/>
                  </a:lnTo>
                  <a:lnTo>
                    <a:pt x="403320" y="387655"/>
                  </a:lnTo>
                  <a:lnTo>
                    <a:pt x="467441" y="474454"/>
                  </a:lnTo>
                  <a:lnTo>
                    <a:pt x="480490" y="441229"/>
                  </a:lnTo>
                  <a:lnTo>
                    <a:pt x="506957" y="474080"/>
                  </a:lnTo>
                  <a:lnTo>
                    <a:pt x="510217" y="467847"/>
                  </a:lnTo>
                  <a:lnTo>
                    <a:pt x="510803" y="458199"/>
                  </a:lnTo>
                  <a:lnTo>
                    <a:pt x="504201" y="456237"/>
                  </a:lnTo>
                  <a:lnTo>
                    <a:pt x="511045" y="454204"/>
                  </a:lnTo>
                  <a:lnTo>
                    <a:pt x="513184" y="418954"/>
                  </a:lnTo>
                  <a:lnTo>
                    <a:pt x="524584" y="450181"/>
                  </a:lnTo>
                  <a:lnTo>
                    <a:pt x="534989" y="447089"/>
                  </a:lnTo>
                  <a:lnTo>
                    <a:pt x="552091" y="389533"/>
                  </a:lnTo>
                  <a:lnTo>
                    <a:pt x="511259" y="369047"/>
                  </a:lnTo>
                  <a:lnTo>
                    <a:pt x="601276" y="358863"/>
                  </a:lnTo>
                  <a:lnTo>
                    <a:pt x="572075" y="322226"/>
                  </a:lnTo>
                  <a:lnTo>
                    <a:pt x="604217" y="317217"/>
                  </a:lnTo>
                  <a:lnTo>
                    <a:pt x="597260" y="306246"/>
                  </a:lnTo>
                  <a:lnTo>
                    <a:pt x="612836" y="304216"/>
                  </a:lnTo>
                  <a:lnTo>
                    <a:pt x="602978" y="297698"/>
                  </a:lnTo>
                  <a:lnTo>
                    <a:pt x="628506" y="302175"/>
                  </a:lnTo>
                  <a:lnTo>
                    <a:pt x="631506" y="301783"/>
                  </a:lnTo>
                  <a:lnTo>
                    <a:pt x="626844" y="293184"/>
                  </a:lnTo>
                  <a:lnTo>
                    <a:pt x="565298" y="228218"/>
                  </a:lnTo>
                  <a:lnTo>
                    <a:pt x="676987" y="254931"/>
                  </a:lnTo>
                  <a:lnTo>
                    <a:pt x="611378" y="155266"/>
                  </a:lnTo>
                  <a:lnTo>
                    <a:pt x="699413" y="193627"/>
                  </a:lnTo>
                  <a:lnTo>
                    <a:pt x="693820" y="156452"/>
                  </a:lnTo>
                  <a:lnTo>
                    <a:pt x="730633" y="170689"/>
                  </a:lnTo>
                  <a:lnTo>
                    <a:pt x="729726" y="148908"/>
                  </a:lnTo>
                  <a:lnTo>
                    <a:pt x="735064" y="151127"/>
                  </a:lnTo>
                  <a:lnTo>
                    <a:pt x="725920" y="132811"/>
                  </a:lnTo>
                  <a:lnTo>
                    <a:pt x="755187" y="157319"/>
                  </a:lnTo>
                  <a:lnTo>
                    <a:pt x="732220" y="61297"/>
                  </a:lnTo>
                  <a:lnTo>
                    <a:pt x="811805" y="136689"/>
                  </a:lnTo>
                  <a:lnTo>
                    <a:pt x="804972" y="20186"/>
                  </a:lnTo>
                  <a:lnTo>
                    <a:pt x="869093" y="106985"/>
                  </a:lnTo>
                  <a:lnTo>
                    <a:pt x="882142" y="73760"/>
                  </a:lnTo>
                  <a:lnTo>
                    <a:pt x="908609" y="106610"/>
                  </a:lnTo>
                  <a:lnTo>
                    <a:pt x="911869" y="100378"/>
                  </a:lnTo>
                  <a:lnTo>
                    <a:pt x="914836" y="51484"/>
                  </a:lnTo>
                  <a:lnTo>
                    <a:pt x="926409" y="83186"/>
                  </a:lnTo>
                  <a:lnTo>
                    <a:pt x="933016" y="91817"/>
                  </a:lnTo>
                  <a:lnTo>
                    <a:pt x="960239" y="200"/>
                  </a:lnTo>
                  <a:lnTo>
                    <a:pt x="989933" y="100130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星: 24 pt 82"/>
            <p:cNvSpPr/>
            <p:nvPr/>
          </p:nvSpPr>
          <p:spPr bwMode="auto">
            <a:xfrm>
              <a:off x="6365859" y="4951873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24 pt 83"/>
            <p:cNvSpPr/>
            <p:nvPr/>
          </p:nvSpPr>
          <p:spPr bwMode="auto">
            <a:xfrm>
              <a:off x="5964207" y="5319342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24 pt 84"/>
            <p:cNvSpPr/>
            <p:nvPr/>
          </p:nvSpPr>
          <p:spPr bwMode="auto">
            <a:xfrm>
              <a:off x="6878607" y="5250975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星: 24 pt 85"/>
            <p:cNvSpPr/>
            <p:nvPr/>
          </p:nvSpPr>
          <p:spPr bwMode="auto">
            <a:xfrm>
              <a:off x="7109343" y="5909001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24 pt 86"/>
            <p:cNvSpPr/>
            <p:nvPr/>
          </p:nvSpPr>
          <p:spPr bwMode="auto">
            <a:xfrm>
              <a:off x="6425680" y="6216650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星: 24 pt 87"/>
            <p:cNvSpPr/>
            <p:nvPr/>
          </p:nvSpPr>
          <p:spPr bwMode="auto">
            <a:xfrm>
              <a:off x="5861658" y="5849181"/>
              <a:ext cx="278676" cy="278676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88523" y="4735453"/>
            <a:ext cx="1603283" cy="1615246"/>
            <a:chOff x="7953982" y="4650894"/>
            <a:chExt cx="2129521" cy="2145411"/>
          </a:xfrm>
        </p:grpSpPr>
        <p:sp>
          <p:nvSpPr>
            <p:cNvPr id="90" name="フリーフォーム: 図形 89"/>
            <p:cNvSpPr/>
            <p:nvPr/>
          </p:nvSpPr>
          <p:spPr bwMode="auto">
            <a:xfrm>
              <a:off x="7953982" y="4650894"/>
              <a:ext cx="2129521" cy="2145411"/>
            </a:xfrm>
            <a:custGeom>
              <a:avLst/>
              <a:gdLst>
                <a:gd name="connsiteX0" fmla="*/ 595854 w 2129521"/>
                <a:gd name="connsiteY0" fmla="*/ 1734497 h 2145411"/>
                <a:gd name="connsiteX1" fmla="*/ 596381 w 2129521"/>
                <a:gd name="connsiteY1" fmla="*/ 1737482 h 2145411"/>
                <a:gd name="connsiteX2" fmla="*/ 597556 w 2129521"/>
                <a:gd name="connsiteY2" fmla="*/ 1737147 h 2145411"/>
                <a:gd name="connsiteX3" fmla="*/ 589331 w 2129521"/>
                <a:gd name="connsiteY3" fmla="*/ 1728316 h 2145411"/>
                <a:gd name="connsiteX4" fmla="*/ 591025 w 2129521"/>
                <a:gd name="connsiteY4" fmla="*/ 1739007 h 2145411"/>
                <a:gd name="connsiteX5" fmla="*/ 594955 w 2129521"/>
                <a:gd name="connsiteY5" fmla="*/ 1737888 h 2145411"/>
                <a:gd name="connsiteX6" fmla="*/ 596073 w 2129521"/>
                <a:gd name="connsiteY6" fmla="*/ 1715472 h 2145411"/>
                <a:gd name="connsiteX7" fmla="*/ 600604 w 2129521"/>
                <a:gd name="connsiteY7" fmla="*/ 1736278 h 2145411"/>
                <a:gd name="connsiteX8" fmla="*/ 617792 w 2129521"/>
                <a:gd name="connsiteY8" fmla="*/ 1731381 h 2145411"/>
                <a:gd name="connsiteX9" fmla="*/ 612457 w 2129521"/>
                <a:gd name="connsiteY9" fmla="*/ 1727734 h 2145411"/>
                <a:gd name="connsiteX10" fmla="*/ 620419 w 2129521"/>
                <a:gd name="connsiteY10" fmla="*/ 1721234 h 2145411"/>
                <a:gd name="connsiteX11" fmla="*/ 619090 w 2129521"/>
                <a:gd name="connsiteY11" fmla="*/ 1720683 h 2145411"/>
                <a:gd name="connsiteX12" fmla="*/ 620649 w 2129521"/>
                <a:gd name="connsiteY12" fmla="*/ 1719900 h 2145411"/>
                <a:gd name="connsiteX13" fmla="*/ 626920 w 2129521"/>
                <a:gd name="connsiteY13" fmla="*/ 1694331 h 2145411"/>
                <a:gd name="connsiteX14" fmla="*/ 628042 w 2129521"/>
                <a:gd name="connsiteY14" fmla="*/ 1697788 h 2145411"/>
                <a:gd name="connsiteX15" fmla="*/ 631336 w 2129521"/>
                <a:gd name="connsiteY15" fmla="*/ 1695309 h 2145411"/>
                <a:gd name="connsiteX16" fmla="*/ 598082 w 2129521"/>
                <a:gd name="connsiteY16" fmla="*/ 1687945 h 2145411"/>
                <a:gd name="connsiteX17" fmla="*/ 596847 w 2129521"/>
                <a:gd name="connsiteY17" fmla="*/ 1693830 h 2145411"/>
                <a:gd name="connsiteX18" fmla="*/ 590631 w 2129521"/>
                <a:gd name="connsiteY18" fmla="*/ 1690487 h 2145411"/>
                <a:gd name="connsiteX19" fmla="*/ 593653 w 2129521"/>
                <a:gd name="connsiteY19" fmla="*/ 1704360 h 2145411"/>
                <a:gd name="connsiteX20" fmla="*/ 622779 w 2129521"/>
                <a:gd name="connsiteY20" fmla="*/ 1699112 h 2145411"/>
                <a:gd name="connsiteX21" fmla="*/ 617301 w 2129521"/>
                <a:gd name="connsiteY21" fmla="*/ 1692201 h 2145411"/>
                <a:gd name="connsiteX22" fmla="*/ 1384006 w 2129521"/>
                <a:gd name="connsiteY22" fmla="*/ 1681790 h 2145411"/>
                <a:gd name="connsiteX23" fmla="*/ 1380298 w 2129521"/>
                <a:gd name="connsiteY23" fmla="*/ 1684153 h 2145411"/>
                <a:gd name="connsiteX24" fmla="*/ 1381472 w 2129521"/>
                <a:gd name="connsiteY24" fmla="*/ 1685026 h 2145411"/>
                <a:gd name="connsiteX25" fmla="*/ 1421712 w 2129521"/>
                <a:gd name="connsiteY25" fmla="*/ 1677905 h 2145411"/>
                <a:gd name="connsiteX26" fmla="*/ 1395959 w 2129521"/>
                <a:gd name="connsiteY26" fmla="*/ 1695796 h 2145411"/>
                <a:gd name="connsiteX27" fmla="*/ 1397840 w 2129521"/>
                <a:gd name="connsiteY27" fmla="*/ 1697194 h 2145411"/>
                <a:gd name="connsiteX28" fmla="*/ 1391699 w 2129521"/>
                <a:gd name="connsiteY28" fmla="*/ 1701816 h 2145411"/>
                <a:gd name="connsiteX29" fmla="*/ 1418470 w 2129521"/>
                <a:gd name="connsiteY29" fmla="*/ 1706639 h 2145411"/>
                <a:gd name="connsiteX30" fmla="*/ 1429818 w 2129521"/>
                <a:gd name="connsiteY30" fmla="*/ 1686248 h 2145411"/>
                <a:gd name="connsiteX31" fmla="*/ 1420696 w 2129521"/>
                <a:gd name="connsiteY31" fmla="*/ 1687962 h 2145411"/>
                <a:gd name="connsiteX32" fmla="*/ 620847 w 2129521"/>
                <a:gd name="connsiteY32" fmla="*/ 1675616 h 2145411"/>
                <a:gd name="connsiteX33" fmla="*/ 621116 w 2129521"/>
                <a:gd name="connsiteY33" fmla="*/ 1676444 h 2145411"/>
                <a:gd name="connsiteX34" fmla="*/ 622899 w 2129521"/>
                <a:gd name="connsiteY34" fmla="*/ 1676195 h 2145411"/>
                <a:gd name="connsiteX35" fmla="*/ 1400495 w 2129521"/>
                <a:gd name="connsiteY35" fmla="*/ 1673883 h 2145411"/>
                <a:gd name="connsiteX36" fmla="*/ 1381852 w 2129521"/>
                <a:gd name="connsiteY36" fmla="*/ 1685309 h 2145411"/>
                <a:gd name="connsiteX37" fmla="*/ 1388912 w 2129521"/>
                <a:gd name="connsiteY37" fmla="*/ 1690557 h 2145411"/>
                <a:gd name="connsiteX38" fmla="*/ 601400 w 2129521"/>
                <a:gd name="connsiteY38" fmla="*/ 1672142 h 2145411"/>
                <a:gd name="connsiteX39" fmla="*/ 599875 w 2129521"/>
                <a:gd name="connsiteY39" fmla="*/ 1679405 h 2145411"/>
                <a:gd name="connsiteX40" fmla="*/ 606433 w 2129521"/>
                <a:gd name="connsiteY40" fmla="*/ 1678491 h 2145411"/>
                <a:gd name="connsiteX41" fmla="*/ 1403694 w 2129521"/>
                <a:gd name="connsiteY41" fmla="*/ 1648897 h 2145411"/>
                <a:gd name="connsiteX42" fmla="*/ 1402787 w 2129521"/>
                <a:gd name="connsiteY42" fmla="*/ 1649170 h 2145411"/>
                <a:gd name="connsiteX43" fmla="*/ 1403467 w 2129521"/>
                <a:gd name="connsiteY43" fmla="*/ 1649197 h 2145411"/>
                <a:gd name="connsiteX44" fmla="*/ 1393801 w 2129521"/>
                <a:gd name="connsiteY44" fmla="*/ 1648550 h 2145411"/>
                <a:gd name="connsiteX45" fmla="*/ 1393110 w 2129521"/>
                <a:gd name="connsiteY45" fmla="*/ 1648791 h 2145411"/>
                <a:gd name="connsiteX46" fmla="*/ 1393684 w 2129521"/>
                <a:gd name="connsiteY46" fmla="*/ 1648813 h 2145411"/>
                <a:gd name="connsiteX47" fmla="*/ 1311734 w 2129521"/>
                <a:gd name="connsiteY47" fmla="*/ 1462565 h 2145411"/>
                <a:gd name="connsiteX48" fmla="*/ 1310139 w 2129521"/>
                <a:gd name="connsiteY48" fmla="*/ 1465790 h 2145411"/>
                <a:gd name="connsiteX49" fmla="*/ 1317742 w 2129521"/>
                <a:gd name="connsiteY49" fmla="*/ 1462801 h 2145411"/>
                <a:gd name="connsiteX50" fmla="*/ 1305457 w 2129521"/>
                <a:gd name="connsiteY50" fmla="*/ 1462319 h 2145411"/>
                <a:gd name="connsiteX51" fmla="*/ 1304801 w 2129521"/>
                <a:gd name="connsiteY51" fmla="*/ 1463156 h 2145411"/>
                <a:gd name="connsiteX52" fmla="*/ 1307699 w 2129521"/>
                <a:gd name="connsiteY52" fmla="*/ 1462407 h 2145411"/>
                <a:gd name="connsiteX53" fmla="*/ 1302888 w 2129521"/>
                <a:gd name="connsiteY53" fmla="*/ 1441168 h 2145411"/>
                <a:gd name="connsiteX54" fmla="*/ 1299766 w 2129521"/>
                <a:gd name="connsiteY54" fmla="*/ 1445302 h 2145411"/>
                <a:gd name="connsiteX55" fmla="*/ 1306626 w 2129521"/>
                <a:gd name="connsiteY55" fmla="*/ 1441463 h 2145411"/>
                <a:gd name="connsiteX56" fmla="*/ 1300866 w 2129521"/>
                <a:gd name="connsiteY56" fmla="*/ 1411630 h 2145411"/>
                <a:gd name="connsiteX57" fmla="*/ 1290239 w 2129521"/>
                <a:gd name="connsiteY57" fmla="*/ 1426928 h 2145411"/>
                <a:gd name="connsiteX58" fmla="*/ 1299601 w 2129521"/>
                <a:gd name="connsiteY58" fmla="*/ 1424261 h 2145411"/>
                <a:gd name="connsiteX59" fmla="*/ 1300960 w 2129521"/>
                <a:gd name="connsiteY59" fmla="*/ 1423394 h 2145411"/>
                <a:gd name="connsiteX60" fmla="*/ 1296120 w 2129521"/>
                <a:gd name="connsiteY60" fmla="*/ 1420085 h 2145411"/>
                <a:gd name="connsiteX61" fmla="*/ 1304082 w 2129521"/>
                <a:gd name="connsiteY61" fmla="*/ 1413585 h 2145411"/>
                <a:gd name="connsiteX62" fmla="*/ 1302753 w 2129521"/>
                <a:gd name="connsiteY62" fmla="*/ 1413034 h 2145411"/>
                <a:gd name="connsiteX63" fmla="*/ 1304312 w 2129521"/>
                <a:gd name="connsiteY63" fmla="*/ 1412251 h 2145411"/>
                <a:gd name="connsiteX64" fmla="*/ 1255222 w 2129521"/>
                <a:gd name="connsiteY64" fmla="*/ 1403407 h 2145411"/>
                <a:gd name="connsiteX65" fmla="*/ 1251265 w 2129521"/>
                <a:gd name="connsiteY65" fmla="*/ 1411234 h 2145411"/>
                <a:gd name="connsiteX66" fmla="*/ 1259172 w 2129521"/>
                <a:gd name="connsiteY66" fmla="*/ 1407420 h 2145411"/>
                <a:gd name="connsiteX67" fmla="*/ 1255659 w 2129521"/>
                <a:gd name="connsiteY67" fmla="*/ 1420476 h 2145411"/>
                <a:gd name="connsiteX68" fmla="*/ 1260599 w 2129521"/>
                <a:gd name="connsiteY68" fmla="*/ 1418200 h 2145411"/>
                <a:gd name="connsiteX69" fmla="*/ 1258006 w 2129521"/>
                <a:gd name="connsiteY69" fmla="*/ 1427203 h 2145411"/>
                <a:gd name="connsiteX70" fmla="*/ 1259174 w 2129521"/>
                <a:gd name="connsiteY70" fmla="*/ 1426984 h 2145411"/>
                <a:gd name="connsiteX71" fmla="*/ 1259046 w 2129521"/>
                <a:gd name="connsiteY71" fmla="*/ 1428256 h 2145411"/>
                <a:gd name="connsiteX72" fmla="*/ 1272264 w 2129521"/>
                <a:gd name="connsiteY72" fmla="*/ 1426313 h 2145411"/>
                <a:gd name="connsiteX73" fmla="*/ 1294936 w 2129521"/>
                <a:gd name="connsiteY73" fmla="*/ 1410562 h 2145411"/>
                <a:gd name="connsiteX74" fmla="*/ 1268402 w 2129521"/>
                <a:gd name="connsiteY74" fmla="*/ 1377341 h 2145411"/>
                <a:gd name="connsiteX75" fmla="*/ 1256733 w 2129521"/>
                <a:gd name="connsiteY75" fmla="*/ 1400419 h 2145411"/>
                <a:gd name="connsiteX76" fmla="*/ 1311049 w 2129521"/>
                <a:gd name="connsiteY76" fmla="*/ 1390633 h 2145411"/>
                <a:gd name="connsiteX77" fmla="*/ 1314999 w 2129521"/>
                <a:gd name="connsiteY77" fmla="*/ 1387660 h 2145411"/>
                <a:gd name="connsiteX78" fmla="*/ 1263101 w 2129521"/>
                <a:gd name="connsiteY78" fmla="*/ 1376167 h 2145411"/>
                <a:gd name="connsiteX79" fmla="*/ 1261206 w 2129521"/>
                <a:gd name="connsiteY79" fmla="*/ 1379573 h 2145411"/>
                <a:gd name="connsiteX80" fmla="*/ 1264544 w 2129521"/>
                <a:gd name="connsiteY80" fmla="*/ 1376487 h 2145411"/>
                <a:gd name="connsiteX81" fmla="*/ 1262680 w 2129521"/>
                <a:gd name="connsiteY81" fmla="*/ 1356154 h 2145411"/>
                <a:gd name="connsiteX82" fmla="*/ 1247515 w 2129521"/>
                <a:gd name="connsiteY82" fmla="*/ 1387508 h 2145411"/>
                <a:gd name="connsiteX83" fmla="*/ 1261277 w 2129521"/>
                <a:gd name="connsiteY83" fmla="*/ 1375763 h 2145411"/>
                <a:gd name="connsiteX84" fmla="*/ 1258773 w 2129521"/>
                <a:gd name="connsiteY84" fmla="*/ 1375209 h 2145411"/>
                <a:gd name="connsiteX85" fmla="*/ 1262542 w 2129521"/>
                <a:gd name="connsiteY85" fmla="*/ 1374683 h 2145411"/>
                <a:gd name="connsiteX86" fmla="*/ 1265179 w 2129521"/>
                <a:gd name="connsiteY86" fmla="*/ 1372433 h 2145411"/>
                <a:gd name="connsiteX87" fmla="*/ 1264043 w 2129521"/>
                <a:gd name="connsiteY87" fmla="*/ 1374474 h 2145411"/>
                <a:gd name="connsiteX88" fmla="*/ 1267197 w 2129521"/>
                <a:gd name="connsiteY88" fmla="*/ 1374034 h 2145411"/>
                <a:gd name="connsiteX89" fmla="*/ 1272598 w 2129521"/>
                <a:gd name="connsiteY89" fmla="*/ 1369041 h 2145411"/>
                <a:gd name="connsiteX90" fmla="*/ 1270292 w 2129521"/>
                <a:gd name="connsiteY90" fmla="*/ 1373603 h 2145411"/>
                <a:gd name="connsiteX91" fmla="*/ 1306562 w 2129521"/>
                <a:gd name="connsiteY91" fmla="*/ 1368546 h 2145411"/>
                <a:gd name="connsiteX92" fmla="*/ 843488 w 2129521"/>
                <a:gd name="connsiteY92" fmla="*/ 1355319 h 2145411"/>
                <a:gd name="connsiteX93" fmla="*/ 835130 w 2129521"/>
                <a:gd name="connsiteY93" fmla="*/ 1356484 h 2145411"/>
                <a:gd name="connsiteX94" fmla="*/ 844216 w 2129521"/>
                <a:gd name="connsiteY94" fmla="*/ 1358665 h 2145411"/>
                <a:gd name="connsiteX95" fmla="*/ 862679 w 2129521"/>
                <a:gd name="connsiteY95" fmla="*/ 1343805 h 2145411"/>
                <a:gd name="connsiteX96" fmla="*/ 857885 w 2129521"/>
                <a:gd name="connsiteY96" fmla="*/ 1344669 h 2145411"/>
                <a:gd name="connsiteX97" fmla="*/ 862220 w 2129521"/>
                <a:gd name="connsiteY97" fmla="*/ 1345629 h 2145411"/>
                <a:gd name="connsiteX98" fmla="*/ 868922 w 2129521"/>
                <a:gd name="connsiteY98" fmla="*/ 1342680 h 2145411"/>
                <a:gd name="connsiteX99" fmla="*/ 865173 w 2129521"/>
                <a:gd name="connsiteY99" fmla="*/ 1343356 h 2145411"/>
                <a:gd name="connsiteX100" fmla="*/ 869491 w 2129521"/>
                <a:gd name="connsiteY100" fmla="*/ 1345903 h 2145411"/>
                <a:gd name="connsiteX101" fmla="*/ 1366740 w 2129521"/>
                <a:gd name="connsiteY101" fmla="*/ 1146223 h 2145411"/>
                <a:gd name="connsiteX102" fmla="*/ 1365977 w 2129521"/>
                <a:gd name="connsiteY102" fmla="*/ 1147959 h 2145411"/>
                <a:gd name="connsiteX103" fmla="*/ 1368066 w 2129521"/>
                <a:gd name="connsiteY103" fmla="*/ 1148970 h 2145411"/>
                <a:gd name="connsiteX104" fmla="*/ 1368087 w 2129521"/>
                <a:gd name="connsiteY104" fmla="*/ 1147802 h 2145411"/>
                <a:gd name="connsiteX105" fmla="*/ 794365 w 2129521"/>
                <a:gd name="connsiteY105" fmla="*/ 1126289 h 2145411"/>
                <a:gd name="connsiteX106" fmla="*/ 777493 w 2129521"/>
                <a:gd name="connsiteY106" fmla="*/ 1141315 h 2145411"/>
                <a:gd name="connsiteX107" fmla="*/ 801587 w 2129521"/>
                <a:gd name="connsiteY107" fmla="*/ 1132425 h 2145411"/>
                <a:gd name="connsiteX108" fmla="*/ 1387985 w 2129521"/>
                <a:gd name="connsiteY108" fmla="*/ 1119665 h 2145411"/>
                <a:gd name="connsiteX109" fmla="*/ 1379262 w 2129521"/>
                <a:gd name="connsiteY109" fmla="*/ 1141856 h 2145411"/>
                <a:gd name="connsiteX110" fmla="*/ 1399426 w 2129521"/>
                <a:gd name="connsiteY110" fmla="*/ 1153077 h 2145411"/>
                <a:gd name="connsiteX111" fmla="*/ 1397452 w 2129521"/>
                <a:gd name="connsiteY111" fmla="*/ 1142579 h 2145411"/>
                <a:gd name="connsiteX112" fmla="*/ 1404366 w 2129521"/>
                <a:gd name="connsiteY112" fmla="*/ 1143277 h 2145411"/>
                <a:gd name="connsiteX113" fmla="*/ 1403801 w 2129521"/>
                <a:gd name="connsiteY113" fmla="*/ 1141909 h 2145411"/>
                <a:gd name="connsiteX114" fmla="*/ 1404849 w 2129521"/>
                <a:gd name="connsiteY114" fmla="*/ 1142257 h 2145411"/>
                <a:gd name="connsiteX115" fmla="*/ 1404317 w 2129521"/>
                <a:gd name="connsiteY115" fmla="*/ 1135718 h 2145411"/>
                <a:gd name="connsiteX116" fmla="*/ 1395719 w 2129521"/>
                <a:gd name="connsiteY116" fmla="*/ 1123341 h 2145411"/>
                <a:gd name="connsiteX117" fmla="*/ 1391918 w 2129521"/>
                <a:gd name="connsiteY117" fmla="*/ 1127062 h 2145411"/>
                <a:gd name="connsiteX118" fmla="*/ 781891 w 2129521"/>
                <a:gd name="connsiteY118" fmla="*/ 1115694 h 2145411"/>
                <a:gd name="connsiteX119" fmla="*/ 775696 w 2129521"/>
                <a:gd name="connsiteY119" fmla="*/ 1121668 h 2145411"/>
                <a:gd name="connsiteX120" fmla="*/ 784769 w 2129521"/>
                <a:gd name="connsiteY120" fmla="*/ 1118138 h 2145411"/>
                <a:gd name="connsiteX121" fmla="*/ 1420634 w 2129521"/>
                <a:gd name="connsiteY121" fmla="*/ 1111387 h 2145411"/>
                <a:gd name="connsiteX122" fmla="*/ 1417315 w 2129521"/>
                <a:gd name="connsiteY122" fmla="*/ 1123138 h 2145411"/>
                <a:gd name="connsiteX123" fmla="*/ 1423046 w 2129521"/>
                <a:gd name="connsiteY123" fmla="*/ 1127119 h 2145411"/>
                <a:gd name="connsiteX124" fmla="*/ 1421781 w 2129521"/>
                <a:gd name="connsiteY124" fmla="*/ 1118517 h 2145411"/>
                <a:gd name="connsiteX125" fmla="*/ 1424438 w 2129521"/>
                <a:gd name="connsiteY125" fmla="*/ 1118893 h 2145411"/>
                <a:gd name="connsiteX126" fmla="*/ 1422348 w 2129521"/>
                <a:gd name="connsiteY126" fmla="*/ 1113438 h 2145411"/>
                <a:gd name="connsiteX127" fmla="*/ 1421650 w 2129521"/>
                <a:gd name="connsiteY127" fmla="*/ 1114576 h 2145411"/>
                <a:gd name="connsiteX128" fmla="*/ 786510 w 2129521"/>
                <a:gd name="connsiteY128" fmla="*/ 1102775 h 2145411"/>
                <a:gd name="connsiteX129" fmla="*/ 787585 w 2129521"/>
                <a:gd name="connsiteY129" fmla="*/ 1104696 h 2145411"/>
                <a:gd name="connsiteX130" fmla="*/ 789078 w 2129521"/>
                <a:gd name="connsiteY130" fmla="*/ 1104045 h 2145411"/>
                <a:gd name="connsiteX131" fmla="*/ 766684 w 2129521"/>
                <a:gd name="connsiteY131" fmla="*/ 1102775 h 2145411"/>
                <a:gd name="connsiteX132" fmla="*/ 766117 w 2129521"/>
                <a:gd name="connsiteY132" fmla="*/ 1114048 h 2145411"/>
                <a:gd name="connsiteX133" fmla="*/ 775263 w 2129521"/>
                <a:gd name="connsiteY133" fmla="*/ 1110063 h 2145411"/>
                <a:gd name="connsiteX134" fmla="*/ 791577 w 2129521"/>
                <a:gd name="connsiteY134" fmla="*/ 1094512 h 2145411"/>
                <a:gd name="connsiteX135" fmla="*/ 793540 w 2129521"/>
                <a:gd name="connsiteY135" fmla="*/ 1102102 h 2145411"/>
                <a:gd name="connsiteX136" fmla="*/ 797999 w 2129521"/>
                <a:gd name="connsiteY136" fmla="*/ 1100159 h 2145411"/>
                <a:gd name="connsiteX137" fmla="*/ 794028 w 2129521"/>
                <a:gd name="connsiteY137" fmla="*/ 1103989 h 2145411"/>
                <a:gd name="connsiteX138" fmla="*/ 794770 w 2129521"/>
                <a:gd name="connsiteY138" fmla="*/ 1106860 h 2145411"/>
                <a:gd name="connsiteX139" fmla="*/ 792312 w 2129521"/>
                <a:gd name="connsiteY139" fmla="*/ 1105644 h 2145411"/>
                <a:gd name="connsiteX140" fmla="*/ 789586 w 2129521"/>
                <a:gd name="connsiteY140" fmla="*/ 1108273 h 2145411"/>
                <a:gd name="connsiteX141" fmla="*/ 793257 w 2129521"/>
                <a:gd name="connsiteY141" fmla="*/ 1114834 h 2145411"/>
                <a:gd name="connsiteX142" fmla="*/ 809468 w 2129521"/>
                <a:gd name="connsiteY142" fmla="*/ 1108526 h 2145411"/>
                <a:gd name="connsiteX143" fmla="*/ 206068 w 2129521"/>
                <a:gd name="connsiteY143" fmla="*/ 1041352 h 2145411"/>
                <a:gd name="connsiteX144" fmla="*/ 203256 w 2129521"/>
                <a:gd name="connsiteY144" fmla="*/ 1042578 h 2145411"/>
                <a:gd name="connsiteX145" fmla="*/ 206030 w 2129521"/>
                <a:gd name="connsiteY145" fmla="*/ 1044934 h 2145411"/>
                <a:gd name="connsiteX146" fmla="*/ 190254 w 2129521"/>
                <a:gd name="connsiteY146" fmla="*/ 1025341 h 2145411"/>
                <a:gd name="connsiteX147" fmla="*/ 185255 w 2129521"/>
                <a:gd name="connsiteY147" fmla="*/ 1027286 h 2145411"/>
                <a:gd name="connsiteX148" fmla="*/ 186631 w 2129521"/>
                <a:gd name="connsiteY148" fmla="*/ 1028455 h 2145411"/>
                <a:gd name="connsiteX149" fmla="*/ 210943 w 2129521"/>
                <a:gd name="connsiteY149" fmla="*/ 1019658 h 2145411"/>
                <a:gd name="connsiteX150" fmla="*/ 186772 w 2129521"/>
                <a:gd name="connsiteY150" fmla="*/ 1028575 h 2145411"/>
                <a:gd name="connsiteX151" fmla="*/ 195304 w 2129521"/>
                <a:gd name="connsiteY151" fmla="*/ 1035823 h 2145411"/>
                <a:gd name="connsiteX152" fmla="*/ 211276 w 2129521"/>
                <a:gd name="connsiteY152" fmla="*/ 1020421 h 2145411"/>
                <a:gd name="connsiteX153" fmla="*/ 1800713 w 2129521"/>
                <a:gd name="connsiteY153" fmla="*/ 996773 h 2145411"/>
                <a:gd name="connsiteX154" fmla="*/ 1800036 w 2129521"/>
                <a:gd name="connsiteY154" fmla="*/ 1002623 h 2145411"/>
                <a:gd name="connsiteX155" fmla="*/ 1802350 w 2129521"/>
                <a:gd name="connsiteY155" fmla="*/ 997602 h 2145411"/>
                <a:gd name="connsiteX156" fmla="*/ 1794606 w 2129521"/>
                <a:gd name="connsiteY156" fmla="*/ 993686 h 2145411"/>
                <a:gd name="connsiteX157" fmla="*/ 1794144 w 2129521"/>
                <a:gd name="connsiteY157" fmla="*/ 1001680 h 2145411"/>
                <a:gd name="connsiteX158" fmla="*/ 1797480 w 2129521"/>
                <a:gd name="connsiteY158" fmla="*/ 995139 h 2145411"/>
                <a:gd name="connsiteX159" fmla="*/ 199429 w 2129521"/>
                <a:gd name="connsiteY159" fmla="*/ 993224 h 2145411"/>
                <a:gd name="connsiteX160" fmla="*/ 160157 w 2129521"/>
                <a:gd name="connsiteY160" fmla="*/ 1005967 h 2145411"/>
                <a:gd name="connsiteX161" fmla="*/ 182992 w 2129521"/>
                <a:gd name="connsiteY161" fmla="*/ 1025365 h 2145411"/>
                <a:gd name="connsiteX162" fmla="*/ 204922 w 2129521"/>
                <a:gd name="connsiteY162" fmla="*/ 1005834 h 2145411"/>
                <a:gd name="connsiteX163" fmla="*/ 202947 w 2129521"/>
                <a:gd name="connsiteY163" fmla="*/ 1001301 h 2145411"/>
                <a:gd name="connsiteX164" fmla="*/ 202748 w 2129521"/>
                <a:gd name="connsiteY164" fmla="*/ 1001320 h 2145411"/>
                <a:gd name="connsiteX165" fmla="*/ 202877 w 2129521"/>
                <a:gd name="connsiteY165" fmla="*/ 1001138 h 2145411"/>
                <a:gd name="connsiteX166" fmla="*/ 211176 w 2129521"/>
                <a:gd name="connsiteY166" fmla="*/ 989412 h 2145411"/>
                <a:gd name="connsiteX167" fmla="*/ 204777 w 2129521"/>
                <a:gd name="connsiteY167" fmla="*/ 991488 h 2145411"/>
                <a:gd name="connsiteX168" fmla="*/ 207620 w 2129521"/>
                <a:gd name="connsiteY168" fmla="*/ 994436 h 2145411"/>
                <a:gd name="connsiteX169" fmla="*/ 1735385 w 2129521"/>
                <a:gd name="connsiteY169" fmla="*/ 983594 h 2145411"/>
                <a:gd name="connsiteX170" fmla="*/ 1738502 w 2129521"/>
                <a:gd name="connsiteY170" fmla="*/ 1004788 h 2145411"/>
                <a:gd name="connsiteX171" fmla="*/ 1734893 w 2129521"/>
                <a:gd name="connsiteY171" fmla="*/ 1004277 h 2145411"/>
                <a:gd name="connsiteX172" fmla="*/ 1735346 w 2129521"/>
                <a:gd name="connsiteY172" fmla="*/ 1006692 h 2145411"/>
                <a:gd name="connsiteX173" fmla="*/ 1728789 w 2129521"/>
                <a:gd name="connsiteY173" fmla="*/ 1006029 h 2145411"/>
                <a:gd name="connsiteX174" fmla="*/ 1728799 w 2129521"/>
                <a:gd name="connsiteY174" fmla="*/ 1006110 h 2145411"/>
                <a:gd name="connsiteX175" fmla="*/ 1735010 w 2129521"/>
                <a:gd name="connsiteY175" fmla="*/ 1015050 h 2145411"/>
                <a:gd name="connsiteX176" fmla="*/ 1736220 w 2129521"/>
                <a:gd name="connsiteY176" fmla="*/ 1012995 h 2145411"/>
                <a:gd name="connsiteX177" fmla="*/ 1738723 w 2129521"/>
                <a:gd name="connsiteY177" fmla="*/ 1020395 h 2145411"/>
                <a:gd name="connsiteX178" fmla="*/ 1740346 w 2129521"/>
                <a:gd name="connsiteY178" fmla="*/ 1022731 h 2145411"/>
                <a:gd name="connsiteX179" fmla="*/ 1740881 w 2129521"/>
                <a:gd name="connsiteY179" fmla="*/ 1022208 h 2145411"/>
                <a:gd name="connsiteX180" fmla="*/ 1742009 w 2129521"/>
                <a:gd name="connsiteY180" fmla="*/ 1024331 h 2145411"/>
                <a:gd name="connsiteX181" fmla="*/ 1743431 w 2129521"/>
                <a:gd name="connsiteY181" fmla="*/ 1022013 h 2145411"/>
                <a:gd name="connsiteX182" fmla="*/ 1746286 w 2129521"/>
                <a:gd name="connsiteY182" fmla="*/ 1030967 h 2145411"/>
                <a:gd name="connsiteX183" fmla="*/ 1759610 w 2129521"/>
                <a:gd name="connsiteY183" fmla="*/ 997075 h 2145411"/>
                <a:gd name="connsiteX184" fmla="*/ 1768301 w 2129521"/>
                <a:gd name="connsiteY184" fmla="*/ 980385 h 2145411"/>
                <a:gd name="connsiteX185" fmla="*/ 1768025 w 2129521"/>
                <a:gd name="connsiteY185" fmla="*/ 995648 h 2145411"/>
                <a:gd name="connsiteX186" fmla="*/ 1777955 w 2129521"/>
                <a:gd name="connsiteY186" fmla="*/ 1007285 h 2145411"/>
                <a:gd name="connsiteX187" fmla="*/ 1767915 w 2129521"/>
                <a:gd name="connsiteY187" fmla="*/ 1001697 h 2145411"/>
                <a:gd name="connsiteX188" fmla="*/ 1767698 w 2129521"/>
                <a:gd name="connsiteY188" fmla="*/ 1013696 h 2145411"/>
                <a:gd name="connsiteX189" fmla="*/ 1769716 w 2129521"/>
                <a:gd name="connsiteY189" fmla="*/ 1011871 h 2145411"/>
                <a:gd name="connsiteX190" fmla="*/ 1773592 w 2129521"/>
                <a:gd name="connsiteY190" fmla="*/ 1019920 h 2145411"/>
                <a:gd name="connsiteX191" fmla="*/ 1786853 w 2129521"/>
                <a:gd name="connsiteY191" fmla="*/ 989765 h 2145411"/>
                <a:gd name="connsiteX192" fmla="*/ 1786539 w 2129521"/>
                <a:gd name="connsiteY192" fmla="*/ 976576 h 2145411"/>
                <a:gd name="connsiteX193" fmla="*/ 1790682 w 2129521"/>
                <a:gd name="connsiteY193" fmla="*/ 981057 h 2145411"/>
                <a:gd name="connsiteX194" fmla="*/ 1791580 w 2129521"/>
                <a:gd name="connsiteY194" fmla="*/ 979014 h 2145411"/>
                <a:gd name="connsiteX195" fmla="*/ 1758106 w 2129521"/>
                <a:gd name="connsiteY195" fmla="*/ 975230 h 2145411"/>
                <a:gd name="connsiteX196" fmla="*/ 1762938 w 2129521"/>
                <a:gd name="connsiteY196" fmla="*/ 985250 h 2145411"/>
                <a:gd name="connsiteX197" fmla="*/ 1758023 w 2129521"/>
                <a:gd name="connsiteY197" fmla="*/ 983928 h 2145411"/>
                <a:gd name="connsiteX198" fmla="*/ 1762648 w 2129521"/>
                <a:gd name="connsiteY198" fmla="*/ 989347 h 2145411"/>
                <a:gd name="connsiteX199" fmla="*/ 1766524 w 2129521"/>
                <a:gd name="connsiteY199" fmla="*/ 979486 h 2145411"/>
                <a:gd name="connsiteX200" fmla="*/ 949745 w 2129521"/>
                <a:gd name="connsiteY200" fmla="*/ 826073 h 2145411"/>
                <a:gd name="connsiteX201" fmla="*/ 949146 w 2129521"/>
                <a:gd name="connsiteY201" fmla="*/ 829397 h 2145411"/>
                <a:gd name="connsiteX202" fmla="*/ 953266 w 2129521"/>
                <a:gd name="connsiteY202" fmla="*/ 830386 h 2145411"/>
                <a:gd name="connsiteX203" fmla="*/ 966002 w 2129521"/>
                <a:gd name="connsiteY203" fmla="*/ 822696 h 2145411"/>
                <a:gd name="connsiteX204" fmla="*/ 960686 w 2129521"/>
                <a:gd name="connsiteY204" fmla="*/ 823437 h 2145411"/>
                <a:gd name="connsiteX205" fmla="*/ 955559 w 2129521"/>
                <a:gd name="connsiteY205" fmla="*/ 830936 h 2145411"/>
                <a:gd name="connsiteX206" fmla="*/ 969289 w 2129521"/>
                <a:gd name="connsiteY206" fmla="*/ 834232 h 2145411"/>
                <a:gd name="connsiteX207" fmla="*/ 1054344 w 2129521"/>
                <a:gd name="connsiteY207" fmla="*/ 803493 h 2145411"/>
                <a:gd name="connsiteX208" fmla="*/ 1055937 w 2129521"/>
                <a:gd name="connsiteY208" fmla="*/ 816989 h 2145411"/>
                <a:gd name="connsiteX209" fmla="*/ 1074631 w 2129521"/>
                <a:gd name="connsiteY209" fmla="*/ 809640 h 2145411"/>
                <a:gd name="connsiteX210" fmla="*/ 1071544 w 2129521"/>
                <a:gd name="connsiteY210" fmla="*/ 804168 h 2145411"/>
                <a:gd name="connsiteX211" fmla="*/ 1064076 w 2129521"/>
                <a:gd name="connsiteY211" fmla="*/ 803875 h 2145411"/>
                <a:gd name="connsiteX212" fmla="*/ 1063252 w 2129521"/>
                <a:gd name="connsiteY212" fmla="*/ 809735 h 2145411"/>
                <a:gd name="connsiteX213" fmla="*/ 1057911 w 2129521"/>
                <a:gd name="connsiteY213" fmla="*/ 803633 h 2145411"/>
                <a:gd name="connsiteX214" fmla="*/ 1056108 w 2129521"/>
                <a:gd name="connsiteY214" fmla="*/ 803563 h 2145411"/>
                <a:gd name="connsiteX215" fmla="*/ 1055987 w 2129521"/>
                <a:gd name="connsiteY215" fmla="*/ 804326 h 2145411"/>
                <a:gd name="connsiteX216" fmla="*/ 1055315 w 2129521"/>
                <a:gd name="connsiteY216" fmla="*/ 803531 h 2145411"/>
                <a:gd name="connsiteX217" fmla="*/ 1037428 w 2129521"/>
                <a:gd name="connsiteY217" fmla="*/ 803292 h 2145411"/>
                <a:gd name="connsiteX218" fmla="*/ 1029639 w 2129521"/>
                <a:gd name="connsiteY218" fmla="*/ 821547 h 2145411"/>
                <a:gd name="connsiteX219" fmla="*/ 1023916 w 2129521"/>
                <a:gd name="connsiteY219" fmla="*/ 816826 h 2145411"/>
                <a:gd name="connsiteX220" fmla="*/ 1024920 w 2129521"/>
                <a:gd name="connsiteY220" fmla="*/ 872264 h 2145411"/>
                <a:gd name="connsiteX221" fmla="*/ 1018833 w 2129521"/>
                <a:gd name="connsiteY221" fmla="*/ 856782 h 2145411"/>
                <a:gd name="connsiteX222" fmla="*/ 1018640 w 2129521"/>
                <a:gd name="connsiteY222" fmla="*/ 865750 h 2145411"/>
                <a:gd name="connsiteX223" fmla="*/ 1015336 w 2129521"/>
                <a:gd name="connsiteY223" fmla="*/ 856257 h 2145411"/>
                <a:gd name="connsiteX224" fmla="*/ 1014893 w 2129521"/>
                <a:gd name="connsiteY224" fmla="*/ 867545 h 2145411"/>
                <a:gd name="connsiteX225" fmla="*/ 994982 w 2129521"/>
                <a:gd name="connsiteY225" fmla="*/ 806903 h 2145411"/>
                <a:gd name="connsiteX226" fmla="*/ 989519 w 2129521"/>
                <a:gd name="connsiteY226" fmla="*/ 822546 h 2145411"/>
                <a:gd name="connsiteX227" fmla="*/ 989456 w 2129521"/>
                <a:gd name="connsiteY227" fmla="*/ 822754 h 2145411"/>
                <a:gd name="connsiteX228" fmla="*/ 989450 w 2129521"/>
                <a:gd name="connsiteY228" fmla="*/ 822745 h 2145411"/>
                <a:gd name="connsiteX229" fmla="*/ 988965 w 2129521"/>
                <a:gd name="connsiteY229" fmla="*/ 824132 h 2145411"/>
                <a:gd name="connsiteX230" fmla="*/ 983754 w 2129521"/>
                <a:gd name="connsiteY230" fmla="*/ 815085 h 2145411"/>
                <a:gd name="connsiteX231" fmla="*/ 982994 w 2129521"/>
                <a:gd name="connsiteY231" fmla="*/ 817145 h 2145411"/>
                <a:gd name="connsiteX232" fmla="*/ 981183 w 2129521"/>
                <a:gd name="connsiteY232" fmla="*/ 813868 h 2145411"/>
                <a:gd name="connsiteX233" fmla="*/ 980751 w 2129521"/>
                <a:gd name="connsiteY233" fmla="*/ 819329 h 2145411"/>
                <a:gd name="connsiteX234" fmla="*/ 984385 w 2129521"/>
                <a:gd name="connsiteY234" fmla="*/ 820133 h 2145411"/>
                <a:gd name="connsiteX235" fmla="*/ 980646 w 2129521"/>
                <a:gd name="connsiteY235" fmla="*/ 820655 h 2145411"/>
                <a:gd name="connsiteX236" fmla="*/ 979381 w 2129521"/>
                <a:gd name="connsiteY236" fmla="*/ 836654 h 2145411"/>
                <a:gd name="connsiteX237" fmla="*/ 980143 w 2129521"/>
                <a:gd name="connsiteY237" fmla="*/ 836837 h 2145411"/>
                <a:gd name="connsiteX238" fmla="*/ 979359 w 2129521"/>
                <a:gd name="connsiteY238" fmla="*/ 836932 h 2145411"/>
                <a:gd name="connsiteX239" fmla="*/ 977338 w 2129521"/>
                <a:gd name="connsiteY239" fmla="*/ 862480 h 2145411"/>
                <a:gd name="connsiteX240" fmla="*/ 970370 w 2129521"/>
                <a:gd name="connsiteY240" fmla="*/ 838024 h 2145411"/>
                <a:gd name="connsiteX241" fmla="*/ 947082 w 2129521"/>
                <a:gd name="connsiteY241" fmla="*/ 840854 h 2145411"/>
                <a:gd name="connsiteX242" fmla="*/ 946623 w 2129521"/>
                <a:gd name="connsiteY242" fmla="*/ 843405 h 2145411"/>
                <a:gd name="connsiteX243" fmla="*/ 958104 w 2129521"/>
                <a:gd name="connsiteY243" fmla="*/ 846648 h 2145411"/>
                <a:gd name="connsiteX244" fmla="*/ 945859 w 2129521"/>
                <a:gd name="connsiteY244" fmla="*/ 847644 h 2145411"/>
                <a:gd name="connsiteX245" fmla="*/ 939916 w 2129521"/>
                <a:gd name="connsiteY245" fmla="*/ 880634 h 2145411"/>
                <a:gd name="connsiteX246" fmla="*/ 935998 w 2129521"/>
                <a:gd name="connsiteY246" fmla="*/ 858883 h 2145411"/>
                <a:gd name="connsiteX247" fmla="*/ 933371 w 2129521"/>
                <a:gd name="connsiteY247" fmla="*/ 870745 h 2145411"/>
                <a:gd name="connsiteX248" fmla="*/ 932631 w 2129521"/>
                <a:gd name="connsiteY248" fmla="*/ 865441 h 2145411"/>
                <a:gd name="connsiteX249" fmla="*/ 931306 w 2129521"/>
                <a:gd name="connsiteY249" fmla="*/ 870960 h 2145411"/>
                <a:gd name="connsiteX250" fmla="*/ 928668 w 2129521"/>
                <a:gd name="connsiteY250" fmla="*/ 849250 h 2145411"/>
                <a:gd name="connsiteX251" fmla="*/ 924162 w 2129521"/>
                <a:gd name="connsiteY251" fmla="*/ 850775 h 2145411"/>
                <a:gd name="connsiteX252" fmla="*/ 928068 w 2129521"/>
                <a:gd name="connsiteY252" fmla="*/ 853170 h 2145411"/>
                <a:gd name="connsiteX253" fmla="*/ 913450 w 2129521"/>
                <a:gd name="connsiteY253" fmla="*/ 857829 h 2145411"/>
                <a:gd name="connsiteX254" fmla="*/ 929170 w 2129521"/>
                <a:gd name="connsiteY254" fmla="*/ 875212 h 2145411"/>
                <a:gd name="connsiteX255" fmla="*/ 920188 w 2129521"/>
                <a:gd name="connsiteY255" fmla="*/ 879537 h 2145411"/>
                <a:gd name="connsiteX256" fmla="*/ 965609 w 2129521"/>
                <a:gd name="connsiteY256" fmla="*/ 897394 h 2145411"/>
                <a:gd name="connsiteX257" fmla="*/ 955529 w 2129521"/>
                <a:gd name="connsiteY257" fmla="*/ 897211 h 2145411"/>
                <a:gd name="connsiteX258" fmla="*/ 972642 w 2129521"/>
                <a:gd name="connsiteY258" fmla="*/ 904736 h 2145411"/>
                <a:gd name="connsiteX259" fmla="*/ 929817 w 2129521"/>
                <a:gd name="connsiteY259" fmla="*/ 902258 h 2145411"/>
                <a:gd name="connsiteX260" fmla="*/ 967190 w 2129521"/>
                <a:gd name="connsiteY260" fmla="*/ 919483 h 2145411"/>
                <a:gd name="connsiteX261" fmla="*/ 916222 w 2129521"/>
                <a:gd name="connsiteY261" fmla="*/ 915631 h 2145411"/>
                <a:gd name="connsiteX262" fmla="*/ 941876 w 2129521"/>
                <a:gd name="connsiteY262" fmla="*/ 928713 h 2145411"/>
                <a:gd name="connsiteX263" fmla="*/ 911664 w 2129521"/>
                <a:gd name="connsiteY263" fmla="*/ 925221 h 2145411"/>
                <a:gd name="connsiteX264" fmla="*/ 911979 w 2129521"/>
                <a:gd name="connsiteY264" fmla="*/ 925512 h 2145411"/>
                <a:gd name="connsiteX265" fmla="*/ 895283 w 2129521"/>
                <a:gd name="connsiteY265" fmla="*/ 927393 h 2145411"/>
                <a:gd name="connsiteX266" fmla="*/ 907413 w 2129521"/>
                <a:gd name="connsiteY266" fmla="*/ 947686 h 2145411"/>
                <a:gd name="connsiteX267" fmla="*/ 896314 w 2129521"/>
                <a:gd name="connsiteY267" fmla="*/ 950548 h 2145411"/>
                <a:gd name="connsiteX268" fmla="*/ 940813 w 2129521"/>
                <a:gd name="connsiteY268" fmla="*/ 979129 h 2145411"/>
                <a:gd name="connsiteX269" fmla="*/ 933286 w 2129521"/>
                <a:gd name="connsiteY269" fmla="*/ 977490 h 2145411"/>
                <a:gd name="connsiteX270" fmla="*/ 944624 w 2129521"/>
                <a:gd name="connsiteY270" fmla="*/ 985425 h 2145411"/>
                <a:gd name="connsiteX271" fmla="*/ 907897 w 2129521"/>
                <a:gd name="connsiteY271" fmla="*/ 975885 h 2145411"/>
                <a:gd name="connsiteX272" fmla="*/ 938358 w 2129521"/>
                <a:gd name="connsiteY272" fmla="*/ 998013 h 2145411"/>
                <a:gd name="connsiteX273" fmla="*/ 885045 w 2129521"/>
                <a:gd name="connsiteY273" fmla="*/ 983158 h 2145411"/>
                <a:gd name="connsiteX274" fmla="*/ 890886 w 2129521"/>
                <a:gd name="connsiteY274" fmla="*/ 990908 h 2145411"/>
                <a:gd name="connsiteX275" fmla="*/ 890762 w 2129521"/>
                <a:gd name="connsiteY275" fmla="*/ 990900 h 2145411"/>
                <a:gd name="connsiteX276" fmla="*/ 909952 w 2129521"/>
                <a:gd name="connsiteY276" fmla="*/ 1006039 h 2145411"/>
                <a:gd name="connsiteX277" fmla="*/ 866325 w 2129521"/>
                <a:gd name="connsiteY277" fmla="*/ 991994 h 2145411"/>
                <a:gd name="connsiteX278" fmla="*/ 863831 w 2129521"/>
                <a:gd name="connsiteY278" fmla="*/ 991784 h 2145411"/>
                <a:gd name="connsiteX279" fmla="*/ 871938 w 2129521"/>
                <a:gd name="connsiteY279" fmla="*/ 1014523 h 2145411"/>
                <a:gd name="connsiteX280" fmla="*/ 859998 w 2129521"/>
                <a:gd name="connsiteY280" fmla="*/ 1015191 h 2145411"/>
                <a:gd name="connsiteX281" fmla="*/ 859846 w 2129521"/>
                <a:gd name="connsiteY281" fmla="*/ 1015206 h 2145411"/>
                <a:gd name="connsiteX282" fmla="*/ 900548 w 2129521"/>
                <a:gd name="connsiteY282" fmla="*/ 1054459 h 2145411"/>
                <a:gd name="connsiteX283" fmla="*/ 894390 w 2129521"/>
                <a:gd name="connsiteY283" fmla="*/ 1051776 h 2145411"/>
                <a:gd name="connsiteX284" fmla="*/ 901401 w 2129521"/>
                <a:gd name="connsiteY284" fmla="*/ 1059096 h 2145411"/>
                <a:gd name="connsiteX285" fmla="*/ 872139 w 2129521"/>
                <a:gd name="connsiteY285" fmla="*/ 1044943 h 2145411"/>
                <a:gd name="connsiteX286" fmla="*/ 894760 w 2129521"/>
                <a:gd name="connsiteY286" fmla="*/ 1069412 h 2145411"/>
                <a:gd name="connsiteX287" fmla="*/ 843706 w 2129521"/>
                <a:gd name="connsiteY287" fmla="*/ 1043597 h 2145411"/>
                <a:gd name="connsiteX288" fmla="*/ 848538 w 2129521"/>
                <a:gd name="connsiteY288" fmla="*/ 1053617 h 2145411"/>
                <a:gd name="connsiteX289" fmla="*/ 843623 w 2129521"/>
                <a:gd name="connsiteY289" fmla="*/ 1052295 h 2145411"/>
                <a:gd name="connsiteX290" fmla="*/ 863555 w 2129521"/>
                <a:gd name="connsiteY290" fmla="*/ 1075652 h 2145411"/>
                <a:gd name="connsiteX291" fmla="*/ 820985 w 2129521"/>
                <a:gd name="connsiteY291" fmla="*/ 1051961 h 2145411"/>
                <a:gd name="connsiteX292" fmla="*/ 824102 w 2129521"/>
                <a:gd name="connsiteY292" fmla="*/ 1073155 h 2145411"/>
                <a:gd name="connsiteX293" fmla="*/ 820493 w 2129521"/>
                <a:gd name="connsiteY293" fmla="*/ 1072644 h 2145411"/>
                <a:gd name="connsiteX294" fmla="*/ 820946 w 2129521"/>
                <a:gd name="connsiteY294" fmla="*/ 1075059 h 2145411"/>
                <a:gd name="connsiteX295" fmla="*/ 814389 w 2129521"/>
                <a:gd name="connsiteY295" fmla="*/ 1074396 h 2145411"/>
                <a:gd name="connsiteX296" fmla="*/ 814399 w 2129521"/>
                <a:gd name="connsiteY296" fmla="*/ 1074477 h 2145411"/>
                <a:gd name="connsiteX297" fmla="*/ 846360 w 2129521"/>
                <a:gd name="connsiteY297" fmla="*/ 1120485 h 2145411"/>
                <a:gd name="connsiteX298" fmla="*/ 840480 w 2129521"/>
                <a:gd name="connsiteY298" fmla="*/ 1116400 h 2145411"/>
                <a:gd name="connsiteX299" fmla="*/ 844638 w 2129521"/>
                <a:gd name="connsiteY299" fmla="*/ 1122922 h 2145411"/>
                <a:gd name="connsiteX300" fmla="*/ 823274 w 2129521"/>
                <a:gd name="connsiteY300" fmla="*/ 1106788 h 2145411"/>
                <a:gd name="connsiteX301" fmla="*/ 838071 w 2129521"/>
                <a:gd name="connsiteY301" fmla="*/ 1130932 h 2145411"/>
                <a:gd name="connsiteX302" fmla="*/ 812044 w 2129521"/>
                <a:gd name="connsiteY302" fmla="*/ 1110544 h 2145411"/>
                <a:gd name="connsiteX303" fmla="*/ 797903 w 2129521"/>
                <a:gd name="connsiteY303" fmla="*/ 1123138 h 2145411"/>
                <a:gd name="connsiteX304" fmla="*/ 802841 w 2129521"/>
                <a:gd name="connsiteY304" fmla="*/ 1131962 h 2145411"/>
                <a:gd name="connsiteX305" fmla="*/ 819376 w 2129521"/>
                <a:gd name="connsiteY305" fmla="*/ 1125860 h 2145411"/>
                <a:gd name="connsiteX306" fmla="*/ 782851 w 2129521"/>
                <a:gd name="connsiteY306" fmla="*/ 1157253 h 2145411"/>
                <a:gd name="connsiteX307" fmla="*/ 790123 w 2129521"/>
                <a:gd name="connsiteY307" fmla="*/ 1156840 h 2145411"/>
                <a:gd name="connsiteX308" fmla="*/ 782279 w 2129521"/>
                <a:gd name="connsiteY308" fmla="*/ 1167040 h 2145411"/>
                <a:gd name="connsiteX309" fmla="*/ 787562 w 2129521"/>
                <a:gd name="connsiteY309" fmla="*/ 1166834 h 2145411"/>
                <a:gd name="connsiteX310" fmla="*/ 780174 w 2129521"/>
                <a:gd name="connsiteY310" fmla="*/ 1176099 h 2145411"/>
                <a:gd name="connsiteX311" fmla="*/ 804008 w 2129521"/>
                <a:gd name="connsiteY311" fmla="*/ 1182099 h 2145411"/>
                <a:gd name="connsiteX312" fmla="*/ 803432 w 2129521"/>
                <a:gd name="connsiteY312" fmla="*/ 1183076 h 2145411"/>
                <a:gd name="connsiteX313" fmla="*/ 838264 w 2129521"/>
                <a:gd name="connsiteY313" fmla="*/ 1175490 h 2145411"/>
                <a:gd name="connsiteX314" fmla="*/ 817722 w 2129521"/>
                <a:gd name="connsiteY314" fmla="*/ 1188684 h 2145411"/>
                <a:gd name="connsiteX315" fmla="*/ 855312 w 2129521"/>
                <a:gd name="connsiteY315" fmla="*/ 1182046 h 2145411"/>
                <a:gd name="connsiteX316" fmla="*/ 809628 w 2129521"/>
                <a:gd name="connsiteY316" fmla="*/ 1208889 h 2145411"/>
                <a:gd name="connsiteX317" fmla="*/ 854519 w 2129521"/>
                <a:gd name="connsiteY317" fmla="*/ 1201778 h 2145411"/>
                <a:gd name="connsiteX318" fmla="*/ 838385 w 2129521"/>
                <a:gd name="connsiteY318" fmla="*/ 1210879 h 2145411"/>
                <a:gd name="connsiteX319" fmla="*/ 839042 w 2129521"/>
                <a:gd name="connsiteY319" fmla="*/ 1210802 h 2145411"/>
                <a:gd name="connsiteX320" fmla="*/ 833321 w 2129521"/>
                <a:gd name="connsiteY320" fmla="*/ 1213736 h 2145411"/>
                <a:gd name="connsiteX321" fmla="*/ 811748 w 2129521"/>
                <a:gd name="connsiteY321" fmla="*/ 1225905 h 2145411"/>
                <a:gd name="connsiteX322" fmla="*/ 818738 w 2129521"/>
                <a:gd name="connsiteY322" fmla="*/ 1226888 h 2145411"/>
                <a:gd name="connsiteX323" fmla="*/ 809326 w 2129521"/>
                <a:gd name="connsiteY323" fmla="*/ 1235125 h 2145411"/>
                <a:gd name="connsiteX324" fmla="*/ 814373 w 2129521"/>
                <a:gd name="connsiteY324" fmla="*/ 1235925 h 2145411"/>
                <a:gd name="connsiteX325" fmla="*/ 804580 w 2129521"/>
                <a:gd name="connsiteY325" fmla="*/ 1244196 h 2145411"/>
                <a:gd name="connsiteX326" fmla="*/ 826186 w 2129521"/>
                <a:gd name="connsiteY326" fmla="*/ 1254444 h 2145411"/>
                <a:gd name="connsiteX327" fmla="*/ 823051 w 2129521"/>
                <a:gd name="connsiteY327" fmla="*/ 1257950 h 2145411"/>
                <a:gd name="connsiteX328" fmla="*/ 863060 w 2129521"/>
                <a:gd name="connsiteY328" fmla="*/ 1257226 h 2145411"/>
                <a:gd name="connsiteX329" fmla="*/ 845748 w 2129521"/>
                <a:gd name="connsiteY329" fmla="*/ 1264031 h 2145411"/>
                <a:gd name="connsiteX330" fmla="*/ 876841 w 2129521"/>
                <a:gd name="connsiteY330" fmla="*/ 1264703 h 2145411"/>
                <a:gd name="connsiteX331" fmla="*/ 829088 w 2129521"/>
                <a:gd name="connsiteY331" fmla="*/ 1281322 h 2145411"/>
                <a:gd name="connsiteX332" fmla="*/ 874179 w 2129521"/>
                <a:gd name="connsiteY332" fmla="*/ 1283090 h 2145411"/>
                <a:gd name="connsiteX333" fmla="*/ 846635 w 2129521"/>
                <a:gd name="connsiteY333" fmla="*/ 1292134 h 2145411"/>
                <a:gd name="connsiteX334" fmla="*/ 855456 w 2129521"/>
                <a:gd name="connsiteY334" fmla="*/ 1292832 h 2145411"/>
                <a:gd name="connsiteX335" fmla="*/ 830008 w 2129521"/>
                <a:gd name="connsiteY335" fmla="*/ 1300082 h 2145411"/>
                <a:gd name="connsiteX336" fmla="*/ 833135 w 2129521"/>
                <a:gd name="connsiteY336" fmla="*/ 1301175 h 2145411"/>
                <a:gd name="connsiteX337" fmla="*/ 822621 w 2129521"/>
                <a:gd name="connsiteY337" fmla="*/ 1307231 h 2145411"/>
                <a:gd name="connsiteX338" fmla="*/ 827191 w 2129521"/>
                <a:gd name="connsiteY338" fmla="*/ 1308918 h 2145411"/>
                <a:gd name="connsiteX339" fmla="*/ 814938 w 2129521"/>
                <a:gd name="connsiteY339" fmla="*/ 1315690 h 2145411"/>
                <a:gd name="connsiteX340" fmla="*/ 833818 w 2129521"/>
                <a:gd name="connsiteY340" fmla="*/ 1329725 h 2145411"/>
                <a:gd name="connsiteX341" fmla="*/ 827677 w 2129521"/>
                <a:gd name="connsiteY341" fmla="*/ 1334347 h 2145411"/>
                <a:gd name="connsiteX342" fmla="*/ 839380 w 2129521"/>
                <a:gd name="connsiteY342" fmla="*/ 1336455 h 2145411"/>
                <a:gd name="connsiteX343" fmla="*/ 832998 w 2129521"/>
                <a:gd name="connsiteY343" fmla="*/ 1307151 h 2145411"/>
                <a:gd name="connsiteX344" fmla="*/ 853448 w 2129521"/>
                <a:gd name="connsiteY344" fmla="*/ 1338989 h 2145411"/>
                <a:gd name="connsiteX345" fmla="*/ 868757 w 2129521"/>
                <a:gd name="connsiteY345" fmla="*/ 1341747 h 2145411"/>
                <a:gd name="connsiteX346" fmla="*/ 859849 w 2129521"/>
                <a:gd name="connsiteY346" fmla="*/ 1291300 h 2145411"/>
                <a:gd name="connsiteX347" fmla="*/ 872706 w 2129521"/>
                <a:gd name="connsiteY347" fmla="*/ 1313181 h 2145411"/>
                <a:gd name="connsiteX348" fmla="*/ 870490 w 2129521"/>
                <a:gd name="connsiteY348" fmla="*/ 1294398 h 2145411"/>
                <a:gd name="connsiteX349" fmla="*/ 893754 w 2129521"/>
                <a:gd name="connsiteY349" fmla="*/ 1339758 h 2145411"/>
                <a:gd name="connsiteX350" fmla="*/ 900266 w 2129521"/>
                <a:gd name="connsiteY350" fmla="*/ 1351301 h 2145411"/>
                <a:gd name="connsiteX351" fmla="*/ 902604 w 2129521"/>
                <a:gd name="connsiteY351" fmla="*/ 1334671 h 2145411"/>
                <a:gd name="connsiteX352" fmla="*/ 905848 w 2129521"/>
                <a:gd name="connsiteY352" fmla="*/ 1338379 h 2145411"/>
                <a:gd name="connsiteX353" fmla="*/ 906748 w 2129521"/>
                <a:gd name="connsiteY353" fmla="*/ 1336271 h 2145411"/>
                <a:gd name="connsiteX354" fmla="*/ 912634 w 2129521"/>
                <a:gd name="connsiteY354" fmla="*/ 1341125 h 2145411"/>
                <a:gd name="connsiteX355" fmla="*/ 912684 w 2129521"/>
                <a:gd name="connsiteY355" fmla="*/ 1340809 h 2145411"/>
                <a:gd name="connsiteX356" fmla="*/ 913678 w 2129521"/>
                <a:gd name="connsiteY356" fmla="*/ 1341985 h 2145411"/>
                <a:gd name="connsiteX357" fmla="*/ 915847 w 2129521"/>
                <a:gd name="connsiteY357" fmla="*/ 1343774 h 2145411"/>
                <a:gd name="connsiteX358" fmla="*/ 914734 w 2129521"/>
                <a:gd name="connsiteY358" fmla="*/ 1282354 h 2145411"/>
                <a:gd name="connsiteX359" fmla="*/ 932203 w 2129521"/>
                <a:gd name="connsiteY359" fmla="*/ 1326790 h 2145411"/>
                <a:gd name="connsiteX360" fmla="*/ 935446 w 2129521"/>
                <a:gd name="connsiteY360" fmla="*/ 1319955 h 2145411"/>
                <a:gd name="connsiteX361" fmla="*/ 941310 w 2129521"/>
                <a:gd name="connsiteY361" fmla="*/ 1325198 h 2145411"/>
                <a:gd name="connsiteX362" fmla="*/ 942507 w 2129521"/>
                <a:gd name="connsiteY362" fmla="*/ 1269771 h 2145411"/>
                <a:gd name="connsiteX363" fmla="*/ 951195 w 2129521"/>
                <a:gd name="connsiteY363" fmla="*/ 1294738 h 2145411"/>
                <a:gd name="connsiteX364" fmla="*/ 952520 w 2129521"/>
                <a:gd name="connsiteY364" fmla="*/ 1277983 h 2145411"/>
                <a:gd name="connsiteX365" fmla="*/ 956276 w 2129521"/>
                <a:gd name="connsiteY365" fmla="*/ 1291168 h 2145411"/>
                <a:gd name="connsiteX366" fmla="*/ 956437 w 2129521"/>
                <a:gd name="connsiteY366" fmla="*/ 1287073 h 2145411"/>
                <a:gd name="connsiteX367" fmla="*/ 971967 w 2129521"/>
                <a:gd name="connsiteY367" fmla="*/ 1334370 h 2145411"/>
                <a:gd name="connsiteX368" fmla="*/ 976889 w 2129521"/>
                <a:gd name="connsiteY368" fmla="*/ 1320276 h 2145411"/>
                <a:gd name="connsiteX369" fmla="*/ 980755 w 2129521"/>
                <a:gd name="connsiteY369" fmla="*/ 1326986 h 2145411"/>
                <a:gd name="connsiteX370" fmla="*/ 981667 w 2129521"/>
                <a:gd name="connsiteY370" fmla="*/ 1325652 h 2145411"/>
                <a:gd name="connsiteX371" fmla="*/ 985023 w 2129521"/>
                <a:gd name="connsiteY371" fmla="*/ 1329761 h 2145411"/>
                <a:gd name="connsiteX372" fmla="*/ 985677 w 2129521"/>
                <a:gd name="connsiteY372" fmla="*/ 1327991 h 2145411"/>
                <a:gd name="connsiteX373" fmla="*/ 988943 w 2129521"/>
                <a:gd name="connsiteY373" fmla="*/ 1333899 h 2145411"/>
                <a:gd name="connsiteX374" fmla="*/ 999737 w 2129521"/>
                <a:gd name="connsiteY374" fmla="*/ 1273984 h 2145411"/>
                <a:gd name="connsiteX375" fmla="*/ 1007441 w 2129521"/>
                <a:gd name="connsiteY375" fmla="*/ 1316743 h 2145411"/>
                <a:gd name="connsiteX376" fmla="*/ 1010727 w 2129521"/>
                <a:gd name="connsiteY376" fmla="*/ 1312323 h 2145411"/>
                <a:gd name="connsiteX377" fmla="*/ 1015765 w 2129521"/>
                <a:gd name="connsiteY377" fmla="*/ 1319017 h 2145411"/>
                <a:gd name="connsiteX378" fmla="*/ 1027774 w 2129521"/>
                <a:gd name="connsiteY378" fmla="*/ 1264777 h 2145411"/>
                <a:gd name="connsiteX379" fmla="*/ 1031775 w 2129521"/>
                <a:gd name="connsiteY379" fmla="*/ 1293465 h 2145411"/>
                <a:gd name="connsiteX380" fmla="*/ 1036175 w 2129521"/>
                <a:gd name="connsiteY380" fmla="*/ 1277884 h 2145411"/>
                <a:gd name="connsiteX381" fmla="*/ 1037500 w 2129521"/>
                <a:gd name="connsiteY381" fmla="*/ 1294166 h 2145411"/>
                <a:gd name="connsiteX382" fmla="*/ 1040023 w 2129521"/>
                <a:gd name="connsiteY382" fmla="*/ 1283658 h 2145411"/>
                <a:gd name="connsiteX383" fmla="*/ 1045892 w 2129521"/>
                <a:gd name="connsiteY383" fmla="*/ 1331960 h 2145411"/>
                <a:gd name="connsiteX384" fmla="*/ 1052557 w 2129521"/>
                <a:gd name="connsiteY384" fmla="*/ 1320645 h 2145411"/>
                <a:gd name="connsiteX385" fmla="*/ 1056057 w 2129521"/>
                <a:gd name="connsiteY385" fmla="*/ 1330993 h 2145411"/>
                <a:gd name="connsiteX386" fmla="*/ 1057218 w 2129521"/>
                <a:gd name="connsiteY386" fmla="*/ 1329857 h 2145411"/>
                <a:gd name="connsiteX387" fmla="*/ 1058346 w 2129521"/>
                <a:gd name="connsiteY387" fmla="*/ 1331980 h 2145411"/>
                <a:gd name="connsiteX388" fmla="*/ 1059768 w 2129521"/>
                <a:gd name="connsiteY388" fmla="*/ 1329662 h 2145411"/>
                <a:gd name="connsiteX389" fmla="*/ 1062623 w 2129521"/>
                <a:gd name="connsiteY389" fmla="*/ 1338616 h 2145411"/>
                <a:gd name="connsiteX390" fmla="*/ 1084741 w 2129521"/>
                <a:gd name="connsiteY390" fmla="*/ 1282354 h 2145411"/>
                <a:gd name="connsiteX391" fmla="*/ 1084035 w 2129521"/>
                <a:gd name="connsiteY391" fmla="*/ 1321345 h 2145411"/>
                <a:gd name="connsiteX392" fmla="*/ 1086053 w 2129521"/>
                <a:gd name="connsiteY392" fmla="*/ 1319520 h 2145411"/>
                <a:gd name="connsiteX393" fmla="*/ 1089929 w 2129521"/>
                <a:gd name="connsiteY393" fmla="*/ 1327570 h 2145411"/>
                <a:gd name="connsiteX394" fmla="*/ 1112379 w 2129521"/>
                <a:gd name="connsiteY394" fmla="*/ 1276518 h 2145411"/>
                <a:gd name="connsiteX395" fmla="*/ 1110480 w 2129521"/>
                <a:gd name="connsiteY395" fmla="*/ 1309330 h 2145411"/>
                <a:gd name="connsiteX396" fmla="*/ 1118242 w 2129521"/>
                <a:gd name="connsiteY396" fmla="*/ 1294112 h 2145411"/>
                <a:gd name="connsiteX397" fmla="*/ 1116373 w 2129521"/>
                <a:gd name="connsiteY397" fmla="*/ 1310272 h 2145411"/>
                <a:gd name="connsiteX398" fmla="*/ 1122670 w 2129521"/>
                <a:gd name="connsiteY398" fmla="*/ 1296611 h 2145411"/>
                <a:gd name="connsiteX399" fmla="*/ 1119063 w 2129521"/>
                <a:gd name="connsiteY399" fmla="*/ 1344325 h 2145411"/>
                <a:gd name="connsiteX400" fmla="*/ 1126697 w 2129521"/>
                <a:gd name="connsiteY400" fmla="*/ 1335773 h 2145411"/>
                <a:gd name="connsiteX401" fmla="*/ 1128509 w 2129521"/>
                <a:gd name="connsiteY401" fmla="*/ 1349646 h 2145411"/>
                <a:gd name="connsiteX402" fmla="*/ 1132110 w 2129521"/>
                <a:gd name="connsiteY402" fmla="*/ 1345752 h 2145411"/>
                <a:gd name="connsiteX403" fmla="*/ 1133305 w 2129521"/>
                <a:gd name="connsiteY403" fmla="*/ 1356354 h 2145411"/>
                <a:gd name="connsiteX404" fmla="*/ 1135852 w 2129521"/>
                <a:gd name="connsiteY404" fmla="*/ 1354831 h 2145411"/>
                <a:gd name="connsiteX405" fmla="*/ 1166477 w 2129521"/>
                <a:gd name="connsiteY405" fmla="*/ 1307151 h 2145411"/>
                <a:gd name="connsiteX406" fmla="*/ 1158808 w 2129521"/>
                <a:gd name="connsiteY406" fmla="*/ 1342367 h 2145411"/>
                <a:gd name="connsiteX407" fmla="*/ 1160904 w 2129521"/>
                <a:gd name="connsiteY407" fmla="*/ 1350496 h 2145411"/>
                <a:gd name="connsiteX408" fmla="*/ 1193069 w 2129521"/>
                <a:gd name="connsiteY408" fmla="*/ 1304537 h 2145411"/>
                <a:gd name="connsiteX409" fmla="*/ 1183515 w 2129521"/>
                <a:gd name="connsiteY409" fmla="*/ 1341314 h 2145411"/>
                <a:gd name="connsiteX410" fmla="*/ 1195568 w 2129521"/>
                <a:gd name="connsiteY410" fmla="*/ 1326036 h 2145411"/>
                <a:gd name="connsiteX411" fmla="*/ 1191427 w 2129521"/>
                <a:gd name="connsiteY411" fmla="*/ 1338896 h 2145411"/>
                <a:gd name="connsiteX412" fmla="*/ 1201199 w 2129521"/>
                <a:gd name="connsiteY412" fmla="*/ 1325444 h 2145411"/>
                <a:gd name="connsiteX413" fmla="*/ 1188480 w 2129521"/>
                <a:gd name="connsiteY413" fmla="*/ 1371090 h 2145411"/>
                <a:gd name="connsiteX414" fmla="*/ 1196464 w 2129521"/>
                <a:gd name="connsiteY414" fmla="*/ 1365073 h 2145411"/>
                <a:gd name="connsiteX415" fmla="*/ 1195548 w 2129521"/>
                <a:gd name="connsiteY415" fmla="*/ 1378824 h 2145411"/>
                <a:gd name="connsiteX416" fmla="*/ 1199920 w 2129521"/>
                <a:gd name="connsiteY416" fmla="*/ 1375649 h 2145411"/>
                <a:gd name="connsiteX417" fmla="*/ 1199082 w 2129521"/>
                <a:gd name="connsiteY417" fmla="*/ 1385593 h 2145411"/>
                <a:gd name="connsiteX418" fmla="*/ 1199132 w 2129521"/>
                <a:gd name="connsiteY418" fmla="*/ 1386105 h 2145411"/>
                <a:gd name="connsiteX419" fmla="*/ 1207307 w 2129521"/>
                <a:gd name="connsiteY419" fmla="*/ 1383190 h 2145411"/>
                <a:gd name="connsiteX420" fmla="*/ 1241808 w 2129521"/>
                <a:gd name="connsiteY420" fmla="*/ 1347415 h 2145411"/>
                <a:gd name="connsiteX421" fmla="*/ 1225782 w 2129521"/>
                <a:gd name="connsiteY421" fmla="*/ 1384205 h 2145411"/>
                <a:gd name="connsiteX422" fmla="*/ 1225931 w 2129521"/>
                <a:gd name="connsiteY422" fmla="*/ 1386845 h 2145411"/>
                <a:gd name="connsiteX423" fmla="*/ 1259048 w 2129521"/>
                <a:gd name="connsiteY423" fmla="*/ 1355128 h 2145411"/>
                <a:gd name="connsiteX424" fmla="*/ 1253765 w 2129521"/>
                <a:gd name="connsiteY424" fmla="*/ 1353636 h 2145411"/>
                <a:gd name="connsiteX425" fmla="*/ 1261241 w 2129521"/>
                <a:gd name="connsiteY425" fmla="*/ 1353028 h 2145411"/>
                <a:gd name="connsiteX426" fmla="*/ 1266740 w 2129521"/>
                <a:gd name="connsiteY426" fmla="*/ 1347761 h 2145411"/>
                <a:gd name="connsiteX427" fmla="*/ 1264313 w 2129521"/>
                <a:gd name="connsiteY427" fmla="*/ 1352778 h 2145411"/>
                <a:gd name="connsiteX428" fmla="*/ 1305142 w 2129521"/>
                <a:gd name="connsiteY428" fmla="*/ 1349454 h 2145411"/>
                <a:gd name="connsiteX429" fmla="*/ 1300325 w 2129521"/>
                <a:gd name="connsiteY429" fmla="*/ 1344536 h 2145411"/>
                <a:gd name="connsiteX430" fmla="*/ 1308799 w 2129521"/>
                <a:gd name="connsiteY430" fmla="*/ 1340031 h 2145411"/>
                <a:gd name="connsiteX431" fmla="*/ 1307360 w 2129521"/>
                <a:gd name="connsiteY431" fmla="*/ 1339068 h 2145411"/>
                <a:gd name="connsiteX432" fmla="*/ 1310131 w 2129521"/>
                <a:gd name="connsiteY432" fmla="*/ 1338304 h 2145411"/>
                <a:gd name="connsiteX433" fmla="*/ 1256055 w 2129521"/>
                <a:gd name="connsiteY433" fmla="*/ 1317046 h 2145411"/>
                <a:gd name="connsiteX434" fmla="*/ 1318264 w 2129521"/>
                <a:gd name="connsiteY434" fmla="*/ 1318173 h 2145411"/>
                <a:gd name="connsiteX435" fmla="*/ 1316715 w 2129521"/>
                <a:gd name="connsiteY435" fmla="*/ 1316460 h 2145411"/>
                <a:gd name="connsiteX436" fmla="*/ 1322726 w 2129521"/>
                <a:gd name="connsiteY436" fmla="*/ 1313566 h 2145411"/>
                <a:gd name="connsiteX437" fmla="*/ 1270513 w 2129521"/>
                <a:gd name="connsiteY437" fmla="*/ 1290605 h 2145411"/>
                <a:gd name="connsiteX438" fmla="*/ 1312028 w 2129521"/>
                <a:gd name="connsiteY438" fmla="*/ 1293008 h 2145411"/>
                <a:gd name="connsiteX439" fmla="*/ 1269992 w 2129521"/>
                <a:gd name="connsiteY439" fmla="*/ 1271570 h 2145411"/>
                <a:gd name="connsiteX440" fmla="*/ 1323428 w 2129521"/>
                <a:gd name="connsiteY440" fmla="*/ 1277748 h 2145411"/>
                <a:gd name="connsiteX441" fmla="*/ 1319187 w 2129521"/>
                <a:gd name="connsiteY441" fmla="*/ 1271254 h 2145411"/>
                <a:gd name="connsiteX442" fmla="*/ 1327609 w 2129521"/>
                <a:gd name="connsiteY442" fmla="*/ 1268722 h 2145411"/>
                <a:gd name="connsiteX443" fmla="*/ 1326311 w 2129521"/>
                <a:gd name="connsiteY443" fmla="*/ 1267424 h 2145411"/>
                <a:gd name="connsiteX444" fmla="*/ 1330389 w 2129521"/>
                <a:gd name="connsiteY444" fmla="*/ 1267127 h 2145411"/>
                <a:gd name="connsiteX445" fmla="*/ 1280852 w 2129521"/>
                <a:gd name="connsiteY445" fmla="*/ 1235310 h 2145411"/>
                <a:gd name="connsiteX446" fmla="*/ 1341132 w 2129521"/>
                <a:gd name="connsiteY446" fmla="*/ 1248438 h 2145411"/>
                <a:gd name="connsiteX447" fmla="*/ 1338470 w 2129521"/>
                <a:gd name="connsiteY447" fmla="*/ 1243986 h 2145411"/>
                <a:gd name="connsiteX448" fmla="*/ 1344861 w 2129521"/>
                <a:gd name="connsiteY448" fmla="*/ 1242338 h 2145411"/>
                <a:gd name="connsiteX449" fmla="*/ 1298533 w 2129521"/>
                <a:gd name="connsiteY449" fmla="*/ 1209917 h 2145411"/>
                <a:gd name="connsiteX450" fmla="*/ 1333198 w 2129521"/>
                <a:gd name="connsiteY450" fmla="*/ 1218921 h 2145411"/>
                <a:gd name="connsiteX451" fmla="*/ 1301917 w 2129521"/>
                <a:gd name="connsiteY451" fmla="*/ 1194243 h 2145411"/>
                <a:gd name="connsiteX452" fmla="*/ 1355354 w 2129521"/>
                <a:gd name="connsiteY452" fmla="*/ 1211448 h 2145411"/>
                <a:gd name="connsiteX453" fmla="*/ 1351984 w 2129521"/>
                <a:gd name="connsiteY453" fmla="*/ 1203062 h 2145411"/>
                <a:gd name="connsiteX454" fmla="*/ 1359849 w 2129521"/>
                <a:gd name="connsiteY454" fmla="*/ 1202307 h 2145411"/>
                <a:gd name="connsiteX455" fmla="*/ 1358876 w 2129521"/>
                <a:gd name="connsiteY455" fmla="*/ 1200849 h 2145411"/>
                <a:gd name="connsiteX456" fmla="*/ 1364179 w 2129521"/>
                <a:gd name="connsiteY456" fmla="*/ 1201509 h 2145411"/>
                <a:gd name="connsiteX457" fmla="*/ 1321116 w 2129521"/>
                <a:gd name="connsiteY457" fmla="*/ 1159979 h 2145411"/>
                <a:gd name="connsiteX458" fmla="*/ 1376412 w 2129521"/>
                <a:gd name="connsiteY458" fmla="*/ 1184065 h 2145411"/>
                <a:gd name="connsiteX459" fmla="*/ 1373946 w 2129521"/>
                <a:gd name="connsiteY459" fmla="*/ 1177149 h 2145411"/>
                <a:gd name="connsiteX460" fmla="*/ 1380526 w 2129521"/>
                <a:gd name="connsiteY460" fmla="*/ 1176781 h 2145411"/>
                <a:gd name="connsiteX461" fmla="*/ 1380504 w 2129521"/>
                <a:gd name="connsiteY461" fmla="*/ 1176703 h 2145411"/>
                <a:gd name="connsiteX462" fmla="*/ 1369911 w 2129521"/>
                <a:gd name="connsiteY462" fmla="*/ 1165642 h 2145411"/>
                <a:gd name="connsiteX463" fmla="*/ 1367661 w 2129521"/>
                <a:gd name="connsiteY463" fmla="*/ 1171366 h 2145411"/>
                <a:gd name="connsiteX464" fmla="*/ 1367804 w 2129521"/>
                <a:gd name="connsiteY464" fmla="*/ 1163442 h 2145411"/>
                <a:gd name="connsiteX465" fmla="*/ 1361886 w 2129521"/>
                <a:gd name="connsiteY465" fmla="*/ 1157262 h 2145411"/>
                <a:gd name="connsiteX466" fmla="*/ 1361515 w 2129521"/>
                <a:gd name="connsiteY466" fmla="*/ 1158106 h 2145411"/>
                <a:gd name="connsiteX467" fmla="*/ 1361582 w 2129521"/>
                <a:gd name="connsiteY467" fmla="*/ 1156945 h 2145411"/>
                <a:gd name="connsiteX468" fmla="*/ 1361516 w 2129521"/>
                <a:gd name="connsiteY468" fmla="*/ 1156876 h 2145411"/>
                <a:gd name="connsiteX469" fmla="*/ 1361409 w 2129521"/>
                <a:gd name="connsiteY469" fmla="*/ 1157109 h 2145411"/>
                <a:gd name="connsiteX470" fmla="*/ 1361433 w 2129521"/>
                <a:gd name="connsiteY470" fmla="*/ 1156790 h 2145411"/>
                <a:gd name="connsiteX471" fmla="*/ 1341757 w 2129521"/>
                <a:gd name="connsiteY471" fmla="*/ 1136244 h 2145411"/>
                <a:gd name="connsiteX472" fmla="*/ 1362208 w 2129521"/>
                <a:gd name="connsiteY472" fmla="*/ 1146136 h 2145411"/>
                <a:gd name="connsiteX473" fmla="*/ 1362491 w 2129521"/>
                <a:gd name="connsiteY473" fmla="*/ 1141245 h 2145411"/>
                <a:gd name="connsiteX474" fmla="*/ 1348313 w 2129521"/>
                <a:gd name="connsiteY474" fmla="*/ 1124633 h 2145411"/>
                <a:gd name="connsiteX475" fmla="*/ 1362980 w 2129521"/>
                <a:gd name="connsiteY475" fmla="*/ 1132795 h 2145411"/>
                <a:gd name="connsiteX476" fmla="*/ 1365091 w 2129521"/>
                <a:gd name="connsiteY476" fmla="*/ 1096298 h 2145411"/>
                <a:gd name="connsiteX477" fmla="*/ 1351898 w 2129521"/>
                <a:gd name="connsiteY477" fmla="*/ 1112316 h 2145411"/>
                <a:gd name="connsiteX478" fmla="*/ 1349496 w 2129521"/>
                <a:gd name="connsiteY478" fmla="*/ 1098283 h 2145411"/>
                <a:gd name="connsiteX479" fmla="*/ 1349309 w 2129521"/>
                <a:gd name="connsiteY479" fmla="*/ 1098486 h 2145411"/>
                <a:gd name="connsiteX480" fmla="*/ 1349129 w 2129521"/>
                <a:gd name="connsiteY480" fmla="*/ 1096893 h 2145411"/>
                <a:gd name="connsiteX481" fmla="*/ 1324363 w 2129521"/>
                <a:gd name="connsiteY481" fmla="*/ 1145454 h 2145411"/>
                <a:gd name="connsiteX482" fmla="*/ 1329491 w 2129521"/>
                <a:gd name="connsiteY482" fmla="*/ 1101112 h 2145411"/>
                <a:gd name="connsiteX483" fmla="*/ 1318636 w 2129521"/>
                <a:gd name="connsiteY483" fmla="*/ 1108201 h 2145411"/>
                <a:gd name="connsiteX484" fmla="*/ 1316063 w 2129521"/>
                <a:gd name="connsiteY484" fmla="*/ 1099645 h 2145411"/>
                <a:gd name="connsiteX485" fmla="*/ 1285925 w 2129521"/>
                <a:gd name="connsiteY485" fmla="*/ 1146569 h 2145411"/>
                <a:gd name="connsiteX486" fmla="*/ 1292919 w 2129521"/>
                <a:gd name="connsiteY486" fmla="*/ 1114456 h 2145411"/>
                <a:gd name="connsiteX487" fmla="*/ 1282879 w 2129521"/>
                <a:gd name="connsiteY487" fmla="*/ 1128276 h 2145411"/>
                <a:gd name="connsiteX488" fmla="*/ 1283399 w 2129521"/>
                <a:gd name="connsiteY488" fmla="*/ 1126410 h 2145411"/>
                <a:gd name="connsiteX489" fmla="*/ 1280825 w 2129521"/>
                <a:gd name="connsiteY489" fmla="*/ 1130087 h 2145411"/>
                <a:gd name="connsiteX490" fmla="*/ 1295376 w 2129521"/>
                <a:gd name="connsiteY490" fmla="*/ 1074074 h 2145411"/>
                <a:gd name="connsiteX491" fmla="*/ 1281026 w 2129521"/>
                <a:gd name="connsiteY491" fmla="*/ 1085807 h 2145411"/>
                <a:gd name="connsiteX492" fmla="*/ 1281452 w 2129521"/>
                <a:gd name="connsiteY492" fmla="*/ 1069908 h 2145411"/>
                <a:gd name="connsiteX493" fmla="*/ 1247037 w 2129521"/>
                <a:gd name="connsiteY493" fmla="*/ 1113530 h 2145411"/>
                <a:gd name="connsiteX494" fmla="*/ 1260630 w 2129521"/>
                <a:gd name="connsiteY494" fmla="*/ 1071312 h 2145411"/>
                <a:gd name="connsiteX495" fmla="*/ 1250445 w 2129521"/>
                <a:gd name="connsiteY495" fmla="*/ 1075405 h 2145411"/>
                <a:gd name="connsiteX496" fmla="*/ 1249535 w 2129521"/>
                <a:gd name="connsiteY496" fmla="*/ 1065927 h 2145411"/>
                <a:gd name="connsiteX497" fmla="*/ 1210594 w 2129521"/>
                <a:gd name="connsiteY497" fmla="*/ 1106305 h 2145411"/>
                <a:gd name="connsiteX498" fmla="*/ 1225768 w 2129521"/>
                <a:gd name="connsiteY498" fmla="*/ 1071469 h 2145411"/>
                <a:gd name="connsiteX499" fmla="*/ 1211480 w 2129521"/>
                <a:gd name="connsiteY499" fmla="*/ 1084680 h 2145411"/>
                <a:gd name="connsiteX500" fmla="*/ 1213399 w 2129521"/>
                <a:gd name="connsiteY500" fmla="*/ 1080884 h 2145411"/>
                <a:gd name="connsiteX501" fmla="*/ 1207154 w 2129521"/>
                <a:gd name="connsiteY501" fmla="*/ 1086865 h 2145411"/>
                <a:gd name="connsiteX502" fmla="*/ 1230480 w 2129521"/>
                <a:gd name="connsiteY502" fmla="*/ 1038639 h 2145411"/>
                <a:gd name="connsiteX503" fmla="*/ 1216685 w 2129521"/>
                <a:gd name="connsiteY503" fmla="*/ 1045981 h 2145411"/>
                <a:gd name="connsiteX504" fmla="*/ 1220161 w 2129521"/>
                <a:gd name="connsiteY504" fmla="*/ 1030662 h 2145411"/>
                <a:gd name="connsiteX505" fmla="*/ 1177427 w 2129521"/>
                <a:gd name="connsiteY505" fmla="*/ 1067133 h 2145411"/>
                <a:gd name="connsiteX506" fmla="*/ 1199082 w 2129521"/>
                <a:gd name="connsiteY506" fmla="*/ 1028222 h 2145411"/>
                <a:gd name="connsiteX507" fmla="*/ 1189960 w 2129521"/>
                <a:gd name="connsiteY507" fmla="*/ 1029936 h 2145411"/>
                <a:gd name="connsiteX508" fmla="*/ 1190976 w 2129521"/>
                <a:gd name="connsiteY508" fmla="*/ 1019879 h 2145411"/>
                <a:gd name="connsiteX509" fmla="*/ 1144568 w 2129521"/>
                <a:gd name="connsiteY509" fmla="*/ 1052118 h 2145411"/>
                <a:gd name="connsiteX510" fmla="*/ 1169759 w 2129521"/>
                <a:gd name="connsiteY510" fmla="*/ 1015857 h 2145411"/>
                <a:gd name="connsiteX511" fmla="*/ 1149959 w 2129521"/>
                <a:gd name="connsiteY511" fmla="*/ 1027991 h 2145411"/>
                <a:gd name="connsiteX512" fmla="*/ 1153270 w 2129521"/>
                <a:gd name="connsiteY512" fmla="*/ 1023764 h 2145411"/>
                <a:gd name="connsiteX513" fmla="*/ 1143328 w 2129521"/>
                <a:gd name="connsiteY513" fmla="*/ 1030100 h 2145411"/>
                <a:gd name="connsiteX514" fmla="*/ 1172958 w 2129521"/>
                <a:gd name="connsiteY514" fmla="*/ 990870 h 2145411"/>
                <a:gd name="connsiteX515" fmla="*/ 1161350 w 2129521"/>
                <a:gd name="connsiteY515" fmla="*/ 994369 h 2145411"/>
                <a:gd name="connsiteX516" fmla="*/ 1166794 w 2129521"/>
                <a:gd name="connsiteY516" fmla="*/ 982166 h 2145411"/>
                <a:gd name="connsiteX517" fmla="*/ 1166188 w 2129521"/>
                <a:gd name="connsiteY517" fmla="*/ 982322 h 2145411"/>
                <a:gd name="connsiteX518" fmla="*/ 1166956 w 2129521"/>
                <a:gd name="connsiteY518" fmla="*/ 980770 h 2145411"/>
                <a:gd name="connsiteX519" fmla="*/ 1118204 w 2129521"/>
                <a:gd name="connsiteY519" fmla="*/ 1008049 h 2145411"/>
                <a:gd name="connsiteX520" fmla="*/ 1147446 w 2129521"/>
                <a:gd name="connsiteY520" fmla="*/ 973624 h 2145411"/>
                <a:gd name="connsiteX521" fmla="*/ 1139509 w 2129521"/>
                <a:gd name="connsiteY521" fmla="*/ 973540 h 2145411"/>
                <a:gd name="connsiteX522" fmla="*/ 1142633 w 2129521"/>
                <a:gd name="connsiteY522" fmla="*/ 963330 h 2145411"/>
                <a:gd name="connsiteX523" fmla="*/ 1090380 w 2129521"/>
                <a:gd name="connsiteY523" fmla="*/ 986093 h 2145411"/>
                <a:gd name="connsiteX524" fmla="*/ 1127164 w 2129521"/>
                <a:gd name="connsiteY524" fmla="*/ 950619 h 2145411"/>
                <a:gd name="connsiteX525" fmla="*/ 1100680 w 2129521"/>
                <a:gd name="connsiteY525" fmla="*/ 960390 h 2145411"/>
                <a:gd name="connsiteX526" fmla="*/ 1104654 w 2129521"/>
                <a:gd name="connsiteY526" fmla="*/ 956974 h 2145411"/>
                <a:gd name="connsiteX527" fmla="*/ 1091805 w 2129521"/>
                <a:gd name="connsiteY527" fmla="*/ 961974 h 2145411"/>
                <a:gd name="connsiteX528" fmla="*/ 1125273 w 2129521"/>
                <a:gd name="connsiteY528" fmla="*/ 932167 h 2145411"/>
                <a:gd name="connsiteX529" fmla="*/ 1117148 w 2129521"/>
                <a:gd name="connsiteY529" fmla="*/ 932953 h 2145411"/>
                <a:gd name="connsiteX530" fmla="*/ 1125577 w 2129521"/>
                <a:gd name="connsiteY530" fmla="*/ 921045 h 2145411"/>
                <a:gd name="connsiteX531" fmla="*/ 1071646 w 2129521"/>
                <a:gd name="connsiteY531" fmla="*/ 938544 h 2145411"/>
                <a:gd name="connsiteX532" fmla="*/ 1107877 w 2129521"/>
                <a:gd name="connsiteY532" fmla="*/ 909824 h 2145411"/>
                <a:gd name="connsiteX533" fmla="*/ 1101030 w 2129521"/>
                <a:gd name="connsiteY533" fmla="*/ 908388 h 2145411"/>
                <a:gd name="connsiteX534" fmla="*/ 1106318 w 2129521"/>
                <a:gd name="connsiteY534" fmla="*/ 898551 h 2145411"/>
                <a:gd name="connsiteX535" fmla="*/ 1106179 w 2129521"/>
                <a:gd name="connsiteY535" fmla="*/ 898551 h 2145411"/>
                <a:gd name="connsiteX536" fmla="*/ 1050116 w 2129521"/>
                <a:gd name="connsiteY536" fmla="*/ 910762 h 2145411"/>
                <a:gd name="connsiteX537" fmla="*/ 1099398 w 2129521"/>
                <a:gd name="connsiteY537" fmla="*/ 879108 h 2145411"/>
                <a:gd name="connsiteX538" fmla="*/ 1065536 w 2129521"/>
                <a:gd name="connsiteY538" fmla="*/ 884473 h 2145411"/>
                <a:gd name="connsiteX539" fmla="*/ 1068900 w 2129521"/>
                <a:gd name="connsiteY539" fmla="*/ 882575 h 2145411"/>
                <a:gd name="connsiteX540" fmla="*/ 1054560 w 2129521"/>
                <a:gd name="connsiteY540" fmla="*/ 885107 h 2145411"/>
                <a:gd name="connsiteX541" fmla="*/ 1089662 w 2129521"/>
                <a:gd name="connsiteY541" fmla="*/ 864483 h 2145411"/>
                <a:gd name="connsiteX542" fmla="*/ 1085777 w 2129521"/>
                <a:gd name="connsiteY542" fmla="*/ 864093 h 2145411"/>
                <a:gd name="connsiteX543" fmla="*/ 1095725 w 2129521"/>
                <a:gd name="connsiteY543" fmla="*/ 854665 h 2145411"/>
                <a:gd name="connsiteX544" fmla="*/ 1039542 w 2129521"/>
                <a:gd name="connsiteY544" fmla="*/ 861294 h 2145411"/>
                <a:gd name="connsiteX545" fmla="*/ 1081980 w 2129521"/>
                <a:gd name="connsiteY545" fmla="*/ 839528 h 2145411"/>
                <a:gd name="connsiteX546" fmla="*/ 1076003 w 2129521"/>
                <a:gd name="connsiteY546" fmla="*/ 836978 h 2145411"/>
                <a:gd name="connsiteX547" fmla="*/ 1082877 w 2129521"/>
                <a:gd name="connsiteY547" fmla="*/ 828643 h 2145411"/>
                <a:gd name="connsiteX548" fmla="*/ 1081925 w 2129521"/>
                <a:gd name="connsiteY548" fmla="*/ 828453 h 2145411"/>
                <a:gd name="connsiteX549" fmla="*/ 1082520 w 2129521"/>
                <a:gd name="connsiteY549" fmla="*/ 827990 h 2145411"/>
                <a:gd name="connsiteX550" fmla="*/ 1057288 w 2129521"/>
                <a:gd name="connsiteY550" fmla="*/ 828447 h 2145411"/>
                <a:gd name="connsiteX551" fmla="*/ 1059367 w 2129521"/>
                <a:gd name="connsiteY551" fmla="*/ 846068 h 2145411"/>
                <a:gd name="connsiteX552" fmla="*/ 1050394 w 2129521"/>
                <a:gd name="connsiteY552" fmla="*/ 828572 h 2145411"/>
                <a:gd name="connsiteX553" fmla="*/ 1025319 w 2129521"/>
                <a:gd name="connsiteY553" fmla="*/ 829027 h 2145411"/>
                <a:gd name="connsiteX554" fmla="*/ 1046380 w 2129521"/>
                <a:gd name="connsiteY554" fmla="*/ 820746 h 2145411"/>
                <a:gd name="connsiteX555" fmla="*/ 543529 w 2129521"/>
                <a:gd name="connsiteY555" fmla="*/ 405897 h 2145411"/>
                <a:gd name="connsiteX556" fmla="*/ 544978 w 2129521"/>
                <a:gd name="connsiteY556" fmla="*/ 413941 h 2145411"/>
                <a:gd name="connsiteX557" fmla="*/ 556363 w 2129521"/>
                <a:gd name="connsiteY557" fmla="*/ 412354 h 2145411"/>
                <a:gd name="connsiteX558" fmla="*/ 556953 w 2129521"/>
                <a:gd name="connsiteY558" fmla="*/ 409688 h 2145411"/>
                <a:gd name="connsiteX559" fmla="*/ 1354455 w 2129521"/>
                <a:gd name="connsiteY559" fmla="*/ 376647 h 2145411"/>
                <a:gd name="connsiteX560" fmla="*/ 1349166 w 2129521"/>
                <a:gd name="connsiteY560" fmla="*/ 378488 h 2145411"/>
                <a:gd name="connsiteX561" fmla="*/ 1352713 w 2129521"/>
                <a:gd name="connsiteY561" fmla="*/ 384775 h 2145411"/>
                <a:gd name="connsiteX562" fmla="*/ 1353309 w 2129521"/>
                <a:gd name="connsiteY562" fmla="*/ 384798 h 2145411"/>
                <a:gd name="connsiteX563" fmla="*/ 1368658 w 2129521"/>
                <a:gd name="connsiteY563" fmla="*/ 371705 h 2145411"/>
                <a:gd name="connsiteX564" fmla="*/ 1363287 w 2129521"/>
                <a:gd name="connsiteY564" fmla="*/ 373574 h 2145411"/>
                <a:gd name="connsiteX565" fmla="*/ 1365561 w 2129521"/>
                <a:gd name="connsiteY565" fmla="*/ 375449 h 2145411"/>
                <a:gd name="connsiteX566" fmla="*/ 1365611 w 2129521"/>
                <a:gd name="connsiteY566" fmla="*/ 375133 h 2145411"/>
                <a:gd name="connsiteX567" fmla="*/ 1366605 w 2129521"/>
                <a:gd name="connsiteY567" fmla="*/ 376310 h 2145411"/>
                <a:gd name="connsiteX568" fmla="*/ 1368774 w 2129521"/>
                <a:gd name="connsiteY568" fmla="*/ 378098 h 2145411"/>
                <a:gd name="connsiteX569" fmla="*/ 1315525 w 2129521"/>
                <a:gd name="connsiteY569" fmla="*/ 341192 h 2145411"/>
                <a:gd name="connsiteX570" fmla="*/ 1308780 w 2129521"/>
                <a:gd name="connsiteY570" fmla="*/ 346888 h 2145411"/>
                <a:gd name="connsiteX571" fmla="*/ 1317239 w 2129521"/>
                <a:gd name="connsiteY571" fmla="*/ 350900 h 2145411"/>
                <a:gd name="connsiteX572" fmla="*/ 1314741 w 2129521"/>
                <a:gd name="connsiteY572" fmla="*/ 336754 h 2145411"/>
                <a:gd name="connsiteX573" fmla="*/ 1313527 w 2129521"/>
                <a:gd name="connsiteY573" fmla="*/ 337817 h 2145411"/>
                <a:gd name="connsiteX574" fmla="*/ 1314969 w 2129521"/>
                <a:gd name="connsiteY574" fmla="*/ 338046 h 2145411"/>
                <a:gd name="connsiteX575" fmla="*/ 967953 w 2129521"/>
                <a:gd name="connsiteY575" fmla="*/ 0 h 2145411"/>
                <a:gd name="connsiteX576" fmla="*/ 971954 w 2129521"/>
                <a:gd name="connsiteY576" fmla="*/ 28687 h 2145411"/>
                <a:gd name="connsiteX577" fmla="*/ 976354 w 2129521"/>
                <a:gd name="connsiteY577" fmla="*/ 13107 h 2145411"/>
                <a:gd name="connsiteX578" fmla="*/ 977679 w 2129521"/>
                <a:gd name="connsiteY578" fmla="*/ 29389 h 2145411"/>
                <a:gd name="connsiteX579" fmla="*/ 980202 w 2129521"/>
                <a:gd name="connsiteY579" fmla="*/ 18880 h 2145411"/>
                <a:gd name="connsiteX580" fmla="*/ 986071 w 2129521"/>
                <a:gd name="connsiteY580" fmla="*/ 67183 h 2145411"/>
                <a:gd name="connsiteX581" fmla="*/ 992736 w 2129521"/>
                <a:gd name="connsiteY581" fmla="*/ 55867 h 2145411"/>
                <a:gd name="connsiteX582" fmla="*/ 996236 w 2129521"/>
                <a:gd name="connsiteY582" fmla="*/ 66216 h 2145411"/>
                <a:gd name="connsiteX583" fmla="*/ 997397 w 2129521"/>
                <a:gd name="connsiteY583" fmla="*/ 65080 h 2145411"/>
                <a:gd name="connsiteX584" fmla="*/ 998525 w 2129521"/>
                <a:gd name="connsiteY584" fmla="*/ 67203 h 2145411"/>
                <a:gd name="connsiteX585" fmla="*/ 999947 w 2129521"/>
                <a:gd name="connsiteY585" fmla="*/ 64885 h 2145411"/>
                <a:gd name="connsiteX586" fmla="*/ 1002802 w 2129521"/>
                <a:gd name="connsiteY586" fmla="*/ 73839 h 2145411"/>
                <a:gd name="connsiteX587" fmla="*/ 1024920 w 2129521"/>
                <a:gd name="connsiteY587" fmla="*/ 17576 h 2145411"/>
                <a:gd name="connsiteX588" fmla="*/ 1024214 w 2129521"/>
                <a:gd name="connsiteY588" fmla="*/ 56568 h 2145411"/>
                <a:gd name="connsiteX589" fmla="*/ 1026232 w 2129521"/>
                <a:gd name="connsiteY589" fmla="*/ 54743 h 2145411"/>
                <a:gd name="connsiteX590" fmla="*/ 1030108 w 2129521"/>
                <a:gd name="connsiteY590" fmla="*/ 62792 h 2145411"/>
                <a:gd name="connsiteX591" fmla="*/ 1052558 w 2129521"/>
                <a:gd name="connsiteY591" fmla="*/ 11741 h 2145411"/>
                <a:gd name="connsiteX592" fmla="*/ 1050660 w 2129521"/>
                <a:gd name="connsiteY592" fmla="*/ 44552 h 2145411"/>
                <a:gd name="connsiteX593" fmla="*/ 1058421 w 2129521"/>
                <a:gd name="connsiteY593" fmla="*/ 29335 h 2145411"/>
                <a:gd name="connsiteX594" fmla="*/ 1056552 w 2129521"/>
                <a:gd name="connsiteY594" fmla="*/ 45495 h 2145411"/>
                <a:gd name="connsiteX595" fmla="*/ 1062849 w 2129521"/>
                <a:gd name="connsiteY595" fmla="*/ 31834 h 2145411"/>
                <a:gd name="connsiteX596" fmla="*/ 1059242 w 2129521"/>
                <a:gd name="connsiteY596" fmla="*/ 79547 h 2145411"/>
                <a:gd name="connsiteX597" fmla="*/ 1066876 w 2129521"/>
                <a:gd name="connsiteY597" fmla="*/ 70995 h 2145411"/>
                <a:gd name="connsiteX598" fmla="*/ 1068688 w 2129521"/>
                <a:gd name="connsiteY598" fmla="*/ 84869 h 2145411"/>
                <a:gd name="connsiteX599" fmla="*/ 1072289 w 2129521"/>
                <a:gd name="connsiteY599" fmla="*/ 80974 h 2145411"/>
                <a:gd name="connsiteX600" fmla="*/ 1073484 w 2129521"/>
                <a:gd name="connsiteY600" fmla="*/ 91576 h 2145411"/>
                <a:gd name="connsiteX601" fmla="*/ 1076032 w 2129521"/>
                <a:gd name="connsiteY601" fmla="*/ 90053 h 2145411"/>
                <a:gd name="connsiteX602" fmla="*/ 1106656 w 2129521"/>
                <a:gd name="connsiteY602" fmla="*/ 42373 h 2145411"/>
                <a:gd name="connsiteX603" fmla="*/ 1098987 w 2129521"/>
                <a:gd name="connsiteY603" fmla="*/ 77589 h 2145411"/>
                <a:gd name="connsiteX604" fmla="*/ 1101083 w 2129521"/>
                <a:gd name="connsiteY604" fmla="*/ 85719 h 2145411"/>
                <a:gd name="connsiteX605" fmla="*/ 1133248 w 2129521"/>
                <a:gd name="connsiteY605" fmla="*/ 39759 h 2145411"/>
                <a:gd name="connsiteX606" fmla="*/ 1123694 w 2129521"/>
                <a:gd name="connsiteY606" fmla="*/ 76537 h 2145411"/>
                <a:gd name="connsiteX607" fmla="*/ 1135747 w 2129521"/>
                <a:gd name="connsiteY607" fmla="*/ 61259 h 2145411"/>
                <a:gd name="connsiteX608" fmla="*/ 1131606 w 2129521"/>
                <a:gd name="connsiteY608" fmla="*/ 74119 h 2145411"/>
                <a:gd name="connsiteX609" fmla="*/ 1141378 w 2129521"/>
                <a:gd name="connsiteY609" fmla="*/ 60667 h 2145411"/>
                <a:gd name="connsiteX610" fmla="*/ 1128658 w 2129521"/>
                <a:gd name="connsiteY610" fmla="*/ 106312 h 2145411"/>
                <a:gd name="connsiteX611" fmla="*/ 1136643 w 2129521"/>
                <a:gd name="connsiteY611" fmla="*/ 100296 h 2145411"/>
                <a:gd name="connsiteX612" fmla="*/ 1135727 w 2129521"/>
                <a:gd name="connsiteY612" fmla="*/ 114047 h 2145411"/>
                <a:gd name="connsiteX613" fmla="*/ 1140099 w 2129521"/>
                <a:gd name="connsiteY613" fmla="*/ 110871 h 2145411"/>
                <a:gd name="connsiteX614" fmla="*/ 1139261 w 2129521"/>
                <a:gd name="connsiteY614" fmla="*/ 120816 h 2145411"/>
                <a:gd name="connsiteX615" fmla="*/ 1139311 w 2129521"/>
                <a:gd name="connsiteY615" fmla="*/ 121327 h 2145411"/>
                <a:gd name="connsiteX616" fmla="*/ 1147486 w 2129521"/>
                <a:gd name="connsiteY616" fmla="*/ 118412 h 2145411"/>
                <a:gd name="connsiteX617" fmla="*/ 1181987 w 2129521"/>
                <a:gd name="connsiteY617" fmla="*/ 82637 h 2145411"/>
                <a:gd name="connsiteX618" fmla="*/ 1165961 w 2129521"/>
                <a:gd name="connsiteY618" fmla="*/ 119428 h 2145411"/>
                <a:gd name="connsiteX619" fmla="*/ 1166110 w 2129521"/>
                <a:gd name="connsiteY619" fmla="*/ 122068 h 2145411"/>
                <a:gd name="connsiteX620" fmla="*/ 1206919 w 2129521"/>
                <a:gd name="connsiteY620" fmla="*/ 82983 h 2145411"/>
                <a:gd name="connsiteX621" fmla="*/ 1187694 w 2129521"/>
                <a:gd name="connsiteY621" fmla="*/ 122730 h 2145411"/>
                <a:gd name="connsiteX622" fmla="*/ 1205358 w 2129521"/>
                <a:gd name="connsiteY622" fmla="*/ 107655 h 2145411"/>
                <a:gd name="connsiteX623" fmla="*/ 1201385 w 2129521"/>
                <a:gd name="connsiteY623" fmla="*/ 114796 h 2145411"/>
                <a:gd name="connsiteX624" fmla="*/ 1212778 w 2129521"/>
                <a:gd name="connsiteY624" fmla="*/ 104264 h 2145411"/>
                <a:gd name="connsiteX625" fmla="*/ 1191444 w 2129521"/>
                <a:gd name="connsiteY625" fmla="*/ 146456 h 2145411"/>
                <a:gd name="connsiteX626" fmla="*/ 1199351 w 2129521"/>
                <a:gd name="connsiteY626" fmla="*/ 142643 h 2145411"/>
                <a:gd name="connsiteX627" fmla="*/ 1195838 w 2129521"/>
                <a:gd name="connsiteY627" fmla="*/ 155699 h 2145411"/>
                <a:gd name="connsiteX628" fmla="*/ 1200778 w 2129521"/>
                <a:gd name="connsiteY628" fmla="*/ 153423 h 2145411"/>
                <a:gd name="connsiteX629" fmla="*/ 1198185 w 2129521"/>
                <a:gd name="connsiteY629" fmla="*/ 162425 h 2145411"/>
                <a:gd name="connsiteX630" fmla="*/ 1199353 w 2129521"/>
                <a:gd name="connsiteY630" fmla="*/ 162206 h 2145411"/>
                <a:gd name="connsiteX631" fmla="*/ 1199225 w 2129521"/>
                <a:gd name="connsiteY631" fmla="*/ 163479 h 2145411"/>
                <a:gd name="connsiteX632" fmla="*/ 1212443 w 2129521"/>
                <a:gd name="connsiteY632" fmla="*/ 161535 h 2145411"/>
                <a:gd name="connsiteX633" fmla="*/ 1248012 w 2129521"/>
                <a:gd name="connsiteY633" fmla="*/ 136824 h 2145411"/>
                <a:gd name="connsiteX634" fmla="*/ 1226304 w 2129521"/>
                <a:gd name="connsiteY634" fmla="*/ 168073 h 2145411"/>
                <a:gd name="connsiteX635" fmla="*/ 1270745 w 2129521"/>
                <a:gd name="connsiteY635" fmla="*/ 139745 h 2145411"/>
                <a:gd name="connsiteX636" fmla="*/ 1239945 w 2129521"/>
                <a:gd name="connsiteY636" fmla="*/ 180524 h 2145411"/>
                <a:gd name="connsiteX637" fmla="*/ 1264581 w 2129521"/>
                <a:gd name="connsiteY637" fmla="*/ 166739 h 2145411"/>
                <a:gd name="connsiteX638" fmla="*/ 1264284 w 2129521"/>
                <a:gd name="connsiteY638" fmla="*/ 167089 h 2145411"/>
                <a:gd name="connsiteX639" fmla="*/ 1274298 w 2129521"/>
                <a:gd name="connsiteY639" fmla="*/ 160952 h 2145411"/>
                <a:gd name="connsiteX640" fmla="*/ 1244980 w 2129521"/>
                <a:gd name="connsiteY640" fmla="*/ 198379 h 2145411"/>
                <a:gd name="connsiteX641" fmla="*/ 1252594 w 2129521"/>
                <a:gd name="connsiteY641" fmla="*/ 196410 h 2145411"/>
                <a:gd name="connsiteX642" fmla="*/ 1246738 w 2129521"/>
                <a:gd name="connsiteY642" fmla="*/ 208253 h 2145411"/>
                <a:gd name="connsiteX643" fmla="*/ 1251989 w 2129521"/>
                <a:gd name="connsiteY643" fmla="*/ 206994 h 2145411"/>
                <a:gd name="connsiteX644" fmla="*/ 1246882 w 2129521"/>
                <a:gd name="connsiteY644" fmla="*/ 216880 h 2145411"/>
                <a:gd name="connsiteX645" fmla="*/ 1267602 w 2129521"/>
                <a:gd name="connsiteY645" fmla="*/ 217922 h 2145411"/>
                <a:gd name="connsiteX646" fmla="*/ 1302200 w 2129521"/>
                <a:gd name="connsiteY646" fmla="*/ 202851 h 2145411"/>
                <a:gd name="connsiteX647" fmla="*/ 1279897 w 2129521"/>
                <a:gd name="connsiteY647" fmla="*/ 224360 h 2145411"/>
                <a:gd name="connsiteX648" fmla="*/ 1322268 w 2129521"/>
                <a:gd name="connsiteY648" fmla="*/ 207872 h 2145411"/>
                <a:gd name="connsiteX649" fmla="*/ 1281694 w 2129521"/>
                <a:gd name="connsiteY649" fmla="*/ 244007 h 2145411"/>
                <a:gd name="connsiteX650" fmla="*/ 1323576 w 2129521"/>
                <a:gd name="connsiteY650" fmla="*/ 228552 h 2145411"/>
                <a:gd name="connsiteX651" fmla="*/ 1287052 w 2129521"/>
                <a:gd name="connsiteY651" fmla="*/ 259945 h 2145411"/>
                <a:gd name="connsiteX652" fmla="*/ 1294324 w 2129521"/>
                <a:gd name="connsiteY652" fmla="*/ 259532 h 2145411"/>
                <a:gd name="connsiteX653" fmla="*/ 1286480 w 2129521"/>
                <a:gd name="connsiteY653" fmla="*/ 269732 h 2145411"/>
                <a:gd name="connsiteX654" fmla="*/ 1291763 w 2129521"/>
                <a:gd name="connsiteY654" fmla="*/ 269526 h 2145411"/>
                <a:gd name="connsiteX655" fmla="*/ 1284375 w 2129521"/>
                <a:gd name="connsiteY655" fmla="*/ 278791 h 2145411"/>
                <a:gd name="connsiteX656" fmla="*/ 1308209 w 2129521"/>
                <a:gd name="connsiteY656" fmla="*/ 284791 h 2145411"/>
                <a:gd name="connsiteX657" fmla="*/ 1307633 w 2129521"/>
                <a:gd name="connsiteY657" fmla="*/ 285768 h 2145411"/>
                <a:gd name="connsiteX658" fmla="*/ 1342465 w 2129521"/>
                <a:gd name="connsiteY658" fmla="*/ 278182 h 2145411"/>
                <a:gd name="connsiteX659" fmla="*/ 1321923 w 2129521"/>
                <a:gd name="connsiteY659" fmla="*/ 291376 h 2145411"/>
                <a:gd name="connsiteX660" fmla="*/ 1359513 w 2129521"/>
                <a:gd name="connsiteY660" fmla="*/ 284738 h 2145411"/>
                <a:gd name="connsiteX661" fmla="*/ 1313829 w 2129521"/>
                <a:gd name="connsiteY661" fmla="*/ 311581 h 2145411"/>
                <a:gd name="connsiteX662" fmla="*/ 1358720 w 2129521"/>
                <a:gd name="connsiteY662" fmla="*/ 304470 h 2145411"/>
                <a:gd name="connsiteX663" fmla="*/ 1342586 w 2129521"/>
                <a:gd name="connsiteY663" fmla="*/ 313571 h 2145411"/>
                <a:gd name="connsiteX664" fmla="*/ 1343243 w 2129521"/>
                <a:gd name="connsiteY664" fmla="*/ 313494 h 2145411"/>
                <a:gd name="connsiteX665" fmla="*/ 1337522 w 2129521"/>
                <a:gd name="connsiteY665" fmla="*/ 316428 h 2145411"/>
                <a:gd name="connsiteX666" fmla="*/ 1315949 w 2129521"/>
                <a:gd name="connsiteY666" fmla="*/ 328597 h 2145411"/>
                <a:gd name="connsiteX667" fmla="*/ 1322939 w 2129521"/>
                <a:gd name="connsiteY667" fmla="*/ 329580 h 2145411"/>
                <a:gd name="connsiteX668" fmla="*/ 1317762 w 2129521"/>
                <a:gd name="connsiteY668" fmla="*/ 334110 h 2145411"/>
                <a:gd name="connsiteX669" fmla="*/ 1325633 w 2129521"/>
                <a:gd name="connsiteY669" fmla="*/ 347506 h 2145411"/>
                <a:gd name="connsiteX670" fmla="*/ 1323417 w 2129521"/>
                <a:gd name="connsiteY670" fmla="*/ 328722 h 2145411"/>
                <a:gd name="connsiteX671" fmla="*/ 1339673 w 2129521"/>
                <a:gd name="connsiteY671" fmla="*/ 360417 h 2145411"/>
                <a:gd name="connsiteX672" fmla="*/ 1367261 w 2129521"/>
                <a:gd name="connsiteY672" fmla="*/ 359918 h 2145411"/>
                <a:gd name="connsiteX673" fmla="*/ 1349949 w 2129521"/>
                <a:gd name="connsiteY673" fmla="*/ 366723 h 2145411"/>
                <a:gd name="connsiteX674" fmla="*/ 1368575 w 2129521"/>
                <a:gd name="connsiteY674" fmla="*/ 367126 h 2145411"/>
                <a:gd name="connsiteX675" fmla="*/ 1367661 w 2129521"/>
                <a:gd name="connsiteY675" fmla="*/ 316678 h 2145411"/>
                <a:gd name="connsiteX676" fmla="*/ 1385130 w 2129521"/>
                <a:gd name="connsiteY676" fmla="*/ 361115 h 2145411"/>
                <a:gd name="connsiteX677" fmla="*/ 1388373 w 2129521"/>
                <a:gd name="connsiteY677" fmla="*/ 354280 h 2145411"/>
                <a:gd name="connsiteX678" fmla="*/ 1394237 w 2129521"/>
                <a:gd name="connsiteY678" fmla="*/ 359522 h 2145411"/>
                <a:gd name="connsiteX679" fmla="*/ 1395434 w 2129521"/>
                <a:gd name="connsiteY679" fmla="*/ 304096 h 2145411"/>
                <a:gd name="connsiteX680" fmla="*/ 1404122 w 2129521"/>
                <a:gd name="connsiteY680" fmla="*/ 329062 h 2145411"/>
                <a:gd name="connsiteX681" fmla="*/ 1405447 w 2129521"/>
                <a:gd name="connsiteY681" fmla="*/ 312308 h 2145411"/>
                <a:gd name="connsiteX682" fmla="*/ 1409203 w 2129521"/>
                <a:gd name="connsiteY682" fmla="*/ 325492 h 2145411"/>
                <a:gd name="connsiteX683" fmla="*/ 1409364 w 2129521"/>
                <a:gd name="connsiteY683" fmla="*/ 321397 h 2145411"/>
                <a:gd name="connsiteX684" fmla="*/ 1424894 w 2129521"/>
                <a:gd name="connsiteY684" fmla="*/ 368694 h 2145411"/>
                <a:gd name="connsiteX685" fmla="*/ 1429816 w 2129521"/>
                <a:gd name="connsiteY685" fmla="*/ 354601 h 2145411"/>
                <a:gd name="connsiteX686" fmla="*/ 1433682 w 2129521"/>
                <a:gd name="connsiteY686" fmla="*/ 361311 h 2145411"/>
                <a:gd name="connsiteX687" fmla="*/ 1434594 w 2129521"/>
                <a:gd name="connsiteY687" fmla="*/ 359976 h 2145411"/>
                <a:gd name="connsiteX688" fmla="*/ 1437950 w 2129521"/>
                <a:gd name="connsiteY688" fmla="*/ 364086 h 2145411"/>
                <a:gd name="connsiteX689" fmla="*/ 1438604 w 2129521"/>
                <a:gd name="connsiteY689" fmla="*/ 362315 h 2145411"/>
                <a:gd name="connsiteX690" fmla="*/ 1441870 w 2129521"/>
                <a:gd name="connsiteY690" fmla="*/ 368224 h 2145411"/>
                <a:gd name="connsiteX691" fmla="*/ 1452664 w 2129521"/>
                <a:gd name="connsiteY691" fmla="*/ 308309 h 2145411"/>
                <a:gd name="connsiteX692" fmla="*/ 1460368 w 2129521"/>
                <a:gd name="connsiteY692" fmla="*/ 351067 h 2145411"/>
                <a:gd name="connsiteX693" fmla="*/ 1463654 w 2129521"/>
                <a:gd name="connsiteY693" fmla="*/ 346647 h 2145411"/>
                <a:gd name="connsiteX694" fmla="*/ 1468692 w 2129521"/>
                <a:gd name="connsiteY694" fmla="*/ 353341 h 2145411"/>
                <a:gd name="connsiteX695" fmla="*/ 1480701 w 2129521"/>
                <a:gd name="connsiteY695" fmla="*/ 299102 h 2145411"/>
                <a:gd name="connsiteX696" fmla="*/ 1484702 w 2129521"/>
                <a:gd name="connsiteY696" fmla="*/ 327789 h 2145411"/>
                <a:gd name="connsiteX697" fmla="*/ 1489102 w 2129521"/>
                <a:gd name="connsiteY697" fmla="*/ 312209 h 2145411"/>
                <a:gd name="connsiteX698" fmla="*/ 1490427 w 2129521"/>
                <a:gd name="connsiteY698" fmla="*/ 328491 h 2145411"/>
                <a:gd name="connsiteX699" fmla="*/ 1492950 w 2129521"/>
                <a:gd name="connsiteY699" fmla="*/ 317982 h 2145411"/>
                <a:gd name="connsiteX700" fmla="*/ 1498819 w 2129521"/>
                <a:gd name="connsiteY700" fmla="*/ 366285 h 2145411"/>
                <a:gd name="connsiteX701" fmla="*/ 1505484 w 2129521"/>
                <a:gd name="connsiteY701" fmla="*/ 354969 h 2145411"/>
                <a:gd name="connsiteX702" fmla="*/ 1508984 w 2129521"/>
                <a:gd name="connsiteY702" fmla="*/ 365318 h 2145411"/>
                <a:gd name="connsiteX703" fmla="*/ 1510145 w 2129521"/>
                <a:gd name="connsiteY703" fmla="*/ 364182 h 2145411"/>
                <a:gd name="connsiteX704" fmla="*/ 1511273 w 2129521"/>
                <a:gd name="connsiteY704" fmla="*/ 366305 h 2145411"/>
                <a:gd name="connsiteX705" fmla="*/ 1512695 w 2129521"/>
                <a:gd name="connsiteY705" fmla="*/ 363987 h 2145411"/>
                <a:gd name="connsiteX706" fmla="*/ 1515550 w 2129521"/>
                <a:gd name="connsiteY706" fmla="*/ 372941 h 2145411"/>
                <a:gd name="connsiteX707" fmla="*/ 1537668 w 2129521"/>
                <a:gd name="connsiteY707" fmla="*/ 316678 h 2145411"/>
                <a:gd name="connsiteX708" fmla="*/ 1536962 w 2129521"/>
                <a:gd name="connsiteY708" fmla="*/ 355670 h 2145411"/>
                <a:gd name="connsiteX709" fmla="*/ 1538980 w 2129521"/>
                <a:gd name="connsiteY709" fmla="*/ 353845 h 2145411"/>
                <a:gd name="connsiteX710" fmla="*/ 1542856 w 2129521"/>
                <a:gd name="connsiteY710" fmla="*/ 361894 h 2145411"/>
                <a:gd name="connsiteX711" fmla="*/ 1565306 w 2129521"/>
                <a:gd name="connsiteY711" fmla="*/ 310843 h 2145411"/>
                <a:gd name="connsiteX712" fmla="*/ 1563408 w 2129521"/>
                <a:gd name="connsiteY712" fmla="*/ 343654 h 2145411"/>
                <a:gd name="connsiteX713" fmla="*/ 1571169 w 2129521"/>
                <a:gd name="connsiteY713" fmla="*/ 328437 h 2145411"/>
                <a:gd name="connsiteX714" fmla="*/ 1569300 w 2129521"/>
                <a:gd name="connsiteY714" fmla="*/ 344597 h 2145411"/>
                <a:gd name="connsiteX715" fmla="*/ 1575597 w 2129521"/>
                <a:gd name="connsiteY715" fmla="*/ 330936 h 2145411"/>
                <a:gd name="connsiteX716" fmla="*/ 1571990 w 2129521"/>
                <a:gd name="connsiteY716" fmla="*/ 378649 h 2145411"/>
                <a:gd name="connsiteX717" fmla="*/ 1579624 w 2129521"/>
                <a:gd name="connsiteY717" fmla="*/ 370097 h 2145411"/>
                <a:gd name="connsiteX718" fmla="*/ 1581436 w 2129521"/>
                <a:gd name="connsiteY718" fmla="*/ 383971 h 2145411"/>
                <a:gd name="connsiteX719" fmla="*/ 1585037 w 2129521"/>
                <a:gd name="connsiteY719" fmla="*/ 380076 h 2145411"/>
                <a:gd name="connsiteX720" fmla="*/ 1586232 w 2129521"/>
                <a:gd name="connsiteY720" fmla="*/ 390678 h 2145411"/>
                <a:gd name="connsiteX721" fmla="*/ 1588780 w 2129521"/>
                <a:gd name="connsiteY721" fmla="*/ 389155 h 2145411"/>
                <a:gd name="connsiteX722" fmla="*/ 1619404 w 2129521"/>
                <a:gd name="connsiteY722" fmla="*/ 341475 h 2145411"/>
                <a:gd name="connsiteX723" fmla="*/ 1611735 w 2129521"/>
                <a:gd name="connsiteY723" fmla="*/ 376691 h 2145411"/>
                <a:gd name="connsiteX724" fmla="*/ 1613831 w 2129521"/>
                <a:gd name="connsiteY724" fmla="*/ 384821 h 2145411"/>
                <a:gd name="connsiteX725" fmla="*/ 1645996 w 2129521"/>
                <a:gd name="connsiteY725" fmla="*/ 338861 h 2145411"/>
                <a:gd name="connsiteX726" fmla="*/ 1636442 w 2129521"/>
                <a:gd name="connsiteY726" fmla="*/ 375639 h 2145411"/>
                <a:gd name="connsiteX727" fmla="*/ 1648495 w 2129521"/>
                <a:gd name="connsiteY727" fmla="*/ 360361 h 2145411"/>
                <a:gd name="connsiteX728" fmla="*/ 1644354 w 2129521"/>
                <a:gd name="connsiteY728" fmla="*/ 373221 h 2145411"/>
                <a:gd name="connsiteX729" fmla="*/ 1654126 w 2129521"/>
                <a:gd name="connsiteY729" fmla="*/ 359769 h 2145411"/>
                <a:gd name="connsiteX730" fmla="*/ 1641406 w 2129521"/>
                <a:gd name="connsiteY730" fmla="*/ 405414 h 2145411"/>
                <a:gd name="connsiteX731" fmla="*/ 1649391 w 2129521"/>
                <a:gd name="connsiteY731" fmla="*/ 399398 h 2145411"/>
                <a:gd name="connsiteX732" fmla="*/ 1648475 w 2129521"/>
                <a:gd name="connsiteY732" fmla="*/ 413149 h 2145411"/>
                <a:gd name="connsiteX733" fmla="*/ 1652847 w 2129521"/>
                <a:gd name="connsiteY733" fmla="*/ 409973 h 2145411"/>
                <a:gd name="connsiteX734" fmla="*/ 1652009 w 2129521"/>
                <a:gd name="connsiteY734" fmla="*/ 419918 h 2145411"/>
                <a:gd name="connsiteX735" fmla="*/ 1652059 w 2129521"/>
                <a:gd name="connsiteY735" fmla="*/ 420429 h 2145411"/>
                <a:gd name="connsiteX736" fmla="*/ 1660234 w 2129521"/>
                <a:gd name="connsiteY736" fmla="*/ 417514 h 2145411"/>
                <a:gd name="connsiteX737" fmla="*/ 1694735 w 2129521"/>
                <a:gd name="connsiteY737" fmla="*/ 381739 h 2145411"/>
                <a:gd name="connsiteX738" fmla="*/ 1678709 w 2129521"/>
                <a:gd name="connsiteY738" fmla="*/ 418530 h 2145411"/>
                <a:gd name="connsiteX739" fmla="*/ 1678858 w 2129521"/>
                <a:gd name="connsiteY739" fmla="*/ 421170 h 2145411"/>
                <a:gd name="connsiteX740" fmla="*/ 1719667 w 2129521"/>
                <a:gd name="connsiteY740" fmla="*/ 382085 h 2145411"/>
                <a:gd name="connsiteX741" fmla="*/ 1700442 w 2129521"/>
                <a:gd name="connsiteY741" fmla="*/ 421832 h 2145411"/>
                <a:gd name="connsiteX742" fmla="*/ 1718106 w 2129521"/>
                <a:gd name="connsiteY742" fmla="*/ 406757 h 2145411"/>
                <a:gd name="connsiteX743" fmla="*/ 1714133 w 2129521"/>
                <a:gd name="connsiteY743" fmla="*/ 413898 h 2145411"/>
                <a:gd name="connsiteX744" fmla="*/ 1725526 w 2129521"/>
                <a:gd name="connsiteY744" fmla="*/ 403366 h 2145411"/>
                <a:gd name="connsiteX745" fmla="*/ 1704192 w 2129521"/>
                <a:gd name="connsiteY745" fmla="*/ 445558 h 2145411"/>
                <a:gd name="connsiteX746" fmla="*/ 1712099 w 2129521"/>
                <a:gd name="connsiteY746" fmla="*/ 441745 h 2145411"/>
                <a:gd name="connsiteX747" fmla="*/ 1708586 w 2129521"/>
                <a:gd name="connsiteY747" fmla="*/ 454801 h 2145411"/>
                <a:gd name="connsiteX748" fmla="*/ 1713526 w 2129521"/>
                <a:gd name="connsiteY748" fmla="*/ 452525 h 2145411"/>
                <a:gd name="connsiteX749" fmla="*/ 1710933 w 2129521"/>
                <a:gd name="connsiteY749" fmla="*/ 461527 h 2145411"/>
                <a:gd name="connsiteX750" fmla="*/ 1712101 w 2129521"/>
                <a:gd name="connsiteY750" fmla="*/ 461308 h 2145411"/>
                <a:gd name="connsiteX751" fmla="*/ 1711973 w 2129521"/>
                <a:gd name="connsiteY751" fmla="*/ 462581 h 2145411"/>
                <a:gd name="connsiteX752" fmla="*/ 1725191 w 2129521"/>
                <a:gd name="connsiteY752" fmla="*/ 460637 h 2145411"/>
                <a:gd name="connsiteX753" fmla="*/ 1760760 w 2129521"/>
                <a:gd name="connsiteY753" fmla="*/ 435926 h 2145411"/>
                <a:gd name="connsiteX754" fmla="*/ 1739052 w 2129521"/>
                <a:gd name="connsiteY754" fmla="*/ 467175 h 2145411"/>
                <a:gd name="connsiteX755" fmla="*/ 1783493 w 2129521"/>
                <a:gd name="connsiteY755" fmla="*/ 438847 h 2145411"/>
                <a:gd name="connsiteX756" fmla="*/ 1752693 w 2129521"/>
                <a:gd name="connsiteY756" fmla="*/ 479626 h 2145411"/>
                <a:gd name="connsiteX757" fmla="*/ 1777329 w 2129521"/>
                <a:gd name="connsiteY757" fmla="*/ 465841 h 2145411"/>
                <a:gd name="connsiteX758" fmla="*/ 1777032 w 2129521"/>
                <a:gd name="connsiteY758" fmla="*/ 466191 h 2145411"/>
                <a:gd name="connsiteX759" fmla="*/ 1787046 w 2129521"/>
                <a:gd name="connsiteY759" fmla="*/ 460054 h 2145411"/>
                <a:gd name="connsiteX760" fmla="*/ 1757728 w 2129521"/>
                <a:gd name="connsiteY760" fmla="*/ 497481 h 2145411"/>
                <a:gd name="connsiteX761" fmla="*/ 1765342 w 2129521"/>
                <a:gd name="connsiteY761" fmla="*/ 495512 h 2145411"/>
                <a:gd name="connsiteX762" fmla="*/ 1759486 w 2129521"/>
                <a:gd name="connsiteY762" fmla="*/ 507355 h 2145411"/>
                <a:gd name="connsiteX763" fmla="*/ 1764737 w 2129521"/>
                <a:gd name="connsiteY763" fmla="*/ 506096 h 2145411"/>
                <a:gd name="connsiteX764" fmla="*/ 1759630 w 2129521"/>
                <a:gd name="connsiteY764" fmla="*/ 515982 h 2145411"/>
                <a:gd name="connsiteX765" fmla="*/ 1780350 w 2129521"/>
                <a:gd name="connsiteY765" fmla="*/ 517024 h 2145411"/>
                <a:gd name="connsiteX766" fmla="*/ 1814948 w 2129521"/>
                <a:gd name="connsiteY766" fmla="*/ 501953 h 2145411"/>
                <a:gd name="connsiteX767" fmla="*/ 1792645 w 2129521"/>
                <a:gd name="connsiteY767" fmla="*/ 523462 h 2145411"/>
                <a:gd name="connsiteX768" fmla="*/ 1835016 w 2129521"/>
                <a:gd name="connsiteY768" fmla="*/ 506974 h 2145411"/>
                <a:gd name="connsiteX769" fmla="*/ 1794442 w 2129521"/>
                <a:gd name="connsiteY769" fmla="*/ 543109 h 2145411"/>
                <a:gd name="connsiteX770" fmla="*/ 1836324 w 2129521"/>
                <a:gd name="connsiteY770" fmla="*/ 527654 h 2145411"/>
                <a:gd name="connsiteX771" fmla="*/ 1799800 w 2129521"/>
                <a:gd name="connsiteY771" fmla="*/ 559047 h 2145411"/>
                <a:gd name="connsiteX772" fmla="*/ 1807072 w 2129521"/>
                <a:gd name="connsiteY772" fmla="*/ 558634 h 2145411"/>
                <a:gd name="connsiteX773" fmla="*/ 1799228 w 2129521"/>
                <a:gd name="connsiteY773" fmla="*/ 568834 h 2145411"/>
                <a:gd name="connsiteX774" fmla="*/ 1804511 w 2129521"/>
                <a:gd name="connsiteY774" fmla="*/ 568628 h 2145411"/>
                <a:gd name="connsiteX775" fmla="*/ 1797123 w 2129521"/>
                <a:gd name="connsiteY775" fmla="*/ 577893 h 2145411"/>
                <a:gd name="connsiteX776" fmla="*/ 1820957 w 2129521"/>
                <a:gd name="connsiteY776" fmla="*/ 583893 h 2145411"/>
                <a:gd name="connsiteX777" fmla="*/ 1820381 w 2129521"/>
                <a:gd name="connsiteY777" fmla="*/ 584870 h 2145411"/>
                <a:gd name="connsiteX778" fmla="*/ 1855213 w 2129521"/>
                <a:gd name="connsiteY778" fmla="*/ 577284 h 2145411"/>
                <a:gd name="connsiteX779" fmla="*/ 1834671 w 2129521"/>
                <a:gd name="connsiteY779" fmla="*/ 590478 h 2145411"/>
                <a:gd name="connsiteX780" fmla="*/ 1872261 w 2129521"/>
                <a:gd name="connsiteY780" fmla="*/ 583840 h 2145411"/>
                <a:gd name="connsiteX781" fmla="*/ 1826577 w 2129521"/>
                <a:gd name="connsiteY781" fmla="*/ 610683 h 2145411"/>
                <a:gd name="connsiteX782" fmla="*/ 1871468 w 2129521"/>
                <a:gd name="connsiteY782" fmla="*/ 603572 h 2145411"/>
                <a:gd name="connsiteX783" fmla="*/ 1855334 w 2129521"/>
                <a:gd name="connsiteY783" fmla="*/ 612673 h 2145411"/>
                <a:gd name="connsiteX784" fmla="*/ 1855991 w 2129521"/>
                <a:gd name="connsiteY784" fmla="*/ 612596 h 2145411"/>
                <a:gd name="connsiteX785" fmla="*/ 1850270 w 2129521"/>
                <a:gd name="connsiteY785" fmla="*/ 615530 h 2145411"/>
                <a:gd name="connsiteX786" fmla="*/ 1828697 w 2129521"/>
                <a:gd name="connsiteY786" fmla="*/ 627699 h 2145411"/>
                <a:gd name="connsiteX787" fmla="*/ 1835687 w 2129521"/>
                <a:gd name="connsiteY787" fmla="*/ 628682 h 2145411"/>
                <a:gd name="connsiteX788" fmla="*/ 1826275 w 2129521"/>
                <a:gd name="connsiteY788" fmla="*/ 636919 h 2145411"/>
                <a:gd name="connsiteX789" fmla="*/ 1831322 w 2129521"/>
                <a:gd name="connsiteY789" fmla="*/ 637719 h 2145411"/>
                <a:gd name="connsiteX790" fmla="*/ 1821528 w 2129521"/>
                <a:gd name="connsiteY790" fmla="*/ 645990 h 2145411"/>
                <a:gd name="connsiteX791" fmla="*/ 1843135 w 2129521"/>
                <a:gd name="connsiteY791" fmla="*/ 656238 h 2145411"/>
                <a:gd name="connsiteX792" fmla="*/ 1840000 w 2129521"/>
                <a:gd name="connsiteY792" fmla="*/ 659744 h 2145411"/>
                <a:gd name="connsiteX793" fmla="*/ 1880009 w 2129521"/>
                <a:gd name="connsiteY793" fmla="*/ 659020 h 2145411"/>
                <a:gd name="connsiteX794" fmla="*/ 1862697 w 2129521"/>
                <a:gd name="connsiteY794" fmla="*/ 665825 h 2145411"/>
                <a:gd name="connsiteX795" fmla="*/ 1893790 w 2129521"/>
                <a:gd name="connsiteY795" fmla="*/ 666497 h 2145411"/>
                <a:gd name="connsiteX796" fmla="*/ 1846037 w 2129521"/>
                <a:gd name="connsiteY796" fmla="*/ 683115 h 2145411"/>
                <a:gd name="connsiteX797" fmla="*/ 1891128 w 2129521"/>
                <a:gd name="connsiteY797" fmla="*/ 684883 h 2145411"/>
                <a:gd name="connsiteX798" fmla="*/ 1863584 w 2129521"/>
                <a:gd name="connsiteY798" fmla="*/ 693928 h 2145411"/>
                <a:gd name="connsiteX799" fmla="*/ 1872405 w 2129521"/>
                <a:gd name="connsiteY799" fmla="*/ 694625 h 2145411"/>
                <a:gd name="connsiteX800" fmla="*/ 1846957 w 2129521"/>
                <a:gd name="connsiteY800" fmla="*/ 701875 h 2145411"/>
                <a:gd name="connsiteX801" fmla="*/ 1850084 w 2129521"/>
                <a:gd name="connsiteY801" fmla="*/ 702968 h 2145411"/>
                <a:gd name="connsiteX802" fmla="*/ 1839570 w 2129521"/>
                <a:gd name="connsiteY802" fmla="*/ 709024 h 2145411"/>
                <a:gd name="connsiteX803" fmla="*/ 1844140 w 2129521"/>
                <a:gd name="connsiteY803" fmla="*/ 710711 h 2145411"/>
                <a:gd name="connsiteX804" fmla="*/ 1831888 w 2129521"/>
                <a:gd name="connsiteY804" fmla="*/ 717483 h 2145411"/>
                <a:gd name="connsiteX805" fmla="*/ 1850767 w 2129521"/>
                <a:gd name="connsiteY805" fmla="*/ 731519 h 2145411"/>
                <a:gd name="connsiteX806" fmla="*/ 1844626 w 2129521"/>
                <a:gd name="connsiteY806" fmla="*/ 736140 h 2145411"/>
                <a:gd name="connsiteX807" fmla="*/ 1888378 w 2129521"/>
                <a:gd name="connsiteY807" fmla="*/ 744022 h 2145411"/>
                <a:gd name="connsiteX808" fmla="*/ 1874834 w 2129521"/>
                <a:gd name="connsiteY808" fmla="*/ 746462 h 2145411"/>
                <a:gd name="connsiteX809" fmla="*/ 1898785 w 2129521"/>
                <a:gd name="connsiteY809" fmla="*/ 751766 h 2145411"/>
                <a:gd name="connsiteX810" fmla="*/ 1852079 w 2129521"/>
                <a:gd name="connsiteY810" fmla="*/ 758278 h 2145411"/>
                <a:gd name="connsiteX811" fmla="*/ 1894543 w 2129521"/>
                <a:gd name="connsiteY811" fmla="*/ 768470 h 2145411"/>
                <a:gd name="connsiteX812" fmla="*/ 1854844 w 2129521"/>
                <a:gd name="connsiteY812" fmla="*/ 773293 h 2145411"/>
                <a:gd name="connsiteX813" fmla="*/ 1872504 w 2129521"/>
                <a:gd name="connsiteY813" fmla="*/ 778281 h 2145411"/>
                <a:gd name="connsiteX814" fmla="*/ 1843873 w 2129521"/>
                <a:gd name="connsiteY814" fmla="*/ 780611 h 2145411"/>
                <a:gd name="connsiteX815" fmla="*/ 1838562 w 2129521"/>
                <a:gd name="connsiteY815" fmla="*/ 782408 h 2145411"/>
                <a:gd name="connsiteX816" fmla="*/ 1842468 w 2129521"/>
                <a:gd name="connsiteY816" fmla="*/ 784803 h 2145411"/>
                <a:gd name="connsiteX817" fmla="*/ 1827850 w 2129521"/>
                <a:gd name="connsiteY817" fmla="*/ 789462 h 2145411"/>
                <a:gd name="connsiteX818" fmla="*/ 1843570 w 2129521"/>
                <a:gd name="connsiteY818" fmla="*/ 806845 h 2145411"/>
                <a:gd name="connsiteX819" fmla="*/ 1834588 w 2129521"/>
                <a:gd name="connsiteY819" fmla="*/ 811170 h 2145411"/>
                <a:gd name="connsiteX820" fmla="*/ 1880009 w 2129521"/>
                <a:gd name="connsiteY820" fmla="*/ 829027 h 2145411"/>
                <a:gd name="connsiteX821" fmla="*/ 1869929 w 2129521"/>
                <a:gd name="connsiteY821" fmla="*/ 828844 h 2145411"/>
                <a:gd name="connsiteX822" fmla="*/ 1887042 w 2129521"/>
                <a:gd name="connsiteY822" fmla="*/ 836369 h 2145411"/>
                <a:gd name="connsiteX823" fmla="*/ 1844217 w 2129521"/>
                <a:gd name="connsiteY823" fmla="*/ 833891 h 2145411"/>
                <a:gd name="connsiteX824" fmla="*/ 1881590 w 2129521"/>
                <a:gd name="connsiteY824" fmla="*/ 851116 h 2145411"/>
                <a:gd name="connsiteX825" fmla="*/ 1830622 w 2129521"/>
                <a:gd name="connsiteY825" fmla="*/ 847264 h 2145411"/>
                <a:gd name="connsiteX826" fmla="*/ 1856276 w 2129521"/>
                <a:gd name="connsiteY826" fmla="*/ 860346 h 2145411"/>
                <a:gd name="connsiteX827" fmla="*/ 1826064 w 2129521"/>
                <a:gd name="connsiteY827" fmla="*/ 856854 h 2145411"/>
                <a:gd name="connsiteX828" fmla="*/ 1826379 w 2129521"/>
                <a:gd name="connsiteY828" fmla="*/ 857145 h 2145411"/>
                <a:gd name="connsiteX829" fmla="*/ 1809683 w 2129521"/>
                <a:gd name="connsiteY829" fmla="*/ 859026 h 2145411"/>
                <a:gd name="connsiteX830" fmla="*/ 1821813 w 2129521"/>
                <a:gd name="connsiteY830" fmla="*/ 879319 h 2145411"/>
                <a:gd name="connsiteX831" fmla="*/ 1810714 w 2129521"/>
                <a:gd name="connsiteY831" fmla="*/ 882181 h 2145411"/>
                <a:gd name="connsiteX832" fmla="*/ 1855213 w 2129521"/>
                <a:gd name="connsiteY832" fmla="*/ 910762 h 2145411"/>
                <a:gd name="connsiteX833" fmla="*/ 1847686 w 2129521"/>
                <a:gd name="connsiteY833" fmla="*/ 909123 h 2145411"/>
                <a:gd name="connsiteX834" fmla="*/ 1859024 w 2129521"/>
                <a:gd name="connsiteY834" fmla="*/ 917058 h 2145411"/>
                <a:gd name="connsiteX835" fmla="*/ 1822297 w 2129521"/>
                <a:gd name="connsiteY835" fmla="*/ 907518 h 2145411"/>
                <a:gd name="connsiteX836" fmla="*/ 1852758 w 2129521"/>
                <a:gd name="connsiteY836" fmla="*/ 929646 h 2145411"/>
                <a:gd name="connsiteX837" fmla="*/ 1799445 w 2129521"/>
                <a:gd name="connsiteY837" fmla="*/ 914791 h 2145411"/>
                <a:gd name="connsiteX838" fmla="*/ 1805286 w 2129521"/>
                <a:gd name="connsiteY838" fmla="*/ 922541 h 2145411"/>
                <a:gd name="connsiteX839" fmla="*/ 1805162 w 2129521"/>
                <a:gd name="connsiteY839" fmla="*/ 922533 h 2145411"/>
                <a:gd name="connsiteX840" fmla="*/ 1824352 w 2129521"/>
                <a:gd name="connsiteY840" fmla="*/ 937672 h 2145411"/>
                <a:gd name="connsiteX841" fmla="*/ 1780725 w 2129521"/>
                <a:gd name="connsiteY841" fmla="*/ 923627 h 2145411"/>
                <a:gd name="connsiteX842" fmla="*/ 1778231 w 2129521"/>
                <a:gd name="connsiteY842" fmla="*/ 923417 h 2145411"/>
                <a:gd name="connsiteX843" fmla="*/ 1786338 w 2129521"/>
                <a:gd name="connsiteY843" fmla="*/ 946156 h 2145411"/>
                <a:gd name="connsiteX844" fmla="*/ 1774398 w 2129521"/>
                <a:gd name="connsiteY844" fmla="*/ 946824 h 2145411"/>
                <a:gd name="connsiteX845" fmla="*/ 1774246 w 2129521"/>
                <a:gd name="connsiteY845" fmla="*/ 946839 h 2145411"/>
                <a:gd name="connsiteX846" fmla="*/ 1814948 w 2129521"/>
                <a:gd name="connsiteY846" fmla="*/ 986092 h 2145411"/>
                <a:gd name="connsiteX847" fmla="*/ 1808790 w 2129521"/>
                <a:gd name="connsiteY847" fmla="*/ 983409 h 2145411"/>
                <a:gd name="connsiteX848" fmla="*/ 1815801 w 2129521"/>
                <a:gd name="connsiteY848" fmla="*/ 990729 h 2145411"/>
                <a:gd name="connsiteX849" fmla="*/ 1795350 w 2129521"/>
                <a:gd name="connsiteY849" fmla="*/ 980837 h 2145411"/>
                <a:gd name="connsiteX850" fmla="*/ 1795063 w 2129521"/>
                <a:gd name="connsiteY850" fmla="*/ 985796 h 2145411"/>
                <a:gd name="connsiteX851" fmla="*/ 1799692 w 2129521"/>
                <a:gd name="connsiteY851" fmla="*/ 990803 h 2145411"/>
                <a:gd name="connsiteX852" fmla="*/ 1801905 w 2129521"/>
                <a:gd name="connsiteY852" fmla="*/ 986463 h 2145411"/>
                <a:gd name="connsiteX853" fmla="*/ 1801213 w 2129521"/>
                <a:gd name="connsiteY853" fmla="*/ 992448 h 2145411"/>
                <a:gd name="connsiteX854" fmla="*/ 1803557 w 2129521"/>
                <a:gd name="connsiteY854" fmla="*/ 994984 h 2145411"/>
                <a:gd name="connsiteX855" fmla="*/ 1806333 w 2129521"/>
                <a:gd name="connsiteY855" fmla="*/ 988962 h 2145411"/>
                <a:gd name="connsiteX856" fmla="*/ 1805702 w 2129521"/>
                <a:gd name="connsiteY856" fmla="*/ 997305 h 2145411"/>
                <a:gd name="connsiteX857" fmla="*/ 1809160 w 2129521"/>
                <a:gd name="connsiteY857" fmla="*/ 1001045 h 2145411"/>
                <a:gd name="connsiteX858" fmla="*/ 1805557 w 2129521"/>
                <a:gd name="connsiteY858" fmla="*/ 999223 h 2145411"/>
                <a:gd name="connsiteX859" fmla="*/ 1802726 w 2129521"/>
                <a:gd name="connsiteY859" fmla="*/ 1036675 h 2145411"/>
                <a:gd name="connsiteX860" fmla="*/ 1810360 w 2129521"/>
                <a:gd name="connsiteY860" fmla="*/ 1028123 h 2145411"/>
                <a:gd name="connsiteX861" fmla="*/ 1812172 w 2129521"/>
                <a:gd name="connsiteY861" fmla="*/ 1041997 h 2145411"/>
                <a:gd name="connsiteX862" fmla="*/ 1815773 w 2129521"/>
                <a:gd name="connsiteY862" fmla="*/ 1038102 h 2145411"/>
                <a:gd name="connsiteX863" fmla="*/ 1816968 w 2129521"/>
                <a:gd name="connsiteY863" fmla="*/ 1048704 h 2145411"/>
                <a:gd name="connsiteX864" fmla="*/ 1819516 w 2129521"/>
                <a:gd name="connsiteY864" fmla="*/ 1047181 h 2145411"/>
                <a:gd name="connsiteX865" fmla="*/ 1850140 w 2129521"/>
                <a:gd name="connsiteY865" fmla="*/ 999501 h 2145411"/>
                <a:gd name="connsiteX866" fmla="*/ 1842471 w 2129521"/>
                <a:gd name="connsiteY866" fmla="*/ 1034717 h 2145411"/>
                <a:gd name="connsiteX867" fmla="*/ 1844567 w 2129521"/>
                <a:gd name="connsiteY867" fmla="*/ 1042847 h 2145411"/>
                <a:gd name="connsiteX868" fmla="*/ 1876732 w 2129521"/>
                <a:gd name="connsiteY868" fmla="*/ 996887 h 2145411"/>
                <a:gd name="connsiteX869" fmla="*/ 1867178 w 2129521"/>
                <a:gd name="connsiteY869" fmla="*/ 1033665 h 2145411"/>
                <a:gd name="connsiteX870" fmla="*/ 1879231 w 2129521"/>
                <a:gd name="connsiteY870" fmla="*/ 1018387 h 2145411"/>
                <a:gd name="connsiteX871" fmla="*/ 1875090 w 2129521"/>
                <a:gd name="connsiteY871" fmla="*/ 1031247 h 2145411"/>
                <a:gd name="connsiteX872" fmla="*/ 1884862 w 2129521"/>
                <a:gd name="connsiteY872" fmla="*/ 1017795 h 2145411"/>
                <a:gd name="connsiteX873" fmla="*/ 1872142 w 2129521"/>
                <a:gd name="connsiteY873" fmla="*/ 1063440 h 2145411"/>
                <a:gd name="connsiteX874" fmla="*/ 1880127 w 2129521"/>
                <a:gd name="connsiteY874" fmla="*/ 1057424 h 2145411"/>
                <a:gd name="connsiteX875" fmla="*/ 1879211 w 2129521"/>
                <a:gd name="connsiteY875" fmla="*/ 1071175 h 2145411"/>
                <a:gd name="connsiteX876" fmla="*/ 1883583 w 2129521"/>
                <a:gd name="connsiteY876" fmla="*/ 1067999 h 2145411"/>
                <a:gd name="connsiteX877" fmla="*/ 1882745 w 2129521"/>
                <a:gd name="connsiteY877" fmla="*/ 1077944 h 2145411"/>
                <a:gd name="connsiteX878" fmla="*/ 1882795 w 2129521"/>
                <a:gd name="connsiteY878" fmla="*/ 1078455 h 2145411"/>
                <a:gd name="connsiteX879" fmla="*/ 1890970 w 2129521"/>
                <a:gd name="connsiteY879" fmla="*/ 1075540 h 2145411"/>
                <a:gd name="connsiteX880" fmla="*/ 1925471 w 2129521"/>
                <a:gd name="connsiteY880" fmla="*/ 1039765 h 2145411"/>
                <a:gd name="connsiteX881" fmla="*/ 1909445 w 2129521"/>
                <a:gd name="connsiteY881" fmla="*/ 1076556 h 2145411"/>
                <a:gd name="connsiteX882" fmla="*/ 1909594 w 2129521"/>
                <a:gd name="connsiteY882" fmla="*/ 1079196 h 2145411"/>
                <a:gd name="connsiteX883" fmla="*/ 1950403 w 2129521"/>
                <a:gd name="connsiteY883" fmla="*/ 1040111 h 2145411"/>
                <a:gd name="connsiteX884" fmla="*/ 1931178 w 2129521"/>
                <a:gd name="connsiteY884" fmla="*/ 1079858 h 2145411"/>
                <a:gd name="connsiteX885" fmla="*/ 1948842 w 2129521"/>
                <a:gd name="connsiteY885" fmla="*/ 1064783 h 2145411"/>
                <a:gd name="connsiteX886" fmla="*/ 1944869 w 2129521"/>
                <a:gd name="connsiteY886" fmla="*/ 1071924 h 2145411"/>
                <a:gd name="connsiteX887" fmla="*/ 1956262 w 2129521"/>
                <a:gd name="connsiteY887" fmla="*/ 1061392 h 2145411"/>
                <a:gd name="connsiteX888" fmla="*/ 1934928 w 2129521"/>
                <a:gd name="connsiteY888" fmla="*/ 1103584 h 2145411"/>
                <a:gd name="connsiteX889" fmla="*/ 1942835 w 2129521"/>
                <a:gd name="connsiteY889" fmla="*/ 1099771 h 2145411"/>
                <a:gd name="connsiteX890" fmla="*/ 1939322 w 2129521"/>
                <a:gd name="connsiteY890" fmla="*/ 1112827 h 2145411"/>
                <a:gd name="connsiteX891" fmla="*/ 1944262 w 2129521"/>
                <a:gd name="connsiteY891" fmla="*/ 1110551 h 2145411"/>
                <a:gd name="connsiteX892" fmla="*/ 1941669 w 2129521"/>
                <a:gd name="connsiteY892" fmla="*/ 1119553 h 2145411"/>
                <a:gd name="connsiteX893" fmla="*/ 1942837 w 2129521"/>
                <a:gd name="connsiteY893" fmla="*/ 1119334 h 2145411"/>
                <a:gd name="connsiteX894" fmla="*/ 1942709 w 2129521"/>
                <a:gd name="connsiteY894" fmla="*/ 1120607 h 2145411"/>
                <a:gd name="connsiteX895" fmla="*/ 1955927 w 2129521"/>
                <a:gd name="connsiteY895" fmla="*/ 1118663 h 2145411"/>
                <a:gd name="connsiteX896" fmla="*/ 1991496 w 2129521"/>
                <a:gd name="connsiteY896" fmla="*/ 1093952 h 2145411"/>
                <a:gd name="connsiteX897" fmla="*/ 1969788 w 2129521"/>
                <a:gd name="connsiteY897" fmla="*/ 1125201 h 2145411"/>
                <a:gd name="connsiteX898" fmla="*/ 2014229 w 2129521"/>
                <a:gd name="connsiteY898" fmla="*/ 1096873 h 2145411"/>
                <a:gd name="connsiteX899" fmla="*/ 1983429 w 2129521"/>
                <a:gd name="connsiteY899" fmla="*/ 1137652 h 2145411"/>
                <a:gd name="connsiteX900" fmla="*/ 2008065 w 2129521"/>
                <a:gd name="connsiteY900" fmla="*/ 1123867 h 2145411"/>
                <a:gd name="connsiteX901" fmla="*/ 2007768 w 2129521"/>
                <a:gd name="connsiteY901" fmla="*/ 1124217 h 2145411"/>
                <a:gd name="connsiteX902" fmla="*/ 2017782 w 2129521"/>
                <a:gd name="connsiteY902" fmla="*/ 1118080 h 2145411"/>
                <a:gd name="connsiteX903" fmla="*/ 1988464 w 2129521"/>
                <a:gd name="connsiteY903" fmla="*/ 1155507 h 2145411"/>
                <a:gd name="connsiteX904" fmla="*/ 1996078 w 2129521"/>
                <a:gd name="connsiteY904" fmla="*/ 1153538 h 2145411"/>
                <a:gd name="connsiteX905" fmla="*/ 1990222 w 2129521"/>
                <a:gd name="connsiteY905" fmla="*/ 1165381 h 2145411"/>
                <a:gd name="connsiteX906" fmla="*/ 1995473 w 2129521"/>
                <a:gd name="connsiteY906" fmla="*/ 1164122 h 2145411"/>
                <a:gd name="connsiteX907" fmla="*/ 1990366 w 2129521"/>
                <a:gd name="connsiteY907" fmla="*/ 1174008 h 2145411"/>
                <a:gd name="connsiteX908" fmla="*/ 2011086 w 2129521"/>
                <a:gd name="connsiteY908" fmla="*/ 1175050 h 2145411"/>
                <a:gd name="connsiteX909" fmla="*/ 2045684 w 2129521"/>
                <a:gd name="connsiteY909" fmla="*/ 1159979 h 2145411"/>
                <a:gd name="connsiteX910" fmla="*/ 2023381 w 2129521"/>
                <a:gd name="connsiteY910" fmla="*/ 1181488 h 2145411"/>
                <a:gd name="connsiteX911" fmla="*/ 2065752 w 2129521"/>
                <a:gd name="connsiteY911" fmla="*/ 1165000 h 2145411"/>
                <a:gd name="connsiteX912" fmla="*/ 2025178 w 2129521"/>
                <a:gd name="connsiteY912" fmla="*/ 1201135 h 2145411"/>
                <a:gd name="connsiteX913" fmla="*/ 2067060 w 2129521"/>
                <a:gd name="connsiteY913" fmla="*/ 1185680 h 2145411"/>
                <a:gd name="connsiteX914" fmla="*/ 2030536 w 2129521"/>
                <a:gd name="connsiteY914" fmla="*/ 1217073 h 2145411"/>
                <a:gd name="connsiteX915" fmla="*/ 2037808 w 2129521"/>
                <a:gd name="connsiteY915" fmla="*/ 1216660 h 2145411"/>
                <a:gd name="connsiteX916" fmla="*/ 2029964 w 2129521"/>
                <a:gd name="connsiteY916" fmla="*/ 1226860 h 2145411"/>
                <a:gd name="connsiteX917" fmla="*/ 2035247 w 2129521"/>
                <a:gd name="connsiteY917" fmla="*/ 1226654 h 2145411"/>
                <a:gd name="connsiteX918" fmla="*/ 2027859 w 2129521"/>
                <a:gd name="connsiteY918" fmla="*/ 1235919 h 2145411"/>
                <a:gd name="connsiteX919" fmla="*/ 2051693 w 2129521"/>
                <a:gd name="connsiteY919" fmla="*/ 1241919 h 2145411"/>
                <a:gd name="connsiteX920" fmla="*/ 2051117 w 2129521"/>
                <a:gd name="connsiteY920" fmla="*/ 1242896 h 2145411"/>
                <a:gd name="connsiteX921" fmla="*/ 2085949 w 2129521"/>
                <a:gd name="connsiteY921" fmla="*/ 1235310 h 2145411"/>
                <a:gd name="connsiteX922" fmla="*/ 2065407 w 2129521"/>
                <a:gd name="connsiteY922" fmla="*/ 1248504 h 2145411"/>
                <a:gd name="connsiteX923" fmla="*/ 2102997 w 2129521"/>
                <a:gd name="connsiteY923" fmla="*/ 1241866 h 2145411"/>
                <a:gd name="connsiteX924" fmla="*/ 2057313 w 2129521"/>
                <a:gd name="connsiteY924" fmla="*/ 1268710 h 2145411"/>
                <a:gd name="connsiteX925" fmla="*/ 2102204 w 2129521"/>
                <a:gd name="connsiteY925" fmla="*/ 1261598 h 2145411"/>
                <a:gd name="connsiteX926" fmla="*/ 2086070 w 2129521"/>
                <a:gd name="connsiteY926" fmla="*/ 1270699 h 2145411"/>
                <a:gd name="connsiteX927" fmla="*/ 2086727 w 2129521"/>
                <a:gd name="connsiteY927" fmla="*/ 1270622 h 2145411"/>
                <a:gd name="connsiteX928" fmla="*/ 2081006 w 2129521"/>
                <a:gd name="connsiteY928" fmla="*/ 1273556 h 2145411"/>
                <a:gd name="connsiteX929" fmla="*/ 2059433 w 2129521"/>
                <a:gd name="connsiteY929" fmla="*/ 1285726 h 2145411"/>
                <a:gd name="connsiteX930" fmla="*/ 2066423 w 2129521"/>
                <a:gd name="connsiteY930" fmla="*/ 1286708 h 2145411"/>
                <a:gd name="connsiteX931" fmla="*/ 2057011 w 2129521"/>
                <a:gd name="connsiteY931" fmla="*/ 1294945 h 2145411"/>
                <a:gd name="connsiteX932" fmla="*/ 2062058 w 2129521"/>
                <a:gd name="connsiteY932" fmla="*/ 1295746 h 2145411"/>
                <a:gd name="connsiteX933" fmla="*/ 2052264 w 2129521"/>
                <a:gd name="connsiteY933" fmla="*/ 1304016 h 2145411"/>
                <a:gd name="connsiteX934" fmla="*/ 2073871 w 2129521"/>
                <a:gd name="connsiteY934" fmla="*/ 1314265 h 2145411"/>
                <a:gd name="connsiteX935" fmla="*/ 2070736 w 2129521"/>
                <a:gd name="connsiteY935" fmla="*/ 1317771 h 2145411"/>
                <a:gd name="connsiteX936" fmla="*/ 2110745 w 2129521"/>
                <a:gd name="connsiteY936" fmla="*/ 1317046 h 2145411"/>
                <a:gd name="connsiteX937" fmla="*/ 2093433 w 2129521"/>
                <a:gd name="connsiteY937" fmla="*/ 1323852 h 2145411"/>
                <a:gd name="connsiteX938" fmla="*/ 2124526 w 2129521"/>
                <a:gd name="connsiteY938" fmla="*/ 1324524 h 2145411"/>
                <a:gd name="connsiteX939" fmla="*/ 2076773 w 2129521"/>
                <a:gd name="connsiteY939" fmla="*/ 1341142 h 2145411"/>
                <a:gd name="connsiteX940" fmla="*/ 2121864 w 2129521"/>
                <a:gd name="connsiteY940" fmla="*/ 1342910 h 2145411"/>
                <a:gd name="connsiteX941" fmla="*/ 2094320 w 2129521"/>
                <a:gd name="connsiteY941" fmla="*/ 1351954 h 2145411"/>
                <a:gd name="connsiteX942" fmla="*/ 2103141 w 2129521"/>
                <a:gd name="connsiteY942" fmla="*/ 1352652 h 2145411"/>
                <a:gd name="connsiteX943" fmla="*/ 2077693 w 2129521"/>
                <a:gd name="connsiteY943" fmla="*/ 1359902 h 2145411"/>
                <a:gd name="connsiteX944" fmla="*/ 2080820 w 2129521"/>
                <a:gd name="connsiteY944" fmla="*/ 1360995 h 2145411"/>
                <a:gd name="connsiteX945" fmla="*/ 2070306 w 2129521"/>
                <a:gd name="connsiteY945" fmla="*/ 1367051 h 2145411"/>
                <a:gd name="connsiteX946" fmla="*/ 2074876 w 2129521"/>
                <a:gd name="connsiteY946" fmla="*/ 1368738 h 2145411"/>
                <a:gd name="connsiteX947" fmla="*/ 2062624 w 2129521"/>
                <a:gd name="connsiteY947" fmla="*/ 1375510 h 2145411"/>
                <a:gd name="connsiteX948" fmla="*/ 2081503 w 2129521"/>
                <a:gd name="connsiteY948" fmla="*/ 1389545 h 2145411"/>
                <a:gd name="connsiteX949" fmla="*/ 2075362 w 2129521"/>
                <a:gd name="connsiteY949" fmla="*/ 1394167 h 2145411"/>
                <a:gd name="connsiteX950" fmla="*/ 2119114 w 2129521"/>
                <a:gd name="connsiteY950" fmla="*/ 1402049 h 2145411"/>
                <a:gd name="connsiteX951" fmla="*/ 2105570 w 2129521"/>
                <a:gd name="connsiteY951" fmla="*/ 1404489 h 2145411"/>
                <a:gd name="connsiteX952" fmla="*/ 2129521 w 2129521"/>
                <a:gd name="connsiteY952" fmla="*/ 1409793 h 2145411"/>
                <a:gd name="connsiteX953" fmla="*/ 2082815 w 2129521"/>
                <a:gd name="connsiteY953" fmla="*/ 1416304 h 2145411"/>
                <a:gd name="connsiteX954" fmla="*/ 2125279 w 2129521"/>
                <a:gd name="connsiteY954" fmla="*/ 1426496 h 2145411"/>
                <a:gd name="connsiteX955" fmla="*/ 2085580 w 2129521"/>
                <a:gd name="connsiteY955" fmla="*/ 1431320 h 2145411"/>
                <a:gd name="connsiteX956" fmla="*/ 2103240 w 2129521"/>
                <a:gd name="connsiteY956" fmla="*/ 1436307 h 2145411"/>
                <a:gd name="connsiteX957" fmla="*/ 2074609 w 2129521"/>
                <a:gd name="connsiteY957" fmla="*/ 1438637 h 2145411"/>
                <a:gd name="connsiteX958" fmla="*/ 2069298 w 2129521"/>
                <a:gd name="connsiteY958" fmla="*/ 1440435 h 2145411"/>
                <a:gd name="connsiteX959" fmla="*/ 2073204 w 2129521"/>
                <a:gd name="connsiteY959" fmla="*/ 1442830 h 2145411"/>
                <a:gd name="connsiteX960" fmla="*/ 2058586 w 2129521"/>
                <a:gd name="connsiteY960" fmla="*/ 1447489 h 2145411"/>
                <a:gd name="connsiteX961" fmla="*/ 2074306 w 2129521"/>
                <a:gd name="connsiteY961" fmla="*/ 1464872 h 2145411"/>
                <a:gd name="connsiteX962" fmla="*/ 2065324 w 2129521"/>
                <a:gd name="connsiteY962" fmla="*/ 1469197 h 2145411"/>
                <a:gd name="connsiteX963" fmla="*/ 2110745 w 2129521"/>
                <a:gd name="connsiteY963" fmla="*/ 1487053 h 2145411"/>
                <a:gd name="connsiteX964" fmla="*/ 2100665 w 2129521"/>
                <a:gd name="connsiteY964" fmla="*/ 1486870 h 2145411"/>
                <a:gd name="connsiteX965" fmla="*/ 2117778 w 2129521"/>
                <a:gd name="connsiteY965" fmla="*/ 1494395 h 2145411"/>
                <a:gd name="connsiteX966" fmla="*/ 2074953 w 2129521"/>
                <a:gd name="connsiteY966" fmla="*/ 1491917 h 2145411"/>
                <a:gd name="connsiteX967" fmla="*/ 2112326 w 2129521"/>
                <a:gd name="connsiteY967" fmla="*/ 1509143 h 2145411"/>
                <a:gd name="connsiteX968" fmla="*/ 2061358 w 2129521"/>
                <a:gd name="connsiteY968" fmla="*/ 1505290 h 2145411"/>
                <a:gd name="connsiteX969" fmla="*/ 2087012 w 2129521"/>
                <a:gd name="connsiteY969" fmla="*/ 1518373 h 2145411"/>
                <a:gd name="connsiteX970" fmla="*/ 2056800 w 2129521"/>
                <a:gd name="connsiteY970" fmla="*/ 1514880 h 2145411"/>
                <a:gd name="connsiteX971" fmla="*/ 2057115 w 2129521"/>
                <a:gd name="connsiteY971" fmla="*/ 1515171 h 2145411"/>
                <a:gd name="connsiteX972" fmla="*/ 2040419 w 2129521"/>
                <a:gd name="connsiteY972" fmla="*/ 1517052 h 2145411"/>
                <a:gd name="connsiteX973" fmla="*/ 2052549 w 2129521"/>
                <a:gd name="connsiteY973" fmla="*/ 1537346 h 2145411"/>
                <a:gd name="connsiteX974" fmla="*/ 2041450 w 2129521"/>
                <a:gd name="connsiteY974" fmla="*/ 1540207 h 2145411"/>
                <a:gd name="connsiteX975" fmla="*/ 2085949 w 2129521"/>
                <a:gd name="connsiteY975" fmla="*/ 1568788 h 2145411"/>
                <a:gd name="connsiteX976" fmla="*/ 2078422 w 2129521"/>
                <a:gd name="connsiteY976" fmla="*/ 1567149 h 2145411"/>
                <a:gd name="connsiteX977" fmla="*/ 2089760 w 2129521"/>
                <a:gd name="connsiteY977" fmla="*/ 1575084 h 2145411"/>
                <a:gd name="connsiteX978" fmla="*/ 2053033 w 2129521"/>
                <a:gd name="connsiteY978" fmla="*/ 1565544 h 2145411"/>
                <a:gd name="connsiteX979" fmla="*/ 2083494 w 2129521"/>
                <a:gd name="connsiteY979" fmla="*/ 1587673 h 2145411"/>
                <a:gd name="connsiteX980" fmla="*/ 2030181 w 2129521"/>
                <a:gd name="connsiteY980" fmla="*/ 1572817 h 2145411"/>
                <a:gd name="connsiteX981" fmla="*/ 2036022 w 2129521"/>
                <a:gd name="connsiteY981" fmla="*/ 1580568 h 2145411"/>
                <a:gd name="connsiteX982" fmla="*/ 2035898 w 2129521"/>
                <a:gd name="connsiteY982" fmla="*/ 1580559 h 2145411"/>
                <a:gd name="connsiteX983" fmla="*/ 2055088 w 2129521"/>
                <a:gd name="connsiteY983" fmla="*/ 1595699 h 2145411"/>
                <a:gd name="connsiteX984" fmla="*/ 2011461 w 2129521"/>
                <a:gd name="connsiteY984" fmla="*/ 1581654 h 2145411"/>
                <a:gd name="connsiteX985" fmla="*/ 2008967 w 2129521"/>
                <a:gd name="connsiteY985" fmla="*/ 1581443 h 2145411"/>
                <a:gd name="connsiteX986" fmla="*/ 2017074 w 2129521"/>
                <a:gd name="connsiteY986" fmla="*/ 1604182 h 2145411"/>
                <a:gd name="connsiteX987" fmla="*/ 2005134 w 2129521"/>
                <a:gd name="connsiteY987" fmla="*/ 1604851 h 2145411"/>
                <a:gd name="connsiteX988" fmla="*/ 2004982 w 2129521"/>
                <a:gd name="connsiteY988" fmla="*/ 1604866 h 2145411"/>
                <a:gd name="connsiteX989" fmla="*/ 2045684 w 2129521"/>
                <a:gd name="connsiteY989" fmla="*/ 1644118 h 2145411"/>
                <a:gd name="connsiteX990" fmla="*/ 2039526 w 2129521"/>
                <a:gd name="connsiteY990" fmla="*/ 1641435 h 2145411"/>
                <a:gd name="connsiteX991" fmla="*/ 2046537 w 2129521"/>
                <a:gd name="connsiteY991" fmla="*/ 1648756 h 2145411"/>
                <a:gd name="connsiteX992" fmla="*/ 2017275 w 2129521"/>
                <a:gd name="connsiteY992" fmla="*/ 1634602 h 2145411"/>
                <a:gd name="connsiteX993" fmla="*/ 2039896 w 2129521"/>
                <a:gd name="connsiteY993" fmla="*/ 1659071 h 2145411"/>
                <a:gd name="connsiteX994" fmla="*/ 1988842 w 2129521"/>
                <a:gd name="connsiteY994" fmla="*/ 1633256 h 2145411"/>
                <a:gd name="connsiteX995" fmla="*/ 1993674 w 2129521"/>
                <a:gd name="connsiteY995" fmla="*/ 1643277 h 2145411"/>
                <a:gd name="connsiteX996" fmla="*/ 1988759 w 2129521"/>
                <a:gd name="connsiteY996" fmla="*/ 1641954 h 2145411"/>
                <a:gd name="connsiteX997" fmla="*/ 2008691 w 2129521"/>
                <a:gd name="connsiteY997" fmla="*/ 1665311 h 2145411"/>
                <a:gd name="connsiteX998" fmla="*/ 1966121 w 2129521"/>
                <a:gd name="connsiteY998" fmla="*/ 1641620 h 2145411"/>
                <a:gd name="connsiteX999" fmla="*/ 1969238 w 2129521"/>
                <a:gd name="connsiteY999" fmla="*/ 1662814 h 2145411"/>
                <a:gd name="connsiteX1000" fmla="*/ 1965629 w 2129521"/>
                <a:gd name="connsiteY1000" fmla="*/ 1662304 h 2145411"/>
                <a:gd name="connsiteX1001" fmla="*/ 1966082 w 2129521"/>
                <a:gd name="connsiteY1001" fmla="*/ 1664718 h 2145411"/>
                <a:gd name="connsiteX1002" fmla="*/ 1959525 w 2129521"/>
                <a:gd name="connsiteY1002" fmla="*/ 1664055 h 2145411"/>
                <a:gd name="connsiteX1003" fmla="*/ 1959535 w 2129521"/>
                <a:gd name="connsiteY1003" fmla="*/ 1664136 h 2145411"/>
                <a:gd name="connsiteX1004" fmla="*/ 1991496 w 2129521"/>
                <a:gd name="connsiteY1004" fmla="*/ 1710144 h 2145411"/>
                <a:gd name="connsiteX1005" fmla="*/ 1985616 w 2129521"/>
                <a:gd name="connsiteY1005" fmla="*/ 1706060 h 2145411"/>
                <a:gd name="connsiteX1006" fmla="*/ 1989774 w 2129521"/>
                <a:gd name="connsiteY1006" fmla="*/ 1712581 h 2145411"/>
                <a:gd name="connsiteX1007" fmla="*/ 1968410 w 2129521"/>
                <a:gd name="connsiteY1007" fmla="*/ 1696447 h 2145411"/>
                <a:gd name="connsiteX1008" fmla="*/ 1983207 w 2129521"/>
                <a:gd name="connsiteY1008" fmla="*/ 1720591 h 2145411"/>
                <a:gd name="connsiteX1009" fmla="*/ 1936713 w 2129521"/>
                <a:gd name="connsiteY1009" fmla="*/ 1684172 h 2145411"/>
                <a:gd name="connsiteX1010" fmla="*/ 1939906 w 2129521"/>
                <a:gd name="connsiteY1010" fmla="*/ 1696519 h 2145411"/>
                <a:gd name="connsiteX1011" fmla="*/ 1931646 w 2129521"/>
                <a:gd name="connsiteY1011" fmla="*/ 1692435 h 2145411"/>
                <a:gd name="connsiteX1012" fmla="*/ 1949606 w 2129521"/>
                <a:gd name="connsiteY1012" fmla="*/ 1724533 h 2145411"/>
                <a:gd name="connsiteX1013" fmla="*/ 1911820 w 2129521"/>
                <a:gd name="connsiteY1013" fmla="*/ 1692435 h 2145411"/>
                <a:gd name="connsiteX1014" fmla="*/ 1910887 w 2129521"/>
                <a:gd name="connsiteY1014" fmla="*/ 1710988 h 2145411"/>
                <a:gd name="connsiteX1015" fmla="*/ 1909735 w 2129521"/>
                <a:gd name="connsiteY1015" fmla="*/ 1710584 h 2145411"/>
                <a:gd name="connsiteX1016" fmla="*/ 1909686 w 2129521"/>
                <a:gd name="connsiteY1016" fmla="*/ 1715169 h 2145411"/>
                <a:gd name="connsiteX1017" fmla="*/ 1903451 w 2129521"/>
                <a:gd name="connsiteY1017" fmla="*/ 1713261 h 2145411"/>
                <a:gd name="connsiteX1018" fmla="*/ 1903421 w 2129521"/>
                <a:gd name="connsiteY1018" fmla="*/ 1713712 h 2145411"/>
                <a:gd name="connsiteX1019" fmla="*/ 1925471 w 2129521"/>
                <a:gd name="connsiteY1019" fmla="*/ 1764332 h 2145411"/>
                <a:gd name="connsiteX1020" fmla="*/ 1919207 w 2129521"/>
                <a:gd name="connsiteY1020" fmla="*/ 1757838 h 2145411"/>
                <a:gd name="connsiteX1021" fmla="*/ 1921646 w 2129521"/>
                <a:gd name="connsiteY1021" fmla="*/ 1764105 h 2145411"/>
                <a:gd name="connsiteX1022" fmla="*/ 1907701 w 2129521"/>
                <a:gd name="connsiteY1022" fmla="*/ 1748448 h 2145411"/>
                <a:gd name="connsiteX1023" fmla="*/ 1915607 w 2129521"/>
                <a:gd name="connsiteY1023" fmla="*/ 1769870 h 2145411"/>
                <a:gd name="connsiteX1024" fmla="*/ 1875961 w 2129521"/>
                <a:gd name="connsiteY1024" fmla="*/ 1723742 h 2145411"/>
                <a:gd name="connsiteX1025" fmla="*/ 1876783 w 2129521"/>
                <a:gd name="connsiteY1025" fmla="*/ 1738249 h 2145411"/>
                <a:gd name="connsiteX1026" fmla="*/ 1868452 w 2129521"/>
                <a:gd name="connsiteY1026" fmla="*/ 1731843 h 2145411"/>
                <a:gd name="connsiteX1027" fmla="*/ 1868561 w 2129521"/>
                <a:gd name="connsiteY1027" fmla="*/ 1734644 h 2145411"/>
                <a:gd name="connsiteX1028" fmla="*/ 1868175 w 2129521"/>
                <a:gd name="connsiteY1028" fmla="*/ 1734335 h 2145411"/>
                <a:gd name="connsiteX1029" fmla="*/ 1880102 w 2129521"/>
                <a:gd name="connsiteY1029" fmla="*/ 1771090 h 2145411"/>
                <a:gd name="connsiteX1030" fmla="*/ 1849085 w 2129521"/>
                <a:gd name="connsiteY1030" fmla="*/ 1731962 h 2145411"/>
                <a:gd name="connsiteX1031" fmla="*/ 1844532 w 2129521"/>
                <a:gd name="connsiteY1031" fmla="*/ 1753650 h 2145411"/>
                <a:gd name="connsiteX1032" fmla="*/ 1838316 w 2129521"/>
                <a:gd name="connsiteY1032" fmla="*/ 1750307 h 2145411"/>
                <a:gd name="connsiteX1033" fmla="*/ 1850140 w 2129521"/>
                <a:gd name="connsiteY1033" fmla="*/ 1804595 h 2145411"/>
                <a:gd name="connsiteX1034" fmla="*/ 1843539 w 2129521"/>
                <a:gd name="connsiteY1034" fmla="*/ 1794317 h 2145411"/>
                <a:gd name="connsiteX1035" fmla="*/ 1844780 w 2129521"/>
                <a:gd name="connsiteY1035" fmla="*/ 1801351 h 2145411"/>
                <a:gd name="connsiteX1036" fmla="*/ 1837016 w 2129521"/>
                <a:gd name="connsiteY1036" fmla="*/ 1788136 h 2145411"/>
                <a:gd name="connsiteX1037" fmla="*/ 1839690 w 2129521"/>
                <a:gd name="connsiteY1037" fmla="*/ 1805015 h 2145411"/>
                <a:gd name="connsiteX1038" fmla="*/ 1809016 w 2129521"/>
                <a:gd name="connsiteY1038" fmla="*/ 1750639 h 2145411"/>
                <a:gd name="connsiteX1039" fmla="*/ 1806736 w 2129521"/>
                <a:gd name="connsiteY1039" fmla="*/ 1766864 h 2145411"/>
                <a:gd name="connsiteX1040" fmla="*/ 1799859 w 2129521"/>
                <a:gd name="connsiteY1040" fmla="*/ 1759006 h 2145411"/>
                <a:gd name="connsiteX1041" fmla="*/ 1799471 w 2129521"/>
                <a:gd name="connsiteY1041" fmla="*/ 1761455 h 2145411"/>
                <a:gd name="connsiteX1042" fmla="*/ 1797676 w 2129521"/>
                <a:gd name="connsiteY1042" fmla="*/ 1759330 h 2145411"/>
                <a:gd name="connsiteX1043" fmla="*/ 1802851 w 2129521"/>
                <a:gd name="connsiteY1043" fmla="*/ 1803196 h 2145411"/>
                <a:gd name="connsiteX1044" fmla="*/ 1780912 w 2129521"/>
                <a:gd name="connsiteY1044" fmla="*/ 1760420 h 2145411"/>
                <a:gd name="connsiteX1045" fmla="*/ 1773123 w 2129521"/>
                <a:gd name="connsiteY1045" fmla="*/ 1778675 h 2145411"/>
                <a:gd name="connsiteX1046" fmla="*/ 1767400 w 2129521"/>
                <a:gd name="connsiteY1046" fmla="*/ 1773955 h 2145411"/>
                <a:gd name="connsiteX1047" fmla="*/ 1768404 w 2129521"/>
                <a:gd name="connsiteY1047" fmla="*/ 1829393 h 2145411"/>
                <a:gd name="connsiteX1048" fmla="*/ 1762317 w 2129521"/>
                <a:gd name="connsiteY1048" fmla="*/ 1813910 h 2145411"/>
                <a:gd name="connsiteX1049" fmla="*/ 1762124 w 2129521"/>
                <a:gd name="connsiteY1049" fmla="*/ 1822879 h 2145411"/>
                <a:gd name="connsiteX1050" fmla="*/ 1758820 w 2129521"/>
                <a:gd name="connsiteY1050" fmla="*/ 1813385 h 2145411"/>
                <a:gd name="connsiteX1051" fmla="*/ 1758377 w 2129521"/>
                <a:gd name="connsiteY1051" fmla="*/ 1824673 h 2145411"/>
                <a:gd name="connsiteX1052" fmla="*/ 1738466 w 2129521"/>
                <a:gd name="connsiteY1052" fmla="*/ 1764032 h 2145411"/>
                <a:gd name="connsiteX1053" fmla="*/ 1733003 w 2129521"/>
                <a:gd name="connsiteY1053" fmla="*/ 1779674 h 2145411"/>
                <a:gd name="connsiteX1054" fmla="*/ 1732940 w 2129521"/>
                <a:gd name="connsiteY1054" fmla="*/ 1779882 h 2145411"/>
                <a:gd name="connsiteX1055" fmla="*/ 1732934 w 2129521"/>
                <a:gd name="connsiteY1055" fmla="*/ 1779874 h 2145411"/>
                <a:gd name="connsiteX1056" fmla="*/ 1732449 w 2129521"/>
                <a:gd name="connsiteY1056" fmla="*/ 1781261 h 2145411"/>
                <a:gd name="connsiteX1057" fmla="*/ 1727238 w 2129521"/>
                <a:gd name="connsiteY1057" fmla="*/ 1772214 h 2145411"/>
                <a:gd name="connsiteX1058" fmla="*/ 1726478 w 2129521"/>
                <a:gd name="connsiteY1058" fmla="*/ 1774274 h 2145411"/>
                <a:gd name="connsiteX1059" fmla="*/ 1724667 w 2129521"/>
                <a:gd name="connsiteY1059" fmla="*/ 1770996 h 2145411"/>
                <a:gd name="connsiteX1060" fmla="*/ 1720822 w 2129521"/>
                <a:gd name="connsiteY1060" fmla="*/ 1819609 h 2145411"/>
                <a:gd name="connsiteX1061" fmla="*/ 1708071 w 2129521"/>
                <a:gd name="connsiteY1061" fmla="*/ 1774858 h 2145411"/>
                <a:gd name="connsiteX1062" fmla="*/ 1698203 w 2129521"/>
                <a:gd name="connsiteY1062" fmla="*/ 1789294 h 2145411"/>
                <a:gd name="connsiteX1063" fmla="*/ 1693229 w 2129521"/>
                <a:gd name="connsiteY1063" fmla="*/ 1783202 h 2145411"/>
                <a:gd name="connsiteX1064" fmla="*/ 1683400 w 2129521"/>
                <a:gd name="connsiteY1064" fmla="*/ 1837762 h 2145411"/>
                <a:gd name="connsiteX1065" fmla="*/ 1679482 w 2129521"/>
                <a:gd name="connsiteY1065" fmla="*/ 1816011 h 2145411"/>
                <a:gd name="connsiteX1066" fmla="*/ 1676855 w 2129521"/>
                <a:gd name="connsiteY1066" fmla="*/ 1827873 h 2145411"/>
                <a:gd name="connsiteX1067" fmla="*/ 1676115 w 2129521"/>
                <a:gd name="connsiteY1067" fmla="*/ 1822569 h 2145411"/>
                <a:gd name="connsiteX1068" fmla="*/ 1674790 w 2129521"/>
                <a:gd name="connsiteY1068" fmla="*/ 1828089 h 2145411"/>
                <a:gd name="connsiteX1069" fmla="*/ 1667049 w 2129521"/>
                <a:gd name="connsiteY1069" fmla="*/ 1764383 h 2145411"/>
                <a:gd name="connsiteX1070" fmla="*/ 1657318 w 2129521"/>
                <a:gd name="connsiteY1070" fmla="*/ 1782513 h 2145411"/>
                <a:gd name="connsiteX1071" fmla="*/ 1653084 w 2129521"/>
                <a:gd name="connsiteY1071" fmla="*/ 1771464 h 2145411"/>
                <a:gd name="connsiteX1072" fmla="*/ 1652386 w 2129521"/>
                <a:gd name="connsiteY1072" fmla="*/ 1772602 h 2145411"/>
                <a:gd name="connsiteX1073" fmla="*/ 1651370 w 2129521"/>
                <a:gd name="connsiteY1073" fmla="*/ 1769413 h 2145411"/>
                <a:gd name="connsiteX1074" fmla="*/ 1637166 w 2129521"/>
                <a:gd name="connsiteY1074" fmla="*/ 1819708 h 2145411"/>
                <a:gd name="connsiteX1075" fmla="*/ 1633486 w 2129521"/>
                <a:gd name="connsiteY1075" fmla="*/ 1774484 h 2145411"/>
                <a:gd name="connsiteX1076" fmla="*/ 1622654 w 2129521"/>
                <a:gd name="connsiteY1076" fmla="*/ 1785089 h 2145411"/>
                <a:gd name="connsiteX1077" fmla="*/ 1618721 w 2129521"/>
                <a:gd name="connsiteY1077" fmla="*/ 1777691 h 2145411"/>
                <a:gd name="connsiteX1078" fmla="*/ 1598397 w 2129521"/>
                <a:gd name="connsiteY1078" fmla="*/ 1829393 h 2145411"/>
                <a:gd name="connsiteX1079" fmla="*/ 1598911 w 2129521"/>
                <a:gd name="connsiteY1079" fmla="*/ 1800986 h 2145411"/>
                <a:gd name="connsiteX1080" fmla="*/ 1592251 w 2129521"/>
                <a:gd name="connsiteY1080" fmla="*/ 1816132 h 2145411"/>
                <a:gd name="connsiteX1081" fmla="*/ 1592332 w 2129521"/>
                <a:gd name="connsiteY1081" fmla="*/ 1814729 h 2145411"/>
                <a:gd name="connsiteX1082" fmla="*/ 1592145 w 2129521"/>
                <a:gd name="connsiteY1082" fmla="*/ 1815136 h 2145411"/>
                <a:gd name="connsiteX1083" fmla="*/ 1592844 w 2129521"/>
                <a:gd name="connsiteY1083" fmla="*/ 1805888 h 2145411"/>
                <a:gd name="connsiteX1084" fmla="*/ 1595827 w 2129521"/>
                <a:gd name="connsiteY1084" fmla="*/ 1754325 h 2145411"/>
                <a:gd name="connsiteX1085" fmla="*/ 1582634 w 2129521"/>
                <a:gd name="connsiteY1085" fmla="*/ 1770342 h 2145411"/>
                <a:gd name="connsiteX1086" fmla="*/ 1580232 w 2129521"/>
                <a:gd name="connsiteY1086" fmla="*/ 1756310 h 2145411"/>
                <a:gd name="connsiteX1087" fmla="*/ 1580045 w 2129521"/>
                <a:gd name="connsiteY1087" fmla="*/ 1756512 h 2145411"/>
                <a:gd name="connsiteX1088" fmla="*/ 1579865 w 2129521"/>
                <a:gd name="connsiteY1088" fmla="*/ 1754920 h 2145411"/>
                <a:gd name="connsiteX1089" fmla="*/ 1555099 w 2129521"/>
                <a:gd name="connsiteY1089" fmla="*/ 1803480 h 2145411"/>
                <a:gd name="connsiteX1090" fmla="*/ 1560227 w 2129521"/>
                <a:gd name="connsiteY1090" fmla="*/ 1759139 h 2145411"/>
                <a:gd name="connsiteX1091" fmla="*/ 1549372 w 2129521"/>
                <a:gd name="connsiteY1091" fmla="*/ 1766228 h 2145411"/>
                <a:gd name="connsiteX1092" fmla="*/ 1546799 w 2129521"/>
                <a:gd name="connsiteY1092" fmla="*/ 1757672 h 2145411"/>
                <a:gd name="connsiteX1093" fmla="*/ 1516661 w 2129521"/>
                <a:gd name="connsiteY1093" fmla="*/ 1804596 h 2145411"/>
                <a:gd name="connsiteX1094" fmla="*/ 1523655 w 2129521"/>
                <a:gd name="connsiteY1094" fmla="*/ 1772482 h 2145411"/>
                <a:gd name="connsiteX1095" fmla="*/ 1513615 w 2129521"/>
                <a:gd name="connsiteY1095" fmla="*/ 1786302 h 2145411"/>
                <a:gd name="connsiteX1096" fmla="*/ 1514135 w 2129521"/>
                <a:gd name="connsiteY1096" fmla="*/ 1784437 h 2145411"/>
                <a:gd name="connsiteX1097" fmla="*/ 1511561 w 2129521"/>
                <a:gd name="connsiteY1097" fmla="*/ 1788114 h 2145411"/>
                <a:gd name="connsiteX1098" fmla="*/ 1526112 w 2129521"/>
                <a:gd name="connsiteY1098" fmla="*/ 1732100 h 2145411"/>
                <a:gd name="connsiteX1099" fmla="*/ 1511762 w 2129521"/>
                <a:gd name="connsiteY1099" fmla="*/ 1743834 h 2145411"/>
                <a:gd name="connsiteX1100" fmla="*/ 1512188 w 2129521"/>
                <a:gd name="connsiteY1100" fmla="*/ 1727934 h 2145411"/>
                <a:gd name="connsiteX1101" fmla="*/ 1477773 w 2129521"/>
                <a:gd name="connsiteY1101" fmla="*/ 1771557 h 2145411"/>
                <a:gd name="connsiteX1102" fmla="*/ 1491366 w 2129521"/>
                <a:gd name="connsiteY1102" fmla="*/ 1729338 h 2145411"/>
                <a:gd name="connsiteX1103" fmla="*/ 1481181 w 2129521"/>
                <a:gd name="connsiteY1103" fmla="*/ 1733432 h 2145411"/>
                <a:gd name="connsiteX1104" fmla="*/ 1480271 w 2129521"/>
                <a:gd name="connsiteY1104" fmla="*/ 1723953 h 2145411"/>
                <a:gd name="connsiteX1105" fmla="*/ 1441330 w 2129521"/>
                <a:gd name="connsiteY1105" fmla="*/ 1764332 h 2145411"/>
                <a:gd name="connsiteX1106" fmla="*/ 1456504 w 2129521"/>
                <a:gd name="connsiteY1106" fmla="*/ 1729495 h 2145411"/>
                <a:gd name="connsiteX1107" fmla="*/ 1442216 w 2129521"/>
                <a:gd name="connsiteY1107" fmla="*/ 1742706 h 2145411"/>
                <a:gd name="connsiteX1108" fmla="*/ 1444135 w 2129521"/>
                <a:gd name="connsiteY1108" fmla="*/ 1738910 h 2145411"/>
                <a:gd name="connsiteX1109" fmla="*/ 1437890 w 2129521"/>
                <a:gd name="connsiteY1109" fmla="*/ 1744891 h 2145411"/>
                <a:gd name="connsiteX1110" fmla="*/ 1461216 w 2129521"/>
                <a:gd name="connsiteY1110" fmla="*/ 1696665 h 2145411"/>
                <a:gd name="connsiteX1111" fmla="*/ 1447421 w 2129521"/>
                <a:gd name="connsiteY1111" fmla="*/ 1704007 h 2145411"/>
                <a:gd name="connsiteX1112" fmla="*/ 1450897 w 2129521"/>
                <a:gd name="connsiteY1112" fmla="*/ 1688689 h 2145411"/>
                <a:gd name="connsiteX1113" fmla="*/ 1427878 w 2129521"/>
                <a:gd name="connsiteY1113" fmla="*/ 1708334 h 2145411"/>
                <a:gd name="connsiteX1114" fmla="*/ 1435451 w 2129521"/>
                <a:gd name="connsiteY1114" fmla="*/ 1709698 h 2145411"/>
                <a:gd name="connsiteX1115" fmla="*/ 1423826 w 2129521"/>
                <a:gd name="connsiteY1115" fmla="*/ 1711792 h 2145411"/>
                <a:gd name="connsiteX1116" fmla="*/ 1423109 w 2129521"/>
                <a:gd name="connsiteY1116" fmla="*/ 1712404 h 2145411"/>
                <a:gd name="connsiteX1117" fmla="*/ 1445858 w 2129521"/>
                <a:gd name="connsiteY1117" fmla="*/ 1717442 h 2145411"/>
                <a:gd name="connsiteX1118" fmla="*/ 1411611 w 2129521"/>
                <a:gd name="connsiteY1118" fmla="*/ 1722216 h 2145411"/>
                <a:gd name="connsiteX1119" fmla="*/ 1408163 w 2129521"/>
                <a:gd name="connsiteY1119" fmla="*/ 1725159 h 2145411"/>
                <a:gd name="connsiteX1120" fmla="*/ 1409649 w 2129521"/>
                <a:gd name="connsiteY1120" fmla="*/ 1722490 h 2145411"/>
                <a:gd name="connsiteX1121" fmla="*/ 1399152 w 2129521"/>
                <a:gd name="connsiteY1121" fmla="*/ 1723953 h 2145411"/>
                <a:gd name="connsiteX1122" fmla="*/ 1441616 w 2129521"/>
                <a:gd name="connsiteY1122" fmla="*/ 1734145 h 2145411"/>
                <a:gd name="connsiteX1123" fmla="*/ 1401916 w 2129521"/>
                <a:gd name="connsiteY1123" fmla="*/ 1738969 h 2145411"/>
                <a:gd name="connsiteX1124" fmla="*/ 1419577 w 2129521"/>
                <a:gd name="connsiteY1124" fmla="*/ 1743956 h 2145411"/>
                <a:gd name="connsiteX1125" fmla="*/ 1390946 w 2129521"/>
                <a:gd name="connsiteY1125" fmla="*/ 1746286 h 2145411"/>
                <a:gd name="connsiteX1126" fmla="*/ 1385636 w 2129521"/>
                <a:gd name="connsiteY1126" fmla="*/ 1748084 h 2145411"/>
                <a:gd name="connsiteX1127" fmla="*/ 1389541 w 2129521"/>
                <a:gd name="connsiteY1127" fmla="*/ 1750479 h 2145411"/>
                <a:gd name="connsiteX1128" fmla="*/ 1374923 w 2129521"/>
                <a:gd name="connsiteY1128" fmla="*/ 1755138 h 2145411"/>
                <a:gd name="connsiteX1129" fmla="*/ 1390643 w 2129521"/>
                <a:gd name="connsiteY1129" fmla="*/ 1772521 h 2145411"/>
                <a:gd name="connsiteX1130" fmla="*/ 1381661 w 2129521"/>
                <a:gd name="connsiteY1130" fmla="*/ 1776846 h 2145411"/>
                <a:gd name="connsiteX1131" fmla="*/ 1427082 w 2129521"/>
                <a:gd name="connsiteY1131" fmla="*/ 1794702 h 2145411"/>
                <a:gd name="connsiteX1132" fmla="*/ 1417002 w 2129521"/>
                <a:gd name="connsiteY1132" fmla="*/ 1794519 h 2145411"/>
                <a:gd name="connsiteX1133" fmla="*/ 1434115 w 2129521"/>
                <a:gd name="connsiteY1133" fmla="*/ 1802044 h 2145411"/>
                <a:gd name="connsiteX1134" fmla="*/ 1391290 w 2129521"/>
                <a:gd name="connsiteY1134" fmla="*/ 1799566 h 2145411"/>
                <a:gd name="connsiteX1135" fmla="*/ 1428663 w 2129521"/>
                <a:gd name="connsiteY1135" fmla="*/ 1816792 h 2145411"/>
                <a:gd name="connsiteX1136" fmla="*/ 1377695 w 2129521"/>
                <a:gd name="connsiteY1136" fmla="*/ 1812939 h 2145411"/>
                <a:gd name="connsiteX1137" fmla="*/ 1403349 w 2129521"/>
                <a:gd name="connsiteY1137" fmla="*/ 1826022 h 2145411"/>
                <a:gd name="connsiteX1138" fmla="*/ 1373137 w 2129521"/>
                <a:gd name="connsiteY1138" fmla="*/ 1822529 h 2145411"/>
                <a:gd name="connsiteX1139" fmla="*/ 1373452 w 2129521"/>
                <a:gd name="connsiteY1139" fmla="*/ 1822820 h 2145411"/>
                <a:gd name="connsiteX1140" fmla="*/ 1356756 w 2129521"/>
                <a:gd name="connsiteY1140" fmla="*/ 1824701 h 2145411"/>
                <a:gd name="connsiteX1141" fmla="*/ 1368886 w 2129521"/>
                <a:gd name="connsiteY1141" fmla="*/ 1844995 h 2145411"/>
                <a:gd name="connsiteX1142" fmla="*/ 1357788 w 2129521"/>
                <a:gd name="connsiteY1142" fmla="*/ 1847856 h 2145411"/>
                <a:gd name="connsiteX1143" fmla="*/ 1402286 w 2129521"/>
                <a:gd name="connsiteY1143" fmla="*/ 1876437 h 2145411"/>
                <a:gd name="connsiteX1144" fmla="*/ 1394759 w 2129521"/>
                <a:gd name="connsiteY1144" fmla="*/ 1874798 h 2145411"/>
                <a:gd name="connsiteX1145" fmla="*/ 1406097 w 2129521"/>
                <a:gd name="connsiteY1145" fmla="*/ 1882733 h 2145411"/>
                <a:gd name="connsiteX1146" fmla="*/ 1369370 w 2129521"/>
                <a:gd name="connsiteY1146" fmla="*/ 1873193 h 2145411"/>
                <a:gd name="connsiteX1147" fmla="*/ 1399831 w 2129521"/>
                <a:gd name="connsiteY1147" fmla="*/ 1895322 h 2145411"/>
                <a:gd name="connsiteX1148" fmla="*/ 1346518 w 2129521"/>
                <a:gd name="connsiteY1148" fmla="*/ 1880466 h 2145411"/>
                <a:gd name="connsiteX1149" fmla="*/ 1352359 w 2129521"/>
                <a:gd name="connsiteY1149" fmla="*/ 1888217 h 2145411"/>
                <a:gd name="connsiteX1150" fmla="*/ 1352235 w 2129521"/>
                <a:gd name="connsiteY1150" fmla="*/ 1888208 h 2145411"/>
                <a:gd name="connsiteX1151" fmla="*/ 1371425 w 2129521"/>
                <a:gd name="connsiteY1151" fmla="*/ 1903348 h 2145411"/>
                <a:gd name="connsiteX1152" fmla="*/ 1327798 w 2129521"/>
                <a:gd name="connsiteY1152" fmla="*/ 1889303 h 2145411"/>
                <a:gd name="connsiteX1153" fmla="*/ 1325304 w 2129521"/>
                <a:gd name="connsiteY1153" fmla="*/ 1889092 h 2145411"/>
                <a:gd name="connsiteX1154" fmla="*/ 1333411 w 2129521"/>
                <a:gd name="connsiteY1154" fmla="*/ 1911831 h 2145411"/>
                <a:gd name="connsiteX1155" fmla="*/ 1321471 w 2129521"/>
                <a:gd name="connsiteY1155" fmla="*/ 1912500 h 2145411"/>
                <a:gd name="connsiteX1156" fmla="*/ 1321319 w 2129521"/>
                <a:gd name="connsiteY1156" fmla="*/ 1912515 h 2145411"/>
                <a:gd name="connsiteX1157" fmla="*/ 1362021 w 2129521"/>
                <a:gd name="connsiteY1157" fmla="*/ 1951767 h 2145411"/>
                <a:gd name="connsiteX1158" fmla="*/ 1355863 w 2129521"/>
                <a:gd name="connsiteY1158" fmla="*/ 1949084 h 2145411"/>
                <a:gd name="connsiteX1159" fmla="*/ 1362874 w 2129521"/>
                <a:gd name="connsiteY1159" fmla="*/ 1956405 h 2145411"/>
                <a:gd name="connsiteX1160" fmla="*/ 1333612 w 2129521"/>
                <a:gd name="connsiteY1160" fmla="*/ 1942251 h 2145411"/>
                <a:gd name="connsiteX1161" fmla="*/ 1356233 w 2129521"/>
                <a:gd name="connsiteY1161" fmla="*/ 1966720 h 2145411"/>
                <a:gd name="connsiteX1162" fmla="*/ 1305179 w 2129521"/>
                <a:gd name="connsiteY1162" fmla="*/ 1940905 h 2145411"/>
                <a:gd name="connsiteX1163" fmla="*/ 1310011 w 2129521"/>
                <a:gd name="connsiteY1163" fmla="*/ 1950926 h 2145411"/>
                <a:gd name="connsiteX1164" fmla="*/ 1305096 w 2129521"/>
                <a:gd name="connsiteY1164" fmla="*/ 1949603 h 2145411"/>
                <a:gd name="connsiteX1165" fmla="*/ 1325028 w 2129521"/>
                <a:gd name="connsiteY1165" fmla="*/ 1972960 h 2145411"/>
                <a:gd name="connsiteX1166" fmla="*/ 1282458 w 2129521"/>
                <a:gd name="connsiteY1166" fmla="*/ 1949269 h 2145411"/>
                <a:gd name="connsiteX1167" fmla="*/ 1285575 w 2129521"/>
                <a:gd name="connsiteY1167" fmla="*/ 1970463 h 2145411"/>
                <a:gd name="connsiteX1168" fmla="*/ 1281966 w 2129521"/>
                <a:gd name="connsiteY1168" fmla="*/ 1969953 h 2145411"/>
                <a:gd name="connsiteX1169" fmla="*/ 1282419 w 2129521"/>
                <a:gd name="connsiteY1169" fmla="*/ 1972367 h 2145411"/>
                <a:gd name="connsiteX1170" fmla="*/ 1275862 w 2129521"/>
                <a:gd name="connsiteY1170" fmla="*/ 1971704 h 2145411"/>
                <a:gd name="connsiteX1171" fmla="*/ 1275872 w 2129521"/>
                <a:gd name="connsiteY1171" fmla="*/ 1971785 h 2145411"/>
                <a:gd name="connsiteX1172" fmla="*/ 1307833 w 2129521"/>
                <a:gd name="connsiteY1172" fmla="*/ 2017793 h 2145411"/>
                <a:gd name="connsiteX1173" fmla="*/ 1301953 w 2129521"/>
                <a:gd name="connsiteY1173" fmla="*/ 2013709 h 2145411"/>
                <a:gd name="connsiteX1174" fmla="*/ 1306111 w 2129521"/>
                <a:gd name="connsiteY1174" fmla="*/ 2020230 h 2145411"/>
                <a:gd name="connsiteX1175" fmla="*/ 1284747 w 2129521"/>
                <a:gd name="connsiteY1175" fmla="*/ 2004096 h 2145411"/>
                <a:gd name="connsiteX1176" fmla="*/ 1299544 w 2129521"/>
                <a:gd name="connsiteY1176" fmla="*/ 2028240 h 2145411"/>
                <a:gd name="connsiteX1177" fmla="*/ 1253050 w 2129521"/>
                <a:gd name="connsiteY1177" fmla="*/ 1991821 h 2145411"/>
                <a:gd name="connsiteX1178" fmla="*/ 1256243 w 2129521"/>
                <a:gd name="connsiteY1178" fmla="*/ 2004168 h 2145411"/>
                <a:gd name="connsiteX1179" fmla="*/ 1247983 w 2129521"/>
                <a:gd name="connsiteY1179" fmla="*/ 2000084 h 2145411"/>
                <a:gd name="connsiteX1180" fmla="*/ 1265944 w 2129521"/>
                <a:gd name="connsiteY1180" fmla="*/ 2032182 h 2145411"/>
                <a:gd name="connsiteX1181" fmla="*/ 1228157 w 2129521"/>
                <a:gd name="connsiteY1181" fmla="*/ 2000084 h 2145411"/>
                <a:gd name="connsiteX1182" fmla="*/ 1227224 w 2129521"/>
                <a:gd name="connsiteY1182" fmla="*/ 2018637 h 2145411"/>
                <a:gd name="connsiteX1183" fmla="*/ 1226072 w 2129521"/>
                <a:gd name="connsiteY1183" fmla="*/ 2018233 h 2145411"/>
                <a:gd name="connsiteX1184" fmla="*/ 1226023 w 2129521"/>
                <a:gd name="connsiteY1184" fmla="*/ 2022818 h 2145411"/>
                <a:gd name="connsiteX1185" fmla="*/ 1219788 w 2129521"/>
                <a:gd name="connsiteY1185" fmla="*/ 2020910 h 2145411"/>
                <a:gd name="connsiteX1186" fmla="*/ 1219758 w 2129521"/>
                <a:gd name="connsiteY1186" fmla="*/ 2021361 h 2145411"/>
                <a:gd name="connsiteX1187" fmla="*/ 1241808 w 2129521"/>
                <a:gd name="connsiteY1187" fmla="*/ 2071981 h 2145411"/>
                <a:gd name="connsiteX1188" fmla="*/ 1235544 w 2129521"/>
                <a:gd name="connsiteY1188" fmla="*/ 2065487 h 2145411"/>
                <a:gd name="connsiteX1189" fmla="*/ 1237983 w 2129521"/>
                <a:gd name="connsiteY1189" fmla="*/ 2071754 h 2145411"/>
                <a:gd name="connsiteX1190" fmla="*/ 1224038 w 2129521"/>
                <a:gd name="connsiteY1190" fmla="*/ 2056097 h 2145411"/>
                <a:gd name="connsiteX1191" fmla="*/ 1231944 w 2129521"/>
                <a:gd name="connsiteY1191" fmla="*/ 2077519 h 2145411"/>
                <a:gd name="connsiteX1192" fmla="*/ 1192298 w 2129521"/>
                <a:gd name="connsiteY1192" fmla="*/ 2031391 h 2145411"/>
                <a:gd name="connsiteX1193" fmla="*/ 1193120 w 2129521"/>
                <a:gd name="connsiteY1193" fmla="*/ 2045898 h 2145411"/>
                <a:gd name="connsiteX1194" fmla="*/ 1184789 w 2129521"/>
                <a:gd name="connsiteY1194" fmla="*/ 2039492 h 2145411"/>
                <a:gd name="connsiteX1195" fmla="*/ 1184898 w 2129521"/>
                <a:gd name="connsiteY1195" fmla="*/ 2042293 h 2145411"/>
                <a:gd name="connsiteX1196" fmla="*/ 1184512 w 2129521"/>
                <a:gd name="connsiteY1196" fmla="*/ 2041984 h 2145411"/>
                <a:gd name="connsiteX1197" fmla="*/ 1196439 w 2129521"/>
                <a:gd name="connsiteY1197" fmla="*/ 2078739 h 2145411"/>
                <a:gd name="connsiteX1198" fmla="*/ 1165422 w 2129521"/>
                <a:gd name="connsiteY1198" fmla="*/ 2039611 h 2145411"/>
                <a:gd name="connsiteX1199" fmla="*/ 1160869 w 2129521"/>
                <a:gd name="connsiteY1199" fmla="*/ 2061299 h 2145411"/>
                <a:gd name="connsiteX1200" fmla="*/ 1154653 w 2129521"/>
                <a:gd name="connsiteY1200" fmla="*/ 2057956 h 2145411"/>
                <a:gd name="connsiteX1201" fmla="*/ 1166477 w 2129521"/>
                <a:gd name="connsiteY1201" fmla="*/ 2112244 h 2145411"/>
                <a:gd name="connsiteX1202" fmla="*/ 1159876 w 2129521"/>
                <a:gd name="connsiteY1202" fmla="*/ 2101966 h 2145411"/>
                <a:gd name="connsiteX1203" fmla="*/ 1161117 w 2129521"/>
                <a:gd name="connsiteY1203" fmla="*/ 2109000 h 2145411"/>
                <a:gd name="connsiteX1204" fmla="*/ 1153353 w 2129521"/>
                <a:gd name="connsiteY1204" fmla="*/ 2095785 h 2145411"/>
                <a:gd name="connsiteX1205" fmla="*/ 1156027 w 2129521"/>
                <a:gd name="connsiteY1205" fmla="*/ 2112664 h 2145411"/>
                <a:gd name="connsiteX1206" fmla="*/ 1125353 w 2129521"/>
                <a:gd name="connsiteY1206" fmla="*/ 2058288 h 2145411"/>
                <a:gd name="connsiteX1207" fmla="*/ 1123073 w 2129521"/>
                <a:gd name="connsiteY1207" fmla="*/ 2074513 h 2145411"/>
                <a:gd name="connsiteX1208" fmla="*/ 1116196 w 2129521"/>
                <a:gd name="connsiteY1208" fmla="*/ 2066655 h 2145411"/>
                <a:gd name="connsiteX1209" fmla="*/ 1115808 w 2129521"/>
                <a:gd name="connsiteY1209" fmla="*/ 2069104 h 2145411"/>
                <a:gd name="connsiteX1210" fmla="*/ 1114013 w 2129521"/>
                <a:gd name="connsiteY1210" fmla="*/ 2066979 h 2145411"/>
                <a:gd name="connsiteX1211" fmla="*/ 1119188 w 2129521"/>
                <a:gd name="connsiteY1211" fmla="*/ 2110845 h 2145411"/>
                <a:gd name="connsiteX1212" fmla="*/ 1097250 w 2129521"/>
                <a:gd name="connsiteY1212" fmla="*/ 2068069 h 2145411"/>
                <a:gd name="connsiteX1213" fmla="*/ 1089460 w 2129521"/>
                <a:gd name="connsiteY1213" fmla="*/ 2086324 h 2145411"/>
                <a:gd name="connsiteX1214" fmla="*/ 1083737 w 2129521"/>
                <a:gd name="connsiteY1214" fmla="*/ 2081604 h 2145411"/>
                <a:gd name="connsiteX1215" fmla="*/ 1084741 w 2129521"/>
                <a:gd name="connsiteY1215" fmla="*/ 2137042 h 2145411"/>
                <a:gd name="connsiteX1216" fmla="*/ 1078654 w 2129521"/>
                <a:gd name="connsiteY1216" fmla="*/ 2121559 h 2145411"/>
                <a:gd name="connsiteX1217" fmla="*/ 1078461 w 2129521"/>
                <a:gd name="connsiteY1217" fmla="*/ 2130528 h 2145411"/>
                <a:gd name="connsiteX1218" fmla="*/ 1075157 w 2129521"/>
                <a:gd name="connsiteY1218" fmla="*/ 2121034 h 2145411"/>
                <a:gd name="connsiteX1219" fmla="*/ 1074714 w 2129521"/>
                <a:gd name="connsiteY1219" fmla="*/ 2132322 h 2145411"/>
                <a:gd name="connsiteX1220" fmla="*/ 1054804 w 2129521"/>
                <a:gd name="connsiteY1220" fmla="*/ 2071681 h 2145411"/>
                <a:gd name="connsiteX1221" fmla="*/ 1049340 w 2129521"/>
                <a:gd name="connsiteY1221" fmla="*/ 2087323 h 2145411"/>
                <a:gd name="connsiteX1222" fmla="*/ 1049277 w 2129521"/>
                <a:gd name="connsiteY1222" fmla="*/ 2087531 h 2145411"/>
                <a:gd name="connsiteX1223" fmla="*/ 1049271 w 2129521"/>
                <a:gd name="connsiteY1223" fmla="*/ 2087523 h 2145411"/>
                <a:gd name="connsiteX1224" fmla="*/ 1048786 w 2129521"/>
                <a:gd name="connsiteY1224" fmla="*/ 2088910 h 2145411"/>
                <a:gd name="connsiteX1225" fmla="*/ 1043575 w 2129521"/>
                <a:gd name="connsiteY1225" fmla="*/ 2079863 h 2145411"/>
                <a:gd name="connsiteX1226" fmla="*/ 1042815 w 2129521"/>
                <a:gd name="connsiteY1226" fmla="*/ 2081923 h 2145411"/>
                <a:gd name="connsiteX1227" fmla="*/ 1041004 w 2129521"/>
                <a:gd name="connsiteY1227" fmla="*/ 2078645 h 2145411"/>
                <a:gd name="connsiteX1228" fmla="*/ 1037159 w 2129521"/>
                <a:gd name="connsiteY1228" fmla="*/ 2127258 h 2145411"/>
                <a:gd name="connsiteX1229" fmla="*/ 1024408 w 2129521"/>
                <a:gd name="connsiteY1229" fmla="*/ 2082507 h 2145411"/>
                <a:gd name="connsiteX1230" fmla="*/ 1014540 w 2129521"/>
                <a:gd name="connsiteY1230" fmla="*/ 2096943 h 2145411"/>
                <a:gd name="connsiteX1231" fmla="*/ 1009566 w 2129521"/>
                <a:gd name="connsiteY1231" fmla="*/ 2090851 h 2145411"/>
                <a:gd name="connsiteX1232" fmla="*/ 999737 w 2129521"/>
                <a:gd name="connsiteY1232" fmla="*/ 2145411 h 2145411"/>
                <a:gd name="connsiteX1233" fmla="*/ 995819 w 2129521"/>
                <a:gd name="connsiteY1233" fmla="*/ 2123660 h 2145411"/>
                <a:gd name="connsiteX1234" fmla="*/ 993192 w 2129521"/>
                <a:gd name="connsiteY1234" fmla="*/ 2135522 h 2145411"/>
                <a:gd name="connsiteX1235" fmla="*/ 992452 w 2129521"/>
                <a:gd name="connsiteY1235" fmla="*/ 2130218 h 2145411"/>
                <a:gd name="connsiteX1236" fmla="*/ 991127 w 2129521"/>
                <a:gd name="connsiteY1236" fmla="*/ 2135738 h 2145411"/>
                <a:gd name="connsiteX1237" fmla="*/ 983386 w 2129521"/>
                <a:gd name="connsiteY1237" fmla="*/ 2072032 h 2145411"/>
                <a:gd name="connsiteX1238" fmla="*/ 973655 w 2129521"/>
                <a:gd name="connsiteY1238" fmla="*/ 2090162 h 2145411"/>
                <a:gd name="connsiteX1239" fmla="*/ 969421 w 2129521"/>
                <a:gd name="connsiteY1239" fmla="*/ 2079113 h 2145411"/>
                <a:gd name="connsiteX1240" fmla="*/ 968724 w 2129521"/>
                <a:gd name="connsiteY1240" fmla="*/ 2080251 h 2145411"/>
                <a:gd name="connsiteX1241" fmla="*/ 967707 w 2129521"/>
                <a:gd name="connsiteY1241" fmla="*/ 2077062 h 2145411"/>
                <a:gd name="connsiteX1242" fmla="*/ 953503 w 2129521"/>
                <a:gd name="connsiteY1242" fmla="*/ 2127357 h 2145411"/>
                <a:gd name="connsiteX1243" fmla="*/ 949823 w 2129521"/>
                <a:gd name="connsiteY1243" fmla="*/ 2082133 h 2145411"/>
                <a:gd name="connsiteX1244" fmla="*/ 938991 w 2129521"/>
                <a:gd name="connsiteY1244" fmla="*/ 2092738 h 2145411"/>
                <a:gd name="connsiteX1245" fmla="*/ 935058 w 2129521"/>
                <a:gd name="connsiteY1245" fmla="*/ 2085340 h 2145411"/>
                <a:gd name="connsiteX1246" fmla="*/ 914734 w 2129521"/>
                <a:gd name="connsiteY1246" fmla="*/ 2137042 h 2145411"/>
                <a:gd name="connsiteX1247" fmla="*/ 915248 w 2129521"/>
                <a:gd name="connsiteY1247" fmla="*/ 2108635 h 2145411"/>
                <a:gd name="connsiteX1248" fmla="*/ 908588 w 2129521"/>
                <a:gd name="connsiteY1248" fmla="*/ 2123781 h 2145411"/>
                <a:gd name="connsiteX1249" fmla="*/ 908670 w 2129521"/>
                <a:gd name="connsiteY1249" fmla="*/ 2122378 h 2145411"/>
                <a:gd name="connsiteX1250" fmla="*/ 908482 w 2129521"/>
                <a:gd name="connsiteY1250" fmla="*/ 2122785 h 2145411"/>
                <a:gd name="connsiteX1251" fmla="*/ 909181 w 2129521"/>
                <a:gd name="connsiteY1251" fmla="*/ 2113537 h 2145411"/>
                <a:gd name="connsiteX1252" fmla="*/ 912164 w 2129521"/>
                <a:gd name="connsiteY1252" fmla="*/ 2061974 h 2145411"/>
                <a:gd name="connsiteX1253" fmla="*/ 898971 w 2129521"/>
                <a:gd name="connsiteY1253" fmla="*/ 2077991 h 2145411"/>
                <a:gd name="connsiteX1254" fmla="*/ 896569 w 2129521"/>
                <a:gd name="connsiteY1254" fmla="*/ 2063959 h 2145411"/>
                <a:gd name="connsiteX1255" fmla="*/ 896382 w 2129521"/>
                <a:gd name="connsiteY1255" fmla="*/ 2064161 h 2145411"/>
                <a:gd name="connsiteX1256" fmla="*/ 896202 w 2129521"/>
                <a:gd name="connsiteY1256" fmla="*/ 2062569 h 2145411"/>
                <a:gd name="connsiteX1257" fmla="*/ 871436 w 2129521"/>
                <a:gd name="connsiteY1257" fmla="*/ 2111129 h 2145411"/>
                <a:gd name="connsiteX1258" fmla="*/ 876564 w 2129521"/>
                <a:gd name="connsiteY1258" fmla="*/ 2066788 h 2145411"/>
                <a:gd name="connsiteX1259" fmla="*/ 865709 w 2129521"/>
                <a:gd name="connsiteY1259" fmla="*/ 2073877 h 2145411"/>
                <a:gd name="connsiteX1260" fmla="*/ 863136 w 2129521"/>
                <a:gd name="connsiteY1260" fmla="*/ 2065321 h 2145411"/>
                <a:gd name="connsiteX1261" fmla="*/ 832998 w 2129521"/>
                <a:gd name="connsiteY1261" fmla="*/ 2112245 h 2145411"/>
                <a:gd name="connsiteX1262" fmla="*/ 839992 w 2129521"/>
                <a:gd name="connsiteY1262" fmla="*/ 2080131 h 2145411"/>
                <a:gd name="connsiteX1263" fmla="*/ 829952 w 2129521"/>
                <a:gd name="connsiteY1263" fmla="*/ 2093951 h 2145411"/>
                <a:gd name="connsiteX1264" fmla="*/ 830472 w 2129521"/>
                <a:gd name="connsiteY1264" fmla="*/ 2092086 h 2145411"/>
                <a:gd name="connsiteX1265" fmla="*/ 827898 w 2129521"/>
                <a:gd name="connsiteY1265" fmla="*/ 2095763 h 2145411"/>
                <a:gd name="connsiteX1266" fmla="*/ 842449 w 2129521"/>
                <a:gd name="connsiteY1266" fmla="*/ 2039749 h 2145411"/>
                <a:gd name="connsiteX1267" fmla="*/ 828099 w 2129521"/>
                <a:gd name="connsiteY1267" fmla="*/ 2051483 h 2145411"/>
                <a:gd name="connsiteX1268" fmla="*/ 828525 w 2129521"/>
                <a:gd name="connsiteY1268" fmla="*/ 2035583 h 2145411"/>
                <a:gd name="connsiteX1269" fmla="*/ 794110 w 2129521"/>
                <a:gd name="connsiteY1269" fmla="*/ 2079206 h 2145411"/>
                <a:gd name="connsiteX1270" fmla="*/ 807703 w 2129521"/>
                <a:gd name="connsiteY1270" fmla="*/ 2036987 h 2145411"/>
                <a:gd name="connsiteX1271" fmla="*/ 797518 w 2129521"/>
                <a:gd name="connsiteY1271" fmla="*/ 2041081 h 2145411"/>
                <a:gd name="connsiteX1272" fmla="*/ 796608 w 2129521"/>
                <a:gd name="connsiteY1272" fmla="*/ 2031602 h 2145411"/>
                <a:gd name="connsiteX1273" fmla="*/ 757667 w 2129521"/>
                <a:gd name="connsiteY1273" fmla="*/ 2071981 h 2145411"/>
                <a:gd name="connsiteX1274" fmla="*/ 772841 w 2129521"/>
                <a:gd name="connsiteY1274" fmla="*/ 2037144 h 2145411"/>
                <a:gd name="connsiteX1275" fmla="*/ 758553 w 2129521"/>
                <a:gd name="connsiteY1275" fmla="*/ 2050355 h 2145411"/>
                <a:gd name="connsiteX1276" fmla="*/ 760472 w 2129521"/>
                <a:gd name="connsiteY1276" fmla="*/ 2046559 h 2145411"/>
                <a:gd name="connsiteX1277" fmla="*/ 754227 w 2129521"/>
                <a:gd name="connsiteY1277" fmla="*/ 2052540 h 2145411"/>
                <a:gd name="connsiteX1278" fmla="*/ 777553 w 2129521"/>
                <a:gd name="connsiteY1278" fmla="*/ 2004314 h 2145411"/>
                <a:gd name="connsiteX1279" fmla="*/ 763758 w 2129521"/>
                <a:gd name="connsiteY1279" fmla="*/ 2011656 h 2145411"/>
                <a:gd name="connsiteX1280" fmla="*/ 767234 w 2129521"/>
                <a:gd name="connsiteY1280" fmla="*/ 1996338 h 2145411"/>
                <a:gd name="connsiteX1281" fmla="*/ 724500 w 2129521"/>
                <a:gd name="connsiteY1281" fmla="*/ 2032808 h 2145411"/>
                <a:gd name="connsiteX1282" fmla="*/ 746155 w 2129521"/>
                <a:gd name="connsiteY1282" fmla="*/ 1993897 h 2145411"/>
                <a:gd name="connsiteX1283" fmla="*/ 737033 w 2129521"/>
                <a:gd name="connsiteY1283" fmla="*/ 1995611 h 2145411"/>
                <a:gd name="connsiteX1284" fmla="*/ 738049 w 2129521"/>
                <a:gd name="connsiteY1284" fmla="*/ 1985554 h 2145411"/>
                <a:gd name="connsiteX1285" fmla="*/ 691641 w 2129521"/>
                <a:gd name="connsiteY1285" fmla="*/ 2017793 h 2145411"/>
                <a:gd name="connsiteX1286" fmla="*/ 716832 w 2129521"/>
                <a:gd name="connsiteY1286" fmla="*/ 1981532 h 2145411"/>
                <a:gd name="connsiteX1287" fmla="*/ 697032 w 2129521"/>
                <a:gd name="connsiteY1287" fmla="*/ 1993667 h 2145411"/>
                <a:gd name="connsiteX1288" fmla="*/ 700343 w 2129521"/>
                <a:gd name="connsiteY1288" fmla="*/ 1989439 h 2145411"/>
                <a:gd name="connsiteX1289" fmla="*/ 690401 w 2129521"/>
                <a:gd name="connsiteY1289" fmla="*/ 1995775 h 2145411"/>
                <a:gd name="connsiteX1290" fmla="*/ 720031 w 2129521"/>
                <a:gd name="connsiteY1290" fmla="*/ 1956546 h 2145411"/>
                <a:gd name="connsiteX1291" fmla="*/ 708423 w 2129521"/>
                <a:gd name="connsiteY1291" fmla="*/ 1960044 h 2145411"/>
                <a:gd name="connsiteX1292" fmla="*/ 713867 w 2129521"/>
                <a:gd name="connsiteY1292" fmla="*/ 1947841 h 2145411"/>
                <a:gd name="connsiteX1293" fmla="*/ 713261 w 2129521"/>
                <a:gd name="connsiteY1293" fmla="*/ 1947997 h 2145411"/>
                <a:gd name="connsiteX1294" fmla="*/ 714028 w 2129521"/>
                <a:gd name="connsiteY1294" fmla="*/ 1946446 h 2145411"/>
                <a:gd name="connsiteX1295" fmla="*/ 665277 w 2129521"/>
                <a:gd name="connsiteY1295" fmla="*/ 1973724 h 2145411"/>
                <a:gd name="connsiteX1296" fmla="*/ 694519 w 2129521"/>
                <a:gd name="connsiteY1296" fmla="*/ 1939300 h 2145411"/>
                <a:gd name="connsiteX1297" fmla="*/ 686582 w 2129521"/>
                <a:gd name="connsiteY1297" fmla="*/ 1939216 h 2145411"/>
                <a:gd name="connsiteX1298" fmla="*/ 689706 w 2129521"/>
                <a:gd name="connsiteY1298" fmla="*/ 1929005 h 2145411"/>
                <a:gd name="connsiteX1299" fmla="*/ 637453 w 2129521"/>
                <a:gd name="connsiteY1299" fmla="*/ 1951768 h 2145411"/>
                <a:gd name="connsiteX1300" fmla="*/ 674237 w 2129521"/>
                <a:gd name="connsiteY1300" fmla="*/ 1916294 h 2145411"/>
                <a:gd name="connsiteX1301" fmla="*/ 647753 w 2129521"/>
                <a:gd name="connsiteY1301" fmla="*/ 1926066 h 2145411"/>
                <a:gd name="connsiteX1302" fmla="*/ 651727 w 2129521"/>
                <a:gd name="connsiteY1302" fmla="*/ 1922649 h 2145411"/>
                <a:gd name="connsiteX1303" fmla="*/ 638878 w 2129521"/>
                <a:gd name="connsiteY1303" fmla="*/ 1927650 h 2145411"/>
                <a:gd name="connsiteX1304" fmla="*/ 672346 w 2129521"/>
                <a:gd name="connsiteY1304" fmla="*/ 1897843 h 2145411"/>
                <a:gd name="connsiteX1305" fmla="*/ 664221 w 2129521"/>
                <a:gd name="connsiteY1305" fmla="*/ 1898629 h 2145411"/>
                <a:gd name="connsiteX1306" fmla="*/ 672650 w 2129521"/>
                <a:gd name="connsiteY1306" fmla="*/ 1886720 h 2145411"/>
                <a:gd name="connsiteX1307" fmla="*/ 618719 w 2129521"/>
                <a:gd name="connsiteY1307" fmla="*/ 1904220 h 2145411"/>
                <a:gd name="connsiteX1308" fmla="*/ 654950 w 2129521"/>
                <a:gd name="connsiteY1308" fmla="*/ 1875500 h 2145411"/>
                <a:gd name="connsiteX1309" fmla="*/ 648103 w 2129521"/>
                <a:gd name="connsiteY1309" fmla="*/ 1874063 h 2145411"/>
                <a:gd name="connsiteX1310" fmla="*/ 653391 w 2129521"/>
                <a:gd name="connsiteY1310" fmla="*/ 1864227 h 2145411"/>
                <a:gd name="connsiteX1311" fmla="*/ 653252 w 2129521"/>
                <a:gd name="connsiteY1311" fmla="*/ 1864227 h 2145411"/>
                <a:gd name="connsiteX1312" fmla="*/ 597189 w 2129521"/>
                <a:gd name="connsiteY1312" fmla="*/ 1876437 h 2145411"/>
                <a:gd name="connsiteX1313" fmla="*/ 646471 w 2129521"/>
                <a:gd name="connsiteY1313" fmla="*/ 1844783 h 2145411"/>
                <a:gd name="connsiteX1314" fmla="*/ 612609 w 2129521"/>
                <a:gd name="connsiteY1314" fmla="*/ 1850149 h 2145411"/>
                <a:gd name="connsiteX1315" fmla="*/ 615973 w 2129521"/>
                <a:gd name="connsiteY1315" fmla="*/ 1848250 h 2145411"/>
                <a:gd name="connsiteX1316" fmla="*/ 601633 w 2129521"/>
                <a:gd name="connsiteY1316" fmla="*/ 1850783 h 2145411"/>
                <a:gd name="connsiteX1317" fmla="*/ 636735 w 2129521"/>
                <a:gd name="connsiteY1317" fmla="*/ 1830159 h 2145411"/>
                <a:gd name="connsiteX1318" fmla="*/ 632850 w 2129521"/>
                <a:gd name="connsiteY1318" fmla="*/ 1829769 h 2145411"/>
                <a:gd name="connsiteX1319" fmla="*/ 642798 w 2129521"/>
                <a:gd name="connsiteY1319" fmla="*/ 1820341 h 2145411"/>
                <a:gd name="connsiteX1320" fmla="*/ 586615 w 2129521"/>
                <a:gd name="connsiteY1320" fmla="*/ 1826970 h 2145411"/>
                <a:gd name="connsiteX1321" fmla="*/ 629053 w 2129521"/>
                <a:gd name="connsiteY1321" fmla="*/ 1805204 h 2145411"/>
                <a:gd name="connsiteX1322" fmla="*/ 623076 w 2129521"/>
                <a:gd name="connsiteY1322" fmla="*/ 1802654 h 2145411"/>
                <a:gd name="connsiteX1323" fmla="*/ 629950 w 2129521"/>
                <a:gd name="connsiteY1323" fmla="*/ 1794318 h 2145411"/>
                <a:gd name="connsiteX1324" fmla="*/ 628998 w 2129521"/>
                <a:gd name="connsiteY1324" fmla="*/ 1794128 h 2145411"/>
                <a:gd name="connsiteX1325" fmla="*/ 629593 w 2129521"/>
                <a:gd name="connsiteY1325" fmla="*/ 1793665 h 2145411"/>
                <a:gd name="connsiteX1326" fmla="*/ 572392 w 2129521"/>
                <a:gd name="connsiteY1326" fmla="*/ 1794702 h 2145411"/>
                <a:gd name="connsiteX1327" fmla="*/ 634079 w 2129521"/>
                <a:gd name="connsiteY1327" fmla="*/ 1770450 h 2145411"/>
                <a:gd name="connsiteX1328" fmla="*/ 592950 w 2129521"/>
                <a:gd name="connsiteY1328" fmla="*/ 1768837 h 2145411"/>
                <a:gd name="connsiteX1329" fmla="*/ 594185 w 2129521"/>
                <a:gd name="connsiteY1329" fmla="*/ 1768430 h 2145411"/>
                <a:gd name="connsiteX1330" fmla="*/ 580104 w 2129521"/>
                <a:gd name="connsiteY1330" fmla="*/ 1768127 h 2145411"/>
                <a:gd name="connsiteX1331" fmla="*/ 616614 w 2129521"/>
                <a:gd name="connsiteY1331" fmla="*/ 1755421 h 2145411"/>
                <a:gd name="connsiteX1332" fmla="*/ 626219 w 2129521"/>
                <a:gd name="connsiteY1332" fmla="*/ 1749370 h 2145411"/>
                <a:gd name="connsiteX1333" fmla="*/ 570201 w 2129521"/>
                <a:gd name="connsiteY1333" fmla="*/ 1744940 h 2145411"/>
                <a:gd name="connsiteX1334" fmla="*/ 588862 w 2129521"/>
                <a:gd name="connsiteY1334" fmla="*/ 1739624 h 2145411"/>
                <a:gd name="connsiteX1335" fmla="*/ 572881 w 2129521"/>
                <a:gd name="connsiteY1335" fmla="*/ 1711294 h 2145411"/>
                <a:gd name="connsiteX1336" fmla="*/ 564022 w 2129521"/>
                <a:gd name="connsiteY1336" fmla="*/ 1709698 h 2145411"/>
                <a:gd name="connsiteX1337" fmla="*/ 571246 w 2129521"/>
                <a:gd name="connsiteY1337" fmla="*/ 1708396 h 2145411"/>
                <a:gd name="connsiteX1338" fmla="*/ 561331 w 2129521"/>
                <a:gd name="connsiteY1338" fmla="*/ 1690819 h 2145411"/>
                <a:gd name="connsiteX1339" fmla="*/ 559051 w 2129521"/>
                <a:gd name="connsiteY1339" fmla="*/ 1707044 h 2145411"/>
                <a:gd name="connsiteX1340" fmla="*/ 552174 w 2129521"/>
                <a:gd name="connsiteY1340" fmla="*/ 1699186 h 2145411"/>
                <a:gd name="connsiteX1341" fmla="*/ 551786 w 2129521"/>
                <a:gd name="connsiteY1341" fmla="*/ 1701635 h 2145411"/>
                <a:gd name="connsiteX1342" fmla="*/ 549991 w 2129521"/>
                <a:gd name="connsiteY1342" fmla="*/ 1699510 h 2145411"/>
                <a:gd name="connsiteX1343" fmla="*/ 555166 w 2129521"/>
                <a:gd name="connsiteY1343" fmla="*/ 1743376 h 2145411"/>
                <a:gd name="connsiteX1344" fmla="*/ 533228 w 2129521"/>
                <a:gd name="connsiteY1344" fmla="*/ 1700600 h 2145411"/>
                <a:gd name="connsiteX1345" fmla="*/ 525438 w 2129521"/>
                <a:gd name="connsiteY1345" fmla="*/ 1718855 h 2145411"/>
                <a:gd name="connsiteX1346" fmla="*/ 519715 w 2129521"/>
                <a:gd name="connsiteY1346" fmla="*/ 1714135 h 2145411"/>
                <a:gd name="connsiteX1347" fmla="*/ 520719 w 2129521"/>
                <a:gd name="connsiteY1347" fmla="*/ 1769573 h 2145411"/>
                <a:gd name="connsiteX1348" fmla="*/ 514632 w 2129521"/>
                <a:gd name="connsiteY1348" fmla="*/ 1754090 h 2145411"/>
                <a:gd name="connsiteX1349" fmla="*/ 514439 w 2129521"/>
                <a:gd name="connsiteY1349" fmla="*/ 1763059 h 2145411"/>
                <a:gd name="connsiteX1350" fmla="*/ 511135 w 2129521"/>
                <a:gd name="connsiteY1350" fmla="*/ 1753565 h 2145411"/>
                <a:gd name="connsiteX1351" fmla="*/ 510692 w 2129521"/>
                <a:gd name="connsiteY1351" fmla="*/ 1764853 h 2145411"/>
                <a:gd name="connsiteX1352" fmla="*/ 490782 w 2129521"/>
                <a:gd name="connsiteY1352" fmla="*/ 1704212 h 2145411"/>
                <a:gd name="connsiteX1353" fmla="*/ 485318 w 2129521"/>
                <a:gd name="connsiteY1353" fmla="*/ 1719854 h 2145411"/>
                <a:gd name="connsiteX1354" fmla="*/ 485255 w 2129521"/>
                <a:gd name="connsiteY1354" fmla="*/ 1720062 h 2145411"/>
                <a:gd name="connsiteX1355" fmla="*/ 485249 w 2129521"/>
                <a:gd name="connsiteY1355" fmla="*/ 1720054 h 2145411"/>
                <a:gd name="connsiteX1356" fmla="*/ 484764 w 2129521"/>
                <a:gd name="connsiteY1356" fmla="*/ 1721441 h 2145411"/>
                <a:gd name="connsiteX1357" fmla="*/ 479553 w 2129521"/>
                <a:gd name="connsiteY1357" fmla="*/ 1712394 h 2145411"/>
                <a:gd name="connsiteX1358" fmla="*/ 478793 w 2129521"/>
                <a:gd name="connsiteY1358" fmla="*/ 1714454 h 2145411"/>
                <a:gd name="connsiteX1359" fmla="*/ 476982 w 2129521"/>
                <a:gd name="connsiteY1359" fmla="*/ 1711176 h 2145411"/>
                <a:gd name="connsiteX1360" fmla="*/ 473137 w 2129521"/>
                <a:gd name="connsiteY1360" fmla="*/ 1759789 h 2145411"/>
                <a:gd name="connsiteX1361" fmla="*/ 460386 w 2129521"/>
                <a:gd name="connsiteY1361" fmla="*/ 1715038 h 2145411"/>
                <a:gd name="connsiteX1362" fmla="*/ 450518 w 2129521"/>
                <a:gd name="connsiteY1362" fmla="*/ 1729474 h 2145411"/>
                <a:gd name="connsiteX1363" fmla="*/ 445544 w 2129521"/>
                <a:gd name="connsiteY1363" fmla="*/ 1723382 h 2145411"/>
                <a:gd name="connsiteX1364" fmla="*/ 435715 w 2129521"/>
                <a:gd name="connsiteY1364" fmla="*/ 1777942 h 2145411"/>
                <a:gd name="connsiteX1365" fmla="*/ 431796 w 2129521"/>
                <a:gd name="connsiteY1365" fmla="*/ 1756191 h 2145411"/>
                <a:gd name="connsiteX1366" fmla="*/ 429170 w 2129521"/>
                <a:gd name="connsiteY1366" fmla="*/ 1768053 h 2145411"/>
                <a:gd name="connsiteX1367" fmla="*/ 428430 w 2129521"/>
                <a:gd name="connsiteY1367" fmla="*/ 1762749 h 2145411"/>
                <a:gd name="connsiteX1368" fmla="*/ 427105 w 2129521"/>
                <a:gd name="connsiteY1368" fmla="*/ 1768269 h 2145411"/>
                <a:gd name="connsiteX1369" fmla="*/ 419364 w 2129521"/>
                <a:gd name="connsiteY1369" fmla="*/ 1704563 h 2145411"/>
                <a:gd name="connsiteX1370" fmla="*/ 409632 w 2129521"/>
                <a:gd name="connsiteY1370" fmla="*/ 1722693 h 2145411"/>
                <a:gd name="connsiteX1371" fmla="*/ 405399 w 2129521"/>
                <a:gd name="connsiteY1371" fmla="*/ 1711644 h 2145411"/>
                <a:gd name="connsiteX1372" fmla="*/ 404701 w 2129521"/>
                <a:gd name="connsiteY1372" fmla="*/ 1712782 h 2145411"/>
                <a:gd name="connsiteX1373" fmla="*/ 403685 w 2129521"/>
                <a:gd name="connsiteY1373" fmla="*/ 1709593 h 2145411"/>
                <a:gd name="connsiteX1374" fmla="*/ 389481 w 2129521"/>
                <a:gd name="connsiteY1374" fmla="*/ 1759888 h 2145411"/>
                <a:gd name="connsiteX1375" fmla="*/ 385801 w 2129521"/>
                <a:gd name="connsiteY1375" fmla="*/ 1714664 h 2145411"/>
                <a:gd name="connsiteX1376" fmla="*/ 374968 w 2129521"/>
                <a:gd name="connsiteY1376" fmla="*/ 1725269 h 2145411"/>
                <a:gd name="connsiteX1377" fmla="*/ 371036 w 2129521"/>
                <a:gd name="connsiteY1377" fmla="*/ 1717871 h 2145411"/>
                <a:gd name="connsiteX1378" fmla="*/ 350712 w 2129521"/>
                <a:gd name="connsiteY1378" fmla="*/ 1769573 h 2145411"/>
                <a:gd name="connsiteX1379" fmla="*/ 351226 w 2129521"/>
                <a:gd name="connsiteY1379" fmla="*/ 1741166 h 2145411"/>
                <a:gd name="connsiteX1380" fmla="*/ 344565 w 2129521"/>
                <a:gd name="connsiteY1380" fmla="*/ 1756312 h 2145411"/>
                <a:gd name="connsiteX1381" fmla="*/ 344647 w 2129521"/>
                <a:gd name="connsiteY1381" fmla="*/ 1754909 h 2145411"/>
                <a:gd name="connsiteX1382" fmla="*/ 344460 w 2129521"/>
                <a:gd name="connsiteY1382" fmla="*/ 1755316 h 2145411"/>
                <a:gd name="connsiteX1383" fmla="*/ 345158 w 2129521"/>
                <a:gd name="connsiteY1383" fmla="*/ 1746068 h 2145411"/>
                <a:gd name="connsiteX1384" fmla="*/ 348142 w 2129521"/>
                <a:gd name="connsiteY1384" fmla="*/ 1694505 h 2145411"/>
                <a:gd name="connsiteX1385" fmla="*/ 334949 w 2129521"/>
                <a:gd name="connsiteY1385" fmla="*/ 1710522 h 2145411"/>
                <a:gd name="connsiteX1386" fmla="*/ 332547 w 2129521"/>
                <a:gd name="connsiteY1386" fmla="*/ 1696490 h 2145411"/>
                <a:gd name="connsiteX1387" fmla="*/ 332360 w 2129521"/>
                <a:gd name="connsiteY1387" fmla="*/ 1696692 h 2145411"/>
                <a:gd name="connsiteX1388" fmla="*/ 332180 w 2129521"/>
                <a:gd name="connsiteY1388" fmla="*/ 1695100 h 2145411"/>
                <a:gd name="connsiteX1389" fmla="*/ 307414 w 2129521"/>
                <a:gd name="connsiteY1389" fmla="*/ 1743660 h 2145411"/>
                <a:gd name="connsiteX1390" fmla="*/ 312542 w 2129521"/>
                <a:gd name="connsiteY1390" fmla="*/ 1699319 h 2145411"/>
                <a:gd name="connsiteX1391" fmla="*/ 301687 w 2129521"/>
                <a:gd name="connsiteY1391" fmla="*/ 1706408 h 2145411"/>
                <a:gd name="connsiteX1392" fmla="*/ 299114 w 2129521"/>
                <a:gd name="connsiteY1392" fmla="*/ 1697852 h 2145411"/>
                <a:gd name="connsiteX1393" fmla="*/ 268976 w 2129521"/>
                <a:gd name="connsiteY1393" fmla="*/ 1744776 h 2145411"/>
                <a:gd name="connsiteX1394" fmla="*/ 275970 w 2129521"/>
                <a:gd name="connsiteY1394" fmla="*/ 1712662 h 2145411"/>
                <a:gd name="connsiteX1395" fmla="*/ 265930 w 2129521"/>
                <a:gd name="connsiteY1395" fmla="*/ 1726482 h 2145411"/>
                <a:gd name="connsiteX1396" fmla="*/ 266449 w 2129521"/>
                <a:gd name="connsiteY1396" fmla="*/ 1724617 h 2145411"/>
                <a:gd name="connsiteX1397" fmla="*/ 263876 w 2129521"/>
                <a:gd name="connsiteY1397" fmla="*/ 1728294 h 2145411"/>
                <a:gd name="connsiteX1398" fmla="*/ 278427 w 2129521"/>
                <a:gd name="connsiteY1398" fmla="*/ 1672280 h 2145411"/>
                <a:gd name="connsiteX1399" fmla="*/ 264077 w 2129521"/>
                <a:gd name="connsiteY1399" fmla="*/ 1684014 h 2145411"/>
                <a:gd name="connsiteX1400" fmla="*/ 264503 w 2129521"/>
                <a:gd name="connsiteY1400" fmla="*/ 1668114 h 2145411"/>
                <a:gd name="connsiteX1401" fmla="*/ 230088 w 2129521"/>
                <a:gd name="connsiteY1401" fmla="*/ 1711737 h 2145411"/>
                <a:gd name="connsiteX1402" fmla="*/ 243681 w 2129521"/>
                <a:gd name="connsiteY1402" fmla="*/ 1669518 h 2145411"/>
                <a:gd name="connsiteX1403" fmla="*/ 233496 w 2129521"/>
                <a:gd name="connsiteY1403" fmla="*/ 1673612 h 2145411"/>
                <a:gd name="connsiteX1404" fmla="*/ 232586 w 2129521"/>
                <a:gd name="connsiteY1404" fmla="*/ 1664133 h 2145411"/>
                <a:gd name="connsiteX1405" fmla="*/ 193645 w 2129521"/>
                <a:gd name="connsiteY1405" fmla="*/ 1704512 h 2145411"/>
                <a:gd name="connsiteX1406" fmla="*/ 208819 w 2129521"/>
                <a:gd name="connsiteY1406" fmla="*/ 1669675 h 2145411"/>
                <a:gd name="connsiteX1407" fmla="*/ 194530 w 2129521"/>
                <a:gd name="connsiteY1407" fmla="*/ 1682886 h 2145411"/>
                <a:gd name="connsiteX1408" fmla="*/ 196449 w 2129521"/>
                <a:gd name="connsiteY1408" fmla="*/ 1679090 h 2145411"/>
                <a:gd name="connsiteX1409" fmla="*/ 190205 w 2129521"/>
                <a:gd name="connsiteY1409" fmla="*/ 1685071 h 2145411"/>
                <a:gd name="connsiteX1410" fmla="*/ 213531 w 2129521"/>
                <a:gd name="connsiteY1410" fmla="*/ 1636845 h 2145411"/>
                <a:gd name="connsiteX1411" fmla="*/ 199736 w 2129521"/>
                <a:gd name="connsiteY1411" fmla="*/ 1644187 h 2145411"/>
                <a:gd name="connsiteX1412" fmla="*/ 203212 w 2129521"/>
                <a:gd name="connsiteY1412" fmla="*/ 1628869 h 2145411"/>
                <a:gd name="connsiteX1413" fmla="*/ 160478 w 2129521"/>
                <a:gd name="connsiteY1413" fmla="*/ 1665339 h 2145411"/>
                <a:gd name="connsiteX1414" fmla="*/ 182132 w 2129521"/>
                <a:gd name="connsiteY1414" fmla="*/ 1626428 h 2145411"/>
                <a:gd name="connsiteX1415" fmla="*/ 173011 w 2129521"/>
                <a:gd name="connsiteY1415" fmla="*/ 1628142 h 2145411"/>
                <a:gd name="connsiteX1416" fmla="*/ 174027 w 2129521"/>
                <a:gd name="connsiteY1416" fmla="*/ 1618085 h 2145411"/>
                <a:gd name="connsiteX1417" fmla="*/ 127619 w 2129521"/>
                <a:gd name="connsiteY1417" fmla="*/ 1650324 h 2145411"/>
                <a:gd name="connsiteX1418" fmla="*/ 152810 w 2129521"/>
                <a:gd name="connsiteY1418" fmla="*/ 1614063 h 2145411"/>
                <a:gd name="connsiteX1419" fmla="*/ 133009 w 2129521"/>
                <a:gd name="connsiteY1419" fmla="*/ 1626198 h 2145411"/>
                <a:gd name="connsiteX1420" fmla="*/ 136321 w 2129521"/>
                <a:gd name="connsiteY1420" fmla="*/ 1621970 h 2145411"/>
                <a:gd name="connsiteX1421" fmla="*/ 126379 w 2129521"/>
                <a:gd name="connsiteY1421" fmla="*/ 1628306 h 2145411"/>
                <a:gd name="connsiteX1422" fmla="*/ 156009 w 2129521"/>
                <a:gd name="connsiteY1422" fmla="*/ 1589077 h 2145411"/>
                <a:gd name="connsiteX1423" fmla="*/ 144401 w 2129521"/>
                <a:gd name="connsiteY1423" fmla="*/ 1592575 h 2145411"/>
                <a:gd name="connsiteX1424" fmla="*/ 149844 w 2129521"/>
                <a:gd name="connsiteY1424" fmla="*/ 1580372 h 2145411"/>
                <a:gd name="connsiteX1425" fmla="*/ 149239 w 2129521"/>
                <a:gd name="connsiteY1425" fmla="*/ 1580528 h 2145411"/>
                <a:gd name="connsiteX1426" fmla="*/ 150006 w 2129521"/>
                <a:gd name="connsiteY1426" fmla="*/ 1578977 h 2145411"/>
                <a:gd name="connsiteX1427" fmla="*/ 101255 w 2129521"/>
                <a:gd name="connsiteY1427" fmla="*/ 1606255 h 2145411"/>
                <a:gd name="connsiteX1428" fmla="*/ 130497 w 2129521"/>
                <a:gd name="connsiteY1428" fmla="*/ 1571831 h 2145411"/>
                <a:gd name="connsiteX1429" fmla="*/ 122560 w 2129521"/>
                <a:gd name="connsiteY1429" fmla="*/ 1571747 h 2145411"/>
                <a:gd name="connsiteX1430" fmla="*/ 125684 w 2129521"/>
                <a:gd name="connsiteY1430" fmla="*/ 1561536 h 2145411"/>
                <a:gd name="connsiteX1431" fmla="*/ 73430 w 2129521"/>
                <a:gd name="connsiteY1431" fmla="*/ 1584299 h 2145411"/>
                <a:gd name="connsiteX1432" fmla="*/ 110215 w 2129521"/>
                <a:gd name="connsiteY1432" fmla="*/ 1548825 h 2145411"/>
                <a:gd name="connsiteX1433" fmla="*/ 83730 w 2129521"/>
                <a:gd name="connsiteY1433" fmla="*/ 1558597 h 2145411"/>
                <a:gd name="connsiteX1434" fmla="*/ 87705 w 2129521"/>
                <a:gd name="connsiteY1434" fmla="*/ 1555180 h 2145411"/>
                <a:gd name="connsiteX1435" fmla="*/ 74855 w 2129521"/>
                <a:gd name="connsiteY1435" fmla="*/ 1560181 h 2145411"/>
                <a:gd name="connsiteX1436" fmla="*/ 108324 w 2129521"/>
                <a:gd name="connsiteY1436" fmla="*/ 1530374 h 2145411"/>
                <a:gd name="connsiteX1437" fmla="*/ 100199 w 2129521"/>
                <a:gd name="connsiteY1437" fmla="*/ 1531160 h 2145411"/>
                <a:gd name="connsiteX1438" fmla="*/ 108627 w 2129521"/>
                <a:gd name="connsiteY1438" fmla="*/ 1519251 h 2145411"/>
                <a:gd name="connsiteX1439" fmla="*/ 54697 w 2129521"/>
                <a:gd name="connsiteY1439" fmla="*/ 1536751 h 2145411"/>
                <a:gd name="connsiteX1440" fmla="*/ 90928 w 2129521"/>
                <a:gd name="connsiteY1440" fmla="*/ 1508031 h 2145411"/>
                <a:gd name="connsiteX1441" fmla="*/ 84081 w 2129521"/>
                <a:gd name="connsiteY1441" fmla="*/ 1506594 h 2145411"/>
                <a:gd name="connsiteX1442" fmla="*/ 89369 w 2129521"/>
                <a:gd name="connsiteY1442" fmla="*/ 1496758 h 2145411"/>
                <a:gd name="connsiteX1443" fmla="*/ 89230 w 2129521"/>
                <a:gd name="connsiteY1443" fmla="*/ 1496758 h 2145411"/>
                <a:gd name="connsiteX1444" fmla="*/ 33167 w 2129521"/>
                <a:gd name="connsiteY1444" fmla="*/ 1508968 h 2145411"/>
                <a:gd name="connsiteX1445" fmla="*/ 82449 w 2129521"/>
                <a:gd name="connsiteY1445" fmla="*/ 1477314 h 2145411"/>
                <a:gd name="connsiteX1446" fmla="*/ 48587 w 2129521"/>
                <a:gd name="connsiteY1446" fmla="*/ 1482680 h 2145411"/>
                <a:gd name="connsiteX1447" fmla="*/ 51951 w 2129521"/>
                <a:gd name="connsiteY1447" fmla="*/ 1480781 h 2145411"/>
                <a:gd name="connsiteX1448" fmla="*/ 37611 w 2129521"/>
                <a:gd name="connsiteY1448" fmla="*/ 1483314 h 2145411"/>
                <a:gd name="connsiteX1449" fmla="*/ 72713 w 2129521"/>
                <a:gd name="connsiteY1449" fmla="*/ 1462690 h 2145411"/>
                <a:gd name="connsiteX1450" fmla="*/ 68828 w 2129521"/>
                <a:gd name="connsiteY1450" fmla="*/ 1462300 h 2145411"/>
                <a:gd name="connsiteX1451" fmla="*/ 78776 w 2129521"/>
                <a:gd name="connsiteY1451" fmla="*/ 1452872 h 2145411"/>
                <a:gd name="connsiteX1452" fmla="*/ 22593 w 2129521"/>
                <a:gd name="connsiteY1452" fmla="*/ 1459501 h 2145411"/>
                <a:gd name="connsiteX1453" fmla="*/ 65030 w 2129521"/>
                <a:gd name="connsiteY1453" fmla="*/ 1437735 h 2145411"/>
                <a:gd name="connsiteX1454" fmla="*/ 59053 w 2129521"/>
                <a:gd name="connsiteY1454" fmla="*/ 1435185 h 2145411"/>
                <a:gd name="connsiteX1455" fmla="*/ 65928 w 2129521"/>
                <a:gd name="connsiteY1455" fmla="*/ 1426849 h 2145411"/>
                <a:gd name="connsiteX1456" fmla="*/ 64976 w 2129521"/>
                <a:gd name="connsiteY1456" fmla="*/ 1426659 h 2145411"/>
                <a:gd name="connsiteX1457" fmla="*/ 65571 w 2129521"/>
                <a:gd name="connsiteY1457" fmla="*/ 1426196 h 2145411"/>
                <a:gd name="connsiteX1458" fmla="*/ 8370 w 2129521"/>
                <a:gd name="connsiteY1458" fmla="*/ 1427233 h 2145411"/>
                <a:gd name="connsiteX1459" fmla="*/ 70057 w 2129521"/>
                <a:gd name="connsiteY1459" fmla="*/ 1402981 h 2145411"/>
                <a:gd name="connsiteX1460" fmla="*/ 28927 w 2129521"/>
                <a:gd name="connsiteY1460" fmla="*/ 1401368 h 2145411"/>
                <a:gd name="connsiteX1461" fmla="*/ 30163 w 2129521"/>
                <a:gd name="connsiteY1461" fmla="*/ 1400961 h 2145411"/>
                <a:gd name="connsiteX1462" fmla="*/ 16082 w 2129521"/>
                <a:gd name="connsiteY1462" fmla="*/ 1400658 h 2145411"/>
                <a:gd name="connsiteX1463" fmla="*/ 52592 w 2129521"/>
                <a:gd name="connsiteY1463" fmla="*/ 1387952 h 2145411"/>
                <a:gd name="connsiteX1464" fmla="*/ 62197 w 2129521"/>
                <a:gd name="connsiteY1464" fmla="*/ 1381901 h 2145411"/>
                <a:gd name="connsiteX1465" fmla="*/ 6179 w 2129521"/>
                <a:gd name="connsiteY1465" fmla="*/ 1377471 h 2145411"/>
                <a:gd name="connsiteX1466" fmla="*/ 53770 w 2129521"/>
                <a:gd name="connsiteY1466" fmla="*/ 1363912 h 2145411"/>
                <a:gd name="connsiteX1467" fmla="*/ 48434 w 2129521"/>
                <a:gd name="connsiteY1467" fmla="*/ 1360265 h 2145411"/>
                <a:gd name="connsiteX1468" fmla="*/ 56396 w 2129521"/>
                <a:gd name="connsiteY1468" fmla="*/ 1353765 h 2145411"/>
                <a:gd name="connsiteX1469" fmla="*/ 55067 w 2129521"/>
                <a:gd name="connsiteY1469" fmla="*/ 1353214 h 2145411"/>
                <a:gd name="connsiteX1470" fmla="*/ 56627 w 2129521"/>
                <a:gd name="connsiteY1470" fmla="*/ 1352431 h 2145411"/>
                <a:gd name="connsiteX1471" fmla="*/ 0 w 2129521"/>
                <a:gd name="connsiteY1471" fmla="*/ 1342229 h 2145411"/>
                <a:gd name="connsiteX1472" fmla="*/ 63364 w 2129521"/>
                <a:gd name="connsiteY1472" fmla="*/ 1330813 h 2145411"/>
                <a:gd name="connsiteX1473" fmla="*/ 67314 w 2129521"/>
                <a:gd name="connsiteY1473" fmla="*/ 1327840 h 2145411"/>
                <a:gd name="connsiteX1474" fmla="*/ 11088 w 2129521"/>
                <a:gd name="connsiteY1474" fmla="*/ 1315389 h 2145411"/>
                <a:gd name="connsiteX1475" fmla="*/ 58877 w 2129521"/>
                <a:gd name="connsiteY1475" fmla="*/ 1308726 h 2145411"/>
                <a:gd name="connsiteX1476" fmla="*/ 6080 w 2129521"/>
                <a:gd name="connsiteY1476" fmla="*/ 1293816 h 2145411"/>
                <a:gd name="connsiteX1477" fmla="*/ 57457 w 2129521"/>
                <a:gd name="connsiteY1477" fmla="*/ 1289634 h 2145411"/>
                <a:gd name="connsiteX1478" fmla="*/ 52640 w 2129521"/>
                <a:gd name="connsiteY1478" fmla="*/ 1284716 h 2145411"/>
                <a:gd name="connsiteX1479" fmla="*/ 61114 w 2129521"/>
                <a:gd name="connsiteY1479" fmla="*/ 1280211 h 2145411"/>
                <a:gd name="connsiteX1480" fmla="*/ 59675 w 2129521"/>
                <a:gd name="connsiteY1480" fmla="*/ 1279248 h 2145411"/>
                <a:gd name="connsiteX1481" fmla="*/ 62446 w 2129521"/>
                <a:gd name="connsiteY1481" fmla="*/ 1278484 h 2145411"/>
                <a:gd name="connsiteX1482" fmla="*/ 8370 w 2129521"/>
                <a:gd name="connsiteY1482" fmla="*/ 1257225 h 2145411"/>
                <a:gd name="connsiteX1483" fmla="*/ 70578 w 2129521"/>
                <a:gd name="connsiteY1483" fmla="*/ 1258352 h 2145411"/>
                <a:gd name="connsiteX1484" fmla="*/ 69030 w 2129521"/>
                <a:gd name="connsiteY1484" fmla="*/ 1256640 h 2145411"/>
                <a:gd name="connsiteX1485" fmla="*/ 75041 w 2129521"/>
                <a:gd name="connsiteY1485" fmla="*/ 1253746 h 2145411"/>
                <a:gd name="connsiteX1486" fmla="*/ 22828 w 2129521"/>
                <a:gd name="connsiteY1486" fmla="*/ 1230785 h 2145411"/>
                <a:gd name="connsiteX1487" fmla="*/ 64343 w 2129521"/>
                <a:gd name="connsiteY1487" fmla="*/ 1233188 h 2145411"/>
                <a:gd name="connsiteX1488" fmla="*/ 22307 w 2129521"/>
                <a:gd name="connsiteY1488" fmla="*/ 1211749 h 2145411"/>
                <a:gd name="connsiteX1489" fmla="*/ 75743 w 2129521"/>
                <a:gd name="connsiteY1489" fmla="*/ 1217927 h 2145411"/>
                <a:gd name="connsiteX1490" fmla="*/ 71502 w 2129521"/>
                <a:gd name="connsiteY1490" fmla="*/ 1211434 h 2145411"/>
                <a:gd name="connsiteX1491" fmla="*/ 79924 w 2129521"/>
                <a:gd name="connsiteY1491" fmla="*/ 1208902 h 2145411"/>
                <a:gd name="connsiteX1492" fmla="*/ 78626 w 2129521"/>
                <a:gd name="connsiteY1492" fmla="*/ 1207603 h 2145411"/>
                <a:gd name="connsiteX1493" fmla="*/ 82704 w 2129521"/>
                <a:gd name="connsiteY1493" fmla="*/ 1207306 h 2145411"/>
                <a:gd name="connsiteX1494" fmla="*/ 33167 w 2129521"/>
                <a:gd name="connsiteY1494" fmla="*/ 1175490 h 2145411"/>
                <a:gd name="connsiteX1495" fmla="*/ 93447 w 2129521"/>
                <a:gd name="connsiteY1495" fmla="*/ 1188618 h 2145411"/>
                <a:gd name="connsiteX1496" fmla="*/ 90785 w 2129521"/>
                <a:gd name="connsiteY1496" fmla="*/ 1184166 h 2145411"/>
                <a:gd name="connsiteX1497" fmla="*/ 97176 w 2129521"/>
                <a:gd name="connsiteY1497" fmla="*/ 1182518 h 2145411"/>
                <a:gd name="connsiteX1498" fmla="*/ 50848 w 2129521"/>
                <a:gd name="connsiteY1498" fmla="*/ 1150097 h 2145411"/>
                <a:gd name="connsiteX1499" fmla="*/ 85512 w 2129521"/>
                <a:gd name="connsiteY1499" fmla="*/ 1159101 h 2145411"/>
                <a:gd name="connsiteX1500" fmla="*/ 54232 w 2129521"/>
                <a:gd name="connsiteY1500" fmla="*/ 1134423 h 2145411"/>
                <a:gd name="connsiteX1501" fmla="*/ 107669 w 2129521"/>
                <a:gd name="connsiteY1501" fmla="*/ 1151628 h 2145411"/>
                <a:gd name="connsiteX1502" fmla="*/ 104299 w 2129521"/>
                <a:gd name="connsiteY1502" fmla="*/ 1143242 h 2145411"/>
                <a:gd name="connsiteX1503" fmla="*/ 112164 w 2129521"/>
                <a:gd name="connsiteY1503" fmla="*/ 1142487 h 2145411"/>
                <a:gd name="connsiteX1504" fmla="*/ 111191 w 2129521"/>
                <a:gd name="connsiteY1504" fmla="*/ 1141029 h 2145411"/>
                <a:gd name="connsiteX1505" fmla="*/ 116494 w 2129521"/>
                <a:gd name="connsiteY1505" fmla="*/ 1141689 h 2145411"/>
                <a:gd name="connsiteX1506" fmla="*/ 73430 w 2129521"/>
                <a:gd name="connsiteY1506" fmla="*/ 1100159 h 2145411"/>
                <a:gd name="connsiteX1507" fmla="*/ 128727 w 2129521"/>
                <a:gd name="connsiteY1507" fmla="*/ 1124245 h 2145411"/>
                <a:gd name="connsiteX1508" fmla="*/ 126261 w 2129521"/>
                <a:gd name="connsiteY1508" fmla="*/ 1117329 h 2145411"/>
                <a:gd name="connsiteX1509" fmla="*/ 132841 w 2129521"/>
                <a:gd name="connsiteY1509" fmla="*/ 1116961 h 2145411"/>
                <a:gd name="connsiteX1510" fmla="*/ 132819 w 2129521"/>
                <a:gd name="connsiteY1510" fmla="*/ 1116883 h 2145411"/>
                <a:gd name="connsiteX1511" fmla="*/ 94071 w 2129521"/>
                <a:gd name="connsiteY1511" fmla="*/ 1076424 h 2145411"/>
                <a:gd name="connsiteX1512" fmla="*/ 122114 w 2129521"/>
                <a:gd name="connsiteY1512" fmla="*/ 1089989 h 2145411"/>
                <a:gd name="connsiteX1513" fmla="*/ 100628 w 2129521"/>
                <a:gd name="connsiteY1513" fmla="*/ 1064813 h 2145411"/>
                <a:gd name="connsiteX1514" fmla="*/ 151741 w 2129521"/>
                <a:gd name="connsiteY1514" fmla="*/ 1093257 h 2145411"/>
                <a:gd name="connsiteX1515" fmla="*/ 149766 w 2129521"/>
                <a:gd name="connsiteY1515" fmla="*/ 1082759 h 2145411"/>
                <a:gd name="connsiteX1516" fmla="*/ 156681 w 2129521"/>
                <a:gd name="connsiteY1516" fmla="*/ 1083457 h 2145411"/>
                <a:gd name="connsiteX1517" fmla="*/ 156116 w 2129521"/>
                <a:gd name="connsiteY1517" fmla="*/ 1082089 h 2145411"/>
                <a:gd name="connsiteX1518" fmla="*/ 161801 w 2129521"/>
                <a:gd name="connsiteY1518" fmla="*/ 1083974 h 2145411"/>
                <a:gd name="connsiteX1519" fmla="*/ 162276 w 2129521"/>
                <a:gd name="connsiteY1519" fmla="*/ 1084022 h 2145411"/>
                <a:gd name="connsiteX1520" fmla="*/ 127619 w 2129521"/>
                <a:gd name="connsiteY1520" fmla="*/ 1034134 h 2145411"/>
                <a:gd name="connsiteX1521" fmla="*/ 175361 w 2129521"/>
                <a:gd name="connsiteY1521" fmla="*/ 1067299 h 2145411"/>
                <a:gd name="connsiteX1522" fmla="*/ 174096 w 2129521"/>
                <a:gd name="connsiteY1522" fmla="*/ 1058697 h 2145411"/>
                <a:gd name="connsiteX1523" fmla="*/ 180551 w 2129521"/>
                <a:gd name="connsiteY1523" fmla="*/ 1059609 h 2145411"/>
                <a:gd name="connsiteX1524" fmla="*/ 180511 w 2129521"/>
                <a:gd name="connsiteY1524" fmla="*/ 1059159 h 2145411"/>
                <a:gd name="connsiteX1525" fmla="*/ 177182 w 2129521"/>
                <a:gd name="connsiteY1525" fmla="*/ 1053936 h 2145411"/>
                <a:gd name="connsiteX1526" fmla="*/ 175979 w 2129521"/>
                <a:gd name="connsiteY1526" fmla="*/ 1054460 h 2145411"/>
                <a:gd name="connsiteX1527" fmla="*/ 176931 w 2129521"/>
                <a:gd name="connsiteY1527" fmla="*/ 1053542 h 2145411"/>
                <a:gd name="connsiteX1528" fmla="*/ 150834 w 2129521"/>
                <a:gd name="connsiteY1528" fmla="*/ 1012600 h 2145411"/>
                <a:gd name="connsiteX1529" fmla="*/ 169368 w 2129521"/>
                <a:gd name="connsiteY1529" fmla="*/ 1026597 h 2145411"/>
                <a:gd name="connsiteX1530" fmla="*/ 167584 w 2129521"/>
                <a:gd name="connsiteY1530" fmla="*/ 1023686 h 2145411"/>
                <a:gd name="connsiteX1531" fmla="*/ 171599 w 2129521"/>
                <a:gd name="connsiteY1531" fmla="*/ 1026831 h 2145411"/>
                <a:gd name="connsiteX1532" fmla="*/ 159960 w 2129521"/>
                <a:gd name="connsiteY1532" fmla="*/ 1006031 h 2145411"/>
                <a:gd name="connsiteX1533" fmla="*/ 157246 w 2129521"/>
                <a:gd name="connsiteY1533" fmla="*/ 1006911 h 2145411"/>
                <a:gd name="connsiteX1534" fmla="*/ 193477 w 2129521"/>
                <a:gd name="connsiteY1534" fmla="*/ 978191 h 2145411"/>
                <a:gd name="connsiteX1535" fmla="*/ 186630 w 2129521"/>
                <a:gd name="connsiteY1535" fmla="*/ 976755 h 2145411"/>
                <a:gd name="connsiteX1536" fmla="*/ 191918 w 2129521"/>
                <a:gd name="connsiteY1536" fmla="*/ 966918 h 2145411"/>
                <a:gd name="connsiteX1537" fmla="*/ 191779 w 2129521"/>
                <a:gd name="connsiteY1537" fmla="*/ 966918 h 2145411"/>
                <a:gd name="connsiteX1538" fmla="*/ 135716 w 2129521"/>
                <a:gd name="connsiteY1538" fmla="*/ 979129 h 2145411"/>
                <a:gd name="connsiteX1539" fmla="*/ 184998 w 2129521"/>
                <a:gd name="connsiteY1539" fmla="*/ 947475 h 2145411"/>
                <a:gd name="connsiteX1540" fmla="*/ 151136 w 2129521"/>
                <a:gd name="connsiteY1540" fmla="*/ 952840 h 2145411"/>
                <a:gd name="connsiteX1541" fmla="*/ 154500 w 2129521"/>
                <a:gd name="connsiteY1541" fmla="*/ 950942 h 2145411"/>
                <a:gd name="connsiteX1542" fmla="*/ 140160 w 2129521"/>
                <a:gd name="connsiteY1542" fmla="*/ 953474 h 2145411"/>
                <a:gd name="connsiteX1543" fmla="*/ 175262 w 2129521"/>
                <a:gd name="connsiteY1543" fmla="*/ 932850 h 2145411"/>
                <a:gd name="connsiteX1544" fmla="*/ 171377 w 2129521"/>
                <a:gd name="connsiteY1544" fmla="*/ 932460 h 2145411"/>
                <a:gd name="connsiteX1545" fmla="*/ 181325 w 2129521"/>
                <a:gd name="connsiteY1545" fmla="*/ 923032 h 2145411"/>
                <a:gd name="connsiteX1546" fmla="*/ 125142 w 2129521"/>
                <a:gd name="connsiteY1546" fmla="*/ 929661 h 2145411"/>
                <a:gd name="connsiteX1547" fmla="*/ 167579 w 2129521"/>
                <a:gd name="connsiteY1547" fmla="*/ 907895 h 2145411"/>
                <a:gd name="connsiteX1548" fmla="*/ 161602 w 2129521"/>
                <a:gd name="connsiteY1548" fmla="*/ 905345 h 2145411"/>
                <a:gd name="connsiteX1549" fmla="*/ 168477 w 2129521"/>
                <a:gd name="connsiteY1549" fmla="*/ 897010 h 2145411"/>
                <a:gd name="connsiteX1550" fmla="*/ 167525 w 2129521"/>
                <a:gd name="connsiteY1550" fmla="*/ 896820 h 2145411"/>
                <a:gd name="connsiteX1551" fmla="*/ 168120 w 2129521"/>
                <a:gd name="connsiteY1551" fmla="*/ 896357 h 2145411"/>
                <a:gd name="connsiteX1552" fmla="*/ 110919 w 2129521"/>
                <a:gd name="connsiteY1552" fmla="*/ 897394 h 2145411"/>
                <a:gd name="connsiteX1553" fmla="*/ 172606 w 2129521"/>
                <a:gd name="connsiteY1553" fmla="*/ 873141 h 2145411"/>
                <a:gd name="connsiteX1554" fmla="*/ 131476 w 2129521"/>
                <a:gd name="connsiteY1554" fmla="*/ 871528 h 2145411"/>
                <a:gd name="connsiteX1555" fmla="*/ 132712 w 2129521"/>
                <a:gd name="connsiteY1555" fmla="*/ 871122 h 2145411"/>
                <a:gd name="connsiteX1556" fmla="*/ 118631 w 2129521"/>
                <a:gd name="connsiteY1556" fmla="*/ 870818 h 2145411"/>
                <a:gd name="connsiteX1557" fmla="*/ 155141 w 2129521"/>
                <a:gd name="connsiteY1557" fmla="*/ 858113 h 2145411"/>
                <a:gd name="connsiteX1558" fmla="*/ 164746 w 2129521"/>
                <a:gd name="connsiteY1558" fmla="*/ 852061 h 2145411"/>
                <a:gd name="connsiteX1559" fmla="*/ 108728 w 2129521"/>
                <a:gd name="connsiteY1559" fmla="*/ 847632 h 2145411"/>
                <a:gd name="connsiteX1560" fmla="*/ 156319 w 2129521"/>
                <a:gd name="connsiteY1560" fmla="*/ 834073 h 2145411"/>
                <a:gd name="connsiteX1561" fmla="*/ 150983 w 2129521"/>
                <a:gd name="connsiteY1561" fmla="*/ 830426 h 2145411"/>
                <a:gd name="connsiteX1562" fmla="*/ 158945 w 2129521"/>
                <a:gd name="connsiteY1562" fmla="*/ 823926 h 2145411"/>
                <a:gd name="connsiteX1563" fmla="*/ 157616 w 2129521"/>
                <a:gd name="connsiteY1563" fmla="*/ 823375 h 2145411"/>
                <a:gd name="connsiteX1564" fmla="*/ 159176 w 2129521"/>
                <a:gd name="connsiteY1564" fmla="*/ 822591 h 2145411"/>
                <a:gd name="connsiteX1565" fmla="*/ 102549 w 2129521"/>
                <a:gd name="connsiteY1565" fmla="*/ 812389 h 2145411"/>
                <a:gd name="connsiteX1566" fmla="*/ 165913 w 2129521"/>
                <a:gd name="connsiteY1566" fmla="*/ 800974 h 2145411"/>
                <a:gd name="connsiteX1567" fmla="*/ 169863 w 2129521"/>
                <a:gd name="connsiteY1567" fmla="*/ 798001 h 2145411"/>
                <a:gd name="connsiteX1568" fmla="*/ 113637 w 2129521"/>
                <a:gd name="connsiteY1568" fmla="*/ 785549 h 2145411"/>
                <a:gd name="connsiteX1569" fmla="*/ 161426 w 2129521"/>
                <a:gd name="connsiteY1569" fmla="*/ 778887 h 2145411"/>
                <a:gd name="connsiteX1570" fmla="*/ 108629 w 2129521"/>
                <a:gd name="connsiteY1570" fmla="*/ 763977 h 2145411"/>
                <a:gd name="connsiteX1571" fmla="*/ 160006 w 2129521"/>
                <a:gd name="connsiteY1571" fmla="*/ 759795 h 2145411"/>
                <a:gd name="connsiteX1572" fmla="*/ 155189 w 2129521"/>
                <a:gd name="connsiteY1572" fmla="*/ 754876 h 2145411"/>
                <a:gd name="connsiteX1573" fmla="*/ 163663 w 2129521"/>
                <a:gd name="connsiteY1573" fmla="*/ 750372 h 2145411"/>
                <a:gd name="connsiteX1574" fmla="*/ 162224 w 2129521"/>
                <a:gd name="connsiteY1574" fmla="*/ 749408 h 2145411"/>
                <a:gd name="connsiteX1575" fmla="*/ 164995 w 2129521"/>
                <a:gd name="connsiteY1575" fmla="*/ 748645 h 2145411"/>
                <a:gd name="connsiteX1576" fmla="*/ 110919 w 2129521"/>
                <a:gd name="connsiteY1576" fmla="*/ 727386 h 2145411"/>
                <a:gd name="connsiteX1577" fmla="*/ 173127 w 2129521"/>
                <a:gd name="connsiteY1577" fmla="*/ 728513 h 2145411"/>
                <a:gd name="connsiteX1578" fmla="*/ 171579 w 2129521"/>
                <a:gd name="connsiteY1578" fmla="*/ 726801 h 2145411"/>
                <a:gd name="connsiteX1579" fmla="*/ 177590 w 2129521"/>
                <a:gd name="connsiteY1579" fmla="*/ 723907 h 2145411"/>
                <a:gd name="connsiteX1580" fmla="*/ 125377 w 2129521"/>
                <a:gd name="connsiteY1580" fmla="*/ 700946 h 2145411"/>
                <a:gd name="connsiteX1581" fmla="*/ 166892 w 2129521"/>
                <a:gd name="connsiteY1581" fmla="*/ 703349 h 2145411"/>
                <a:gd name="connsiteX1582" fmla="*/ 124856 w 2129521"/>
                <a:gd name="connsiteY1582" fmla="*/ 681910 h 2145411"/>
                <a:gd name="connsiteX1583" fmla="*/ 178292 w 2129521"/>
                <a:gd name="connsiteY1583" fmla="*/ 688088 h 2145411"/>
                <a:gd name="connsiteX1584" fmla="*/ 174051 w 2129521"/>
                <a:gd name="connsiteY1584" fmla="*/ 681595 h 2145411"/>
                <a:gd name="connsiteX1585" fmla="*/ 182473 w 2129521"/>
                <a:gd name="connsiteY1585" fmla="*/ 679063 h 2145411"/>
                <a:gd name="connsiteX1586" fmla="*/ 181175 w 2129521"/>
                <a:gd name="connsiteY1586" fmla="*/ 677764 h 2145411"/>
                <a:gd name="connsiteX1587" fmla="*/ 185253 w 2129521"/>
                <a:gd name="connsiteY1587" fmla="*/ 677467 h 2145411"/>
                <a:gd name="connsiteX1588" fmla="*/ 135716 w 2129521"/>
                <a:gd name="connsiteY1588" fmla="*/ 645651 h 2145411"/>
                <a:gd name="connsiteX1589" fmla="*/ 195996 w 2129521"/>
                <a:gd name="connsiteY1589" fmla="*/ 658779 h 2145411"/>
                <a:gd name="connsiteX1590" fmla="*/ 193334 w 2129521"/>
                <a:gd name="connsiteY1590" fmla="*/ 654327 h 2145411"/>
                <a:gd name="connsiteX1591" fmla="*/ 199725 w 2129521"/>
                <a:gd name="connsiteY1591" fmla="*/ 652679 h 2145411"/>
                <a:gd name="connsiteX1592" fmla="*/ 153397 w 2129521"/>
                <a:gd name="connsiteY1592" fmla="*/ 620258 h 2145411"/>
                <a:gd name="connsiteX1593" fmla="*/ 188061 w 2129521"/>
                <a:gd name="connsiteY1593" fmla="*/ 629262 h 2145411"/>
                <a:gd name="connsiteX1594" fmla="*/ 156781 w 2129521"/>
                <a:gd name="connsiteY1594" fmla="*/ 604584 h 2145411"/>
                <a:gd name="connsiteX1595" fmla="*/ 210218 w 2129521"/>
                <a:gd name="connsiteY1595" fmla="*/ 621789 h 2145411"/>
                <a:gd name="connsiteX1596" fmla="*/ 206848 w 2129521"/>
                <a:gd name="connsiteY1596" fmla="*/ 613403 h 2145411"/>
                <a:gd name="connsiteX1597" fmla="*/ 214713 w 2129521"/>
                <a:gd name="connsiteY1597" fmla="*/ 612648 h 2145411"/>
                <a:gd name="connsiteX1598" fmla="*/ 213740 w 2129521"/>
                <a:gd name="connsiteY1598" fmla="*/ 611190 h 2145411"/>
                <a:gd name="connsiteX1599" fmla="*/ 219043 w 2129521"/>
                <a:gd name="connsiteY1599" fmla="*/ 611850 h 2145411"/>
                <a:gd name="connsiteX1600" fmla="*/ 175979 w 2129521"/>
                <a:gd name="connsiteY1600" fmla="*/ 570320 h 2145411"/>
                <a:gd name="connsiteX1601" fmla="*/ 231276 w 2129521"/>
                <a:gd name="connsiteY1601" fmla="*/ 594406 h 2145411"/>
                <a:gd name="connsiteX1602" fmla="*/ 228810 w 2129521"/>
                <a:gd name="connsiteY1602" fmla="*/ 587490 h 2145411"/>
                <a:gd name="connsiteX1603" fmla="*/ 235390 w 2129521"/>
                <a:gd name="connsiteY1603" fmla="*/ 587122 h 2145411"/>
                <a:gd name="connsiteX1604" fmla="*/ 235368 w 2129521"/>
                <a:gd name="connsiteY1604" fmla="*/ 587044 h 2145411"/>
                <a:gd name="connsiteX1605" fmla="*/ 196620 w 2129521"/>
                <a:gd name="connsiteY1605" fmla="*/ 546585 h 2145411"/>
                <a:gd name="connsiteX1606" fmla="*/ 224663 w 2129521"/>
                <a:gd name="connsiteY1606" fmla="*/ 560150 h 2145411"/>
                <a:gd name="connsiteX1607" fmla="*/ 203177 w 2129521"/>
                <a:gd name="connsiteY1607" fmla="*/ 534974 h 2145411"/>
                <a:gd name="connsiteX1608" fmla="*/ 254290 w 2129521"/>
                <a:gd name="connsiteY1608" fmla="*/ 563418 h 2145411"/>
                <a:gd name="connsiteX1609" fmla="*/ 252315 w 2129521"/>
                <a:gd name="connsiteY1609" fmla="*/ 552920 h 2145411"/>
                <a:gd name="connsiteX1610" fmla="*/ 259230 w 2129521"/>
                <a:gd name="connsiteY1610" fmla="*/ 553618 h 2145411"/>
                <a:gd name="connsiteX1611" fmla="*/ 258665 w 2129521"/>
                <a:gd name="connsiteY1611" fmla="*/ 552250 h 2145411"/>
                <a:gd name="connsiteX1612" fmla="*/ 264350 w 2129521"/>
                <a:gd name="connsiteY1612" fmla="*/ 554135 h 2145411"/>
                <a:gd name="connsiteX1613" fmla="*/ 264825 w 2129521"/>
                <a:gd name="connsiteY1613" fmla="*/ 554183 h 2145411"/>
                <a:gd name="connsiteX1614" fmla="*/ 230168 w 2129521"/>
                <a:gd name="connsiteY1614" fmla="*/ 504295 h 2145411"/>
                <a:gd name="connsiteX1615" fmla="*/ 277910 w 2129521"/>
                <a:gd name="connsiteY1615" fmla="*/ 537460 h 2145411"/>
                <a:gd name="connsiteX1616" fmla="*/ 276645 w 2129521"/>
                <a:gd name="connsiteY1616" fmla="*/ 528858 h 2145411"/>
                <a:gd name="connsiteX1617" fmla="*/ 283100 w 2129521"/>
                <a:gd name="connsiteY1617" fmla="*/ 529770 h 2145411"/>
                <a:gd name="connsiteX1618" fmla="*/ 283060 w 2129521"/>
                <a:gd name="connsiteY1618" fmla="*/ 529320 h 2145411"/>
                <a:gd name="connsiteX1619" fmla="*/ 253383 w 2129521"/>
                <a:gd name="connsiteY1619" fmla="*/ 482761 h 2145411"/>
                <a:gd name="connsiteX1620" fmla="*/ 271917 w 2129521"/>
                <a:gd name="connsiteY1620" fmla="*/ 496758 h 2145411"/>
                <a:gd name="connsiteX1621" fmla="*/ 270133 w 2129521"/>
                <a:gd name="connsiteY1621" fmla="*/ 493847 h 2145411"/>
                <a:gd name="connsiteX1622" fmla="*/ 274148 w 2129521"/>
                <a:gd name="connsiteY1622" fmla="*/ 496992 h 2145411"/>
                <a:gd name="connsiteX1623" fmla="*/ 262262 w 2129521"/>
                <a:gd name="connsiteY1623" fmla="*/ 475751 h 2145411"/>
                <a:gd name="connsiteX1624" fmla="*/ 308579 w 2129521"/>
                <a:gd name="connsiteY1624" fmla="*/ 515095 h 2145411"/>
                <a:gd name="connsiteX1625" fmla="*/ 308630 w 2129521"/>
                <a:gd name="connsiteY1625" fmla="*/ 510300 h 2145411"/>
                <a:gd name="connsiteX1626" fmla="*/ 307960 w 2129521"/>
                <a:gd name="connsiteY1626" fmla="*/ 507708 h 2145411"/>
                <a:gd name="connsiteX1627" fmla="*/ 308654 w 2129521"/>
                <a:gd name="connsiteY1627" fmla="*/ 508052 h 2145411"/>
                <a:gd name="connsiteX1628" fmla="*/ 308713 w 2129521"/>
                <a:gd name="connsiteY1628" fmla="*/ 502469 h 2145411"/>
                <a:gd name="connsiteX1629" fmla="*/ 314427 w 2129521"/>
                <a:gd name="connsiteY1629" fmla="*/ 504217 h 2145411"/>
                <a:gd name="connsiteX1630" fmla="*/ 314228 w 2129521"/>
                <a:gd name="connsiteY1630" fmla="*/ 503207 h 2145411"/>
                <a:gd name="connsiteX1631" fmla="*/ 317850 w 2129521"/>
                <a:gd name="connsiteY1631" fmla="*/ 505264 h 2145411"/>
                <a:gd name="connsiteX1632" fmla="*/ 320585 w 2129521"/>
                <a:gd name="connsiteY1632" fmla="*/ 506101 h 2145411"/>
                <a:gd name="connsiteX1633" fmla="*/ 296194 w 2129521"/>
                <a:gd name="connsiteY1633" fmla="*/ 450106 h 2145411"/>
                <a:gd name="connsiteX1634" fmla="*/ 334535 w 2129521"/>
                <a:gd name="connsiteY1634" fmla="*/ 489862 h 2145411"/>
                <a:gd name="connsiteX1635" fmla="*/ 334996 w 2129521"/>
                <a:gd name="connsiteY1635" fmla="*/ 480685 h 2145411"/>
                <a:gd name="connsiteX1636" fmla="*/ 341659 w 2129521"/>
                <a:gd name="connsiteY1636" fmla="*/ 483017 h 2145411"/>
                <a:gd name="connsiteX1637" fmla="*/ 321510 w 2129521"/>
                <a:gd name="connsiteY1637" fmla="*/ 431238 h 2145411"/>
                <a:gd name="connsiteX1638" fmla="*/ 338690 w 2129521"/>
                <a:gd name="connsiteY1638" fmla="*/ 450528 h 2145411"/>
                <a:gd name="connsiteX1639" fmla="*/ 331767 w 2129521"/>
                <a:gd name="connsiteY1639" fmla="*/ 429193 h 2145411"/>
                <a:gd name="connsiteX1640" fmla="*/ 370826 w 2129521"/>
                <a:gd name="connsiteY1640" fmla="*/ 478468 h 2145411"/>
                <a:gd name="connsiteX1641" fmla="*/ 371586 w 2129521"/>
                <a:gd name="connsiteY1641" fmla="*/ 474849 h 2145411"/>
                <a:gd name="connsiteX1642" fmla="*/ 371082 w 2129521"/>
                <a:gd name="connsiteY1642" fmla="*/ 465978 h 2145411"/>
                <a:gd name="connsiteX1643" fmla="*/ 373118 w 2129521"/>
                <a:gd name="connsiteY1643" fmla="*/ 467544 h 2145411"/>
                <a:gd name="connsiteX1644" fmla="*/ 373865 w 2129521"/>
                <a:gd name="connsiteY1644" fmla="*/ 463988 h 2145411"/>
                <a:gd name="connsiteX1645" fmla="*/ 378289 w 2129521"/>
                <a:gd name="connsiteY1645" fmla="*/ 466367 h 2145411"/>
                <a:gd name="connsiteX1646" fmla="*/ 378289 w 2129521"/>
                <a:gd name="connsiteY1646" fmla="*/ 465945 h 2145411"/>
                <a:gd name="connsiteX1647" fmla="*/ 379582 w 2129521"/>
                <a:gd name="connsiteY1647" fmla="*/ 467062 h 2145411"/>
                <a:gd name="connsiteX1648" fmla="*/ 384570 w 2129521"/>
                <a:gd name="connsiteY1648" fmla="*/ 469745 h 2145411"/>
                <a:gd name="connsiteX1649" fmla="*/ 371525 w 2129521"/>
                <a:gd name="connsiteY1649" fmla="*/ 409842 h 2145411"/>
                <a:gd name="connsiteX1650" fmla="*/ 399477 w 2129521"/>
                <a:gd name="connsiteY1650" fmla="*/ 453363 h 2145411"/>
                <a:gd name="connsiteX1651" fmla="*/ 401627 w 2129521"/>
                <a:gd name="connsiteY1651" fmla="*/ 444824 h 2145411"/>
                <a:gd name="connsiteX1652" fmla="*/ 408017 w 2129521"/>
                <a:gd name="connsiteY1652" fmla="*/ 448595 h 2145411"/>
                <a:gd name="connsiteX1653" fmla="*/ 398376 w 2129521"/>
                <a:gd name="connsiteY1653" fmla="*/ 393992 h 2145411"/>
                <a:gd name="connsiteX1654" fmla="*/ 411233 w 2129521"/>
                <a:gd name="connsiteY1654" fmla="*/ 415873 h 2145411"/>
                <a:gd name="connsiteX1655" fmla="*/ 409017 w 2129521"/>
                <a:gd name="connsiteY1655" fmla="*/ 397089 h 2145411"/>
                <a:gd name="connsiteX1656" fmla="*/ 432280 w 2129521"/>
                <a:gd name="connsiteY1656" fmla="*/ 442449 h 2145411"/>
                <a:gd name="connsiteX1657" fmla="*/ 438793 w 2129521"/>
                <a:gd name="connsiteY1657" fmla="*/ 453992 h 2145411"/>
                <a:gd name="connsiteX1658" fmla="*/ 441131 w 2129521"/>
                <a:gd name="connsiteY1658" fmla="*/ 437363 h 2145411"/>
                <a:gd name="connsiteX1659" fmla="*/ 444375 w 2129521"/>
                <a:gd name="connsiteY1659" fmla="*/ 441071 h 2145411"/>
                <a:gd name="connsiteX1660" fmla="*/ 445275 w 2129521"/>
                <a:gd name="connsiteY1660" fmla="*/ 438962 h 2145411"/>
                <a:gd name="connsiteX1661" fmla="*/ 451161 w 2129521"/>
                <a:gd name="connsiteY1661" fmla="*/ 443816 h 2145411"/>
                <a:gd name="connsiteX1662" fmla="*/ 451211 w 2129521"/>
                <a:gd name="connsiteY1662" fmla="*/ 443500 h 2145411"/>
                <a:gd name="connsiteX1663" fmla="*/ 452205 w 2129521"/>
                <a:gd name="connsiteY1663" fmla="*/ 444677 h 2145411"/>
                <a:gd name="connsiteX1664" fmla="*/ 454374 w 2129521"/>
                <a:gd name="connsiteY1664" fmla="*/ 446465 h 2145411"/>
                <a:gd name="connsiteX1665" fmla="*/ 453261 w 2129521"/>
                <a:gd name="connsiteY1665" fmla="*/ 385045 h 2145411"/>
                <a:gd name="connsiteX1666" fmla="*/ 470730 w 2129521"/>
                <a:gd name="connsiteY1666" fmla="*/ 429482 h 2145411"/>
                <a:gd name="connsiteX1667" fmla="*/ 473973 w 2129521"/>
                <a:gd name="connsiteY1667" fmla="*/ 422647 h 2145411"/>
                <a:gd name="connsiteX1668" fmla="*/ 479837 w 2129521"/>
                <a:gd name="connsiteY1668" fmla="*/ 427889 h 2145411"/>
                <a:gd name="connsiteX1669" fmla="*/ 481034 w 2129521"/>
                <a:gd name="connsiteY1669" fmla="*/ 372463 h 2145411"/>
                <a:gd name="connsiteX1670" fmla="*/ 489722 w 2129521"/>
                <a:gd name="connsiteY1670" fmla="*/ 397429 h 2145411"/>
                <a:gd name="connsiteX1671" fmla="*/ 491047 w 2129521"/>
                <a:gd name="connsiteY1671" fmla="*/ 380675 h 2145411"/>
                <a:gd name="connsiteX1672" fmla="*/ 494803 w 2129521"/>
                <a:gd name="connsiteY1672" fmla="*/ 393859 h 2145411"/>
                <a:gd name="connsiteX1673" fmla="*/ 494964 w 2129521"/>
                <a:gd name="connsiteY1673" fmla="*/ 389764 h 2145411"/>
                <a:gd name="connsiteX1674" fmla="*/ 510494 w 2129521"/>
                <a:gd name="connsiteY1674" fmla="*/ 437061 h 2145411"/>
                <a:gd name="connsiteX1675" fmla="*/ 515416 w 2129521"/>
                <a:gd name="connsiteY1675" fmla="*/ 422968 h 2145411"/>
                <a:gd name="connsiteX1676" fmla="*/ 519282 w 2129521"/>
                <a:gd name="connsiteY1676" fmla="*/ 429678 h 2145411"/>
                <a:gd name="connsiteX1677" fmla="*/ 520194 w 2129521"/>
                <a:gd name="connsiteY1677" fmla="*/ 428343 h 2145411"/>
                <a:gd name="connsiteX1678" fmla="*/ 523550 w 2129521"/>
                <a:gd name="connsiteY1678" fmla="*/ 432453 h 2145411"/>
                <a:gd name="connsiteX1679" fmla="*/ 524204 w 2129521"/>
                <a:gd name="connsiteY1679" fmla="*/ 430682 h 2145411"/>
                <a:gd name="connsiteX1680" fmla="*/ 527470 w 2129521"/>
                <a:gd name="connsiteY1680" fmla="*/ 436591 h 2145411"/>
                <a:gd name="connsiteX1681" fmla="*/ 530210 w 2129521"/>
                <a:gd name="connsiteY1681" fmla="*/ 421384 h 2145411"/>
                <a:gd name="connsiteX1682" fmla="*/ 515289 w 2129521"/>
                <a:gd name="connsiteY1682" fmla="*/ 418080 h 2145411"/>
                <a:gd name="connsiteX1683" fmla="*/ 531205 w 2129521"/>
                <a:gd name="connsiteY1683" fmla="*/ 415861 h 2145411"/>
                <a:gd name="connsiteX1684" fmla="*/ 533509 w 2129521"/>
                <a:gd name="connsiteY1684" fmla="*/ 403068 h 2145411"/>
                <a:gd name="connsiteX1685" fmla="*/ 510281 w 2129521"/>
                <a:gd name="connsiteY1685" fmla="*/ 396508 h 2145411"/>
                <a:gd name="connsiteX1686" fmla="*/ 535054 w 2129521"/>
                <a:gd name="connsiteY1686" fmla="*/ 394491 h 2145411"/>
                <a:gd name="connsiteX1687" fmla="*/ 538264 w 2129521"/>
                <a:gd name="connsiteY1687" fmla="*/ 376676 h 2145411"/>
                <a:gd name="connsiteX1688" fmla="*/ 541381 w 2129521"/>
                <a:gd name="connsiteY1688" fmla="*/ 393976 h 2145411"/>
                <a:gd name="connsiteX1689" fmla="*/ 560782 w 2129521"/>
                <a:gd name="connsiteY1689" fmla="*/ 392397 h 2145411"/>
                <a:gd name="connsiteX1690" fmla="*/ 560956 w 2129521"/>
                <a:gd name="connsiteY1690" fmla="*/ 391609 h 2145411"/>
                <a:gd name="connsiteX1691" fmla="*/ 556841 w 2129521"/>
                <a:gd name="connsiteY1691" fmla="*/ 387407 h 2145411"/>
                <a:gd name="connsiteX1692" fmla="*/ 562560 w 2129521"/>
                <a:gd name="connsiteY1692" fmla="*/ 384368 h 2145411"/>
                <a:gd name="connsiteX1693" fmla="*/ 563537 w 2129521"/>
                <a:gd name="connsiteY1693" fmla="*/ 379953 h 2145411"/>
                <a:gd name="connsiteX1694" fmla="*/ 512571 w 2129521"/>
                <a:gd name="connsiteY1694" fmla="*/ 359917 h 2145411"/>
                <a:gd name="connsiteX1695" fmla="*/ 574780 w 2129521"/>
                <a:gd name="connsiteY1695" fmla="*/ 361044 h 2145411"/>
                <a:gd name="connsiteX1696" fmla="*/ 573231 w 2129521"/>
                <a:gd name="connsiteY1696" fmla="*/ 359332 h 2145411"/>
                <a:gd name="connsiteX1697" fmla="*/ 579242 w 2129521"/>
                <a:gd name="connsiteY1697" fmla="*/ 356438 h 2145411"/>
                <a:gd name="connsiteX1698" fmla="*/ 527029 w 2129521"/>
                <a:gd name="connsiteY1698" fmla="*/ 333477 h 2145411"/>
                <a:gd name="connsiteX1699" fmla="*/ 568544 w 2129521"/>
                <a:gd name="connsiteY1699" fmla="*/ 335880 h 2145411"/>
                <a:gd name="connsiteX1700" fmla="*/ 526508 w 2129521"/>
                <a:gd name="connsiteY1700" fmla="*/ 314441 h 2145411"/>
                <a:gd name="connsiteX1701" fmla="*/ 579944 w 2129521"/>
                <a:gd name="connsiteY1701" fmla="*/ 320619 h 2145411"/>
                <a:gd name="connsiteX1702" fmla="*/ 575703 w 2129521"/>
                <a:gd name="connsiteY1702" fmla="*/ 314126 h 2145411"/>
                <a:gd name="connsiteX1703" fmla="*/ 584125 w 2129521"/>
                <a:gd name="connsiteY1703" fmla="*/ 311594 h 2145411"/>
                <a:gd name="connsiteX1704" fmla="*/ 582827 w 2129521"/>
                <a:gd name="connsiteY1704" fmla="*/ 310295 h 2145411"/>
                <a:gd name="connsiteX1705" fmla="*/ 586905 w 2129521"/>
                <a:gd name="connsiteY1705" fmla="*/ 309998 h 2145411"/>
                <a:gd name="connsiteX1706" fmla="*/ 537368 w 2129521"/>
                <a:gd name="connsiteY1706" fmla="*/ 278182 h 2145411"/>
                <a:gd name="connsiteX1707" fmla="*/ 597648 w 2129521"/>
                <a:gd name="connsiteY1707" fmla="*/ 291310 h 2145411"/>
                <a:gd name="connsiteX1708" fmla="*/ 594986 w 2129521"/>
                <a:gd name="connsiteY1708" fmla="*/ 286858 h 2145411"/>
                <a:gd name="connsiteX1709" fmla="*/ 601377 w 2129521"/>
                <a:gd name="connsiteY1709" fmla="*/ 285210 h 2145411"/>
                <a:gd name="connsiteX1710" fmla="*/ 555049 w 2129521"/>
                <a:gd name="connsiteY1710" fmla="*/ 252789 h 2145411"/>
                <a:gd name="connsiteX1711" fmla="*/ 589714 w 2129521"/>
                <a:gd name="connsiteY1711" fmla="*/ 261793 h 2145411"/>
                <a:gd name="connsiteX1712" fmla="*/ 558433 w 2129521"/>
                <a:gd name="connsiteY1712" fmla="*/ 237115 h 2145411"/>
                <a:gd name="connsiteX1713" fmla="*/ 611870 w 2129521"/>
                <a:gd name="connsiteY1713" fmla="*/ 254320 h 2145411"/>
                <a:gd name="connsiteX1714" fmla="*/ 608500 w 2129521"/>
                <a:gd name="connsiteY1714" fmla="*/ 245934 h 2145411"/>
                <a:gd name="connsiteX1715" fmla="*/ 616365 w 2129521"/>
                <a:gd name="connsiteY1715" fmla="*/ 245179 h 2145411"/>
                <a:gd name="connsiteX1716" fmla="*/ 615392 w 2129521"/>
                <a:gd name="connsiteY1716" fmla="*/ 243721 h 2145411"/>
                <a:gd name="connsiteX1717" fmla="*/ 620695 w 2129521"/>
                <a:gd name="connsiteY1717" fmla="*/ 244381 h 2145411"/>
                <a:gd name="connsiteX1718" fmla="*/ 577632 w 2129521"/>
                <a:gd name="connsiteY1718" fmla="*/ 202851 h 2145411"/>
                <a:gd name="connsiteX1719" fmla="*/ 632928 w 2129521"/>
                <a:gd name="connsiteY1719" fmla="*/ 226937 h 2145411"/>
                <a:gd name="connsiteX1720" fmla="*/ 630462 w 2129521"/>
                <a:gd name="connsiteY1720" fmla="*/ 220021 h 2145411"/>
                <a:gd name="connsiteX1721" fmla="*/ 637042 w 2129521"/>
                <a:gd name="connsiteY1721" fmla="*/ 219653 h 2145411"/>
                <a:gd name="connsiteX1722" fmla="*/ 637020 w 2129521"/>
                <a:gd name="connsiteY1722" fmla="*/ 219575 h 2145411"/>
                <a:gd name="connsiteX1723" fmla="*/ 598273 w 2129521"/>
                <a:gd name="connsiteY1723" fmla="*/ 179116 h 2145411"/>
                <a:gd name="connsiteX1724" fmla="*/ 626316 w 2129521"/>
                <a:gd name="connsiteY1724" fmla="*/ 192681 h 2145411"/>
                <a:gd name="connsiteX1725" fmla="*/ 604829 w 2129521"/>
                <a:gd name="connsiteY1725" fmla="*/ 167505 h 2145411"/>
                <a:gd name="connsiteX1726" fmla="*/ 655942 w 2129521"/>
                <a:gd name="connsiteY1726" fmla="*/ 195949 h 2145411"/>
                <a:gd name="connsiteX1727" fmla="*/ 653968 w 2129521"/>
                <a:gd name="connsiteY1727" fmla="*/ 185451 h 2145411"/>
                <a:gd name="connsiteX1728" fmla="*/ 660882 w 2129521"/>
                <a:gd name="connsiteY1728" fmla="*/ 186149 h 2145411"/>
                <a:gd name="connsiteX1729" fmla="*/ 660317 w 2129521"/>
                <a:gd name="connsiteY1729" fmla="*/ 184781 h 2145411"/>
                <a:gd name="connsiteX1730" fmla="*/ 666002 w 2129521"/>
                <a:gd name="connsiteY1730" fmla="*/ 186666 h 2145411"/>
                <a:gd name="connsiteX1731" fmla="*/ 666477 w 2129521"/>
                <a:gd name="connsiteY1731" fmla="*/ 186714 h 2145411"/>
                <a:gd name="connsiteX1732" fmla="*/ 631820 w 2129521"/>
                <a:gd name="connsiteY1732" fmla="*/ 136826 h 2145411"/>
                <a:gd name="connsiteX1733" fmla="*/ 679562 w 2129521"/>
                <a:gd name="connsiteY1733" fmla="*/ 169991 h 2145411"/>
                <a:gd name="connsiteX1734" fmla="*/ 678297 w 2129521"/>
                <a:gd name="connsiteY1734" fmla="*/ 161389 h 2145411"/>
                <a:gd name="connsiteX1735" fmla="*/ 684752 w 2129521"/>
                <a:gd name="connsiteY1735" fmla="*/ 162301 h 2145411"/>
                <a:gd name="connsiteX1736" fmla="*/ 684712 w 2129521"/>
                <a:gd name="connsiteY1736" fmla="*/ 161851 h 2145411"/>
                <a:gd name="connsiteX1737" fmla="*/ 655036 w 2129521"/>
                <a:gd name="connsiteY1737" fmla="*/ 115292 h 2145411"/>
                <a:gd name="connsiteX1738" fmla="*/ 673569 w 2129521"/>
                <a:gd name="connsiteY1738" fmla="*/ 129289 h 2145411"/>
                <a:gd name="connsiteX1739" fmla="*/ 671785 w 2129521"/>
                <a:gd name="connsiteY1739" fmla="*/ 126378 h 2145411"/>
                <a:gd name="connsiteX1740" fmla="*/ 675800 w 2129521"/>
                <a:gd name="connsiteY1740" fmla="*/ 129523 h 2145411"/>
                <a:gd name="connsiteX1741" fmla="*/ 663914 w 2129521"/>
                <a:gd name="connsiteY1741" fmla="*/ 108282 h 2145411"/>
                <a:gd name="connsiteX1742" fmla="*/ 710231 w 2129521"/>
                <a:gd name="connsiteY1742" fmla="*/ 147626 h 2145411"/>
                <a:gd name="connsiteX1743" fmla="*/ 710282 w 2129521"/>
                <a:gd name="connsiteY1743" fmla="*/ 142831 h 2145411"/>
                <a:gd name="connsiteX1744" fmla="*/ 709612 w 2129521"/>
                <a:gd name="connsiteY1744" fmla="*/ 140239 h 2145411"/>
                <a:gd name="connsiteX1745" fmla="*/ 710306 w 2129521"/>
                <a:gd name="connsiteY1745" fmla="*/ 140583 h 2145411"/>
                <a:gd name="connsiteX1746" fmla="*/ 710365 w 2129521"/>
                <a:gd name="connsiteY1746" fmla="*/ 135000 h 2145411"/>
                <a:gd name="connsiteX1747" fmla="*/ 716080 w 2129521"/>
                <a:gd name="connsiteY1747" fmla="*/ 136748 h 2145411"/>
                <a:gd name="connsiteX1748" fmla="*/ 715880 w 2129521"/>
                <a:gd name="connsiteY1748" fmla="*/ 135738 h 2145411"/>
                <a:gd name="connsiteX1749" fmla="*/ 719502 w 2129521"/>
                <a:gd name="connsiteY1749" fmla="*/ 137795 h 2145411"/>
                <a:gd name="connsiteX1750" fmla="*/ 722237 w 2129521"/>
                <a:gd name="connsiteY1750" fmla="*/ 138632 h 2145411"/>
                <a:gd name="connsiteX1751" fmla="*/ 697846 w 2129521"/>
                <a:gd name="connsiteY1751" fmla="*/ 82637 h 2145411"/>
                <a:gd name="connsiteX1752" fmla="*/ 736188 w 2129521"/>
                <a:gd name="connsiteY1752" fmla="*/ 122393 h 2145411"/>
                <a:gd name="connsiteX1753" fmla="*/ 736648 w 2129521"/>
                <a:gd name="connsiteY1753" fmla="*/ 113216 h 2145411"/>
                <a:gd name="connsiteX1754" fmla="*/ 743311 w 2129521"/>
                <a:gd name="connsiteY1754" fmla="*/ 115548 h 2145411"/>
                <a:gd name="connsiteX1755" fmla="*/ 723162 w 2129521"/>
                <a:gd name="connsiteY1755" fmla="*/ 63769 h 2145411"/>
                <a:gd name="connsiteX1756" fmla="*/ 740342 w 2129521"/>
                <a:gd name="connsiteY1756" fmla="*/ 83059 h 2145411"/>
                <a:gd name="connsiteX1757" fmla="*/ 733419 w 2129521"/>
                <a:gd name="connsiteY1757" fmla="*/ 61724 h 2145411"/>
                <a:gd name="connsiteX1758" fmla="*/ 772478 w 2129521"/>
                <a:gd name="connsiteY1758" fmla="*/ 110999 h 2145411"/>
                <a:gd name="connsiteX1759" fmla="*/ 773238 w 2129521"/>
                <a:gd name="connsiteY1759" fmla="*/ 107380 h 2145411"/>
                <a:gd name="connsiteX1760" fmla="*/ 772734 w 2129521"/>
                <a:gd name="connsiteY1760" fmla="*/ 98509 h 2145411"/>
                <a:gd name="connsiteX1761" fmla="*/ 774771 w 2129521"/>
                <a:gd name="connsiteY1761" fmla="*/ 100075 h 2145411"/>
                <a:gd name="connsiteX1762" fmla="*/ 775517 w 2129521"/>
                <a:gd name="connsiteY1762" fmla="*/ 96519 h 2145411"/>
                <a:gd name="connsiteX1763" fmla="*/ 779941 w 2129521"/>
                <a:gd name="connsiteY1763" fmla="*/ 98898 h 2145411"/>
                <a:gd name="connsiteX1764" fmla="*/ 779941 w 2129521"/>
                <a:gd name="connsiteY1764" fmla="*/ 98476 h 2145411"/>
                <a:gd name="connsiteX1765" fmla="*/ 781234 w 2129521"/>
                <a:gd name="connsiteY1765" fmla="*/ 99593 h 2145411"/>
                <a:gd name="connsiteX1766" fmla="*/ 786222 w 2129521"/>
                <a:gd name="connsiteY1766" fmla="*/ 102276 h 2145411"/>
                <a:gd name="connsiteX1767" fmla="*/ 773177 w 2129521"/>
                <a:gd name="connsiteY1767" fmla="*/ 42373 h 2145411"/>
                <a:gd name="connsiteX1768" fmla="*/ 801130 w 2129521"/>
                <a:gd name="connsiteY1768" fmla="*/ 85894 h 2145411"/>
                <a:gd name="connsiteX1769" fmla="*/ 803279 w 2129521"/>
                <a:gd name="connsiteY1769" fmla="*/ 77355 h 2145411"/>
                <a:gd name="connsiteX1770" fmla="*/ 809670 w 2129521"/>
                <a:gd name="connsiteY1770" fmla="*/ 81126 h 2145411"/>
                <a:gd name="connsiteX1771" fmla="*/ 800028 w 2129521"/>
                <a:gd name="connsiteY1771" fmla="*/ 26523 h 2145411"/>
                <a:gd name="connsiteX1772" fmla="*/ 812885 w 2129521"/>
                <a:gd name="connsiteY1772" fmla="*/ 48404 h 2145411"/>
                <a:gd name="connsiteX1773" fmla="*/ 810669 w 2129521"/>
                <a:gd name="connsiteY1773" fmla="*/ 29620 h 2145411"/>
                <a:gd name="connsiteX1774" fmla="*/ 833933 w 2129521"/>
                <a:gd name="connsiteY1774" fmla="*/ 74980 h 2145411"/>
                <a:gd name="connsiteX1775" fmla="*/ 840445 w 2129521"/>
                <a:gd name="connsiteY1775" fmla="*/ 86523 h 2145411"/>
                <a:gd name="connsiteX1776" fmla="*/ 842783 w 2129521"/>
                <a:gd name="connsiteY1776" fmla="*/ 69894 h 2145411"/>
                <a:gd name="connsiteX1777" fmla="*/ 846027 w 2129521"/>
                <a:gd name="connsiteY1777" fmla="*/ 73602 h 2145411"/>
                <a:gd name="connsiteX1778" fmla="*/ 846927 w 2129521"/>
                <a:gd name="connsiteY1778" fmla="*/ 71493 h 2145411"/>
                <a:gd name="connsiteX1779" fmla="*/ 852813 w 2129521"/>
                <a:gd name="connsiteY1779" fmla="*/ 76347 h 2145411"/>
                <a:gd name="connsiteX1780" fmla="*/ 852863 w 2129521"/>
                <a:gd name="connsiteY1780" fmla="*/ 76031 h 2145411"/>
                <a:gd name="connsiteX1781" fmla="*/ 853857 w 2129521"/>
                <a:gd name="connsiteY1781" fmla="*/ 77208 h 2145411"/>
                <a:gd name="connsiteX1782" fmla="*/ 856026 w 2129521"/>
                <a:gd name="connsiteY1782" fmla="*/ 78996 h 2145411"/>
                <a:gd name="connsiteX1783" fmla="*/ 854913 w 2129521"/>
                <a:gd name="connsiteY1783" fmla="*/ 17576 h 2145411"/>
                <a:gd name="connsiteX1784" fmla="*/ 872382 w 2129521"/>
                <a:gd name="connsiteY1784" fmla="*/ 62013 h 2145411"/>
                <a:gd name="connsiteX1785" fmla="*/ 875625 w 2129521"/>
                <a:gd name="connsiteY1785" fmla="*/ 55178 h 2145411"/>
                <a:gd name="connsiteX1786" fmla="*/ 881489 w 2129521"/>
                <a:gd name="connsiteY1786" fmla="*/ 60420 h 2145411"/>
                <a:gd name="connsiteX1787" fmla="*/ 882686 w 2129521"/>
                <a:gd name="connsiteY1787" fmla="*/ 4994 h 2145411"/>
                <a:gd name="connsiteX1788" fmla="*/ 891374 w 2129521"/>
                <a:gd name="connsiteY1788" fmla="*/ 29960 h 2145411"/>
                <a:gd name="connsiteX1789" fmla="*/ 892699 w 2129521"/>
                <a:gd name="connsiteY1789" fmla="*/ 13206 h 2145411"/>
                <a:gd name="connsiteX1790" fmla="*/ 896455 w 2129521"/>
                <a:gd name="connsiteY1790" fmla="*/ 26390 h 2145411"/>
                <a:gd name="connsiteX1791" fmla="*/ 896616 w 2129521"/>
                <a:gd name="connsiteY1791" fmla="*/ 22295 h 2145411"/>
                <a:gd name="connsiteX1792" fmla="*/ 912146 w 2129521"/>
                <a:gd name="connsiteY1792" fmla="*/ 69592 h 2145411"/>
                <a:gd name="connsiteX1793" fmla="*/ 917068 w 2129521"/>
                <a:gd name="connsiteY1793" fmla="*/ 55499 h 2145411"/>
                <a:gd name="connsiteX1794" fmla="*/ 920934 w 2129521"/>
                <a:gd name="connsiteY1794" fmla="*/ 62209 h 2145411"/>
                <a:gd name="connsiteX1795" fmla="*/ 921846 w 2129521"/>
                <a:gd name="connsiteY1795" fmla="*/ 60874 h 2145411"/>
                <a:gd name="connsiteX1796" fmla="*/ 925202 w 2129521"/>
                <a:gd name="connsiteY1796" fmla="*/ 64984 h 2145411"/>
                <a:gd name="connsiteX1797" fmla="*/ 925856 w 2129521"/>
                <a:gd name="connsiteY1797" fmla="*/ 63213 h 2145411"/>
                <a:gd name="connsiteX1798" fmla="*/ 929122 w 2129521"/>
                <a:gd name="connsiteY1798" fmla="*/ 69122 h 2145411"/>
                <a:gd name="connsiteX1799" fmla="*/ 939916 w 2129521"/>
                <a:gd name="connsiteY1799" fmla="*/ 9207 h 2145411"/>
                <a:gd name="connsiteX1800" fmla="*/ 947620 w 2129521"/>
                <a:gd name="connsiteY1800" fmla="*/ 51965 h 2145411"/>
                <a:gd name="connsiteX1801" fmla="*/ 950906 w 2129521"/>
                <a:gd name="connsiteY1801" fmla="*/ 47545 h 2145411"/>
                <a:gd name="connsiteX1802" fmla="*/ 955944 w 2129521"/>
                <a:gd name="connsiteY1802" fmla="*/ 54239 h 214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</a:cxnLst>
              <a:rect l="l" t="t" r="r" b="b"/>
              <a:pathLst>
                <a:path w="2129521" h="2145411">
                  <a:moveTo>
                    <a:pt x="595854" y="1734497"/>
                  </a:moveTo>
                  <a:lnTo>
                    <a:pt x="596381" y="1737482"/>
                  </a:lnTo>
                  <a:lnTo>
                    <a:pt x="597556" y="1737147"/>
                  </a:lnTo>
                  <a:close/>
                  <a:moveTo>
                    <a:pt x="589331" y="1728316"/>
                  </a:moveTo>
                  <a:lnTo>
                    <a:pt x="591025" y="1739007"/>
                  </a:lnTo>
                  <a:lnTo>
                    <a:pt x="594955" y="1737888"/>
                  </a:lnTo>
                  <a:close/>
                  <a:moveTo>
                    <a:pt x="596073" y="1715472"/>
                  </a:moveTo>
                  <a:lnTo>
                    <a:pt x="600604" y="1736278"/>
                  </a:lnTo>
                  <a:lnTo>
                    <a:pt x="617792" y="1731381"/>
                  </a:lnTo>
                  <a:lnTo>
                    <a:pt x="612457" y="1727734"/>
                  </a:lnTo>
                  <a:lnTo>
                    <a:pt x="620419" y="1721234"/>
                  </a:lnTo>
                  <a:lnTo>
                    <a:pt x="619090" y="1720683"/>
                  </a:lnTo>
                  <a:lnTo>
                    <a:pt x="620649" y="1719900"/>
                  </a:lnTo>
                  <a:close/>
                  <a:moveTo>
                    <a:pt x="626920" y="1694331"/>
                  </a:moveTo>
                  <a:lnTo>
                    <a:pt x="628042" y="1697788"/>
                  </a:lnTo>
                  <a:lnTo>
                    <a:pt x="631336" y="1695309"/>
                  </a:lnTo>
                  <a:close/>
                  <a:moveTo>
                    <a:pt x="598082" y="1687945"/>
                  </a:moveTo>
                  <a:lnTo>
                    <a:pt x="596847" y="1693830"/>
                  </a:lnTo>
                  <a:lnTo>
                    <a:pt x="590631" y="1690487"/>
                  </a:lnTo>
                  <a:lnTo>
                    <a:pt x="593653" y="1704360"/>
                  </a:lnTo>
                  <a:lnTo>
                    <a:pt x="622779" y="1699112"/>
                  </a:lnTo>
                  <a:lnTo>
                    <a:pt x="617301" y="1692201"/>
                  </a:lnTo>
                  <a:close/>
                  <a:moveTo>
                    <a:pt x="1384006" y="1681790"/>
                  </a:moveTo>
                  <a:lnTo>
                    <a:pt x="1380298" y="1684153"/>
                  </a:lnTo>
                  <a:lnTo>
                    <a:pt x="1381472" y="1685026"/>
                  </a:lnTo>
                  <a:close/>
                  <a:moveTo>
                    <a:pt x="1421712" y="1677905"/>
                  </a:moveTo>
                  <a:lnTo>
                    <a:pt x="1395959" y="1695796"/>
                  </a:lnTo>
                  <a:lnTo>
                    <a:pt x="1397840" y="1697194"/>
                  </a:lnTo>
                  <a:lnTo>
                    <a:pt x="1391699" y="1701816"/>
                  </a:lnTo>
                  <a:lnTo>
                    <a:pt x="1418470" y="1706639"/>
                  </a:lnTo>
                  <a:lnTo>
                    <a:pt x="1429818" y="1686248"/>
                  </a:lnTo>
                  <a:lnTo>
                    <a:pt x="1420696" y="1687962"/>
                  </a:lnTo>
                  <a:close/>
                  <a:moveTo>
                    <a:pt x="620847" y="1675616"/>
                  </a:moveTo>
                  <a:lnTo>
                    <a:pt x="621116" y="1676444"/>
                  </a:lnTo>
                  <a:lnTo>
                    <a:pt x="622899" y="1676195"/>
                  </a:lnTo>
                  <a:close/>
                  <a:moveTo>
                    <a:pt x="1400495" y="1673883"/>
                  </a:moveTo>
                  <a:lnTo>
                    <a:pt x="1381852" y="1685309"/>
                  </a:lnTo>
                  <a:lnTo>
                    <a:pt x="1388912" y="1690557"/>
                  </a:lnTo>
                  <a:close/>
                  <a:moveTo>
                    <a:pt x="601400" y="1672142"/>
                  </a:moveTo>
                  <a:lnTo>
                    <a:pt x="599875" y="1679405"/>
                  </a:lnTo>
                  <a:lnTo>
                    <a:pt x="606433" y="1678491"/>
                  </a:lnTo>
                  <a:close/>
                  <a:moveTo>
                    <a:pt x="1403694" y="1648897"/>
                  </a:moveTo>
                  <a:lnTo>
                    <a:pt x="1402787" y="1649170"/>
                  </a:lnTo>
                  <a:lnTo>
                    <a:pt x="1403467" y="1649197"/>
                  </a:lnTo>
                  <a:close/>
                  <a:moveTo>
                    <a:pt x="1393801" y="1648550"/>
                  </a:moveTo>
                  <a:lnTo>
                    <a:pt x="1393110" y="1648791"/>
                  </a:lnTo>
                  <a:lnTo>
                    <a:pt x="1393684" y="1648813"/>
                  </a:lnTo>
                  <a:close/>
                  <a:moveTo>
                    <a:pt x="1311734" y="1462565"/>
                  </a:moveTo>
                  <a:lnTo>
                    <a:pt x="1310139" y="1465790"/>
                  </a:lnTo>
                  <a:lnTo>
                    <a:pt x="1317742" y="1462801"/>
                  </a:lnTo>
                  <a:close/>
                  <a:moveTo>
                    <a:pt x="1305457" y="1462319"/>
                  </a:moveTo>
                  <a:lnTo>
                    <a:pt x="1304801" y="1463156"/>
                  </a:lnTo>
                  <a:lnTo>
                    <a:pt x="1307699" y="1462407"/>
                  </a:lnTo>
                  <a:close/>
                  <a:moveTo>
                    <a:pt x="1302888" y="1441168"/>
                  </a:moveTo>
                  <a:lnTo>
                    <a:pt x="1299766" y="1445302"/>
                  </a:lnTo>
                  <a:lnTo>
                    <a:pt x="1306626" y="1441463"/>
                  </a:lnTo>
                  <a:close/>
                  <a:moveTo>
                    <a:pt x="1300866" y="1411630"/>
                  </a:moveTo>
                  <a:lnTo>
                    <a:pt x="1290239" y="1426928"/>
                  </a:lnTo>
                  <a:lnTo>
                    <a:pt x="1299601" y="1424261"/>
                  </a:lnTo>
                  <a:lnTo>
                    <a:pt x="1300960" y="1423394"/>
                  </a:lnTo>
                  <a:lnTo>
                    <a:pt x="1296120" y="1420085"/>
                  </a:lnTo>
                  <a:lnTo>
                    <a:pt x="1304082" y="1413585"/>
                  </a:lnTo>
                  <a:lnTo>
                    <a:pt x="1302753" y="1413034"/>
                  </a:lnTo>
                  <a:lnTo>
                    <a:pt x="1304312" y="1412251"/>
                  </a:lnTo>
                  <a:close/>
                  <a:moveTo>
                    <a:pt x="1255222" y="1403407"/>
                  </a:moveTo>
                  <a:lnTo>
                    <a:pt x="1251265" y="1411234"/>
                  </a:lnTo>
                  <a:lnTo>
                    <a:pt x="1259172" y="1407420"/>
                  </a:lnTo>
                  <a:lnTo>
                    <a:pt x="1255659" y="1420476"/>
                  </a:lnTo>
                  <a:lnTo>
                    <a:pt x="1260599" y="1418200"/>
                  </a:lnTo>
                  <a:lnTo>
                    <a:pt x="1258006" y="1427203"/>
                  </a:lnTo>
                  <a:lnTo>
                    <a:pt x="1259174" y="1426984"/>
                  </a:lnTo>
                  <a:lnTo>
                    <a:pt x="1259046" y="1428256"/>
                  </a:lnTo>
                  <a:lnTo>
                    <a:pt x="1272264" y="1426313"/>
                  </a:lnTo>
                  <a:lnTo>
                    <a:pt x="1294936" y="1410562"/>
                  </a:lnTo>
                  <a:close/>
                  <a:moveTo>
                    <a:pt x="1268402" y="1377341"/>
                  </a:moveTo>
                  <a:lnTo>
                    <a:pt x="1256733" y="1400419"/>
                  </a:lnTo>
                  <a:lnTo>
                    <a:pt x="1311049" y="1390633"/>
                  </a:lnTo>
                  <a:lnTo>
                    <a:pt x="1314999" y="1387660"/>
                  </a:lnTo>
                  <a:close/>
                  <a:moveTo>
                    <a:pt x="1263101" y="1376167"/>
                  </a:moveTo>
                  <a:lnTo>
                    <a:pt x="1261206" y="1379573"/>
                  </a:lnTo>
                  <a:lnTo>
                    <a:pt x="1264544" y="1376487"/>
                  </a:lnTo>
                  <a:close/>
                  <a:moveTo>
                    <a:pt x="1262680" y="1356154"/>
                  </a:moveTo>
                  <a:lnTo>
                    <a:pt x="1247515" y="1387508"/>
                  </a:lnTo>
                  <a:lnTo>
                    <a:pt x="1261277" y="1375763"/>
                  </a:lnTo>
                  <a:lnTo>
                    <a:pt x="1258773" y="1375209"/>
                  </a:lnTo>
                  <a:lnTo>
                    <a:pt x="1262542" y="1374683"/>
                  </a:lnTo>
                  <a:lnTo>
                    <a:pt x="1265179" y="1372433"/>
                  </a:lnTo>
                  <a:lnTo>
                    <a:pt x="1264043" y="1374474"/>
                  </a:lnTo>
                  <a:lnTo>
                    <a:pt x="1267197" y="1374034"/>
                  </a:lnTo>
                  <a:lnTo>
                    <a:pt x="1272598" y="1369041"/>
                  </a:lnTo>
                  <a:lnTo>
                    <a:pt x="1270292" y="1373603"/>
                  </a:lnTo>
                  <a:lnTo>
                    <a:pt x="1306562" y="1368546"/>
                  </a:lnTo>
                  <a:close/>
                  <a:moveTo>
                    <a:pt x="843488" y="1355319"/>
                  </a:moveTo>
                  <a:lnTo>
                    <a:pt x="835130" y="1356484"/>
                  </a:lnTo>
                  <a:lnTo>
                    <a:pt x="844216" y="1358665"/>
                  </a:lnTo>
                  <a:close/>
                  <a:moveTo>
                    <a:pt x="862679" y="1343805"/>
                  </a:moveTo>
                  <a:lnTo>
                    <a:pt x="857885" y="1344669"/>
                  </a:lnTo>
                  <a:lnTo>
                    <a:pt x="862220" y="1345629"/>
                  </a:lnTo>
                  <a:close/>
                  <a:moveTo>
                    <a:pt x="868922" y="1342680"/>
                  </a:moveTo>
                  <a:lnTo>
                    <a:pt x="865173" y="1343356"/>
                  </a:lnTo>
                  <a:lnTo>
                    <a:pt x="869491" y="1345903"/>
                  </a:lnTo>
                  <a:close/>
                  <a:moveTo>
                    <a:pt x="1366740" y="1146223"/>
                  </a:moveTo>
                  <a:lnTo>
                    <a:pt x="1365977" y="1147959"/>
                  </a:lnTo>
                  <a:lnTo>
                    <a:pt x="1368066" y="1148970"/>
                  </a:lnTo>
                  <a:lnTo>
                    <a:pt x="1368087" y="1147802"/>
                  </a:lnTo>
                  <a:close/>
                  <a:moveTo>
                    <a:pt x="794365" y="1126289"/>
                  </a:moveTo>
                  <a:lnTo>
                    <a:pt x="777493" y="1141315"/>
                  </a:lnTo>
                  <a:lnTo>
                    <a:pt x="801587" y="1132425"/>
                  </a:lnTo>
                  <a:close/>
                  <a:moveTo>
                    <a:pt x="1387985" y="1119665"/>
                  </a:moveTo>
                  <a:lnTo>
                    <a:pt x="1379262" y="1141856"/>
                  </a:lnTo>
                  <a:lnTo>
                    <a:pt x="1399426" y="1153077"/>
                  </a:lnTo>
                  <a:lnTo>
                    <a:pt x="1397452" y="1142579"/>
                  </a:lnTo>
                  <a:lnTo>
                    <a:pt x="1404366" y="1143277"/>
                  </a:lnTo>
                  <a:lnTo>
                    <a:pt x="1403801" y="1141909"/>
                  </a:lnTo>
                  <a:lnTo>
                    <a:pt x="1404849" y="1142257"/>
                  </a:lnTo>
                  <a:lnTo>
                    <a:pt x="1404317" y="1135718"/>
                  </a:lnTo>
                  <a:lnTo>
                    <a:pt x="1395719" y="1123341"/>
                  </a:lnTo>
                  <a:lnTo>
                    <a:pt x="1391918" y="1127062"/>
                  </a:lnTo>
                  <a:close/>
                  <a:moveTo>
                    <a:pt x="781891" y="1115694"/>
                  </a:moveTo>
                  <a:lnTo>
                    <a:pt x="775696" y="1121668"/>
                  </a:lnTo>
                  <a:lnTo>
                    <a:pt x="784769" y="1118138"/>
                  </a:lnTo>
                  <a:close/>
                  <a:moveTo>
                    <a:pt x="1420634" y="1111387"/>
                  </a:moveTo>
                  <a:lnTo>
                    <a:pt x="1417315" y="1123138"/>
                  </a:lnTo>
                  <a:lnTo>
                    <a:pt x="1423046" y="1127119"/>
                  </a:lnTo>
                  <a:lnTo>
                    <a:pt x="1421781" y="1118517"/>
                  </a:lnTo>
                  <a:lnTo>
                    <a:pt x="1424438" y="1118893"/>
                  </a:lnTo>
                  <a:lnTo>
                    <a:pt x="1422348" y="1113438"/>
                  </a:lnTo>
                  <a:lnTo>
                    <a:pt x="1421650" y="1114576"/>
                  </a:lnTo>
                  <a:close/>
                  <a:moveTo>
                    <a:pt x="786510" y="1102775"/>
                  </a:moveTo>
                  <a:lnTo>
                    <a:pt x="787585" y="1104696"/>
                  </a:lnTo>
                  <a:lnTo>
                    <a:pt x="789078" y="1104045"/>
                  </a:lnTo>
                  <a:close/>
                  <a:moveTo>
                    <a:pt x="766684" y="1102775"/>
                  </a:moveTo>
                  <a:lnTo>
                    <a:pt x="766117" y="1114048"/>
                  </a:lnTo>
                  <a:lnTo>
                    <a:pt x="775263" y="1110063"/>
                  </a:lnTo>
                  <a:close/>
                  <a:moveTo>
                    <a:pt x="791577" y="1094512"/>
                  </a:moveTo>
                  <a:lnTo>
                    <a:pt x="793540" y="1102102"/>
                  </a:lnTo>
                  <a:lnTo>
                    <a:pt x="797999" y="1100159"/>
                  </a:lnTo>
                  <a:lnTo>
                    <a:pt x="794028" y="1103989"/>
                  </a:lnTo>
                  <a:lnTo>
                    <a:pt x="794770" y="1106860"/>
                  </a:lnTo>
                  <a:lnTo>
                    <a:pt x="792312" y="1105644"/>
                  </a:lnTo>
                  <a:lnTo>
                    <a:pt x="789586" y="1108273"/>
                  </a:lnTo>
                  <a:lnTo>
                    <a:pt x="793257" y="1114834"/>
                  </a:lnTo>
                  <a:lnTo>
                    <a:pt x="809468" y="1108526"/>
                  </a:lnTo>
                  <a:close/>
                  <a:moveTo>
                    <a:pt x="206068" y="1041352"/>
                  </a:moveTo>
                  <a:lnTo>
                    <a:pt x="203256" y="1042578"/>
                  </a:lnTo>
                  <a:lnTo>
                    <a:pt x="206030" y="1044934"/>
                  </a:lnTo>
                  <a:close/>
                  <a:moveTo>
                    <a:pt x="190254" y="1025341"/>
                  </a:moveTo>
                  <a:lnTo>
                    <a:pt x="185255" y="1027286"/>
                  </a:lnTo>
                  <a:lnTo>
                    <a:pt x="186631" y="1028455"/>
                  </a:lnTo>
                  <a:close/>
                  <a:moveTo>
                    <a:pt x="210943" y="1019658"/>
                  </a:moveTo>
                  <a:lnTo>
                    <a:pt x="186772" y="1028575"/>
                  </a:lnTo>
                  <a:lnTo>
                    <a:pt x="195304" y="1035823"/>
                  </a:lnTo>
                  <a:lnTo>
                    <a:pt x="211276" y="1020421"/>
                  </a:lnTo>
                  <a:close/>
                  <a:moveTo>
                    <a:pt x="1800713" y="996773"/>
                  </a:moveTo>
                  <a:lnTo>
                    <a:pt x="1800036" y="1002623"/>
                  </a:lnTo>
                  <a:lnTo>
                    <a:pt x="1802350" y="997602"/>
                  </a:lnTo>
                  <a:close/>
                  <a:moveTo>
                    <a:pt x="1794606" y="993686"/>
                  </a:moveTo>
                  <a:lnTo>
                    <a:pt x="1794144" y="1001680"/>
                  </a:lnTo>
                  <a:lnTo>
                    <a:pt x="1797480" y="995139"/>
                  </a:lnTo>
                  <a:close/>
                  <a:moveTo>
                    <a:pt x="199429" y="993224"/>
                  </a:moveTo>
                  <a:lnTo>
                    <a:pt x="160157" y="1005967"/>
                  </a:lnTo>
                  <a:lnTo>
                    <a:pt x="182992" y="1025365"/>
                  </a:lnTo>
                  <a:lnTo>
                    <a:pt x="204922" y="1005834"/>
                  </a:lnTo>
                  <a:lnTo>
                    <a:pt x="202947" y="1001301"/>
                  </a:lnTo>
                  <a:lnTo>
                    <a:pt x="202748" y="1001320"/>
                  </a:lnTo>
                  <a:lnTo>
                    <a:pt x="202877" y="1001138"/>
                  </a:lnTo>
                  <a:close/>
                  <a:moveTo>
                    <a:pt x="211176" y="989412"/>
                  </a:moveTo>
                  <a:lnTo>
                    <a:pt x="204777" y="991488"/>
                  </a:lnTo>
                  <a:lnTo>
                    <a:pt x="207620" y="994436"/>
                  </a:lnTo>
                  <a:close/>
                  <a:moveTo>
                    <a:pt x="1735385" y="983594"/>
                  </a:moveTo>
                  <a:lnTo>
                    <a:pt x="1738502" y="1004788"/>
                  </a:lnTo>
                  <a:lnTo>
                    <a:pt x="1734893" y="1004277"/>
                  </a:lnTo>
                  <a:lnTo>
                    <a:pt x="1735346" y="1006692"/>
                  </a:lnTo>
                  <a:lnTo>
                    <a:pt x="1728789" y="1006029"/>
                  </a:lnTo>
                  <a:lnTo>
                    <a:pt x="1728799" y="1006110"/>
                  </a:lnTo>
                  <a:lnTo>
                    <a:pt x="1735010" y="1015050"/>
                  </a:lnTo>
                  <a:lnTo>
                    <a:pt x="1736220" y="1012995"/>
                  </a:lnTo>
                  <a:lnTo>
                    <a:pt x="1738723" y="1020395"/>
                  </a:lnTo>
                  <a:lnTo>
                    <a:pt x="1740346" y="1022731"/>
                  </a:lnTo>
                  <a:lnTo>
                    <a:pt x="1740881" y="1022208"/>
                  </a:lnTo>
                  <a:lnTo>
                    <a:pt x="1742009" y="1024331"/>
                  </a:lnTo>
                  <a:lnTo>
                    <a:pt x="1743431" y="1022013"/>
                  </a:lnTo>
                  <a:lnTo>
                    <a:pt x="1746286" y="1030967"/>
                  </a:lnTo>
                  <a:lnTo>
                    <a:pt x="1759610" y="997075"/>
                  </a:lnTo>
                  <a:close/>
                  <a:moveTo>
                    <a:pt x="1768301" y="980385"/>
                  </a:moveTo>
                  <a:lnTo>
                    <a:pt x="1768025" y="995648"/>
                  </a:lnTo>
                  <a:lnTo>
                    <a:pt x="1777955" y="1007285"/>
                  </a:lnTo>
                  <a:lnTo>
                    <a:pt x="1767915" y="1001697"/>
                  </a:lnTo>
                  <a:lnTo>
                    <a:pt x="1767698" y="1013696"/>
                  </a:lnTo>
                  <a:lnTo>
                    <a:pt x="1769716" y="1011871"/>
                  </a:lnTo>
                  <a:lnTo>
                    <a:pt x="1773592" y="1019920"/>
                  </a:lnTo>
                  <a:lnTo>
                    <a:pt x="1786853" y="989765"/>
                  </a:lnTo>
                  <a:close/>
                  <a:moveTo>
                    <a:pt x="1786539" y="976576"/>
                  </a:moveTo>
                  <a:lnTo>
                    <a:pt x="1790682" y="981057"/>
                  </a:lnTo>
                  <a:lnTo>
                    <a:pt x="1791580" y="979014"/>
                  </a:lnTo>
                  <a:close/>
                  <a:moveTo>
                    <a:pt x="1758106" y="975230"/>
                  </a:moveTo>
                  <a:lnTo>
                    <a:pt x="1762938" y="985250"/>
                  </a:lnTo>
                  <a:lnTo>
                    <a:pt x="1758023" y="983928"/>
                  </a:lnTo>
                  <a:lnTo>
                    <a:pt x="1762648" y="989347"/>
                  </a:lnTo>
                  <a:lnTo>
                    <a:pt x="1766524" y="979486"/>
                  </a:lnTo>
                  <a:close/>
                  <a:moveTo>
                    <a:pt x="949745" y="826073"/>
                  </a:moveTo>
                  <a:lnTo>
                    <a:pt x="949146" y="829397"/>
                  </a:lnTo>
                  <a:lnTo>
                    <a:pt x="953266" y="830386"/>
                  </a:lnTo>
                  <a:close/>
                  <a:moveTo>
                    <a:pt x="966002" y="822696"/>
                  </a:moveTo>
                  <a:lnTo>
                    <a:pt x="960686" y="823437"/>
                  </a:lnTo>
                  <a:lnTo>
                    <a:pt x="955559" y="830936"/>
                  </a:lnTo>
                  <a:lnTo>
                    <a:pt x="969289" y="834232"/>
                  </a:lnTo>
                  <a:close/>
                  <a:moveTo>
                    <a:pt x="1054344" y="803493"/>
                  </a:moveTo>
                  <a:lnTo>
                    <a:pt x="1055937" y="816989"/>
                  </a:lnTo>
                  <a:lnTo>
                    <a:pt x="1074631" y="809640"/>
                  </a:lnTo>
                  <a:lnTo>
                    <a:pt x="1071544" y="804168"/>
                  </a:lnTo>
                  <a:lnTo>
                    <a:pt x="1064076" y="803875"/>
                  </a:lnTo>
                  <a:lnTo>
                    <a:pt x="1063252" y="809735"/>
                  </a:lnTo>
                  <a:lnTo>
                    <a:pt x="1057911" y="803633"/>
                  </a:lnTo>
                  <a:lnTo>
                    <a:pt x="1056108" y="803563"/>
                  </a:lnTo>
                  <a:lnTo>
                    <a:pt x="1055987" y="804326"/>
                  </a:lnTo>
                  <a:lnTo>
                    <a:pt x="1055315" y="803531"/>
                  </a:lnTo>
                  <a:close/>
                  <a:moveTo>
                    <a:pt x="1037428" y="803292"/>
                  </a:moveTo>
                  <a:lnTo>
                    <a:pt x="1029639" y="821547"/>
                  </a:lnTo>
                  <a:lnTo>
                    <a:pt x="1023916" y="816826"/>
                  </a:lnTo>
                  <a:lnTo>
                    <a:pt x="1024920" y="872264"/>
                  </a:lnTo>
                  <a:lnTo>
                    <a:pt x="1018833" y="856782"/>
                  </a:lnTo>
                  <a:lnTo>
                    <a:pt x="1018640" y="865750"/>
                  </a:lnTo>
                  <a:lnTo>
                    <a:pt x="1015336" y="856257"/>
                  </a:lnTo>
                  <a:lnTo>
                    <a:pt x="1014893" y="867545"/>
                  </a:lnTo>
                  <a:lnTo>
                    <a:pt x="994982" y="806903"/>
                  </a:lnTo>
                  <a:lnTo>
                    <a:pt x="989519" y="822546"/>
                  </a:lnTo>
                  <a:lnTo>
                    <a:pt x="989456" y="822754"/>
                  </a:lnTo>
                  <a:lnTo>
                    <a:pt x="989450" y="822745"/>
                  </a:lnTo>
                  <a:lnTo>
                    <a:pt x="988965" y="824132"/>
                  </a:lnTo>
                  <a:lnTo>
                    <a:pt x="983754" y="815085"/>
                  </a:lnTo>
                  <a:lnTo>
                    <a:pt x="982994" y="817145"/>
                  </a:lnTo>
                  <a:lnTo>
                    <a:pt x="981183" y="813868"/>
                  </a:lnTo>
                  <a:lnTo>
                    <a:pt x="980751" y="819329"/>
                  </a:lnTo>
                  <a:lnTo>
                    <a:pt x="984385" y="820133"/>
                  </a:lnTo>
                  <a:lnTo>
                    <a:pt x="980646" y="820655"/>
                  </a:lnTo>
                  <a:lnTo>
                    <a:pt x="979381" y="836654"/>
                  </a:lnTo>
                  <a:lnTo>
                    <a:pt x="980143" y="836837"/>
                  </a:lnTo>
                  <a:lnTo>
                    <a:pt x="979359" y="836932"/>
                  </a:lnTo>
                  <a:lnTo>
                    <a:pt x="977338" y="862480"/>
                  </a:lnTo>
                  <a:lnTo>
                    <a:pt x="970370" y="838024"/>
                  </a:lnTo>
                  <a:lnTo>
                    <a:pt x="947082" y="840854"/>
                  </a:lnTo>
                  <a:lnTo>
                    <a:pt x="946623" y="843405"/>
                  </a:lnTo>
                  <a:lnTo>
                    <a:pt x="958104" y="846648"/>
                  </a:lnTo>
                  <a:lnTo>
                    <a:pt x="945859" y="847644"/>
                  </a:lnTo>
                  <a:lnTo>
                    <a:pt x="939916" y="880634"/>
                  </a:lnTo>
                  <a:lnTo>
                    <a:pt x="935998" y="858883"/>
                  </a:lnTo>
                  <a:lnTo>
                    <a:pt x="933371" y="870745"/>
                  </a:lnTo>
                  <a:lnTo>
                    <a:pt x="932631" y="865441"/>
                  </a:lnTo>
                  <a:lnTo>
                    <a:pt x="931306" y="870960"/>
                  </a:lnTo>
                  <a:lnTo>
                    <a:pt x="928668" y="849250"/>
                  </a:lnTo>
                  <a:lnTo>
                    <a:pt x="924162" y="850775"/>
                  </a:lnTo>
                  <a:lnTo>
                    <a:pt x="928068" y="853170"/>
                  </a:lnTo>
                  <a:lnTo>
                    <a:pt x="913450" y="857829"/>
                  </a:lnTo>
                  <a:lnTo>
                    <a:pt x="929170" y="875212"/>
                  </a:lnTo>
                  <a:lnTo>
                    <a:pt x="920188" y="879537"/>
                  </a:lnTo>
                  <a:lnTo>
                    <a:pt x="965609" y="897394"/>
                  </a:lnTo>
                  <a:lnTo>
                    <a:pt x="955529" y="897211"/>
                  </a:lnTo>
                  <a:lnTo>
                    <a:pt x="972642" y="904736"/>
                  </a:lnTo>
                  <a:lnTo>
                    <a:pt x="929817" y="902258"/>
                  </a:lnTo>
                  <a:lnTo>
                    <a:pt x="967190" y="919483"/>
                  </a:lnTo>
                  <a:lnTo>
                    <a:pt x="916222" y="915631"/>
                  </a:lnTo>
                  <a:lnTo>
                    <a:pt x="941876" y="928713"/>
                  </a:lnTo>
                  <a:lnTo>
                    <a:pt x="911664" y="925221"/>
                  </a:lnTo>
                  <a:lnTo>
                    <a:pt x="911979" y="925512"/>
                  </a:lnTo>
                  <a:lnTo>
                    <a:pt x="895283" y="927393"/>
                  </a:lnTo>
                  <a:lnTo>
                    <a:pt x="907413" y="947686"/>
                  </a:lnTo>
                  <a:lnTo>
                    <a:pt x="896314" y="950548"/>
                  </a:lnTo>
                  <a:lnTo>
                    <a:pt x="940813" y="979129"/>
                  </a:lnTo>
                  <a:lnTo>
                    <a:pt x="933286" y="977490"/>
                  </a:lnTo>
                  <a:lnTo>
                    <a:pt x="944624" y="985425"/>
                  </a:lnTo>
                  <a:lnTo>
                    <a:pt x="907897" y="975885"/>
                  </a:lnTo>
                  <a:lnTo>
                    <a:pt x="938358" y="998013"/>
                  </a:lnTo>
                  <a:lnTo>
                    <a:pt x="885045" y="983158"/>
                  </a:lnTo>
                  <a:lnTo>
                    <a:pt x="890886" y="990908"/>
                  </a:lnTo>
                  <a:lnTo>
                    <a:pt x="890762" y="990900"/>
                  </a:lnTo>
                  <a:lnTo>
                    <a:pt x="909952" y="1006039"/>
                  </a:lnTo>
                  <a:lnTo>
                    <a:pt x="866325" y="991994"/>
                  </a:lnTo>
                  <a:lnTo>
                    <a:pt x="863831" y="991784"/>
                  </a:lnTo>
                  <a:lnTo>
                    <a:pt x="871938" y="1014523"/>
                  </a:lnTo>
                  <a:lnTo>
                    <a:pt x="859998" y="1015191"/>
                  </a:lnTo>
                  <a:lnTo>
                    <a:pt x="859846" y="1015206"/>
                  </a:lnTo>
                  <a:lnTo>
                    <a:pt x="900548" y="1054459"/>
                  </a:lnTo>
                  <a:lnTo>
                    <a:pt x="894390" y="1051776"/>
                  </a:lnTo>
                  <a:lnTo>
                    <a:pt x="901401" y="1059096"/>
                  </a:lnTo>
                  <a:lnTo>
                    <a:pt x="872139" y="1044943"/>
                  </a:lnTo>
                  <a:lnTo>
                    <a:pt x="894760" y="1069412"/>
                  </a:lnTo>
                  <a:lnTo>
                    <a:pt x="843706" y="1043597"/>
                  </a:lnTo>
                  <a:lnTo>
                    <a:pt x="848538" y="1053617"/>
                  </a:lnTo>
                  <a:lnTo>
                    <a:pt x="843623" y="1052295"/>
                  </a:lnTo>
                  <a:lnTo>
                    <a:pt x="863555" y="1075652"/>
                  </a:lnTo>
                  <a:lnTo>
                    <a:pt x="820985" y="1051961"/>
                  </a:lnTo>
                  <a:lnTo>
                    <a:pt x="824102" y="1073155"/>
                  </a:lnTo>
                  <a:lnTo>
                    <a:pt x="820493" y="1072644"/>
                  </a:lnTo>
                  <a:lnTo>
                    <a:pt x="820946" y="1075059"/>
                  </a:lnTo>
                  <a:lnTo>
                    <a:pt x="814389" y="1074396"/>
                  </a:lnTo>
                  <a:lnTo>
                    <a:pt x="814399" y="1074477"/>
                  </a:lnTo>
                  <a:lnTo>
                    <a:pt x="846360" y="1120485"/>
                  </a:lnTo>
                  <a:lnTo>
                    <a:pt x="840480" y="1116400"/>
                  </a:lnTo>
                  <a:lnTo>
                    <a:pt x="844638" y="1122922"/>
                  </a:lnTo>
                  <a:lnTo>
                    <a:pt x="823274" y="1106788"/>
                  </a:lnTo>
                  <a:lnTo>
                    <a:pt x="838071" y="1130932"/>
                  </a:lnTo>
                  <a:lnTo>
                    <a:pt x="812044" y="1110544"/>
                  </a:lnTo>
                  <a:lnTo>
                    <a:pt x="797903" y="1123138"/>
                  </a:lnTo>
                  <a:lnTo>
                    <a:pt x="802841" y="1131962"/>
                  </a:lnTo>
                  <a:lnTo>
                    <a:pt x="819376" y="1125860"/>
                  </a:lnTo>
                  <a:lnTo>
                    <a:pt x="782851" y="1157253"/>
                  </a:lnTo>
                  <a:lnTo>
                    <a:pt x="790123" y="1156840"/>
                  </a:lnTo>
                  <a:lnTo>
                    <a:pt x="782279" y="1167040"/>
                  </a:lnTo>
                  <a:lnTo>
                    <a:pt x="787562" y="1166834"/>
                  </a:lnTo>
                  <a:lnTo>
                    <a:pt x="780174" y="1176099"/>
                  </a:lnTo>
                  <a:lnTo>
                    <a:pt x="804008" y="1182099"/>
                  </a:lnTo>
                  <a:lnTo>
                    <a:pt x="803432" y="1183076"/>
                  </a:lnTo>
                  <a:lnTo>
                    <a:pt x="838264" y="1175490"/>
                  </a:lnTo>
                  <a:lnTo>
                    <a:pt x="817722" y="1188684"/>
                  </a:lnTo>
                  <a:lnTo>
                    <a:pt x="855312" y="1182046"/>
                  </a:lnTo>
                  <a:lnTo>
                    <a:pt x="809628" y="1208889"/>
                  </a:lnTo>
                  <a:lnTo>
                    <a:pt x="854519" y="1201778"/>
                  </a:lnTo>
                  <a:lnTo>
                    <a:pt x="838385" y="1210879"/>
                  </a:lnTo>
                  <a:lnTo>
                    <a:pt x="839042" y="1210802"/>
                  </a:lnTo>
                  <a:lnTo>
                    <a:pt x="833321" y="1213736"/>
                  </a:lnTo>
                  <a:lnTo>
                    <a:pt x="811748" y="1225905"/>
                  </a:lnTo>
                  <a:lnTo>
                    <a:pt x="818738" y="1226888"/>
                  </a:lnTo>
                  <a:lnTo>
                    <a:pt x="809326" y="1235125"/>
                  </a:lnTo>
                  <a:lnTo>
                    <a:pt x="814373" y="1235925"/>
                  </a:lnTo>
                  <a:lnTo>
                    <a:pt x="804580" y="1244196"/>
                  </a:lnTo>
                  <a:lnTo>
                    <a:pt x="826186" y="1254444"/>
                  </a:lnTo>
                  <a:lnTo>
                    <a:pt x="823051" y="1257950"/>
                  </a:lnTo>
                  <a:lnTo>
                    <a:pt x="863060" y="1257226"/>
                  </a:lnTo>
                  <a:lnTo>
                    <a:pt x="845748" y="1264031"/>
                  </a:lnTo>
                  <a:lnTo>
                    <a:pt x="876841" y="1264703"/>
                  </a:lnTo>
                  <a:lnTo>
                    <a:pt x="829088" y="1281322"/>
                  </a:lnTo>
                  <a:lnTo>
                    <a:pt x="874179" y="1283090"/>
                  </a:lnTo>
                  <a:lnTo>
                    <a:pt x="846635" y="1292134"/>
                  </a:lnTo>
                  <a:lnTo>
                    <a:pt x="855456" y="1292832"/>
                  </a:lnTo>
                  <a:lnTo>
                    <a:pt x="830008" y="1300082"/>
                  </a:lnTo>
                  <a:lnTo>
                    <a:pt x="833135" y="1301175"/>
                  </a:lnTo>
                  <a:lnTo>
                    <a:pt x="822621" y="1307231"/>
                  </a:lnTo>
                  <a:lnTo>
                    <a:pt x="827191" y="1308918"/>
                  </a:lnTo>
                  <a:lnTo>
                    <a:pt x="814938" y="1315690"/>
                  </a:lnTo>
                  <a:lnTo>
                    <a:pt x="833818" y="1329725"/>
                  </a:lnTo>
                  <a:lnTo>
                    <a:pt x="827677" y="1334347"/>
                  </a:lnTo>
                  <a:lnTo>
                    <a:pt x="839380" y="1336455"/>
                  </a:lnTo>
                  <a:lnTo>
                    <a:pt x="832998" y="1307151"/>
                  </a:lnTo>
                  <a:lnTo>
                    <a:pt x="853448" y="1338989"/>
                  </a:lnTo>
                  <a:lnTo>
                    <a:pt x="868757" y="1341747"/>
                  </a:lnTo>
                  <a:lnTo>
                    <a:pt x="859849" y="1291300"/>
                  </a:lnTo>
                  <a:lnTo>
                    <a:pt x="872706" y="1313181"/>
                  </a:lnTo>
                  <a:lnTo>
                    <a:pt x="870490" y="1294398"/>
                  </a:lnTo>
                  <a:lnTo>
                    <a:pt x="893754" y="1339758"/>
                  </a:lnTo>
                  <a:lnTo>
                    <a:pt x="900266" y="1351301"/>
                  </a:lnTo>
                  <a:lnTo>
                    <a:pt x="902604" y="1334671"/>
                  </a:lnTo>
                  <a:lnTo>
                    <a:pt x="905848" y="1338379"/>
                  </a:lnTo>
                  <a:lnTo>
                    <a:pt x="906748" y="1336271"/>
                  </a:lnTo>
                  <a:lnTo>
                    <a:pt x="912634" y="1341125"/>
                  </a:lnTo>
                  <a:lnTo>
                    <a:pt x="912684" y="1340809"/>
                  </a:lnTo>
                  <a:lnTo>
                    <a:pt x="913678" y="1341985"/>
                  </a:lnTo>
                  <a:lnTo>
                    <a:pt x="915847" y="1343774"/>
                  </a:lnTo>
                  <a:lnTo>
                    <a:pt x="914734" y="1282354"/>
                  </a:lnTo>
                  <a:lnTo>
                    <a:pt x="932203" y="1326790"/>
                  </a:lnTo>
                  <a:lnTo>
                    <a:pt x="935446" y="1319955"/>
                  </a:lnTo>
                  <a:lnTo>
                    <a:pt x="941310" y="1325198"/>
                  </a:lnTo>
                  <a:lnTo>
                    <a:pt x="942507" y="1269771"/>
                  </a:lnTo>
                  <a:lnTo>
                    <a:pt x="951195" y="1294738"/>
                  </a:lnTo>
                  <a:lnTo>
                    <a:pt x="952520" y="1277983"/>
                  </a:lnTo>
                  <a:lnTo>
                    <a:pt x="956276" y="1291168"/>
                  </a:lnTo>
                  <a:lnTo>
                    <a:pt x="956437" y="1287073"/>
                  </a:lnTo>
                  <a:lnTo>
                    <a:pt x="971967" y="1334370"/>
                  </a:lnTo>
                  <a:lnTo>
                    <a:pt x="976889" y="1320276"/>
                  </a:lnTo>
                  <a:lnTo>
                    <a:pt x="980755" y="1326986"/>
                  </a:lnTo>
                  <a:lnTo>
                    <a:pt x="981667" y="1325652"/>
                  </a:lnTo>
                  <a:lnTo>
                    <a:pt x="985023" y="1329761"/>
                  </a:lnTo>
                  <a:lnTo>
                    <a:pt x="985677" y="1327991"/>
                  </a:lnTo>
                  <a:lnTo>
                    <a:pt x="988943" y="1333899"/>
                  </a:lnTo>
                  <a:lnTo>
                    <a:pt x="999737" y="1273984"/>
                  </a:lnTo>
                  <a:lnTo>
                    <a:pt x="1007441" y="1316743"/>
                  </a:lnTo>
                  <a:lnTo>
                    <a:pt x="1010727" y="1312323"/>
                  </a:lnTo>
                  <a:lnTo>
                    <a:pt x="1015765" y="1319017"/>
                  </a:lnTo>
                  <a:lnTo>
                    <a:pt x="1027774" y="1264777"/>
                  </a:lnTo>
                  <a:lnTo>
                    <a:pt x="1031775" y="1293465"/>
                  </a:lnTo>
                  <a:lnTo>
                    <a:pt x="1036175" y="1277884"/>
                  </a:lnTo>
                  <a:lnTo>
                    <a:pt x="1037500" y="1294166"/>
                  </a:lnTo>
                  <a:lnTo>
                    <a:pt x="1040023" y="1283658"/>
                  </a:lnTo>
                  <a:lnTo>
                    <a:pt x="1045892" y="1331960"/>
                  </a:lnTo>
                  <a:lnTo>
                    <a:pt x="1052557" y="1320645"/>
                  </a:lnTo>
                  <a:lnTo>
                    <a:pt x="1056057" y="1330993"/>
                  </a:lnTo>
                  <a:lnTo>
                    <a:pt x="1057218" y="1329857"/>
                  </a:lnTo>
                  <a:lnTo>
                    <a:pt x="1058346" y="1331980"/>
                  </a:lnTo>
                  <a:lnTo>
                    <a:pt x="1059768" y="1329662"/>
                  </a:lnTo>
                  <a:lnTo>
                    <a:pt x="1062623" y="1338616"/>
                  </a:lnTo>
                  <a:lnTo>
                    <a:pt x="1084741" y="1282354"/>
                  </a:lnTo>
                  <a:lnTo>
                    <a:pt x="1084035" y="1321345"/>
                  </a:lnTo>
                  <a:lnTo>
                    <a:pt x="1086053" y="1319520"/>
                  </a:lnTo>
                  <a:lnTo>
                    <a:pt x="1089929" y="1327570"/>
                  </a:lnTo>
                  <a:lnTo>
                    <a:pt x="1112379" y="1276518"/>
                  </a:lnTo>
                  <a:lnTo>
                    <a:pt x="1110480" y="1309330"/>
                  </a:lnTo>
                  <a:lnTo>
                    <a:pt x="1118242" y="1294112"/>
                  </a:lnTo>
                  <a:lnTo>
                    <a:pt x="1116373" y="1310272"/>
                  </a:lnTo>
                  <a:lnTo>
                    <a:pt x="1122670" y="1296611"/>
                  </a:lnTo>
                  <a:lnTo>
                    <a:pt x="1119063" y="1344325"/>
                  </a:lnTo>
                  <a:lnTo>
                    <a:pt x="1126697" y="1335773"/>
                  </a:lnTo>
                  <a:lnTo>
                    <a:pt x="1128509" y="1349646"/>
                  </a:lnTo>
                  <a:lnTo>
                    <a:pt x="1132110" y="1345752"/>
                  </a:lnTo>
                  <a:lnTo>
                    <a:pt x="1133305" y="1356354"/>
                  </a:lnTo>
                  <a:lnTo>
                    <a:pt x="1135852" y="1354831"/>
                  </a:lnTo>
                  <a:lnTo>
                    <a:pt x="1166477" y="1307151"/>
                  </a:lnTo>
                  <a:lnTo>
                    <a:pt x="1158808" y="1342367"/>
                  </a:lnTo>
                  <a:lnTo>
                    <a:pt x="1160904" y="1350496"/>
                  </a:lnTo>
                  <a:lnTo>
                    <a:pt x="1193069" y="1304537"/>
                  </a:lnTo>
                  <a:lnTo>
                    <a:pt x="1183515" y="1341314"/>
                  </a:lnTo>
                  <a:lnTo>
                    <a:pt x="1195568" y="1326036"/>
                  </a:lnTo>
                  <a:lnTo>
                    <a:pt x="1191427" y="1338896"/>
                  </a:lnTo>
                  <a:lnTo>
                    <a:pt x="1201199" y="1325444"/>
                  </a:lnTo>
                  <a:lnTo>
                    <a:pt x="1188480" y="1371090"/>
                  </a:lnTo>
                  <a:lnTo>
                    <a:pt x="1196464" y="1365073"/>
                  </a:lnTo>
                  <a:lnTo>
                    <a:pt x="1195548" y="1378824"/>
                  </a:lnTo>
                  <a:lnTo>
                    <a:pt x="1199920" y="1375649"/>
                  </a:lnTo>
                  <a:lnTo>
                    <a:pt x="1199082" y="1385593"/>
                  </a:lnTo>
                  <a:lnTo>
                    <a:pt x="1199132" y="1386105"/>
                  </a:lnTo>
                  <a:lnTo>
                    <a:pt x="1207307" y="1383190"/>
                  </a:lnTo>
                  <a:lnTo>
                    <a:pt x="1241808" y="1347415"/>
                  </a:lnTo>
                  <a:lnTo>
                    <a:pt x="1225782" y="1384205"/>
                  </a:lnTo>
                  <a:lnTo>
                    <a:pt x="1225931" y="1386845"/>
                  </a:lnTo>
                  <a:lnTo>
                    <a:pt x="1259048" y="1355128"/>
                  </a:lnTo>
                  <a:lnTo>
                    <a:pt x="1253765" y="1353636"/>
                  </a:lnTo>
                  <a:lnTo>
                    <a:pt x="1261241" y="1353028"/>
                  </a:lnTo>
                  <a:lnTo>
                    <a:pt x="1266740" y="1347761"/>
                  </a:lnTo>
                  <a:lnTo>
                    <a:pt x="1264313" y="1352778"/>
                  </a:lnTo>
                  <a:lnTo>
                    <a:pt x="1305142" y="1349454"/>
                  </a:lnTo>
                  <a:lnTo>
                    <a:pt x="1300325" y="1344536"/>
                  </a:lnTo>
                  <a:lnTo>
                    <a:pt x="1308799" y="1340031"/>
                  </a:lnTo>
                  <a:lnTo>
                    <a:pt x="1307360" y="1339068"/>
                  </a:lnTo>
                  <a:lnTo>
                    <a:pt x="1310131" y="1338304"/>
                  </a:lnTo>
                  <a:lnTo>
                    <a:pt x="1256055" y="1317046"/>
                  </a:lnTo>
                  <a:lnTo>
                    <a:pt x="1318264" y="1318173"/>
                  </a:lnTo>
                  <a:lnTo>
                    <a:pt x="1316715" y="1316460"/>
                  </a:lnTo>
                  <a:lnTo>
                    <a:pt x="1322726" y="1313566"/>
                  </a:lnTo>
                  <a:lnTo>
                    <a:pt x="1270513" y="1290605"/>
                  </a:lnTo>
                  <a:lnTo>
                    <a:pt x="1312028" y="1293008"/>
                  </a:lnTo>
                  <a:lnTo>
                    <a:pt x="1269992" y="1271570"/>
                  </a:lnTo>
                  <a:lnTo>
                    <a:pt x="1323428" y="1277748"/>
                  </a:lnTo>
                  <a:lnTo>
                    <a:pt x="1319187" y="1271254"/>
                  </a:lnTo>
                  <a:lnTo>
                    <a:pt x="1327609" y="1268722"/>
                  </a:lnTo>
                  <a:lnTo>
                    <a:pt x="1326311" y="1267424"/>
                  </a:lnTo>
                  <a:lnTo>
                    <a:pt x="1330389" y="1267127"/>
                  </a:lnTo>
                  <a:lnTo>
                    <a:pt x="1280852" y="1235310"/>
                  </a:lnTo>
                  <a:lnTo>
                    <a:pt x="1341132" y="1248438"/>
                  </a:lnTo>
                  <a:lnTo>
                    <a:pt x="1338470" y="1243986"/>
                  </a:lnTo>
                  <a:lnTo>
                    <a:pt x="1344861" y="1242338"/>
                  </a:lnTo>
                  <a:lnTo>
                    <a:pt x="1298533" y="1209917"/>
                  </a:lnTo>
                  <a:lnTo>
                    <a:pt x="1333198" y="1218921"/>
                  </a:lnTo>
                  <a:lnTo>
                    <a:pt x="1301917" y="1194243"/>
                  </a:lnTo>
                  <a:lnTo>
                    <a:pt x="1355354" y="1211448"/>
                  </a:lnTo>
                  <a:lnTo>
                    <a:pt x="1351984" y="1203062"/>
                  </a:lnTo>
                  <a:lnTo>
                    <a:pt x="1359849" y="1202307"/>
                  </a:lnTo>
                  <a:lnTo>
                    <a:pt x="1358876" y="1200849"/>
                  </a:lnTo>
                  <a:lnTo>
                    <a:pt x="1364179" y="1201509"/>
                  </a:lnTo>
                  <a:lnTo>
                    <a:pt x="1321116" y="1159979"/>
                  </a:lnTo>
                  <a:lnTo>
                    <a:pt x="1376412" y="1184065"/>
                  </a:lnTo>
                  <a:lnTo>
                    <a:pt x="1373946" y="1177149"/>
                  </a:lnTo>
                  <a:lnTo>
                    <a:pt x="1380526" y="1176781"/>
                  </a:lnTo>
                  <a:lnTo>
                    <a:pt x="1380504" y="1176703"/>
                  </a:lnTo>
                  <a:lnTo>
                    <a:pt x="1369911" y="1165642"/>
                  </a:lnTo>
                  <a:lnTo>
                    <a:pt x="1367661" y="1171366"/>
                  </a:lnTo>
                  <a:lnTo>
                    <a:pt x="1367804" y="1163442"/>
                  </a:lnTo>
                  <a:lnTo>
                    <a:pt x="1361886" y="1157262"/>
                  </a:lnTo>
                  <a:lnTo>
                    <a:pt x="1361515" y="1158106"/>
                  </a:lnTo>
                  <a:lnTo>
                    <a:pt x="1361582" y="1156945"/>
                  </a:lnTo>
                  <a:lnTo>
                    <a:pt x="1361516" y="1156876"/>
                  </a:lnTo>
                  <a:lnTo>
                    <a:pt x="1361409" y="1157109"/>
                  </a:lnTo>
                  <a:lnTo>
                    <a:pt x="1361433" y="1156790"/>
                  </a:lnTo>
                  <a:lnTo>
                    <a:pt x="1341757" y="1136244"/>
                  </a:lnTo>
                  <a:lnTo>
                    <a:pt x="1362208" y="1146136"/>
                  </a:lnTo>
                  <a:lnTo>
                    <a:pt x="1362491" y="1141245"/>
                  </a:lnTo>
                  <a:lnTo>
                    <a:pt x="1348313" y="1124633"/>
                  </a:lnTo>
                  <a:lnTo>
                    <a:pt x="1362980" y="1132795"/>
                  </a:lnTo>
                  <a:lnTo>
                    <a:pt x="1365091" y="1096298"/>
                  </a:lnTo>
                  <a:lnTo>
                    <a:pt x="1351898" y="1112316"/>
                  </a:lnTo>
                  <a:lnTo>
                    <a:pt x="1349496" y="1098283"/>
                  </a:lnTo>
                  <a:lnTo>
                    <a:pt x="1349309" y="1098486"/>
                  </a:lnTo>
                  <a:lnTo>
                    <a:pt x="1349129" y="1096893"/>
                  </a:lnTo>
                  <a:lnTo>
                    <a:pt x="1324363" y="1145454"/>
                  </a:lnTo>
                  <a:lnTo>
                    <a:pt x="1329491" y="1101112"/>
                  </a:lnTo>
                  <a:lnTo>
                    <a:pt x="1318636" y="1108201"/>
                  </a:lnTo>
                  <a:lnTo>
                    <a:pt x="1316063" y="1099645"/>
                  </a:lnTo>
                  <a:lnTo>
                    <a:pt x="1285925" y="1146569"/>
                  </a:lnTo>
                  <a:lnTo>
                    <a:pt x="1292919" y="1114456"/>
                  </a:lnTo>
                  <a:lnTo>
                    <a:pt x="1282879" y="1128276"/>
                  </a:lnTo>
                  <a:lnTo>
                    <a:pt x="1283399" y="1126410"/>
                  </a:lnTo>
                  <a:lnTo>
                    <a:pt x="1280825" y="1130087"/>
                  </a:lnTo>
                  <a:lnTo>
                    <a:pt x="1295376" y="1074074"/>
                  </a:lnTo>
                  <a:lnTo>
                    <a:pt x="1281026" y="1085807"/>
                  </a:lnTo>
                  <a:lnTo>
                    <a:pt x="1281452" y="1069908"/>
                  </a:lnTo>
                  <a:lnTo>
                    <a:pt x="1247037" y="1113530"/>
                  </a:lnTo>
                  <a:lnTo>
                    <a:pt x="1260630" y="1071312"/>
                  </a:lnTo>
                  <a:lnTo>
                    <a:pt x="1250445" y="1075405"/>
                  </a:lnTo>
                  <a:lnTo>
                    <a:pt x="1249535" y="1065927"/>
                  </a:lnTo>
                  <a:lnTo>
                    <a:pt x="1210594" y="1106305"/>
                  </a:lnTo>
                  <a:lnTo>
                    <a:pt x="1225768" y="1071469"/>
                  </a:lnTo>
                  <a:lnTo>
                    <a:pt x="1211480" y="1084680"/>
                  </a:lnTo>
                  <a:lnTo>
                    <a:pt x="1213399" y="1080884"/>
                  </a:lnTo>
                  <a:lnTo>
                    <a:pt x="1207154" y="1086865"/>
                  </a:lnTo>
                  <a:lnTo>
                    <a:pt x="1230480" y="1038639"/>
                  </a:lnTo>
                  <a:lnTo>
                    <a:pt x="1216685" y="1045981"/>
                  </a:lnTo>
                  <a:lnTo>
                    <a:pt x="1220161" y="1030662"/>
                  </a:lnTo>
                  <a:lnTo>
                    <a:pt x="1177427" y="1067133"/>
                  </a:lnTo>
                  <a:lnTo>
                    <a:pt x="1199082" y="1028222"/>
                  </a:lnTo>
                  <a:lnTo>
                    <a:pt x="1189960" y="1029936"/>
                  </a:lnTo>
                  <a:lnTo>
                    <a:pt x="1190976" y="1019879"/>
                  </a:lnTo>
                  <a:lnTo>
                    <a:pt x="1144568" y="1052118"/>
                  </a:lnTo>
                  <a:lnTo>
                    <a:pt x="1169759" y="1015857"/>
                  </a:lnTo>
                  <a:lnTo>
                    <a:pt x="1149959" y="1027991"/>
                  </a:lnTo>
                  <a:lnTo>
                    <a:pt x="1153270" y="1023764"/>
                  </a:lnTo>
                  <a:lnTo>
                    <a:pt x="1143328" y="1030100"/>
                  </a:lnTo>
                  <a:lnTo>
                    <a:pt x="1172958" y="990870"/>
                  </a:lnTo>
                  <a:lnTo>
                    <a:pt x="1161350" y="994369"/>
                  </a:lnTo>
                  <a:lnTo>
                    <a:pt x="1166794" y="982166"/>
                  </a:lnTo>
                  <a:lnTo>
                    <a:pt x="1166188" y="982322"/>
                  </a:lnTo>
                  <a:lnTo>
                    <a:pt x="1166956" y="980770"/>
                  </a:lnTo>
                  <a:lnTo>
                    <a:pt x="1118204" y="1008049"/>
                  </a:lnTo>
                  <a:lnTo>
                    <a:pt x="1147446" y="973624"/>
                  </a:lnTo>
                  <a:lnTo>
                    <a:pt x="1139509" y="973540"/>
                  </a:lnTo>
                  <a:lnTo>
                    <a:pt x="1142633" y="963330"/>
                  </a:lnTo>
                  <a:lnTo>
                    <a:pt x="1090380" y="986093"/>
                  </a:lnTo>
                  <a:lnTo>
                    <a:pt x="1127164" y="950619"/>
                  </a:lnTo>
                  <a:lnTo>
                    <a:pt x="1100680" y="960390"/>
                  </a:lnTo>
                  <a:lnTo>
                    <a:pt x="1104654" y="956974"/>
                  </a:lnTo>
                  <a:lnTo>
                    <a:pt x="1091805" y="961974"/>
                  </a:lnTo>
                  <a:lnTo>
                    <a:pt x="1125273" y="932167"/>
                  </a:lnTo>
                  <a:lnTo>
                    <a:pt x="1117148" y="932953"/>
                  </a:lnTo>
                  <a:lnTo>
                    <a:pt x="1125577" y="921045"/>
                  </a:lnTo>
                  <a:lnTo>
                    <a:pt x="1071646" y="938544"/>
                  </a:lnTo>
                  <a:lnTo>
                    <a:pt x="1107877" y="909824"/>
                  </a:lnTo>
                  <a:lnTo>
                    <a:pt x="1101030" y="908388"/>
                  </a:lnTo>
                  <a:lnTo>
                    <a:pt x="1106318" y="898551"/>
                  </a:lnTo>
                  <a:lnTo>
                    <a:pt x="1106179" y="898551"/>
                  </a:lnTo>
                  <a:lnTo>
                    <a:pt x="1050116" y="910762"/>
                  </a:lnTo>
                  <a:lnTo>
                    <a:pt x="1099398" y="879108"/>
                  </a:lnTo>
                  <a:lnTo>
                    <a:pt x="1065536" y="884473"/>
                  </a:lnTo>
                  <a:lnTo>
                    <a:pt x="1068900" y="882575"/>
                  </a:lnTo>
                  <a:lnTo>
                    <a:pt x="1054560" y="885107"/>
                  </a:lnTo>
                  <a:lnTo>
                    <a:pt x="1089662" y="864483"/>
                  </a:lnTo>
                  <a:lnTo>
                    <a:pt x="1085777" y="864093"/>
                  </a:lnTo>
                  <a:lnTo>
                    <a:pt x="1095725" y="854665"/>
                  </a:lnTo>
                  <a:lnTo>
                    <a:pt x="1039542" y="861294"/>
                  </a:lnTo>
                  <a:lnTo>
                    <a:pt x="1081980" y="839528"/>
                  </a:lnTo>
                  <a:lnTo>
                    <a:pt x="1076003" y="836978"/>
                  </a:lnTo>
                  <a:lnTo>
                    <a:pt x="1082877" y="828643"/>
                  </a:lnTo>
                  <a:lnTo>
                    <a:pt x="1081925" y="828453"/>
                  </a:lnTo>
                  <a:lnTo>
                    <a:pt x="1082520" y="827990"/>
                  </a:lnTo>
                  <a:lnTo>
                    <a:pt x="1057288" y="828447"/>
                  </a:lnTo>
                  <a:lnTo>
                    <a:pt x="1059367" y="846068"/>
                  </a:lnTo>
                  <a:lnTo>
                    <a:pt x="1050394" y="828572"/>
                  </a:lnTo>
                  <a:lnTo>
                    <a:pt x="1025319" y="829027"/>
                  </a:lnTo>
                  <a:lnTo>
                    <a:pt x="1046380" y="820746"/>
                  </a:lnTo>
                  <a:close/>
                  <a:moveTo>
                    <a:pt x="543529" y="405897"/>
                  </a:moveTo>
                  <a:lnTo>
                    <a:pt x="544978" y="413941"/>
                  </a:lnTo>
                  <a:lnTo>
                    <a:pt x="556363" y="412354"/>
                  </a:lnTo>
                  <a:lnTo>
                    <a:pt x="556953" y="409688"/>
                  </a:lnTo>
                  <a:close/>
                  <a:moveTo>
                    <a:pt x="1354455" y="376647"/>
                  </a:moveTo>
                  <a:lnTo>
                    <a:pt x="1349166" y="378488"/>
                  </a:lnTo>
                  <a:lnTo>
                    <a:pt x="1352713" y="384775"/>
                  </a:lnTo>
                  <a:lnTo>
                    <a:pt x="1353309" y="384798"/>
                  </a:lnTo>
                  <a:close/>
                  <a:moveTo>
                    <a:pt x="1368658" y="371705"/>
                  </a:moveTo>
                  <a:lnTo>
                    <a:pt x="1363287" y="373574"/>
                  </a:lnTo>
                  <a:lnTo>
                    <a:pt x="1365561" y="375449"/>
                  </a:lnTo>
                  <a:lnTo>
                    <a:pt x="1365611" y="375133"/>
                  </a:lnTo>
                  <a:lnTo>
                    <a:pt x="1366605" y="376310"/>
                  </a:lnTo>
                  <a:lnTo>
                    <a:pt x="1368774" y="378098"/>
                  </a:lnTo>
                  <a:close/>
                  <a:moveTo>
                    <a:pt x="1315525" y="341192"/>
                  </a:moveTo>
                  <a:lnTo>
                    <a:pt x="1308780" y="346888"/>
                  </a:lnTo>
                  <a:lnTo>
                    <a:pt x="1317239" y="350900"/>
                  </a:lnTo>
                  <a:close/>
                  <a:moveTo>
                    <a:pt x="1314741" y="336754"/>
                  </a:moveTo>
                  <a:lnTo>
                    <a:pt x="1313527" y="337817"/>
                  </a:lnTo>
                  <a:lnTo>
                    <a:pt x="1314969" y="338046"/>
                  </a:lnTo>
                  <a:close/>
                  <a:moveTo>
                    <a:pt x="967953" y="0"/>
                  </a:moveTo>
                  <a:lnTo>
                    <a:pt x="971954" y="28687"/>
                  </a:lnTo>
                  <a:lnTo>
                    <a:pt x="976354" y="13107"/>
                  </a:lnTo>
                  <a:lnTo>
                    <a:pt x="977679" y="29389"/>
                  </a:lnTo>
                  <a:lnTo>
                    <a:pt x="980202" y="18880"/>
                  </a:lnTo>
                  <a:lnTo>
                    <a:pt x="986071" y="67183"/>
                  </a:lnTo>
                  <a:lnTo>
                    <a:pt x="992736" y="55867"/>
                  </a:lnTo>
                  <a:lnTo>
                    <a:pt x="996236" y="66216"/>
                  </a:lnTo>
                  <a:lnTo>
                    <a:pt x="997397" y="65080"/>
                  </a:lnTo>
                  <a:lnTo>
                    <a:pt x="998525" y="67203"/>
                  </a:lnTo>
                  <a:lnTo>
                    <a:pt x="999947" y="64885"/>
                  </a:lnTo>
                  <a:lnTo>
                    <a:pt x="1002802" y="73839"/>
                  </a:lnTo>
                  <a:lnTo>
                    <a:pt x="1024920" y="17576"/>
                  </a:lnTo>
                  <a:lnTo>
                    <a:pt x="1024214" y="56568"/>
                  </a:lnTo>
                  <a:lnTo>
                    <a:pt x="1026232" y="54743"/>
                  </a:lnTo>
                  <a:lnTo>
                    <a:pt x="1030108" y="62792"/>
                  </a:lnTo>
                  <a:lnTo>
                    <a:pt x="1052558" y="11741"/>
                  </a:lnTo>
                  <a:lnTo>
                    <a:pt x="1050660" y="44552"/>
                  </a:lnTo>
                  <a:lnTo>
                    <a:pt x="1058421" y="29335"/>
                  </a:lnTo>
                  <a:lnTo>
                    <a:pt x="1056552" y="45495"/>
                  </a:lnTo>
                  <a:lnTo>
                    <a:pt x="1062849" y="31834"/>
                  </a:lnTo>
                  <a:lnTo>
                    <a:pt x="1059242" y="79547"/>
                  </a:lnTo>
                  <a:lnTo>
                    <a:pt x="1066876" y="70995"/>
                  </a:lnTo>
                  <a:lnTo>
                    <a:pt x="1068688" y="84869"/>
                  </a:lnTo>
                  <a:lnTo>
                    <a:pt x="1072289" y="80974"/>
                  </a:lnTo>
                  <a:lnTo>
                    <a:pt x="1073484" y="91576"/>
                  </a:lnTo>
                  <a:lnTo>
                    <a:pt x="1076032" y="90053"/>
                  </a:lnTo>
                  <a:lnTo>
                    <a:pt x="1106656" y="42373"/>
                  </a:lnTo>
                  <a:lnTo>
                    <a:pt x="1098987" y="77589"/>
                  </a:lnTo>
                  <a:lnTo>
                    <a:pt x="1101083" y="85719"/>
                  </a:lnTo>
                  <a:lnTo>
                    <a:pt x="1133248" y="39759"/>
                  </a:lnTo>
                  <a:lnTo>
                    <a:pt x="1123694" y="76537"/>
                  </a:lnTo>
                  <a:lnTo>
                    <a:pt x="1135747" y="61259"/>
                  </a:lnTo>
                  <a:lnTo>
                    <a:pt x="1131606" y="74119"/>
                  </a:lnTo>
                  <a:lnTo>
                    <a:pt x="1141378" y="60667"/>
                  </a:lnTo>
                  <a:lnTo>
                    <a:pt x="1128658" y="106312"/>
                  </a:lnTo>
                  <a:lnTo>
                    <a:pt x="1136643" y="100296"/>
                  </a:lnTo>
                  <a:lnTo>
                    <a:pt x="1135727" y="114047"/>
                  </a:lnTo>
                  <a:lnTo>
                    <a:pt x="1140099" y="110871"/>
                  </a:lnTo>
                  <a:lnTo>
                    <a:pt x="1139261" y="120816"/>
                  </a:lnTo>
                  <a:lnTo>
                    <a:pt x="1139311" y="121327"/>
                  </a:lnTo>
                  <a:lnTo>
                    <a:pt x="1147486" y="118412"/>
                  </a:lnTo>
                  <a:lnTo>
                    <a:pt x="1181987" y="82637"/>
                  </a:lnTo>
                  <a:lnTo>
                    <a:pt x="1165961" y="119428"/>
                  </a:lnTo>
                  <a:lnTo>
                    <a:pt x="1166110" y="122068"/>
                  </a:lnTo>
                  <a:lnTo>
                    <a:pt x="1206919" y="82983"/>
                  </a:lnTo>
                  <a:lnTo>
                    <a:pt x="1187694" y="122730"/>
                  </a:lnTo>
                  <a:lnTo>
                    <a:pt x="1205358" y="107655"/>
                  </a:lnTo>
                  <a:lnTo>
                    <a:pt x="1201385" y="114796"/>
                  </a:lnTo>
                  <a:lnTo>
                    <a:pt x="1212778" y="104264"/>
                  </a:lnTo>
                  <a:lnTo>
                    <a:pt x="1191444" y="146456"/>
                  </a:lnTo>
                  <a:lnTo>
                    <a:pt x="1199351" y="142643"/>
                  </a:lnTo>
                  <a:lnTo>
                    <a:pt x="1195838" y="155699"/>
                  </a:lnTo>
                  <a:lnTo>
                    <a:pt x="1200778" y="153423"/>
                  </a:lnTo>
                  <a:lnTo>
                    <a:pt x="1198185" y="162425"/>
                  </a:lnTo>
                  <a:lnTo>
                    <a:pt x="1199353" y="162206"/>
                  </a:lnTo>
                  <a:lnTo>
                    <a:pt x="1199225" y="163479"/>
                  </a:lnTo>
                  <a:lnTo>
                    <a:pt x="1212443" y="161535"/>
                  </a:lnTo>
                  <a:lnTo>
                    <a:pt x="1248012" y="136824"/>
                  </a:lnTo>
                  <a:lnTo>
                    <a:pt x="1226304" y="168073"/>
                  </a:lnTo>
                  <a:lnTo>
                    <a:pt x="1270745" y="139745"/>
                  </a:lnTo>
                  <a:lnTo>
                    <a:pt x="1239945" y="180524"/>
                  </a:lnTo>
                  <a:lnTo>
                    <a:pt x="1264581" y="166739"/>
                  </a:lnTo>
                  <a:lnTo>
                    <a:pt x="1264284" y="167089"/>
                  </a:lnTo>
                  <a:lnTo>
                    <a:pt x="1274298" y="160952"/>
                  </a:lnTo>
                  <a:lnTo>
                    <a:pt x="1244980" y="198379"/>
                  </a:lnTo>
                  <a:lnTo>
                    <a:pt x="1252594" y="196410"/>
                  </a:lnTo>
                  <a:lnTo>
                    <a:pt x="1246738" y="208253"/>
                  </a:lnTo>
                  <a:lnTo>
                    <a:pt x="1251989" y="206994"/>
                  </a:lnTo>
                  <a:lnTo>
                    <a:pt x="1246882" y="216880"/>
                  </a:lnTo>
                  <a:lnTo>
                    <a:pt x="1267602" y="217922"/>
                  </a:lnTo>
                  <a:lnTo>
                    <a:pt x="1302200" y="202851"/>
                  </a:lnTo>
                  <a:lnTo>
                    <a:pt x="1279897" y="224360"/>
                  </a:lnTo>
                  <a:lnTo>
                    <a:pt x="1322268" y="207872"/>
                  </a:lnTo>
                  <a:lnTo>
                    <a:pt x="1281694" y="244007"/>
                  </a:lnTo>
                  <a:lnTo>
                    <a:pt x="1323576" y="228552"/>
                  </a:lnTo>
                  <a:lnTo>
                    <a:pt x="1287052" y="259945"/>
                  </a:lnTo>
                  <a:lnTo>
                    <a:pt x="1294324" y="259532"/>
                  </a:lnTo>
                  <a:lnTo>
                    <a:pt x="1286480" y="269732"/>
                  </a:lnTo>
                  <a:lnTo>
                    <a:pt x="1291763" y="269526"/>
                  </a:lnTo>
                  <a:lnTo>
                    <a:pt x="1284375" y="278791"/>
                  </a:lnTo>
                  <a:lnTo>
                    <a:pt x="1308209" y="284791"/>
                  </a:lnTo>
                  <a:lnTo>
                    <a:pt x="1307633" y="285768"/>
                  </a:lnTo>
                  <a:lnTo>
                    <a:pt x="1342465" y="278182"/>
                  </a:lnTo>
                  <a:lnTo>
                    <a:pt x="1321923" y="291376"/>
                  </a:lnTo>
                  <a:lnTo>
                    <a:pt x="1359513" y="284738"/>
                  </a:lnTo>
                  <a:lnTo>
                    <a:pt x="1313829" y="311581"/>
                  </a:lnTo>
                  <a:lnTo>
                    <a:pt x="1358720" y="304470"/>
                  </a:lnTo>
                  <a:lnTo>
                    <a:pt x="1342586" y="313571"/>
                  </a:lnTo>
                  <a:lnTo>
                    <a:pt x="1343243" y="313494"/>
                  </a:lnTo>
                  <a:lnTo>
                    <a:pt x="1337522" y="316428"/>
                  </a:lnTo>
                  <a:lnTo>
                    <a:pt x="1315949" y="328597"/>
                  </a:lnTo>
                  <a:lnTo>
                    <a:pt x="1322939" y="329580"/>
                  </a:lnTo>
                  <a:lnTo>
                    <a:pt x="1317762" y="334110"/>
                  </a:lnTo>
                  <a:lnTo>
                    <a:pt x="1325633" y="347506"/>
                  </a:lnTo>
                  <a:lnTo>
                    <a:pt x="1323417" y="328722"/>
                  </a:lnTo>
                  <a:lnTo>
                    <a:pt x="1339673" y="360417"/>
                  </a:lnTo>
                  <a:lnTo>
                    <a:pt x="1367261" y="359918"/>
                  </a:lnTo>
                  <a:lnTo>
                    <a:pt x="1349949" y="366723"/>
                  </a:lnTo>
                  <a:lnTo>
                    <a:pt x="1368575" y="367126"/>
                  </a:lnTo>
                  <a:lnTo>
                    <a:pt x="1367661" y="316678"/>
                  </a:lnTo>
                  <a:lnTo>
                    <a:pt x="1385130" y="361115"/>
                  </a:lnTo>
                  <a:lnTo>
                    <a:pt x="1388373" y="354280"/>
                  </a:lnTo>
                  <a:lnTo>
                    <a:pt x="1394237" y="359522"/>
                  </a:lnTo>
                  <a:lnTo>
                    <a:pt x="1395434" y="304096"/>
                  </a:lnTo>
                  <a:lnTo>
                    <a:pt x="1404122" y="329062"/>
                  </a:lnTo>
                  <a:lnTo>
                    <a:pt x="1405447" y="312308"/>
                  </a:lnTo>
                  <a:lnTo>
                    <a:pt x="1409203" y="325492"/>
                  </a:lnTo>
                  <a:lnTo>
                    <a:pt x="1409364" y="321397"/>
                  </a:lnTo>
                  <a:lnTo>
                    <a:pt x="1424894" y="368694"/>
                  </a:lnTo>
                  <a:lnTo>
                    <a:pt x="1429816" y="354601"/>
                  </a:lnTo>
                  <a:lnTo>
                    <a:pt x="1433682" y="361311"/>
                  </a:lnTo>
                  <a:lnTo>
                    <a:pt x="1434594" y="359976"/>
                  </a:lnTo>
                  <a:lnTo>
                    <a:pt x="1437950" y="364086"/>
                  </a:lnTo>
                  <a:lnTo>
                    <a:pt x="1438604" y="362315"/>
                  </a:lnTo>
                  <a:lnTo>
                    <a:pt x="1441870" y="368224"/>
                  </a:lnTo>
                  <a:lnTo>
                    <a:pt x="1452664" y="308309"/>
                  </a:lnTo>
                  <a:lnTo>
                    <a:pt x="1460368" y="351067"/>
                  </a:lnTo>
                  <a:lnTo>
                    <a:pt x="1463654" y="346647"/>
                  </a:lnTo>
                  <a:lnTo>
                    <a:pt x="1468692" y="353341"/>
                  </a:lnTo>
                  <a:lnTo>
                    <a:pt x="1480701" y="299102"/>
                  </a:lnTo>
                  <a:lnTo>
                    <a:pt x="1484702" y="327789"/>
                  </a:lnTo>
                  <a:lnTo>
                    <a:pt x="1489102" y="312209"/>
                  </a:lnTo>
                  <a:lnTo>
                    <a:pt x="1490427" y="328491"/>
                  </a:lnTo>
                  <a:lnTo>
                    <a:pt x="1492950" y="317982"/>
                  </a:lnTo>
                  <a:lnTo>
                    <a:pt x="1498819" y="366285"/>
                  </a:lnTo>
                  <a:lnTo>
                    <a:pt x="1505484" y="354969"/>
                  </a:lnTo>
                  <a:lnTo>
                    <a:pt x="1508984" y="365318"/>
                  </a:lnTo>
                  <a:lnTo>
                    <a:pt x="1510145" y="364182"/>
                  </a:lnTo>
                  <a:lnTo>
                    <a:pt x="1511273" y="366305"/>
                  </a:lnTo>
                  <a:lnTo>
                    <a:pt x="1512695" y="363987"/>
                  </a:lnTo>
                  <a:lnTo>
                    <a:pt x="1515550" y="372941"/>
                  </a:lnTo>
                  <a:lnTo>
                    <a:pt x="1537668" y="316678"/>
                  </a:lnTo>
                  <a:lnTo>
                    <a:pt x="1536962" y="355670"/>
                  </a:lnTo>
                  <a:lnTo>
                    <a:pt x="1538980" y="353845"/>
                  </a:lnTo>
                  <a:lnTo>
                    <a:pt x="1542856" y="361894"/>
                  </a:lnTo>
                  <a:lnTo>
                    <a:pt x="1565306" y="310843"/>
                  </a:lnTo>
                  <a:lnTo>
                    <a:pt x="1563408" y="343654"/>
                  </a:lnTo>
                  <a:lnTo>
                    <a:pt x="1571169" y="328437"/>
                  </a:lnTo>
                  <a:lnTo>
                    <a:pt x="1569300" y="344597"/>
                  </a:lnTo>
                  <a:lnTo>
                    <a:pt x="1575597" y="330936"/>
                  </a:lnTo>
                  <a:lnTo>
                    <a:pt x="1571990" y="378649"/>
                  </a:lnTo>
                  <a:lnTo>
                    <a:pt x="1579624" y="370097"/>
                  </a:lnTo>
                  <a:lnTo>
                    <a:pt x="1581436" y="383971"/>
                  </a:lnTo>
                  <a:lnTo>
                    <a:pt x="1585037" y="380076"/>
                  </a:lnTo>
                  <a:lnTo>
                    <a:pt x="1586232" y="390678"/>
                  </a:lnTo>
                  <a:lnTo>
                    <a:pt x="1588780" y="389155"/>
                  </a:lnTo>
                  <a:lnTo>
                    <a:pt x="1619404" y="341475"/>
                  </a:lnTo>
                  <a:lnTo>
                    <a:pt x="1611735" y="376691"/>
                  </a:lnTo>
                  <a:lnTo>
                    <a:pt x="1613831" y="384821"/>
                  </a:lnTo>
                  <a:lnTo>
                    <a:pt x="1645996" y="338861"/>
                  </a:lnTo>
                  <a:lnTo>
                    <a:pt x="1636442" y="375639"/>
                  </a:lnTo>
                  <a:lnTo>
                    <a:pt x="1648495" y="360361"/>
                  </a:lnTo>
                  <a:lnTo>
                    <a:pt x="1644354" y="373221"/>
                  </a:lnTo>
                  <a:lnTo>
                    <a:pt x="1654126" y="359769"/>
                  </a:lnTo>
                  <a:lnTo>
                    <a:pt x="1641406" y="405414"/>
                  </a:lnTo>
                  <a:lnTo>
                    <a:pt x="1649391" y="399398"/>
                  </a:lnTo>
                  <a:lnTo>
                    <a:pt x="1648475" y="413149"/>
                  </a:lnTo>
                  <a:lnTo>
                    <a:pt x="1652847" y="409973"/>
                  </a:lnTo>
                  <a:lnTo>
                    <a:pt x="1652009" y="419918"/>
                  </a:lnTo>
                  <a:lnTo>
                    <a:pt x="1652059" y="420429"/>
                  </a:lnTo>
                  <a:lnTo>
                    <a:pt x="1660234" y="417514"/>
                  </a:lnTo>
                  <a:lnTo>
                    <a:pt x="1694735" y="381739"/>
                  </a:lnTo>
                  <a:lnTo>
                    <a:pt x="1678709" y="418530"/>
                  </a:lnTo>
                  <a:lnTo>
                    <a:pt x="1678858" y="421170"/>
                  </a:lnTo>
                  <a:lnTo>
                    <a:pt x="1719667" y="382085"/>
                  </a:lnTo>
                  <a:lnTo>
                    <a:pt x="1700442" y="421832"/>
                  </a:lnTo>
                  <a:lnTo>
                    <a:pt x="1718106" y="406757"/>
                  </a:lnTo>
                  <a:lnTo>
                    <a:pt x="1714133" y="413898"/>
                  </a:lnTo>
                  <a:lnTo>
                    <a:pt x="1725526" y="403366"/>
                  </a:lnTo>
                  <a:lnTo>
                    <a:pt x="1704192" y="445558"/>
                  </a:lnTo>
                  <a:lnTo>
                    <a:pt x="1712099" y="441745"/>
                  </a:lnTo>
                  <a:lnTo>
                    <a:pt x="1708586" y="454801"/>
                  </a:lnTo>
                  <a:lnTo>
                    <a:pt x="1713526" y="452525"/>
                  </a:lnTo>
                  <a:lnTo>
                    <a:pt x="1710933" y="461527"/>
                  </a:lnTo>
                  <a:lnTo>
                    <a:pt x="1712101" y="461308"/>
                  </a:lnTo>
                  <a:lnTo>
                    <a:pt x="1711973" y="462581"/>
                  </a:lnTo>
                  <a:lnTo>
                    <a:pt x="1725191" y="460637"/>
                  </a:lnTo>
                  <a:lnTo>
                    <a:pt x="1760760" y="435926"/>
                  </a:lnTo>
                  <a:lnTo>
                    <a:pt x="1739052" y="467175"/>
                  </a:lnTo>
                  <a:lnTo>
                    <a:pt x="1783493" y="438847"/>
                  </a:lnTo>
                  <a:lnTo>
                    <a:pt x="1752693" y="479626"/>
                  </a:lnTo>
                  <a:lnTo>
                    <a:pt x="1777329" y="465841"/>
                  </a:lnTo>
                  <a:lnTo>
                    <a:pt x="1777032" y="466191"/>
                  </a:lnTo>
                  <a:lnTo>
                    <a:pt x="1787046" y="460054"/>
                  </a:lnTo>
                  <a:lnTo>
                    <a:pt x="1757728" y="497481"/>
                  </a:lnTo>
                  <a:lnTo>
                    <a:pt x="1765342" y="495512"/>
                  </a:lnTo>
                  <a:lnTo>
                    <a:pt x="1759486" y="507355"/>
                  </a:lnTo>
                  <a:lnTo>
                    <a:pt x="1764737" y="506096"/>
                  </a:lnTo>
                  <a:lnTo>
                    <a:pt x="1759630" y="515982"/>
                  </a:lnTo>
                  <a:lnTo>
                    <a:pt x="1780350" y="517024"/>
                  </a:lnTo>
                  <a:lnTo>
                    <a:pt x="1814948" y="501953"/>
                  </a:lnTo>
                  <a:lnTo>
                    <a:pt x="1792645" y="523462"/>
                  </a:lnTo>
                  <a:lnTo>
                    <a:pt x="1835016" y="506974"/>
                  </a:lnTo>
                  <a:lnTo>
                    <a:pt x="1794442" y="543109"/>
                  </a:lnTo>
                  <a:lnTo>
                    <a:pt x="1836324" y="527654"/>
                  </a:lnTo>
                  <a:lnTo>
                    <a:pt x="1799800" y="559047"/>
                  </a:lnTo>
                  <a:lnTo>
                    <a:pt x="1807072" y="558634"/>
                  </a:lnTo>
                  <a:lnTo>
                    <a:pt x="1799228" y="568834"/>
                  </a:lnTo>
                  <a:lnTo>
                    <a:pt x="1804511" y="568628"/>
                  </a:lnTo>
                  <a:lnTo>
                    <a:pt x="1797123" y="577893"/>
                  </a:lnTo>
                  <a:lnTo>
                    <a:pt x="1820957" y="583893"/>
                  </a:lnTo>
                  <a:lnTo>
                    <a:pt x="1820381" y="584870"/>
                  </a:lnTo>
                  <a:lnTo>
                    <a:pt x="1855213" y="577284"/>
                  </a:lnTo>
                  <a:lnTo>
                    <a:pt x="1834671" y="590478"/>
                  </a:lnTo>
                  <a:lnTo>
                    <a:pt x="1872261" y="583840"/>
                  </a:lnTo>
                  <a:lnTo>
                    <a:pt x="1826577" y="610683"/>
                  </a:lnTo>
                  <a:lnTo>
                    <a:pt x="1871468" y="603572"/>
                  </a:lnTo>
                  <a:lnTo>
                    <a:pt x="1855334" y="612673"/>
                  </a:lnTo>
                  <a:lnTo>
                    <a:pt x="1855991" y="612596"/>
                  </a:lnTo>
                  <a:lnTo>
                    <a:pt x="1850270" y="615530"/>
                  </a:lnTo>
                  <a:lnTo>
                    <a:pt x="1828697" y="627699"/>
                  </a:lnTo>
                  <a:lnTo>
                    <a:pt x="1835687" y="628682"/>
                  </a:lnTo>
                  <a:lnTo>
                    <a:pt x="1826275" y="636919"/>
                  </a:lnTo>
                  <a:lnTo>
                    <a:pt x="1831322" y="637719"/>
                  </a:lnTo>
                  <a:lnTo>
                    <a:pt x="1821528" y="645990"/>
                  </a:lnTo>
                  <a:lnTo>
                    <a:pt x="1843135" y="656238"/>
                  </a:lnTo>
                  <a:lnTo>
                    <a:pt x="1840000" y="659744"/>
                  </a:lnTo>
                  <a:lnTo>
                    <a:pt x="1880009" y="659020"/>
                  </a:lnTo>
                  <a:lnTo>
                    <a:pt x="1862697" y="665825"/>
                  </a:lnTo>
                  <a:lnTo>
                    <a:pt x="1893790" y="666497"/>
                  </a:lnTo>
                  <a:lnTo>
                    <a:pt x="1846037" y="683115"/>
                  </a:lnTo>
                  <a:lnTo>
                    <a:pt x="1891128" y="684883"/>
                  </a:lnTo>
                  <a:lnTo>
                    <a:pt x="1863584" y="693928"/>
                  </a:lnTo>
                  <a:lnTo>
                    <a:pt x="1872405" y="694625"/>
                  </a:lnTo>
                  <a:lnTo>
                    <a:pt x="1846957" y="701875"/>
                  </a:lnTo>
                  <a:lnTo>
                    <a:pt x="1850084" y="702968"/>
                  </a:lnTo>
                  <a:lnTo>
                    <a:pt x="1839570" y="709024"/>
                  </a:lnTo>
                  <a:lnTo>
                    <a:pt x="1844140" y="710711"/>
                  </a:lnTo>
                  <a:lnTo>
                    <a:pt x="1831888" y="717483"/>
                  </a:lnTo>
                  <a:lnTo>
                    <a:pt x="1850767" y="731519"/>
                  </a:lnTo>
                  <a:lnTo>
                    <a:pt x="1844626" y="736140"/>
                  </a:lnTo>
                  <a:lnTo>
                    <a:pt x="1888378" y="744022"/>
                  </a:lnTo>
                  <a:lnTo>
                    <a:pt x="1874834" y="746462"/>
                  </a:lnTo>
                  <a:lnTo>
                    <a:pt x="1898785" y="751766"/>
                  </a:lnTo>
                  <a:lnTo>
                    <a:pt x="1852079" y="758278"/>
                  </a:lnTo>
                  <a:lnTo>
                    <a:pt x="1894543" y="768470"/>
                  </a:lnTo>
                  <a:lnTo>
                    <a:pt x="1854844" y="773293"/>
                  </a:lnTo>
                  <a:lnTo>
                    <a:pt x="1872504" y="778281"/>
                  </a:lnTo>
                  <a:lnTo>
                    <a:pt x="1843873" y="780611"/>
                  </a:lnTo>
                  <a:lnTo>
                    <a:pt x="1838562" y="782408"/>
                  </a:lnTo>
                  <a:lnTo>
                    <a:pt x="1842468" y="784803"/>
                  </a:lnTo>
                  <a:lnTo>
                    <a:pt x="1827850" y="789462"/>
                  </a:lnTo>
                  <a:lnTo>
                    <a:pt x="1843570" y="806845"/>
                  </a:lnTo>
                  <a:lnTo>
                    <a:pt x="1834588" y="811170"/>
                  </a:lnTo>
                  <a:lnTo>
                    <a:pt x="1880009" y="829027"/>
                  </a:lnTo>
                  <a:lnTo>
                    <a:pt x="1869929" y="828844"/>
                  </a:lnTo>
                  <a:lnTo>
                    <a:pt x="1887042" y="836369"/>
                  </a:lnTo>
                  <a:lnTo>
                    <a:pt x="1844217" y="833891"/>
                  </a:lnTo>
                  <a:lnTo>
                    <a:pt x="1881590" y="851116"/>
                  </a:lnTo>
                  <a:lnTo>
                    <a:pt x="1830622" y="847264"/>
                  </a:lnTo>
                  <a:lnTo>
                    <a:pt x="1856276" y="860346"/>
                  </a:lnTo>
                  <a:lnTo>
                    <a:pt x="1826064" y="856854"/>
                  </a:lnTo>
                  <a:lnTo>
                    <a:pt x="1826379" y="857145"/>
                  </a:lnTo>
                  <a:lnTo>
                    <a:pt x="1809683" y="859026"/>
                  </a:lnTo>
                  <a:lnTo>
                    <a:pt x="1821813" y="879319"/>
                  </a:lnTo>
                  <a:lnTo>
                    <a:pt x="1810714" y="882181"/>
                  </a:lnTo>
                  <a:lnTo>
                    <a:pt x="1855213" y="910762"/>
                  </a:lnTo>
                  <a:lnTo>
                    <a:pt x="1847686" y="909123"/>
                  </a:lnTo>
                  <a:lnTo>
                    <a:pt x="1859024" y="917058"/>
                  </a:lnTo>
                  <a:lnTo>
                    <a:pt x="1822297" y="907518"/>
                  </a:lnTo>
                  <a:lnTo>
                    <a:pt x="1852758" y="929646"/>
                  </a:lnTo>
                  <a:lnTo>
                    <a:pt x="1799445" y="914791"/>
                  </a:lnTo>
                  <a:lnTo>
                    <a:pt x="1805286" y="922541"/>
                  </a:lnTo>
                  <a:lnTo>
                    <a:pt x="1805162" y="922533"/>
                  </a:lnTo>
                  <a:lnTo>
                    <a:pt x="1824352" y="937672"/>
                  </a:lnTo>
                  <a:lnTo>
                    <a:pt x="1780725" y="923627"/>
                  </a:lnTo>
                  <a:lnTo>
                    <a:pt x="1778231" y="923417"/>
                  </a:lnTo>
                  <a:lnTo>
                    <a:pt x="1786338" y="946156"/>
                  </a:lnTo>
                  <a:lnTo>
                    <a:pt x="1774398" y="946824"/>
                  </a:lnTo>
                  <a:lnTo>
                    <a:pt x="1774246" y="946839"/>
                  </a:lnTo>
                  <a:lnTo>
                    <a:pt x="1814948" y="986092"/>
                  </a:lnTo>
                  <a:lnTo>
                    <a:pt x="1808790" y="983409"/>
                  </a:lnTo>
                  <a:lnTo>
                    <a:pt x="1815801" y="990729"/>
                  </a:lnTo>
                  <a:lnTo>
                    <a:pt x="1795350" y="980837"/>
                  </a:lnTo>
                  <a:lnTo>
                    <a:pt x="1795063" y="985796"/>
                  </a:lnTo>
                  <a:lnTo>
                    <a:pt x="1799692" y="990803"/>
                  </a:lnTo>
                  <a:lnTo>
                    <a:pt x="1801905" y="986463"/>
                  </a:lnTo>
                  <a:lnTo>
                    <a:pt x="1801213" y="992448"/>
                  </a:lnTo>
                  <a:lnTo>
                    <a:pt x="1803557" y="994984"/>
                  </a:lnTo>
                  <a:lnTo>
                    <a:pt x="1806333" y="988962"/>
                  </a:lnTo>
                  <a:lnTo>
                    <a:pt x="1805702" y="997305"/>
                  </a:lnTo>
                  <a:lnTo>
                    <a:pt x="1809160" y="1001045"/>
                  </a:lnTo>
                  <a:lnTo>
                    <a:pt x="1805557" y="999223"/>
                  </a:lnTo>
                  <a:lnTo>
                    <a:pt x="1802726" y="1036675"/>
                  </a:lnTo>
                  <a:lnTo>
                    <a:pt x="1810360" y="1028123"/>
                  </a:lnTo>
                  <a:lnTo>
                    <a:pt x="1812172" y="1041997"/>
                  </a:lnTo>
                  <a:lnTo>
                    <a:pt x="1815773" y="1038102"/>
                  </a:lnTo>
                  <a:lnTo>
                    <a:pt x="1816968" y="1048704"/>
                  </a:lnTo>
                  <a:lnTo>
                    <a:pt x="1819516" y="1047181"/>
                  </a:lnTo>
                  <a:lnTo>
                    <a:pt x="1850140" y="999501"/>
                  </a:lnTo>
                  <a:lnTo>
                    <a:pt x="1842471" y="1034717"/>
                  </a:lnTo>
                  <a:lnTo>
                    <a:pt x="1844567" y="1042847"/>
                  </a:lnTo>
                  <a:lnTo>
                    <a:pt x="1876732" y="996887"/>
                  </a:lnTo>
                  <a:lnTo>
                    <a:pt x="1867178" y="1033665"/>
                  </a:lnTo>
                  <a:lnTo>
                    <a:pt x="1879231" y="1018387"/>
                  </a:lnTo>
                  <a:lnTo>
                    <a:pt x="1875090" y="1031247"/>
                  </a:lnTo>
                  <a:lnTo>
                    <a:pt x="1884862" y="1017795"/>
                  </a:lnTo>
                  <a:lnTo>
                    <a:pt x="1872142" y="1063440"/>
                  </a:lnTo>
                  <a:lnTo>
                    <a:pt x="1880127" y="1057424"/>
                  </a:lnTo>
                  <a:lnTo>
                    <a:pt x="1879211" y="1071175"/>
                  </a:lnTo>
                  <a:lnTo>
                    <a:pt x="1883583" y="1067999"/>
                  </a:lnTo>
                  <a:lnTo>
                    <a:pt x="1882745" y="1077944"/>
                  </a:lnTo>
                  <a:lnTo>
                    <a:pt x="1882795" y="1078455"/>
                  </a:lnTo>
                  <a:lnTo>
                    <a:pt x="1890970" y="1075540"/>
                  </a:lnTo>
                  <a:lnTo>
                    <a:pt x="1925471" y="1039765"/>
                  </a:lnTo>
                  <a:lnTo>
                    <a:pt x="1909445" y="1076556"/>
                  </a:lnTo>
                  <a:lnTo>
                    <a:pt x="1909594" y="1079196"/>
                  </a:lnTo>
                  <a:lnTo>
                    <a:pt x="1950403" y="1040111"/>
                  </a:lnTo>
                  <a:lnTo>
                    <a:pt x="1931178" y="1079858"/>
                  </a:lnTo>
                  <a:lnTo>
                    <a:pt x="1948842" y="1064783"/>
                  </a:lnTo>
                  <a:lnTo>
                    <a:pt x="1944869" y="1071924"/>
                  </a:lnTo>
                  <a:lnTo>
                    <a:pt x="1956262" y="1061392"/>
                  </a:lnTo>
                  <a:lnTo>
                    <a:pt x="1934928" y="1103584"/>
                  </a:lnTo>
                  <a:lnTo>
                    <a:pt x="1942835" y="1099771"/>
                  </a:lnTo>
                  <a:lnTo>
                    <a:pt x="1939322" y="1112827"/>
                  </a:lnTo>
                  <a:lnTo>
                    <a:pt x="1944262" y="1110551"/>
                  </a:lnTo>
                  <a:lnTo>
                    <a:pt x="1941669" y="1119553"/>
                  </a:lnTo>
                  <a:lnTo>
                    <a:pt x="1942837" y="1119334"/>
                  </a:lnTo>
                  <a:lnTo>
                    <a:pt x="1942709" y="1120607"/>
                  </a:lnTo>
                  <a:lnTo>
                    <a:pt x="1955927" y="1118663"/>
                  </a:lnTo>
                  <a:lnTo>
                    <a:pt x="1991496" y="1093952"/>
                  </a:lnTo>
                  <a:lnTo>
                    <a:pt x="1969788" y="1125201"/>
                  </a:lnTo>
                  <a:lnTo>
                    <a:pt x="2014229" y="1096873"/>
                  </a:lnTo>
                  <a:lnTo>
                    <a:pt x="1983429" y="1137652"/>
                  </a:lnTo>
                  <a:lnTo>
                    <a:pt x="2008065" y="1123867"/>
                  </a:lnTo>
                  <a:lnTo>
                    <a:pt x="2007768" y="1124217"/>
                  </a:lnTo>
                  <a:lnTo>
                    <a:pt x="2017782" y="1118080"/>
                  </a:lnTo>
                  <a:lnTo>
                    <a:pt x="1988464" y="1155507"/>
                  </a:lnTo>
                  <a:lnTo>
                    <a:pt x="1996078" y="1153538"/>
                  </a:lnTo>
                  <a:lnTo>
                    <a:pt x="1990222" y="1165381"/>
                  </a:lnTo>
                  <a:lnTo>
                    <a:pt x="1995473" y="1164122"/>
                  </a:lnTo>
                  <a:lnTo>
                    <a:pt x="1990366" y="1174008"/>
                  </a:lnTo>
                  <a:lnTo>
                    <a:pt x="2011086" y="1175050"/>
                  </a:lnTo>
                  <a:lnTo>
                    <a:pt x="2045684" y="1159979"/>
                  </a:lnTo>
                  <a:lnTo>
                    <a:pt x="2023381" y="1181488"/>
                  </a:lnTo>
                  <a:lnTo>
                    <a:pt x="2065752" y="1165000"/>
                  </a:lnTo>
                  <a:lnTo>
                    <a:pt x="2025178" y="1201135"/>
                  </a:lnTo>
                  <a:lnTo>
                    <a:pt x="2067060" y="1185680"/>
                  </a:lnTo>
                  <a:lnTo>
                    <a:pt x="2030536" y="1217073"/>
                  </a:lnTo>
                  <a:lnTo>
                    <a:pt x="2037808" y="1216660"/>
                  </a:lnTo>
                  <a:lnTo>
                    <a:pt x="2029964" y="1226860"/>
                  </a:lnTo>
                  <a:lnTo>
                    <a:pt x="2035247" y="1226654"/>
                  </a:lnTo>
                  <a:lnTo>
                    <a:pt x="2027859" y="1235919"/>
                  </a:lnTo>
                  <a:lnTo>
                    <a:pt x="2051693" y="1241919"/>
                  </a:lnTo>
                  <a:lnTo>
                    <a:pt x="2051117" y="1242896"/>
                  </a:lnTo>
                  <a:lnTo>
                    <a:pt x="2085949" y="1235310"/>
                  </a:lnTo>
                  <a:lnTo>
                    <a:pt x="2065407" y="1248504"/>
                  </a:lnTo>
                  <a:lnTo>
                    <a:pt x="2102997" y="1241866"/>
                  </a:lnTo>
                  <a:lnTo>
                    <a:pt x="2057313" y="1268710"/>
                  </a:lnTo>
                  <a:lnTo>
                    <a:pt x="2102204" y="1261598"/>
                  </a:lnTo>
                  <a:lnTo>
                    <a:pt x="2086070" y="1270699"/>
                  </a:lnTo>
                  <a:lnTo>
                    <a:pt x="2086727" y="1270622"/>
                  </a:lnTo>
                  <a:lnTo>
                    <a:pt x="2081006" y="1273556"/>
                  </a:lnTo>
                  <a:lnTo>
                    <a:pt x="2059433" y="1285726"/>
                  </a:lnTo>
                  <a:lnTo>
                    <a:pt x="2066423" y="1286708"/>
                  </a:lnTo>
                  <a:lnTo>
                    <a:pt x="2057011" y="1294945"/>
                  </a:lnTo>
                  <a:lnTo>
                    <a:pt x="2062058" y="1295746"/>
                  </a:lnTo>
                  <a:lnTo>
                    <a:pt x="2052264" y="1304016"/>
                  </a:lnTo>
                  <a:lnTo>
                    <a:pt x="2073871" y="1314265"/>
                  </a:lnTo>
                  <a:lnTo>
                    <a:pt x="2070736" y="1317771"/>
                  </a:lnTo>
                  <a:lnTo>
                    <a:pt x="2110745" y="1317046"/>
                  </a:lnTo>
                  <a:lnTo>
                    <a:pt x="2093433" y="1323852"/>
                  </a:lnTo>
                  <a:lnTo>
                    <a:pt x="2124526" y="1324524"/>
                  </a:lnTo>
                  <a:lnTo>
                    <a:pt x="2076773" y="1341142"/>
                  </a:lnTo>
                  <a:lnTo>
                    <a:pt x="2121864" y="1342910"/>
                  </a:lnTo>
                  <a:lnTo>
                    <a:pt x="2094320" y="1351954"/>
                  </a:lnTo>
                  <a:lnTo>
                    <a:pt x="2103141" y="1352652"/>
                  </a:lnTo>
                  <a:lnTo>
                    <a:pt x="2077693" y="1359902"/>
                  </a:lnTo>
                  <a:lnTo>
                    <a:pt x="2080820" y="1360995"/>
                  </a:lnTo>
                  <a:lnTo>
                    <a:pt x="2070306" y="1367051"/>
                  </a:lnTo>
                  <a:lnTo>
                    <a:pt x="2074876" y="1368738"/>
                  </a:lnTo>
                  <a:lnTo>
                    <a:pt x="2062624" y="1375510"/>
                  </a:lnTo>
                  <a:lnTo>
                    <a:pt x="2081503" y="1389545"/>
                  </a:lnTo>
                  <a:lnTo>
                    <a:pt x="2075362" y="1394167"/>
                  </a:lnTo>
                  <a:lnTo>
                    <a:pt x="2119114" y="1402049"/>
                  </a:lnTo>
                  <a:lnTo>
                    <a:pt x="2105570" y="1404489"/>
                  </a:lnTo>
                  <a:lnTo>
                    <a:pt x="2129521" y="1409793"/>
                  </a:lnTo>
                  <a:lnTo>
                    <a:pt x="2082815" y="1416304"/>
                  </a:lnTo>
                  <a:lnTo>
                    <a:pt x="2125279" y="1426496"/>
                  </a:lnTo>
                  <a:lnTo>
                    <a:pt x="2085580" y="1431320"/>
                  </a:lnTo>
                  <a:lnTo>
                    <a:pt x="2103240" y="1436307"/>
                  </a:lnTo>
                  <a:lnTo>
                    <a:pt x="2074609" y="1438637"/>
                  </a:lnTo>
                  <a:lnTo>
                    <a:pt x="2069298" y="1440435"/>
                  </a:lnTo>
                  <a:lnTo>
                    <a:pt x="2073204" y="1442830"/>
                  </a:lnTo>
                  <a:lnTo>
                    <a:pt x="2058586" y="1447489"/>
                  </a:lnTo>
                  <a:lnTo>
                    <a:pt x="2074306" y="1464872"/>
                  </a:lnTo>
                  <a:lnTo>
                    <a:pt x="2065324" y="1469197"/>
                  </a:lnTo>
                  <a:lnTo>
                    <a:pt x="2110745" y="1487053"/>
                  </a:lnTo>
                  <a:lnTo>
                    <a:pt x="2100665" y="1486870"/>
                  </a:lnTo>
                  <a:lnTo>
                    <a:pt x="2117778" y="1494395"/>
                  </a:lnTo>
                  <a:lnTo>
                    <a:pt x="2074953" y="1491917"/>
                  </a:lnTo>
                  <a:lnTo>
                    <a:pt x="2112326" y="1509143"/>
                  </a:lnTo>
                  <a:lnTo>
                    <a:pt x="2061358" y="1505290"/>
                  </a:lnTo>
                  <a:lnTo>
                    <a:pt x="2087012" y="1518373"/>
                  </a:lnTo>
                  <a:lnTo>
                    <a:pt x="2056800" y="1514880"/>
                  </a:lnTo>
                  <a:lnTo>
                    <a:pt x="2057115" y="1515171"/>
                  </a:lnTo>
                  <a:lnTo>
                    <a:pt x="2040419" y="1517052"/>
                  </a:lnTo>
                  <a:lnTo>
                    <a:pt x="2052549" y="1537346"/>
                  </a:lnTo>
                  <a:lnTo>
                    <a:pt x="2041450" y="1540207"/>
                  </a:lnTo>
                  <a:lnTo>
                    <a:pt x="2085949" y="1568788"/>
                  </a:lnTo>
                  <a:lnTo>
                    <a:pt x="2078422" y="1567149"/>
                  </a:lnTo>
                  <a:lnTo>
                    <a:pt x="2089760" y="1575084"/>
                  </a:lnTo>
                  <a:lnTo>
                    <a:pt x="2053033" y="1565544"/>
                  </a:lnTo>
                  <a:lnTo>
                    <a:pt x="2083494" y="1587673"/>
                  </a:lnTo>
                  <a:lnTo>
                    <a:pt x="2030181" y="1572817"/>
                  </a:lnTo>
                  <a:lnTo>
                    <a:pt x="2036022" y="1580568"/>
                  </a:lnTo>
                  <a:lnTo>
                    <a:pt x="2035898" y="1580559"/>
                  </a:lnTo>
                  <a:lnTo>
                    <a:pt x="2055088" y="1595699"/>
                  </a:lnTo>
                  <a:lnTo>
                    <a:pt x="2011461" y="1581654"/>
                  </a:lnTo>
                  <a:lnTo>
                    <a:pt x="2008967" y="1581443"/>
                  </a:lnTo>
                  <a:lnTo>
                    <a:pt x="2017074" y="1604182"/>
                  </a:lnTo>
                  <a:lnTo>
                    <a:pt x="2005134" y="1604851"/>
                  </a:lnTo>
                  <a:lnTo>
                    <a:pt x="2004982" y="1604866"/>
                  </a:lnTo>
                  <a:lnTo>
                    <a:pt x="2045684" y="1644118"/>
                  </a:lnTo>
                  <a:lnTo>
                    <a:pt x="2039526" y="1641435"/>
                  </a:lnTo>
                  <a:lnTo>
                    <a:pt x="2046537" y="1648756"/>
                  </a:lnTo>
                  <a:lnTo>
                    <a:pt x="2017275" y="1634602"/>
                  </a:lnTo>
                  <a:lnTo>
                    <a:pt x="2039896" y="1659071"/>
                  </a:lnTo>
                  <a:lnTo>
                    <a:pt x="1988842" y="1633256"/>
                  </a:lnTo>
                  <a:lnTo>
                    <a:pt x="1993674" y="1643277"/>
                  </a:lnTo>
                  <a:lnTo>
                    <a:pt x="1988759" y="1641954"/>
                  </a:lnTo>
                  <a:lnTo>
                    <a:pt x="2008691" y="1665311"/>
                  </a:lnTo>
                  <a:lnTo>
                    <a:pt x="1966121" y="1641620"/>
                  </a:lnTo>
                  <a:lnTo>
                    <a:pt x="1969238" y="1662814"/>
                  </a:lnTo>
                  <a:lnTo>
                    <a:pt x="1965629" y="1662304"/>
                  </a:lnTo>
                  <a:lnTo>
                    <a:pt x="1966082" y="1664718"/>
                  </a:lnTo>
                  <a:lnTo>
                    <a:pt x="1959525" y="1664055"/>
                  </a:lnTo>
                  <a:lnTo>
                    <a:pt x="1959535" y="1664136"/>
                  </a:lnTo>
                  <a:lnTo>
                    <a:pt x="1991496" y="1710144"/>
                  </a:lnTo>
                  <a:lnTo>
                    <a:pt x="1985616" y="1706060"/>
                  </a:lnTo>
                  <a:lnTo>
                    <a:pt x="1989774" y="1712581"/>
                  </a:lnTo>
                  <a:lnTo>
                    <a:pt x="1968410" y="1696447"/>
                  </a:lnTo>
                  <a:lnTo>
                    <a:pt x="1983207" y="1720591"/>
                  </a:lnTo>
                  <a:lnTo>
                    <a:pt x="1936713" y="1684172"/>
                  </a:lnTo>
                  <a:lnTo>
                    <a:pt x="1939906" y="1696519"/>
                  </a:lnTo>
                  <a:lnTo>
                    <a:pt x="1931646" y="1692435"/>
                  </a:lnTo>
                  <a:lnTo>
                    <a:pt x="1949606" y="1724533"/>
                  </a:lnTo>
                  <a:lnTo>
                    <a:pt x="1911820" y="1692435"/>
                  </a:lnTo>
                  <a:lnTo>
                    <a:pt x="1910887" y="1710988"/>
                  </a:lnTo>
                  <a:lnTo>
                    <a:pt x="1909735" y="1710584"/>
                  </a:lnTo>
                  <a:lnTo>
                    <a:pt x="1909686" y="1715169"/>
                  </a:lnTo>
                  <a:lnTo>
                    <a:pt x="1903451" y="1713261"/>
                  </a:lnTo>
                  <a:lnTo>
                    <a:pt x="1903421" y="1713712"/>
                  </a:lnTo>
                  <a:lnTo>
                    <a:pt x="1925471" y="1764332"/>
                  </a:lnTo>
                  <a:lnTo>
                    <a:pt x="1919207" y="1757838"/>
                  </a:lnTo>
                  <a:lnTo>
                    <a:pt x="1921646" y="1764105"/>
                  </a:lnTo>
                  <a:lnTo>
                    <a:pt x="1907701" y="1748448"/>
                  </a:lnTo>
                  <a:lnTo>
                    <a:pt x="1915607" y="1769870"/>
                  </a:lnTo>
                  <a:lnTo>
                    <a:pt x="1875961" y="1723742"/>
                  </a:lnTo>
                  <a:lnTo>
                    <a:pt x="1876783" y="1738249"/>
                  </a:lnTo>
                  <a:lnTo>
                    <a:pt x="1868452" y="1731843"/>
                  </a:lnTo>
                  <a:lnTo>
                    <a:pt x="1868561" y="1734644"/>
                  </a:lnTo>
                  <a:lnTo>
                    <a:pt x="1868175" y="1734335"/>
                  </a:lnTo>
                  <a:lnTo>
                    <a:pt x="1880102" y="1771090"/>
                  </a:lnTo>
                  <a:lnTo>
                    <a:pt x="1849085" y="1731962"/>
                  </a:lnTo>
                  <a:lnTo>
                    <a:pt x="1844532" y="1753650"/>
                  </a:lnTo>
                  <a:lnTo>
                    <a:pt x="1838316" y="1750307"/>
                  </a:lnTo>
                  <a:lnTo>
                    <a:pt x="1850140" y="1804595"/>
                  </a:lnTo>
                  <a:lnTo>
                    <a:pt x="1843539" y="1794317"/>
                  </a:lnTo>
                  <a:lnTo>
                    <a:pt x="1844780" y="1801351"/>
                  </a:lnTo>
                  <a:lnTo>
                    <a:pt x="1837016" y="1788136"/>
                  </a:lnTo>
                  <a:lnTo>
                    <a:pt x="1839690" y="1805015"/>
                  </a:lnTo>
                  <a:lnTo>
                    <a:pt x="1809016" y="1750639"/>
                  </a:lnTo>
                  <a:lnTo>
                    <a:pt x="1806736" y="1766864"/>
                  </a:lnTo>
                  <a:lnTo>
                    <a:pt x="1799859" y="1759006"/>
                  </a:lnTo>
                  <a:lnTo>
                    <a:pt x="1799471" y="1761455"/>
                  </a:lnTo>
                  <a:lnTo>
                    <a:pt x="1797676" y="1759330"/>
                  </a:lnTo>
                  <a:lnTo>
                    <a:pt x="1802851" y="1803196"/>
                  </a:lnTo>
                  <a:lnTo>
                    <a:pt x="1780912" y="1760420"/>
                  </a:lnTo>
                  <a:lnTo>
                    <a:pt x="1773123" y="1778675"/>
                  </a:lnTo>
                  <a:lnTo>
                    <a:pt x="1767400" y="1773955"/>
                  </a:lnTo>
                  <a:lnTo>
                    <a:pt x="1768404" y="1829393"/>
                  </a:lnTo>
                  <a:lnTo>
                    <a:pt x="1762317" y="1813910"/>
                  </a:lnTo>
                  <a:lnTo>
                    <a:pt x="1762124" y="1822879"/>
                  </a:lnTo>
                  <a:lnTo>
                    <a:pt x="1758820" y="1813385"/>
                  </a:lnTo>
                  <a:lnTo>
                    <a:pt x="1758377" y="1824673"/>
                  </a:lnTo>
                  <a:lnTo>
                    <a:pt x="1738466" y="1764032"/>
                  </a:lnTo>
                  <a:lnTo>
                    <a:pt x="1733003" y="1779674"/>
                  </a:lnTo>
                  <a:lnTo>
                    <a:pt x="1732940" y="1779882"/>
                  </a:lnTo>
                  <a:lnTo>
                    <a:pt x="1732934" y="1779874"/>
                  </a:lnTo>
                  <a:lnTo>
                    <a:pt x="1732449" y="1781261"/>
                  </a:lnTo>
                  <a:lnTo>
                    <a:pt x="1727238" y="1772214"/>
                  </a:lnTo>
                  <a:lnTo>
                    <a:pt x="1726478" y="1774274"/>
                  </a:lnTo>
                  <a:lnTo>
                    <a:pt x="1724667" y="1770996"/>
                  </a:lnTo>
                  <a:lnTo>
                    <a:pt x="1720822" y="1819609"/>
                  </a:lnTo>
                  <a:lnTo>
                    <a:pt x="1708071" y="1774858"/>
                  </a:lnTo>
                  <a:lnTo>
                    <a:pt x="1698203" y="1789294"/>
                  </a:lnTo>
                  <a:lnTo>
                    <a:pt x="1693229" y="1783202"/>
                  </a:lnTo>
                  <a:lnTo>
                    <a:pt x="1683400" y="1837762"/>
                  </a:lnTo>
                  <a:lnTo>
                    <a:pt x="1679482" y="1816011"/>
                  </a:lnTo>
                  <a:lnTo>
                    <a:pt x="1676855" y="1827873"/>
                  </a:lnTo>
                  <a:lnTo>
                    <a:pt x="1676115" y="1822569"/>
                  </a:lnTo>
                  <a:lnTo>
                    <a:pt x="1674790" y="1828089"/>
                  </a:lnTo>
                  <a:lnTo>
                    <a:pt x="1667049" y="1764383"/>
                  </a:lnTo>
                  <a:lnTo>
                    <a:pt x="1657318" y="1782513"/>
                  </a:lnTo>
                  <a:lnTo>
                    <a:pt x="1653084" y="1771464"/>
                  </a:lnTo>
                  <a:lnTo>
                    <a:pt x="1652386" y="1772602"/>
                  </a:lnTo>
                  <a:lnTo>
                    <a:pt x="1651370" y="1769413"/>
                  </a:lnTo>
                  <a:lnTo>
                    <a:pt x="1637166" y="1819708"/>
                  </a:lnTo>
                  <a:lnTo>
                    <a:pt x="1633486" y="1774484"/>
                  </a:lnTo>
                  <a:lnTo>
                    <a:pt x="1622654" y="1785089"/>
                  </a:lnTo>
                  <a:lnTo>
                    <a:pt x="1618721" y="1777691"/>
                  </a:lnTo>
                  <a:lnTo>
                    <a:pt x="1598397" y="1829393"/>
                  </a:lnTo>
                  <a:lnTo>
                    <a:pt x="1598911" y="1800986"/>
                  </a:lnTo>
                  <a:lnTo>
                    <a:pt x="1592251" y="1816132"/>
                  </a:lnTo>
                  <a:lnTo>
                    <a:pt x="1592332" y="1814729"/>
                  </a:lnTo>
                  <a:lnTo>
                    <a:pt x="1592145" y="1815136"/>
                  </a:lnTo>
                  <a:lnTo>
                    <a:pt x="1592844" y="1805888"/>
                  </a:lnTo>
                  <a:lnTo>
                    <a:pt x="1595827" y="1754325"/>
                  </a:lnTo>
                  <a:lnTo>
                    <a:pt x="1582634" y="1770342"/>
                  </a:lnTo>
                  <a:lnTo>
                    <a:pt x="1580232" y="1756310"/>
                  </a:lnTo>
                  <a:lnTo>
                    <a:pt x="1580045" y="1756512"/>
                  </a:lnTo>
                  <a:lnTo>
                    <a:pt x="1579865" y="1754920"/>
                  </a:lnTo>
                  <a:lnTo>
                    <a:pt x="1555099" y="1803480"/>
                  </a:lnTo>
                  <a:lnTo>
                    <a:pt x="1560227" y="1759139"/>
                  </a:lnTo>
                  <a:lnTo>
                    <a:pt x="1549372" y="1766228"/>
                  </a:lnTo>
                  <a:lnTo>
                    <a:pt x="1546799" y="1757672"/>
                  </a:lnTo>
                  <a:lnTo>
                    <a:pt x="1516661" y="1804596"/>
                  </a:lnTo>
                  <a:lnTo>
                    <a:pt x="1523655" y="1772482"/>
                  </a:lnTo>
                  <a:lnTo>
                    <a:pt x="1513615" y="1786302"/>
                  </a:lnTo>
                  <a:lnTo>
                    <a:pt x="1514135" y="1784437"/>
                  </a:lnTo>
                  <a:lnTo>
                    <a:pt x="1511561" y="1788114"/>
                  </a:lnTo>
                  <a:lnTo>
                    <a:pt x="1526112" y="1732100"/>
                  </a:lnTo>
                  <a:lnTo>
                    <a:pt x="1511762" y="1743834"/>
                  </a:lnTo>
                  <a:lnTo>
                    <a:pt x="1512188" y="1727934"/>
                  </a:lnTo>
                  <a:lnTo>
                    <a:pt x="1477773" y="1771557"/>
                  </a:lnTo>
                  <a:lnTo>
                    <a:pt x="1491366" y="1729338"/>
                  </a:lnTo>
                  <a:lnTo>
                    <a:pt x="1481181" y="1733432"/>
                  </a:lnTo>
                  <a:lnTo>
                    <a:pt x="1480271" y="1723953"/>
                  </a:lnTo>
                  <a:lnTo>
                    <a:pt x="1441330" y="1764332"/>
                  </a:lnTo>
                  <a:lnTo>
                    <a:pt x="1456504" y="1729495"/>
                  </a:lnTo>
                  <a:lnTo>
                    <a:pt x="1442216" y="1742706"/>
                  </a:lnTo>
                  <a:lnTo>
                    <a:pt x="1444135" y="1738910"/>
                  </a:lnTo>
                  <a:lnTo>
                    <a:pt x="1437890" y="1744891"/>
                  </a:lnTo>
                  <a:lnTo>
                    <a:pt x="1461216" y="1696665"/>
                  </a:lnTo>
                  <a:lnTo>
                    <a:pt x="1447421" y="1704007"/>
                  </a:lnTo>
                  <a:lnTo>
                    <a:pt x="1450897" y="1688689"/>
                  </a:lnTo>
                  <a:lnTo>
                    <a:pt x="1427878" y="1708334"/>
                  </a:lnTo>
                  <a:lnTo>
                    <a:pt x="1435451" y="1709698"/>
                  </a:lnTo>
                  <a:lnTo>
                    <a:pt x="1423826" y="1711792"/>
                  </a:lnTo>
                  <a:lnTo>
                    <a:pt x="1423109" y="1712404"/>
                  </a:lnTo>
                  <a:lnTo>
                    <a:pt x="1445858" y="1717442"/>
                  </a:lnTo>
                  <a:lnTo>
                    <a:pt x="1411611" y="1722216"/>
                  </a:lnTo>
                  <a:lnTo>
                    <a:pt x="1408163" y="1725159"/>
                  </a:lnTo>
                  <a:lnTo>
                    <a:pt x="1409649" y="1722490"/>
                  </a:lnTo>
                  <a:lnTo>
                    <a:pt x="1399152" y="1723953"/>
                  </a:lnTo>
                  <a:lnTo>
                    <a:pt x="1441616" y="1734145"/>
                  </a:lnTo>
                  <a:lnTo>
                    <a:pt x="1401916" y="1738969"/>
                  </a:lnTo>
                  <a:lnTo>
                    <a:pt x="1419577" y="1743956"/>
                  </a:lnTo>
                  <a:lnTo>
                    <a:pt x="1390946" y="1746286"/>
                  </a:lnTo>
                  <a:lnTo>
                    <a:pt x="1385636" y="1748084"/>
                  </a:lnTo>
                  <a:lnTo>
                    <a:pt x="1389541" y="1750479"/>
                  </a:lnTo>
                  <a:lnTo>
                    <a:pt x="1374923" y="1755138"/>
                  </a:lnTo>
                  <a:lnTo>
                    <a:pt x="1390643" y="1772521"/>
                  </a:lnTo>
                  <a:lnTo>
                    <a:pt x="1381661" y="1776846"/>
                  </a:lnTo>
                  <a:lnTo>
                    <a:pt x="1427082" y="1794702"/>
                  </a:lnTo>
                  <a:lnTo>
                    <a:pt x="1417002" y="1794519"/>
                  </a:lnTo>
                  <a:lnTo>
                    <a:pt x="1434115" y="1802044"/>
                  </a:lnTo>
                  <a:lnTo>
                    <a:pt x="1391290" y="1799566"/>
                  </a:lnTo>
                  <a:lnTo>
                    <a:pt x="1428663" y="1816792"/>
                  </a:lnTo>
                  <a:lnTo>
                    <a:pt x="1377695" y="1812939"/>
                  </a:lnTo>
                  <a:lnTo>
                    <a:pt x="1403349" y="1826022"/>
                  </a:lnTo>
                  <a:lnTo>
                    <a:pt x="1373137" y="1822529"/>
                  </a:lnTo>
                  <a:lnTo>
                    <a:pt x="1373452" y="1822820"/>
                  </a:lnTo>
                  <a:lnTo>
                    <a:pt x="1356756" y="1824701"/>
                  </a:lnTo>
                  <a:lnTo>
                    <a:pt x="1368886" y="1844995"/>
                  </a:lnTo>
                  <a:lnTo>
                    <a:pt x="1357788" y="1847856"/>
                  </a:lnTo>
                  <a:lnTo>
                    <a:pt x="1402286" y="1876437"/>
                  </a:lnTo>
                  <a:lnTo>
                    <a:pt x="1394759" y="1874798"/>
                  </a:lnTo>
                  <a:lnTo>
                    <a:pt x="1406097" y="1882733"/>
                  </a:lnTo>
                  <a:lnTo>
                    <a:pt x="1369370" y="1873193"/>
                  </a:lnTo>
                  <a:lnTo>
                    <a:pt x="1399831" y="1895322"/>
                  </a:lnTo>
                  <a:lnTo>
                    <a:pt x="1346518" y="1880466"/>
                  </a:lnTo>
                  <a:lnTo>
                    <a:pt x="1352359" y="1888217"/>
                  </a:lnTo>
                  <a:lnTo>
                    <a:pt x="1352235" y="1888208"/>
                  </a:lnTo>
                  <a:lnTo>
                    <a:pt x="1371425" y="1903348"/>
                  </a:lnTo>
                  <a:lnTo>
                    <a:pt x="1327798" y="1889303"/>
                  </a:lnTo>
                  <a:lnTo>
                    <a:pt x="1325304" y="1889092"/>
                  </a:lnTo>
                  <a:lnTo>
                    <a:pt x="1333411" y="1911831"/>
                  </a:lnTo>
                  <a:lnTo>
                    <a:pt x="1321471" y="1912500"/>
                  </a:lnTo>
                  <a:lnTo>
                    <a:pt x="1321319" y="1912515"/>
                  </a:lnTo>
                  <a:lnTo>
                    <a:pt x="1362021" y="1951767"/>
                  </a:lnTo>
                  <a:lnTo>
                    <a:pt x="1355863" y="1949084"/>
                  </a:lnTo>
                  <a:lnTo>
                    <a:pt x="1362874" y="1956405"/>
                  </a:lnTo>
                  <a:lnTo>
                    <a:pt x="1333612" y="1942251"/>
                  </a:lnTo>
                  <a:lnTo>
                    <a:pt x="1356233" y="1966720"/>
                  </a:lnTo>
                  <a:lnTo>
                    <a:pt x="1305179" y="1940905"/>
                  </a:lnTo>
                  <a:lnTo>
                    <a:pt x="1310011" y="1950926"/>
                  </a:lnTo>
                  <a:lnTo>
                    <a:pt x="1305096" y="1949603"/>
                  </a:lnTo>
                  <a:lnTo>
                    <a:pt x="1325028" y="1972960"/>
                  </a:lnTo>
                  <a:lnTo>
                    <a:pt x="1282458" y="1949269"/>
                  </a:lnTo>
                  <a:lnTo>
                    <a:pt x="1285575" y="1970463"/>
                  </a:lnTo>
                  <a:lnTo>
                    <a:pt x="1281966" y="1969953"/>
                  </a:lnTo>
                  <a:lnTo>
                    <a:pt x="1282419" y="1972367"/>
                  </a:lnTo>
                  <a:lnTo>
                    <a:pt x="1275862" y="1971704"/>
                  </a:lnTo>
                  <a:lnTo>
                    <a:pt x="1275872" y="1971785"/>
                  </a:lnTo>
                  <a:lnTo>
                    <a:pt x="1307833" y="2017793"/>
                  </a:lnTo>
                  <a:lnTo>
                    <a:pt x="1301953" y="2013709"/>
                  </a:lnTo>
                  <a:lnTo>
                    <a:pt x="1306111" y="2020230"/>
                  </a:lnTo>
                  <a:lnTo>
                    <a:pt x="1284747" y="2004096"/>
                  </a:lnTo>
                  <a:lnTo>
                    <a:pt x="1299544" y="2028240"/>
                  </a:lnTo>
                  <a:lnTo>
                    <a:pt x="1253050" y="1991821"/>
                  </a:lnTo>
                  <a:lnTo>
                    <a:pt x="1256243" y="2004168"/>
                  </a:lnTo>
                  <a:lnTo>
                    <a:pt x="1247983" y="2000084"/>
                  </a:lnTo>
                  <a:lnTo>
                    <a:pt x="1265944" y="2032182"/>
                  </a:lnTo>
                  <a:lnTo>
                    <a:pt x="1228157" y="2000084"/>
                  </a:lnTo>
                  <a:lnTo>
                    <a:pt x="1227224" y="2018637"/>
                  </a:lnTo>
                  <a:lnTo>
                    <a:pt x="1226072" y="2018233"/>
                  </a:lnTo>
                  <a:lnTo>
                    <a:pt x="1226023" y="2022818"/>
                  </a:lnTo>
                  <a:lnTo>
                    <a:pt x="1219788" y="2020910"/>
                  </a:lnTo>
                  <a:lnTo>
                    <a:pt x="1219758" y="2021361"/>
                  </a:lnTo>
                  <a:lnTo>
                    <a:pt x="1241808" y="2071981"/>
                  </a:lnTo>
                  <a:lnTo>
                    <a:pt x="1235544" y="2065487"/>
                  </a:lnTo>
                  <a:lnTo>
                    <a:pt x="1237983" y="2071754"/>
                  </a:lnTo>
                  <a:lnTo>
                    <a:pt x="1224038" y="2056097"/>
                  </a:lnTo>
                  <a:lnTo>
                    <a:pt x="1231944" y="2077519"/>
                  </a:lnTo>
                  <a:lnTo>
                    <a:pt x="1192298" y="2031391"/>
                  </a:lnTo>
                  <a:lnTo>
                    <a:pt x="1193120" y="2045898"/>
                  </a:lnTo>
                  <a:lnTo>
                    <a:pt x="1184789" y="2039492"/>
                  </a:lnTo>
                  <a:lnTo>
                    <a:pt x="1184898" y="2042293"/>
                  </a:lnTo>
                  <a:lnTo>
                    <a:pt x="1184512" y="2041984"/>
                  </a:lnTo>
                  <a:lnTo>
                    <a:pt x="1196439" y="2078739"/>
                  </a:lnTo>
                  <a:lnTo>
                    <a:pt x="1165422" y="2039611"/>
                  </a:lnTo>
                  <a:lnTo>
                    <a:pt x="1160869" y="2061299"/>
                  </a:lnTo>
                  <a:lnTo>
                    <a:pt x="1154653" y="2057956"/>
                  </a:lnTo>
                  <a:lnTo>
                    <a:pt x="1166477" y="2112244"/>
                  </a:lnTo>
                  <a:lnTo>
                    <a:pt x="1159876" y="2101966"/>
                  </a:lnTo>
                  <a:lnTo>
                    <a:pt x="1161117" y="2109000"/>
                  </a:lnTo>
                  <a:lnTo>
                    <a:pt x="1153353" y="2095785"/>
                  </a:lnTo>
                  <a:lnTo>
                    <a:pt x="1156027" y="2112664"/>
                  </a:lnTo>
                  <a:lnTo>
                    <a:pt x="1125353" y="2058288"/>
                  </a:lnTo>
                  <a:lnTo>
                    <a:pt x="1123073" y="2074513"/>
                  </a:lnTo>
                  <a:lnTo>
                    <a:pt x="1116196" y="2066655"/>
                  </a:lnTo>
                  <a:lnTo>
                    <a:pt x="1115808" y="2069104"/>
                  </a:lnTo>
                  <a:lnTo>
                    <a:pt x="1114013" y="2066979"/>
                  </a:lnTo>
                  <a:lnTo>
                    <a:pt x="1119188" y="2110845"/>
                  </a:lnTo>
                  <a:lnTo>
                    <a:pt x="1097250" y="2068069"/>
                  </a:lnTo>
                  <a:lnTo>
                    <a:pt x="1089460" y="2086324"/>
                  </a:lnTo>
                  <a:lnTo>
                    <a:pt x="1083737" y="2081604"/>
                  </a:lnTo>
                  <a:lnTo>
                    <a:pt x="1084741" y="2137042"/>
                  </a:lnTo>
                  <a:lnTo>
                    <a:pt x="1078654" y="2121559"/>
                  </a:lnTo>
                  <a:lnTo>
                    <a:pt x="1078461" y="2130528"/>
                  </a:lnTo>
                  <a:lnTo>
                    <a:pt x="1075157" y="2121034"/>
                  </a:lnTo>
                  <a:lnTo>
                    <a:pt x="1074714" y="2132322"/>
                  </a:lnTo>
                  <a:lnTo>
                    <a:pt x="1054804" y="2071681"/>
                  </a:lnTo>
                  <a:lnTo>
                    <a:pt x="1049340" y="2087323"/>
                  </a:lnTo>
                  <a:lnTo>
                    <a:pt x="1049277" y="2087531"/>
                  </a:lnTo>
                  <a:lnTo>
                    <a:pt x="1049271" y="2087523"/>
                  </a:lnTo>
                  <a:lnTo>
                    <a:pt x="1048786" y="2088910"/>
                  </a:lnTo>
                  <a:lnTo>
                    <a:pt x="1043575" y="2079863"/>
                  </a:lnTo>
                  <a:lnTo>
                    <a:pt x="1042815" y="2081923"/>
                  </a:lnTo>
                  <a:lnTo>
                    <a:pt x="1041004" y="2078645"/>
                  </a:lnTo>
                  <a:lnTo>
                    <a:pt x="1037159" y="2127258"/>
                  </a:lnTo>
                  <a:lnTo>
                    <a:pt x="1024408" y="2082507"/>
                  </a:lnTo>
                  <a:lnTo>
                    <a:pt x="1014540" y="2096943"/>
                  </a:lnTo>
                  <a:lnTo>
                    <a:pt x="1009566" y="2090851"/>
                  </a:lnTo>
                  <a:lnTo>
                    <a:pt x="999737" y="2145411"/>
                  </a:lnTo>
                  <a:lnTo>
                    <a:pt x="995819" y="2123660"/>
                  </a:lnTo>
                  <a:lnTo>
                    <a:pt x="993192" y="2135522"/>
                  </a:lnTo>
                  <a:lnTo>
                    <a:pt x="992452" y="2130218"/>
                  </a:lnTo>
                  <a:lnTo>
                    <a:pt x="991127" y="2135738"/>
                  </a:lnTo>
                  <a:lnTo>
                    <a:pt x="983386" y="2072032"/>
                  </a:lnTo>
                  <a:lnTo>
                    <a:pt x="973655" y="2090162"/>
                  </a:lnTo>
                  <a:lnTo>
                    <a:pt x="969421" y="2079113"/>
                  </a:lnTo>
                  <a:lnTo>
                    <a:pt x="968724" y="2080251"/>
                  </a:lnTo>
                  <a:lnTo>
                    <a:pt x="967707" y="2077062"/>
                  </a:lnTo>
                  <a:lnTo>
                    <a:pt x="953503" y="2127357"/>
                  </a:lnTo>
                  <a:lnTo>
                    <a:pt x="949823" y="2082133"/>
                  </a:lnTo>
                  <a:lnTo>
                    <a:pt x="938991" y="2092738"/>
                  </a:lnTo>
                  <a:lnTo>
                    <a:pt x="935058" y="2085340"/>
                  </a:lnTo>
                  <a:lnTo>
                    <a:pt x="914734" y="2137042"/>
                  </a:lnTo>
                  <a:lnTo>
                    <a:pt x="915248" y="2108635"/>
                  </a:lnTo>
                  <a:lnTo>
                    <a:pt x="908588" y="2123781"/>
                  </a:lnTo>
                  <a:lnTo>
                    <a:pt x="908670" y="2122378"/>
                  </a:lnTo>
                  <a:lnTo>
                    <a:pt x="908482" y="2122785"/>
                  </a:lnTo>
                  <a:lnTo>
                    <a:pt x="909181" y="2113537"/>
                  </a:lnTo>
                  <a:lnTo>
                    <a:pt x="912164" y="2061974"/>
                  </a:lnTo>
                  <a:lnTo>
                    <a:pt x="898971" y="2077991"/>
                  </a:lnTo>
                  <a:lnTo>
                    <a:pt x="896569" y="2063959"/>
                  </a:lnTo>
                  <a:lnTo>
                    <a:pt x="896382" y="2064161"/>
                  </a:lnTo>
                  <a:lnTo>
                    <a:pt x="896202" y="2062569"/>
                  </a:lnTo>
                  <a:lnTo>
                    <a:pt x="871436" y="2111129"/>
                  </a:lnTo>
                  <a:lnTo>
                    <a:pt x="876564" y="2066788"/>
                  </a:lnTo>
                  <a:lnTo>
                    <a:pt x="865709" y="2073877"/>
                  </a:lnTo>
                  <a:lnTo>
                    <a:pt x="863136" y="2065321"/>
                  </a:lnTo>
                  <a:lnTo>
                    <a:pt x="832998" y="2112245"/>
                  </a:lnTo>
                  <a:lnTo>
                    <a:pt x="839992" y="2080131"/>
                  </a:lnTo>
                  <a:lnTo>
                    <a:pt x="829952" y="2093951"/>
                  </a:lnTo>
                  <a:lnTo>
                    <a:pt x="830472" y="2092086"/>
                  </a:lnTo>
                  <a:lnTo>
                    <a:pt x="827898" y="2095763"/>
                  </a:lnTo>
                  <a:lnTo>
                    <a:pt x="842449" y="2039749"/>
                  </a:lnTo>
                  <a:lnTo>
                    <a:pt x="828099" y="2051483"/>
                  </a:lnTo>
                  <a:lnTo>
                    <a:pt x="828525" y="2035583"/>
                  </a:lnTo>
                  <a:lnTo>
                    <a:pt x="794110" y="2079206"/>
                  </a:lnTo>
                  <a:lnTo>
                    <a:pt x="807703" y="2036987"/>
                  </a:lnTo>
                  <a:lnTo>
                    <a:pt x="797518" y="2041081"/>
                  </a:lnTo>
                  <a:lnTo>
                    <a:pt x="796608" y="2031602"/>
                  </a:lnTo>
                  <a:lnTo>
                    <a:pt x="757667" y="2071981"/>
                  </a:lnTo>
                  <a:lnTo>
                    <a:pt x="772841" y="2037144"/>
                  </a:lnTo>
                  <a:lnTo>
                    <a:pt x="758553" y="2050355"/>
                  </a:lnTo>
                  <a:lnTo>
                    <a:pt x="760472" y="2046559"/>
                  </a:lnTo>
                  <a:lnTo>
                    <a:pt x="754227" y="2052540"/>
                  </a:lnTo>
                  <a:lnTo>
                    <a:pt x="777553" y="2004314"/>
                  </a:lnTo>
                  <a:lnTo>
                    <a:pt x="763758" y="2011656"/>
                  </a:lnTo>
                  <a:lnTo>
                    <a:pt x="767234" y="1996338"/>
                  </a:lnTo>
                  <a:lnTo>
                    <a:pt x="724500" y="2032808"/>
                  </a:lnTo>
                  <a:lnTo>
                    <a:pt x="746155" y="1993897"/>
                  </a:lnTo>
                  <a:lnTo>
                    <a:pt x="737033" y="1995611"/>
                  </a:lnTo>
                  <a:lnTo>
                    <a:pt x="738049" y="1985554"/>
                  </a:lnTo>
                  <a:lnTo>
                    <a:pt x="691641" y="2017793"/>
                  </a:lnTo>
                  <a:lnTo>
                    <a:pt x="716832" y="1981532"/>
                  </a:lnTo>
                  <a:lnTo>
                    <a:pt x="697032" y="1993667"/>
                  </a:lnTo>
                  <a:lnTo>
                    <a:pt x="700343" y="1989439"/>
                  </a:lnTo>
                  <a:lnTo>
                    <a:pt x="690401" y="1995775"/>
                  </a:lnTo>
                  <a:lnTo>
                    <a:pt x="720031" y="1956546"/>
                  </a:lnTo>
                  <a:lnTo>
                    <a:pt x="708423" y="1960044"/>
                  </a:lnTo>
                  <a:lnTo>
                    <a:pt x="713867" y="1947841"/>
                  </a:lnTo>
                  <a:lnTo>
                    <a:pt x="713261" y="1947997"/>
                  </a:lnTo>
                  <a:lnTo>
                    <a:pt x="714028" y="1946446"/>
                  </a:lnTo>
                  <a:lnTo>
                    <a:pt x="665277" y="1973724"/>
                  </a:lnTo>
                  <a:lnTo>
                    <a:pt x="694519" y="1939300"/>
                  </a:lnTo>
                  <a:lnTo>
                    <a:pt x="686582" y="1939216"/>
                  </a:lnTo>
                  <a:lnTo>
                    <a:pt x="689706" y="1929005"/>
                  </a:lnTo>
                  <a:lnTo>
                    <a:pt x="637453" y="1951768"/>
                  </a:lnTo>
                  <a:lnTo>
                    <a:pt x="674237" y="1916294"/>
                  </a:lnTo>
                  <a:lnTo>
                    <a:pt x="647753" y="1926066"/>
                  </a:lnTo>
                  <a:lnTo>
                    <a:pt x="651727" y="1922649"/>
                  </a:lnTo>
                  <a:lnTo>
                    <a:pt x="638878" y="1927650"/>
                  </a:lnTo>
                  <a:lnTo>
                    <a:pt x="672346" y="1897843"/>
                  </a:lnTo>
                  <a:lnTo>
                    <a:pt x="664221" y="1898629"/>
                  </a:lnTo>
                  <a:lnTo>
                    <a:pt x="672650" y="1886720"/>
                  </a:lnTo>
                  <a:lnTo>
                    <a:pt x="618719" y="1904220"/>
                  </a:lnTo>
                  <a:lnTo>
                    <a:pt x="654950" y="1875500"/>
                  </a:lnTo>
                  <a:lnTo>
                    <a:pt x="648103" y="1874063"/>
                  </a:lnTo>
                  <a:lnTo>
                    <a:pt x="653391" y="1864227"/>
                  </a:lnTo>
                  <a:lnTo>
                    <a:pt x="653252" y="1864227"/>
                  </a:lnTo>
                  <a:lnTo>
                    <a:pt x="597189" y="1876437"/>
                  </a:lnTo>
                  <a:lnTo>
                    <a:pt x="646471" y="1844783"/>
                  </a:lnTo>
                  <a:lnTo>
                    <a:pt x="612609" y="1850149"/>
                  </a:lnTo>
                  <a:lnTo>
                    <a:pt x="615973" y="1848250"/>
                  </a:lnTo>
                  <a:lnTo>
                    <a:pt x="601633" y="1850783"/>
                  </a:lnTo>
                  <a:lnTo>
                    <a:pt x="636735" y="1830159"/>
                  </a:lnTo>
                  <a:lnTo>
                    <a:pt x="632850" y="1829769"/>
                  </a:lnTo>
                  <a:lnTo>
                    <a:pt x="642798" y="1820341"/>
                  </a:lnTo>
                  <a:lnTo>
                    <a:pt x="586615" y="1826970"/>
                  </a:lnTo>
                  <a:lnTo>
                    <a:pt x="629053" y="1805204"/>
                  </a:lnTo>
                  <a:lnTo>
                    <a:pt x="623076" y="1802654"/>
                  </a:lnTo>
                  <a:lnTo>
                    <a:pt x="629950" y="1794318"/>
                  </a:lnTo>
                  <a:lnTo>
                    <a:pt x="628998" y="1794128"/>
                  </a:lnTo>
                  <a:lnTo>
                    <a:pt x="629593" y="1793665"/>
                  </a:lnTo>
                  <a:lnTo>
                    <a:pt x="572392" y="1794702"/>
                  </a:lnTo>
                  <a:lnTo>
                    <a:pt x="634079" y="1770450"/>
                  </a:lnTo>
                  <a:lnTo>
                    <a:pt x="592950" y="1768837"/>
                  </a:lnTo>
                  <a:lnTo>
                    <a:pt x="594185" y="1768430"/>
                  </a:lnTo>
                  <a:lnTo>
                    <a:pt x="580104" y="1768127"/>
                  </a:lnTo>
                  <a:lnTo>
                    <a:pt x="616614" y="1755421"/>
                  </a:lnTo>
                  <a:lnTo>
                    <a:pt x="626219" y="1749370"/>
                  </a:lnTo>
                  <a:lnTo>
                    <a:pt x="570201" y="1744940"/>
                  </a:lnTo>
                  <a:lnTo>
                    <a:pt x="588862" y="1739624"/>
                  </a:lnTo>
                  <a:lnTo>
                    <a:pt x="572881" y="1711294"/>
                  </a:lnTo>
                  <a:lnTo>
                    <a:pt x="564022" y="1709698"/>
                  </a:lnTo>
                  <a:lnTo>
                    <a:pt x="571246" y="1708396"/>
                  </a:lnTo>
                  <a:lnTo>
                    <a:pt x="561331" y="1690819"/>
                  </a:lnTo>
                  <a:lnTo>
                    <a:pt x="559051" y="1707044"/>
                  </a:lnTo>
                  <a:lnTo>
                    <a:pt x="552174" y="1699186"/>
                  </a:lnTo>
                  <a:lnTo>
                    <a:pt x="551786" y="1701635"/>
                  </a:lnTo>
                  <a:lnTo>
                    <a:pt x="549991" y="1699510"/>
                  </a:lnTo>
                  <a:lnTo>
                    <a:pt x="555166" y="1743376"/>
                  </a:lnTo>
                  <a:lnTo>
                    <a:pt x="533228" y="1700600"/>
                  </a:lnTo>
                  <a:lnTo>
                    <a:pt x="525438" y="1718855"/>
                  </a:lnTo>
                  <a:lnTo>
                    <a:pt x="519715" y="1714135"/>
                  </a:lnTo>
                  <a:lnTo>
                    <a:pt x="520719" y="1769573"/>
                  </a:lnTo>
                  <a:lnTo>
                    <a:pt x="514632" y="1754090"/>
                  </a:lnTo>
                  <a:lnTo>
                    <a:pt x="514439" y="1763059"/>
                  </a:lnTo>
                  <a:lnTo>
                    <a:pt x="511135" y="1753565"/>
                  </a:lnTo>
                  <a:lnTo>
                    <a:pt x="510692" y="1764853"/>
                  </a:lnTo>
                  <a:lnTo>
                    <a:pt x="490782" y="1704212"/>
                  </a:lnTo>
                  <a:lnTo>
                    <a:pt x="485318" y="1719854"/>
                  </a:lnTo>
                  <a:lnTo>
                    <a:pt x="485255" y="1720062"/>
                  </a:lnTo>
                  <a:lnTo>
                    <a:pt x="485249" y="1720054"/>
                  </a:lnTo>
                  <a:lnTo>
                    <a:pt x="484764" y="1721441"/>
                  </a:lnTo>
                  <a:lnTo>
                    <a:pt x="479553" y="1712394"/>
                  </a:lnTo>
                  <a:lnTo>
                    <a:pt x="478793" y="1714454"/>
                  </a:lnTo>
                  <a:lnTo>
                    <a:pt x="476982" y="1711176"/>
                  </a:lnTo>
                  <a:lnTo>
                    <a:pt x="473137" y="1759789"/>
                  </a:lnTo>
                  <a:lnTo>
                    <a:pt x="460386" y="1715038"/>
                  </a:lnTo>
                  <a:lnTo>
                    <a:pt x="450518" y="1729474"/>
                  </a:lnTo>
                  <a:lnTo>
                    <a:pt x="445544" y="1723382"/>
                  </a:lnTo>
                  <a:lnTo>
                    <a:pt x="435715" y="1777942"/>
                  </a:lnTo>
                  <a:lnTo>
                    <a:pt x="431796" y="1756191"/>
                  </a:lnTo>
                  <a:lnTo>
                    <a:pt x="429170" y="1768053"/>
                  </a:lnTo>
                  <a:lnTo>
                    <a:pt x="428430" y="1762749"/>
                  </a:lnTo>
                  <a:lnTo>
                    <a:pt x="427105" y="1768269"/>
                  </a:lnTo>
                  <a:lnTo>
                    <a:pt x="419364" y="1704563"/>
                  </a:lnTo>
                  <a:lnTo>
                    <a:pt x="409632" y="1722693"/>
                  </a:lnTo>
                  <a:lnTo>
                    <a:pt x="405399" y="1711644"/>
                  </a:lnTo>
                  <a:lnTo>
                    <a:pt x="404701" y="1712782"/>
                  </a:lnTo>
                  <a:lnTo>
                    <a:pt x="403685" y="1709593"/>
                  </a:lnTo>
                  <a:lnTo>
                    <a:pt x="389481" y="1759888"/>
                  </a:lnTo>
                  <a:lnTo>
                    <a:pt x="385801" y="1714664"/>
                  </a:lnTo>
                  <a:lnTo>
                    <a:pt x="374968" y="1725269"/>
                  </a:lnTo>
                  <a:lnTo>
                    <a:pt x="371036" y="1717871"/>
                  </a:lnTo>
                  <a:lnTo>
                    <a:pt x="350712" y="1769573"/>
                  </a:lnTo>
                  <a:lnTo>
                    <a:pt x="351226" y="1741166"/>
                  </a:lnTo>
                  <a:lnTo>
                    <a:pt x="344565" y="1756312"/>
                  </a:lnTo>
                  <a:lnTo>
                    <a:pt x="344647" y="1754909"/>
                  </a:lnTo>
                  <a:lnTo>
                    <a:pt x="344460" y="1755316"/>
                  </a:lnTo>
                  <a:lnTo>
                    <a:pt x="345158" y="1746068"/>
                  </a:lnTo>
                  <a:lnTo>
                    <a:pt x="348142" y="1694505"/>
                  </a:lnTo>
                  <a:lnTo>
                    <a:pt x="334949" y="1710522"/>
                  </a:lnTo>
                  <a:lnTo>
                    <a:pt x="332547" y="1696490"/>
                  </a:lnTo>
                  <a:lnTo>
                    <a:pt x="332360" y="1696692"/>
                  </a:lnTo>
                  <a:lnTo>
                    <a:pt x="332180" y="1695100"/>
                  </a:lnTo>
                  <a:lnTo>
                    <a:pt x="307414" y="1743660"/>
                  </a:lnTo>
                  <a:lnTo>
                    <a:pt x="312542" y="1699319"/>
                  </a:lnTo>
                  <a:lnTo>
                    <a:pt x="301687" y="1706408"/>
                  </a:lnTo>
                  <a:lnTo>
                    <a:pt x="299114" y="1697852"/>
                  </a:lnTo>
                  <a:lnTo>
                    <a:pt x="268976" y="1744776"/>
                  </a:lnTo>
                  <a:lnTo>
                    <a:pt x="275970" y="1712662"/>
                  </a:lnTo>
                  <a:lnTo>
                    <a:pt x="265930" y="1726482"/>
                  </a:lnTo>
                  <a:lnTo>
                    <a:pt x="266449" y="1724617"/>
                  </a:lnTo>
                  <a:lnTo>
                    <a:pt x="263876" y="1728294"/>
                  </a:lnTo>
                  <a:lnTo>
                    <a:pt x="278427" y="1672280"/>
                  </a:lnTo>
                  <a:lnTo>
                    <a:pt x="264077" y="1684014"/>
                  </a:lnTo>
                  <a:lnTo>
                    <a:pt x="264503" y="1668114"/>
                  </a:lnTo>
                  <a:lnTo>
                    <a:pt x="230088" y="1711737"/>
                  </a:lnTo>
                  <a:lnTo>
                    <a:pt x="243681" y="1669518"/>
                  </a:lnTo>
                  <a:lnTo>
                    <a:pt x="233496" y="1673612"/>
                  </a:lnTo>
                  <a:lnTo>
                    <a:pt x="232586" y="1664133"/>
                  </a:lnTo>
                  <a:lnTo>
                    <a:pt x="193645" y="1704512"/>
                  </a:lnTo>
                  <a:lnTo>
                    <a:pt x="208819" y="1669675"/>
                  </a:lnTo>
                  <a:lnTo>
                    <a:pt x="194530" y="1682886"/>
                  </a:lnTo>
                  <a:lnTo>
                    <a:pt x="196449" y="1679090"/>
                  </a:lnTo>
                  <a:lnTo>
                    <a:pt x="190205" y="1685071"/>
                  </a:lnTo>
                  <a:lnTo>
                    <a:pt x="213531" y="1636845"/>
                  </a:lnTo>
                  <a:lnTo>
                    <a:pt x="199736" y="1644187"/>
                  </a:lnTo>
                  <a:lnTo>
                    <a:pt x="203212" y="1628869"/>
                  </a:lnTo>
                  <a:lnTo>
                    <a:pt x="160478" y="1665339"/>
                  </a:lnTo>
                  <a:lnTo>
                    <a:pt x="182132" y="1626428"/>
                  </a:lnTo>
                  <a:lnTo>
                    <a:pt x="173011" y="1628142"/>
                  </a:lnTo>
                  <a:lnTo>
                    <a:pt x="174027" y="1618085"/>
                  </a:lnTo>
                  <a:lnTo>
                    <a:pt x="127619" y="1650324"/>
                  </a:lnTo>
                  <a:lnTo>
                    <a:pt x="152810" y="1614063"/>
                  </a:lnTo>
                  <a:lnTo>
                    <a:pt x="133009" y="1626198"/>
                  </a:lnTo>
                  <a:lnTo>
                    <a:pt x="136321" y="1621970"/>
                  </a:lnTo>
                  <a:lnTo>
                    <a:pt x="126379" y="1628306"/>
                  </a:lnTo>
                  <a:lnTo>
                    <a:pt x="156009" y="1589077"/>
                  </a:lnTo>
                  <a:lnTo>
                    <a:pt x="144401" y="1592575"/>
                  </a:lnTo>
                  <a:lnTo>
                    <a:pt x="149844" y="1580372"/>
                  </a:lnTo>
                  <a:lnTo>
                    <a:pt x="149239" y="1580528"/>
                  </a:lnTo>
                  <a:lnTo>
                    <a:pt x="150006" y="1578977"/>
                  </a:lnTo>
                  <a:lnTo>
                    <a:pt x="101255" y="1606255"/>
                  </a:lnTo>
                  <a:lnTo>
                    <a:pt x="130497" y="1571831"/>
                  </a:lnTo>
                  <a:lnTo>
                    <a:pt x="122560" y="1571747"/>
                  </a:lnTo>
                  <a:lnTo>
                    <a:pt x="125684" y="1561536"/>
                  </a:lnTo>
                  <a:lnTo>
                    <a:pt x="73430" y="1584299"/>
                  </a:lnTo>
                  <a:lnTo>
                    <a:pt x="110215" y="1548825"/>
                  </a:lnTo>
                  <a:lnTo>
                    <a:pt x="83730" y="1558597"/>
                  </a:lnTo>
                  <a:lnTo>
                    <a:pt x="87705" y="1555180"/>
                  </a:lnTo>
                  <a:lnTo>
                    <a:pt x="74855" y="1560181"/>
                  </a:lnTo>
                  <a:lnTo>
                    <a:pt x="108324" y="1530374"/>
                  </a:lnTo>
                  <a:lnTo>
                    <a:pt x="100199" y="1531160"/>
                  </a:lnTo>
                  <a:lnTo>
                    <a:pt x="108627" y="1519251"/>
                  </a:lnTo>
                  <a:lnTo>
                    <a:pt x="54697" y="1536751"/>
                  </a:lnTo>
                  <a:lnTo>
                    <a:pt x="90928" y="1508031"/>
                  </a:lnTo>
                  <a:lnTo>
                    <a:pt x="84081" y="1506594"/>
                  </a:lnTo>
                  <a:lnTo>
                    <a:pt x="89369" y="1496758"/>
                  </a:lnTo>
                  <a:lnTo>
                    <a:pt x="89230" y="1496758"/>
                  </a:lnTo>
                  <a:lnTo>
                    <a:pt x="33167" y="1508968"/>
                  </a:lnTo>
                  <a:lnTo>
                    <a:pt x="82449" y="1477314"/>
                  </a:lnTo>
                  <a:lnTo>
                    <a:pt x="48587" y="1482680"/>
                  </a:lnTo>
                  <a:lnTo>
                    <a:pt x="51951" y="1480781"/>
                  </a:lnTo>
                  <a:lnTo>
                    <a:pt x="37611" y="1483314"/>
                  </a:lnTo>
                  <a:lnTo>
                    <a:pt x="72713" y="1462690"/>
                  </a:lnTo>
                  <a:lnTo>
                    <a:pt x="68828" y="1462300"/>
                  </a:lnTo>
                  <a:lnTo>
                    <a:pt x="78776" y="1452872"/>
                  </a:lnTo>
                  <a:lnTo>
                    <a:pt x="22593" y="1459501"/>
                  </a:lnTo>
                  <a:lnTo>
                    <a:pt x="65030" y="1437735"/>
                  </a:lnTo>
                  <a:lnTo>
                    <a:pt x="59053" y="1435185"/>
                  </a:lnTo>
                  <a:lnTo>
                    <a:pt x="65928" y="1426849"/>
                  </a:lnTo>
                  <a:lnTo>
                    <a:pt x="64976" y="1426659"/>
                  </a:lnTo>
                  <a:lnTo>
                    <a:pt x="65571" y="1426196"/>
                  </a:lnTo>
                  <a:lnTo>
                    <a:pt x="8370" y="1427233"/>
                  </a:lnTo>
                  <a:lnTo>
                    <a:pt x="70057" y="1402981"/>
                  </a:lnTo>
                  <a:lnTo>
                    <a:pt x="28927" y="1401368"/>
                  </a:lnTo>
                  <a:lnTo>
                    <a:pt x="30163" y="1400961"/>
                  </a:lnTo>
                  <a:lnTo>
                    <a:pt x="16082" y="1400658"/>
                  </a:lnTo>
                  <a:lnTo>
                    <a:pt x="52592" y="1387952"/>
                  </a:lnTo>
                  <a:lnTo>
                    <a:pt x="62197" y="1381901"/>
                  </a:lnTo>
                  <a:lnTo>
                    <a:pt x="6179" y="1377471"/>
                  </a:lnTo>
                  <a:lnTo>
                    <a:pt x="53770" y="1363912"/>
                  </a:lnTo>
                  <a:lnTo>
                    <a:pt x="48434" y="1360265"/>
                  </a:lnTo>
                  <a:lnTo>
                    <a:pt x="56396" y="1353765"/>
                  </a:lnTo>
                  <a:lnTo>
                    <a:pt x="55067" y="1353214"/>
                  </a:lnTo>
                  <a:lnTo>
                    <a:pt x="56627" y="1352431"/>
                  </a:lnTo>
                  <a:lnTo>
                    <a:pt x="0" y="1342229"/>
                  </a:lnTo>
                  <a:lnTo>
                    <a:pt x="63364" y="1330813"/>
                  </a:lnTo>
                  <a:lnTo>
                    <a:pt x="67314" y="1327840"/>
                  </a:lnTo>
                  <a:lnTo>
                    <a:pt x="11088" y="1315389"/>
                  </a:lnTo>
                  <a:lnTo>
                    <a:pt x="58877" y="1308726"/>
                  </a:lnTo>
                  <a:lnTo>
                    <a:pt x="6080" y="1293816"/>
                  </a:lnTo>
                  <a:lnTo>
                    <a:pt x="57457" y="1289634"/>
                  </a:lnTo>
                  <a:lnTo>
                    <a:pt x="52640" y="1284716"/>
                  </a:lnTo>
                  <a:lnTo>
                    <a:pt x="61114" y="1280211"/>
                  </a:lnTo>
                  <a:lnTo>
                    <a:pt x="59675" y="1279248"/>
                  </a:lnTo>
                  <a:lnTo>
                    <a:pt x="62446" y="1278484"/>
                  </a:lnTo>
                  <a:lnTo>
                    <a:pt x="8370" y="1257225"/>
                  </a:lnTo>
                  <a:lnTo>
                    <a:pt x="70578" y="1258352"/>
                  </a:lnTo>
                  <a:lnTo>
                    <a:pt x="69030" y="1256640"/>
                  </a:lnTo>
                  <a:lnTo>
                    <a:pt x="75041" y="1253746"/>
                  </a:lnTo>
                  <a:lnTo>
                    <a:pt x="22828" y="1230785"/>
                  </a:lnTo>
                  <a:lnTo>
                    <a:pt x="64343" y="1233188"/>
                  </a:lnTo>
                  <a:lnTo>
                    <a:pt x="22307" y="1211749"/>
                  </a:lnTo>
                  <a:lnTo>
                    <a:pt x="75743" y="1217927"/>
                  </a:lnTo>
                  <a:lnTo>
                    <a:pt x="71502" y="1211434"/>
                  </a:lnTo>
                  <a:lnTo>
                    <a:pt x="79924" y="1208902"/>
                  </a:lnTo>
                  <a:lnTo>
                    <a:pt x="78626" y="1207603"/>
                  </a:lnTo>
                  <a:lnTo>
                    <a:pt x="82704" y="1207306"/>
                  </a:lnTo>
                  <a:lnTo>
                    <a:pt x="33167" y="1175490"/>
                  </a:lnTo>
                  <a:lnTo>
                    <a:pt x="93447" y="1188618"/>
                  </a:lnTo>
                  <a:lnTo>
                    <a:pt x="90785" y="1184166"/>
                  </a:lnTo>
                  <a:lnTo>
                    <a:pt x="97176" y="1182518"/>
                  </a:lnTo>
                  <a:lnTo>
                    <a:pt x="50848" y="1150097"/>
                  </a:lnTo>
                  <a:lnTo>
                    <a:pt x="85512" y="1159101"/>
                  </a:lnTo>
                  <a:lnTo>
                    <a:pt x="54232" y="1134423"/>
                  </a:lnTo>
                  <a:lnTo>
                    <a:pt x="107669" y="1151628"/>
                  </a:lnTo>
                  <a:lnTo>
                    <a:pt x="104299" y="1143242"/>
                  </a:lnTo>
                  <a:lnTo>
                    <a:pt x="112164" y="1142487"/>
                  </a:lnTo>
                  <a:lnTo>
                    <a:pt x="111191" y="1141029"/>
                  </a:lnTo>
                  <a:lnTo>
                    <a:pt x="116494" y="1141689"/>
                  </a:lnTo>
                  <a:lnTo>
                    <a:pt x="73430" y="1100159"/>
                  </a:lnTo>
                  <a:lnTo>
                    <a:pt x="128727" y="1124245"/>
                  </a:lnTo>
                  <a:lnTo>
                    <a:pt x="126261" y="1117329"/>
                  </a:lnTo>
                  <a:lnTo>
                    <a:pt x="132841" y="1116961"/>
                  </a:lnTo>
                  <a:lnTo>
                    <a:pt x="132819" y="1116883"/>
                  </a:lnTo>
                  <a:lnTo>
                    <a:pt x="94071" y="1076424"/>
                  </a:lnTo>
                  <a:lnTo>
                    <a:pt x="122114" y="1089989"/>
                  </a:lnTo>
                  <a:lnTo>
                    <a:pt x="100628" y="1064813"/>
                  </a:lnTo>
                  <a:lnTo>
                    <a:pt x="151741" y="1093257"/>
                  </a:lnTo>
                  <a:lnTo>
                    <a:pt x="149766" y="1082759"/>
                  </a:lnTo>
                  <a:lnTo>
                    <a:pt x="156681" y="1083457"/>
                  </a:lnTo>
                  <a:lnTo>
                    <a:pt x="156116" y="1082089"/>
                  </a:lnTo>
                  <a:lnTo>
                    <a:pt x="161801" y="1083974"/>
                  </a:lnTo>
                  <a:lnTo>
                    <a:pt x="162276" y="1084022"/>
                  </a:lnTo>
                  <a:lnTo>
                    <a:pt x="127619" y="1034134"/>
                  </a:lnTo>
                  <a:lnTo>
                    <a:pt x="175361" y="1067299"/>
                  </a:lnTo>
                  <a:lnTo>
                    <a:pt x="174096" y="1058697"/>
                  </a:lnTo>
                  <a:lnTo>
                    <a:pt x="180551" y="1059609"/>
                  </a:lnTo>
                  <a:lnTo>
                    <a:pt x="180511" y="1059159"/>
                  </a:lnTo>
                  <a:lnTo>
                    <a:pt x="177182" y="1053936"/>
                  </a:lnTo>
                  <a:lnTo>
                    <a:pt x="175979" y="1054460"/>
                  </a:lnTo>
                  <a:lnTo>
                    <a:pt x="176931" y="1053542"/>
                  </a:lnTo>
                  <a:lnTo>
                    <a:pt x="150834" y="1012600"/>
                  </a:lnTo>
                  <a:lnTo>
                    <a:pt x="169368" y="1026597"/>
                  </a:lnTo>
                  <a:lnTo>
                    <a:pt x="167584" y="1023686"/>
                  </a:lnTo>
                  <a:lnTo>
                    <a:pt x="171599" y="1026831"/>
                  </a:lnTo>
                  <a:lnTo>
                    <a:pt x="159960" y="1006031"/>
                  </a:lnTo>
                  <a:lnTo>
                    <a:pt x="157246" y="1006911"/>
                  </a:lnTo>
                  <a:lnTo>
                    <a:pt x="193477" y="978191"/>
                  </a:lnTo>
                  <a:lnTo>
                    <a:pt x="186630" y="976755"/>
                  </a:lnTo>
                  <a:lnTo>
                    <a:pt x="191918" y="966918"/>
                  </a:lnTo>
                  <a:lnTo>
                    <a:pt x="191779" y="966918"/>
                  </a:lnTo>
                  <a:lnTo>
                    <a:pt x="135716" y="979129"/>
                  </a:lnTo>
                  <a:lnTo>
                    <a:pt x="184998" y="947475"/>
                  </a:lnTo>
                  <a:lnTo>
                    <a:pt x="151136" y="952840"/>
                  </a:lnTo>
                  <a:lnTo>
                    <a:pt x="154500" y="950942"/>
                  </a:lnTo>
                  <a:lnTo>
                    <a:pt x="140160" y="953474"/>
                  </a:lnTo>
                  <a:lnTo>
                    <a:pt x="175262" y="932850"/>
                  </a:lnTo>
                  <a:lnTo>
                    <a:pt x="171377" y="932460"/>
                  </a:lnTo>
                  <a:lnTo>
                    <a:pt x="181325" y="923032"/>
                  </a:lnTo>
                  <a:lnTo>
                    <a:pt x="125142" y="929661"/>
                  </a:lnTo>
                  <a:lnTo>
                    <a:pt x="167579" y="907895"/>
                  </a:lnTo>
                  <a:lnTo>
                    <a:pt x="161602" y="905345"/>
                  </a:lnTo>
                  <a:lnTo>
                    <a:pt x="168477" y="897010"/>
                  </a:lnTo>
                  <a:lnTo>
                    <a:pt x="167525" y="896820"/>
                  </a:lnTo>
                  <a:lnTo>
                    <a:pt x="168120" y="896357"/>
                  </a:lnTo>
                  <a:lnTo>
                    <a:pt x="110919" y="897394"/>
                  </a:lnTo>
                  <a:lnTo>
                    <a:pt x="172606" y="873141"/>
                  </a:lnTo>
                  <a:lnTo>
                    <a:pt x="131476" y="871528"/>
                  </a:lnTo>
                  <a:lnTo>
                    <a:pt x="132712" y="871122"/>
                  </a:lnTo>
                  <a:lnTo>
                    <a:pt x="118631" y="870818"/>
                  </a:lnTo>
                  <a:lnTo>
                    <a:pt x="155141" y="858113"/>
                  </a:lnTo>
                  <a:lnTo>
                    <a:pt x="164746" y="852061"/>
                  </a:lnTo>
                  <a:lnTo>
                    <a:pt x="108728" y="847632"/>
                  </a:lnTo>
                  <a:lnTo>
                    <a:pt x="156319" y="834073"/>
                  </a:lnTo>
                  <a:lnTo>
                    <a:pt x="150983" y="830426"/>
                  </a:lnTo>
                  <a:lnTo>
                    <a:pt x="158945" y="823926"/>
                  </a:lnTo>
                  <a:lnTo>
                    <a:pt x="157616" y="823375"/>
                  </a:lnTo>
                  <a:lnTo>
                    <a:pt x="159176" y="822591"/>
                  </a:lnTo>
                  <a:lnTo>
                    <a:pt x="102549" y="812389"/>
                  </a:lnTo>
                  <a:lnTo>
                    <a:pt x="165913" y="800974"/>
                  </a:lnTo>
                  <a:lnTo>
                    <a:pt x="169863" y="798001"/>
                  </a:lnTo>
                  <a:lnTo>
                    <a:pt x="113637" y="785549"/>
                  </a:lnTo>
                  <a:lnTo>
                    <a:pt x="161426" y="778887"/>
                  </a:lnTo>
                  <a:lnTo>
                    <a:pt x="108629" y="763977"/>
                  </a:lnTo>
                  <a:lnTo>
                    <a:pt x="160006" y="759795"/>
                  </a:lnTo>
                  <a:lnTo>
                    <a:pt x="155189" y="754876"/>
                  </a:lnTo>
                  <a:lnTo>
                    <a:pt x="163663" y="750372"/>
                  </a:lnTo>
                  <a:lnTo>
                    <a:pt x="162224" y="749408"/>
                  </a:lnTo>
                  <a:lnTo>
                    <a:pt x="164995" y="748645"/>
                  </a:lnTo>
                  <a:lnTo>
                    <a:pt x="110919" y="727386"/>
                  </a:lnTo>
                  <a:lnTo>
                    <a:pt x="173127" y="728513"/>
                  </a:lnTo>
                  <a:lnTo>
                    <a:pt x="171579" y="726801"/>
                  </a:lnTo>
                  <a:lnTo>
                    <a:pt x="177590" y="723907"/>
                  </a:lnTo>
                  <a:lnTo>
                    <a:pt x="125377" y="700946"/>
                  </a:lnTo>
                  <a:lnTo>
                    <a:pt x="166892" y="703349"/>
                  </a:lnTo>
                  <a:lnTo>
                    <a:pt x="124856" y="681910"/>
                  </a:lnTo>
                  <a:lnTo>
                    <a:pt x="178292" y="688088"/>
                  </a:lnTo>
                  <a:lnTo>
                    <a:pt x="174051" y="681595"/>
                  </a:lnTo>
                  <a:lnTo>
                    <a:pt x="182473" y="679063"/>
                  </a:lnTo>
                  <a:lnTo>
                    <a:pt x="181175" y="677764"/>
                  </a:lnTo>
                  <a:lnTo>
                    <a:pt x="185253" y="677467"/>
                  </a:lnTo>
                  <a:lnTo>
                    <a:pt x="135716" y="645651"/>
                  </a:lnTo>
                  <a:lnTo>
                    <a:pt x="195996" y="658779"/>
                  </a:lnTo>
                  <a:lnTo>
                    <a:pt x="193334" y="654327"/>
                  </a:lnTo>
                  <a:lnTo>
                    <a:pt x="199725" y="652679"/>
                  </a:lnTo>
                  <a:lnTo>
                    <a:pt x="153397" y="620258"/>
                  </a:lnTo>
                  <a:lnTo>
                    <a:pt x="188061" y="629262"/>
                  </a:lnTo>
                  <a:lnTo>
                    <a:pt x="156781" y="604584"/>
                  </a:lnTo>
                  <a:lnTo>
                    <a:pt x="210218" y="621789"/>
                  </a:lnTo>
                  <a:lnTo>
                    <a:pt x="206848" y="613403"/>
                  </a:lnTo>
                  <a:lnTo>
                    <a:pt x="214713" y="612648"/>
                  </a:lnTo>
                  <a:lnTo>
                    <a:pt x="213740" y="611190"/>
                  </a:lnTo>
                  <a:lnTo>
                    <a:pt x="219043" y="611850"/>
                  </a:lnTo>
                  <a:lnTo>
                    <a:pt x="175979" y="570320"/>
                  </a:lnTo>
                  <a:lnTo>
                    <a:pt x="231276" y="594406"/>
                  </a:lnTo>
                  <a:lnTo>
                    <a:pt x="228810" y="587490"/>
                  </a:lnTo>
                  <a:lnTo>
                    <a:pt x="235390" y="587122"/>
                  </a:lnTo>
                  <a:lnTo>
                    <a:pt x="235368" y="587044"/>
                  </a:lnTo>
                  <a:lnTo>
                    <a:pt x="196620" y="546585"/>
                  </a:lnTo>
                  <a:lnTo>
                    <a:pt x="224663" y="560150"/>
                  </a:lnTo>
                  <a:lnTo>
                    <a:pt x="203177" y="534974"/>
                  </a:lnTo>
                  <a:lnTo>
                    <a:pt x="254290" y="563418"/>
                  </a:lnTo>
                  <a:lnTo>
                    <a:pt x="252315" y="552920"/>
                  </a:lnTo>
                  <a:lnTo>
                    <a:pt x="259230" y="553618"/>
                  </a:lnTo>
                  <a:lnTo>
                    <a:pt x="258665" y="552250"/>
                  </a:lnTo>
                  <a:lnTo>
                    <a:pt x="264350" y="554135"/>
                  </a:lnTo>
                  <a:lnTo>
                    <a:pt x="264825" y="554183"/>
                  </a:lnTo>
                  <a:lnTo>
                    <a:pt x="230168" y="504295"/>
                  </a:lnTo>
                  <a:lnTo>
                    <a:pt x="277910" y="537460"/>
                  </a:lnTo>
                  <a:lnTo>
                    <a:pt x="276645" y="528858"/>
                  </a:lnTo>
                  <a:lnTo>
                    <a:pt x="283100" y="529770"/>
                  </a:lnTo>
                  <a:lnTo>
                    <a:pt x="283060" y="529320"/>
                  </a:lnTo>
                  <a:lnTo>
                    <a:pt x="253383" y="482761"/>
                  </a:lnTo>
                  <a:lnTo>
                    <a:pt x="271917" y="496758"/>
                  </a:lnTo>
                  <a:lnTo>
                    <a:pt x="270133" y="493847"/>
                  </a:lnTo>
                  <a:lnTo>
                    <a:pt x="274148" y="496992"/>
                  </a:lnTo>
                  <a:lnTo>
                    <a:pt x="262262" y="475751"/>
                  </a:lnTo>
                  <a:lnTo>
                    <a:pt x="308579" y="515095"/>
                  </a:lnTo>
                  <a:lnTo>
                    <a:pt x="308630" y="510300"/>
                  </a:lnTo>
                  <a:lnTo>
                    <a:pt x="307960" y="507708"/>
                  </a:lnTo>
                  <a:lnTo>
                    <a:pt x="308654" y="508052"/>
                  </a:lnTo>
                  <a:lnTo>
                    <a:pt x="308713" y="502469"/>
                  </a:lnTo>
                  <a:lnTo>
                    <a:pt x="314427" y="504217"/>
                  </a:lnTo>
                  <a:lnTo>
                    <a:pt x="314228" y="503207"/>
                  </a:lnTo>
                  <a:lnTo>
                    <a:pt x="317850" y="505264"/>
                  </a:lnTo>
                  <a:lnTo>
                    <a:pt x="320585" y="506101"/>
                  </a:lnTo>
                  <a:lnTo>
                    <a:pt x="296194" y="450106"/>
                  </a:lnTo>
                  <a:lnTo>
                    <a:pt x="334535" y="489862"/>
                  </a:lnTo>
                  <a:lnTo>
                    <a:pt x="334996" y="480685"/>
                  </a:lnTo>
                  <a:lnTo>
                    <a:pt x="341659" y="483017"/>
                  </a:lnTo>
                  <a:lnTo>
                    <a:pt x="321510" y="431238"/>
                  </a:lnTo>
                  <a:lnTo>
                    <a:pt x="338690" y="450528"/>
                  </a:lnTo>
                  <a:lnTo>
                    <a:pt x="331767" y="429193"/>
                  </a:lnTo>
                  <a:lnTo>
                    <a:pt x="370826" y="478468"/>
                  </a:lnTo>
                  <a:lnTo>
                    <a:pt x="371586" y="474849"/>
                  </a:lnTo>
                  <a:lnTo>
                    <a:pt x="371082" y="465978"/>
                  </a:lnTo>
                  <a:lnTo>
                    <a:pt x="373118" y="467544"/>
                  </a:lnTo>
                  <a:lnTo>
                    <a:pt x="373865" y="463988"/>
                  </a:lnTo>
                  <a:lnTo>
                    <a:pt x="378289" y="466367"/>
                  </a:lnTo>
                  <a:lnTo>
                    <a:pt x="378289" y="465945"/>
                  </a:lnTo>
                  <a:lnTo>
                    <a:pt x="379582" y="467062"/>
                  </a:lnTo>
                  <a:lnTo>
                    <a:pt x="384570" y="469745"/>
                  </a:lnTo>
                  <a:lnTo>
                    <a:pt x="371525" y="409842"/>
                  </a:lnTo>
                  <a:lnTo>
                    <a:pt x="399477" y="453363"/>
                  </a:lnTo>
                  <a:lnTo>
                    <a:pt x="401627" y="444824"/>
                  </a:lnTo>
                  <a:lnTo>
                    <a:pt x="408017" y="448595"/>
                  </a:lnTo>
                  <a:lnTo>
                    <a:pt x="398376" y="393992"/>
                  </a:lnTo>
                  <a:lnTo>
                    <a:pt x="411233" y="415873"/>
                  </a:lnTo>
                  <a:lnTo>
                    <a:pt x="409017" y="397089"/>
                  </a:lnTo>
                  <a:lnTo>
                    <a:pt x="432280" y="442449"/>
                  </a:lnTo>
                  <a:lnTo>
                    <a:pt x="438793" y="453992"/>
                  </a:lnTo>
                  <a:lnTo>
                    <a:pt x="441131" y="437363"/>
                  </a:lnTo>
                  <a:lnTo>
                    <a:pt x="444375" y="441071"/>
                  </a:lnTo>
                  <a:lnTo>
                    <a:pt x="445275" y="438962"/>
                  </a:lnTo>
                  <a:lnTo>
                    <a:pt x="451161" y="443816"/>
                  </a:lnTo>
                  <a:lnTo>
                    <a:pt x="451211" y="443500"/>
                  </a:lnTo>
                  <a:lnTo>
                    <a:pt x="452205" y="444677"/>
                  </a:lnTo>
                  <a:lnTo>
                    <a:pt x="454374" y="446465"/>
                  </a:lnTo>
                  <a:lnTo>
                    <a:pt x="453261" y="385045"/>
                  </a:lnTo>
                  <a:lnTo>
                    <a:pt x="470730" y="429482"/>
                  </a:lnTo>
                  <a:lnTo>
                    <a:pt x="473973" y="422647"/>
                  </a:lnTo>
                  <a:lnTo>
                    <a:pt x="479837" y="427889"/>
                  </a:lnTo>
                  <a:lnTo>
                    <a:pt x="481034" y="372463"/>
                  </a:lnTo>
                  <a:lnTo>
                    <a:pt x="489722" y="397429"/>
                  </a:lnTo>
                  <a:lnTo>
                    <a:pt x="491047" y="380675"/>
                  </a:lnTo>
                  <a:lnTo>
                    <a:pt x="494803" y="393859"/>
                  </a:lnTo>
                  <a:lnTo>
                    <a:pt x="494964" y="389764"/>
                  </a:lnTo>
                  <a:lnTo>
                    <a:pt x="510494" y="437061"/>
                  </a:lnTo>
                  <a:lnTo>
                    <a:pt x="515416" y="422968"/>
                  </a:lnTo>
                  <a:lnTo>
                    <a:pt x="519282" y="429678"/>
                  </a:lnTo>
                  <a:lnTo>
                    <a:pt x="520194" y="428343"/>
                  </a:lnTo>
                  <a:lnTo>
                    <a:pt x="523550" y="432453"/>
                  </a:lnTo>
                  <a:lnTo>
                    <a:pt x="524204" y="430682"/>
                  </a:lnTo>
                  <a:lnTo>
                    <a:pt x="527470" y="436591"/>
                  </a:lnTo>
                  <a:lnTo>
                    <a:pt x="530210" y="421384"/>
                  </a:lnTo>
                  <a:lnTo>
                    <a:pt x="515289" y="418080"/>
                  </a:lnTo>
                  <a:lnTo>
                    <a:pt x="531205" y="415861"/>
                  </a:lnTo>
                  <a:lnTo>
                    <a:pt x="533509" y="403068"/>
                  </a:lnTo>
                  <a:lnTo>
                    <a:pt x="510281" y="396508"/>
                  </a:lnTo>
                  <a:lnTo>
                    <a:pt x="535054" y="394491"/>
                  </a:lnTo>
                  <a:lnTo>
                    <a:pt x="538264" y="376676"/>
                  </a:lnTo>
                  <a:lnTo>
                    <a:pt x="541381" y="393976"/>
                  </a:lnTo>
                  <a:lnTo>
                    <a:pt x="560782" y="392397"/>
                  </a:lnTo>
                  <a:lnTo>
                    <a:pt x="560956" y="391609"/>
                  </a:lnTo>
                  <a:lnTo>
                    <a:pt x="556841" y="387407"/>
                  </a:lnTo>
                  <a:lnTo>
                    <a:pt x="562560" y="384368"/>
                  </a:lnTo>
                  <a:lnTo>
                    <a:pt x="563537" y="379953"/>
                  </a:lnTo>
                  <a:lnTo>
                    <a:pt x="512571" y="359917"/>
                  </a:lnTo>
                  <a:lnTo>
                    <a:pt x="574780" y="361044"/>
                  </a:lnTo>
                  <a:lnTo>
                    <a:pt x="573231" y="359332"/>
                  </a:lnTo>
                  <a:lnTo>
                    <a:pt x="579242" y="356438"/>
                  </a:lnTo>
                  <a:lnTo>
                    <a:pt x="527029" y="333477"/>
                  </a:lnTo>
                  <a:lnTo>
                    <a:pt x="568544" y="335880"/>
                  </a:lnTo>
                  <a:lnTo>
                    <a:pt x="526508" y="314441"/>
                  </a:lnTo>
                  <a:lnTo>
                    <a:pt x="579944" y="320619"/>
                  </a:lnTo>
                  <a:lnTo>
                    <a:pt x="575703" y="314126"/>
                  </a:lnTo>
                  <a:lnTo>
                    <a:pt x="584125" y="311594"/>
                  </a:lnTo>
                  <a:lnTo>
                    <a:pt x="582827" y="310295"/>
                  </a:lnTo>
                  <a:lnTo>
                    <a:pt x="586905" y="309998"/>
                  </a:lnTo>
                  <a:lnTo>
                    <a:pt x="537368" y="278182"/>
                  </a:lnTo>
                  <a:lnTo>
                    <a:pt x="597648" y="291310"/>
                  </a:lnTo>
                  <a:lnTo>
                    <a:pt x="594986" y="286858"/>
                  </a:lnTo>
                  <a:lnTo>
                    <a:pt x="601377" y="285210"/>
                  </a:lnTo>
                  <a:lnTo>
                    <a:pt x="555049" y="252789"/>
                  </a:lnTo>
                  <a:lnTo>
                    <a:pt x="589714" y="261793"/>
                  </a:lnTo>
                  <a:lnTo>
                    <a:pt x="558433" y="237115"/>
                  </a:lnTo>
                  <a:lnTo>
                    <a:pt x="611870" y="254320"/>
                  </a:lnTo>
                  <a:lnTo>
                    <a:pt x="608500" y="245934"/>
                  </a:lnTo>
                  <a:lnTo>
                    <a:pt x="616365" y="245179"/>
                  </a:lnTo>
                  <a:lnTo>
                    <a:pt x="615392" y="243721"/>
                  </a:lnTo>
                  <a:lnTo>
                    <a:pt x="620695" y="244381"/>
                  </a:lnTo>
                  <a:lnTo>
                    <a:pt x="577632" y="202851"/>
                  </a:lnTo>
                  <a:lnTo>
                    <a:pt x="632928" y="226937"/>
                  </a:lnTo>
                  <a:lnTo>
                    <a:pt x="630462" y="220021"/>
                  </a:lnTo>
                  <a:lnTo>
                    <a:pt x="637042" y="219653"/>
                  </a:lnTo>
                  <a:lnTo>
                    <a:pt x="637020" y="219575"/>
                  </a:lnTo>
                  <a:lnTo>
                    <a:pt x="598273" y="179116"/>
                  </a:lnTo>
                  <a:lnTo>
                    <a:pt x="626316" y="192681"/>
                  </a:lnTo>
                  <a:lnTo>
                    <a:pt x="604829" y="167505"/>
                  </a:lnTo>
                  <a:lnTo>
                    <a:pt x="655942" y="195949"/>
                  </a:lnTo>
                  <a:lnTo>
                    <a:pt x="653968" y="185451"/>
                  </a:lnTo>
                  <a:lnTo>
                    <a:pt x="660882" y="186149"/>
                  </a:lnTo>
                  <a:lnTo>
                    <a:pt x="660317" y="184781"/>
                  </a:lnTo>
                  <a:lnTo>
                    <a:pt x="666002" y="186666"/>
                  </a:lnTo>
                  <a:lnTo>
                    <a:pt x="666477" y="186714"/>
                  </a:lnTo>
                  <a:lnTo>
                    <a:pt x="631820" y="136826"/>
                  </a:lnTo>
                  <a:lnTo>
                    <a:pt x="679562" y="169991"/>
                  </a:lnTo>
                  <a:lnTo>
                    <a:pt x="678297" y="161389"/>
                  </a:lnTo>
                  <a:lnTo>
                    <a:pt x="684752" y="162301"/>
                  </a:lnTo>
                  <a:lnTo>
                    <a:pt x="684712" y="161851"/>
                  </a:lnTo>
                  <a:lnTo>
                    <a:pt x="655036" y="115292"/>
                  </a:lnTo>
                  <a:lnTo>
                    <a:pt x="673569" y="129289"/>
                  </a:lnTo>
                  <a:lnTo>
                    <a:pt x="671785" y="126378"/>
                  </a:lnTo>
                  <a:lnTo>
                    <a:pt x="675800" y="129523"/>
                  </a:lnTo>
                  <a:lnTo>
                    <a:pt x="663914" y="108282"/>
                  </a:lnTo>
                  <a:lnTo>
                    <a:pt x="710231" y="147626"/>
                  </a:lnTo>
                  <a:lnTo>
                    <a:pt x="710282" y="142831"/>
                  </a:lnTo>
                  <a:lnTo>
                    <a:pt x="709612" y="140239"/>
                  </a:lnTo>
                  <a:lnTo>
                    <a:pt x="710306" y="140583"/>
                  </a:lnTo>
                  <a:lnTo>
                    <a:pt x="710365" y="135000"/>
                  </a:lnTo>
                  <a:lnTo>
                    <a:pt x="716080" y="136748"/>
                  </a:lnTo>
                  <a:lnTo>
                    <a:pt x="715880" y="135738"/>
                  </a:lnTo>
                  <a:lnTo>
                    <a:pt x="719502" y="137795"/>
                  </a:lnTo>
                  <a:lnTo>
                    <a:pt x="722237" y="138632"/>
                  </a:lnTo>
                  <a:lnTo>
                    <a:pt x="697846" y="82637"/>
                  </a:lnTo>
                  <a:lnTo>
                    <a:pt x="736188" y="122393"/>
                  </a:lnTo>
                  <a:lnTo>
                    <a:pt x="736648" y="113216"/>
                  </a:lnTo>
                  <a:lnTo>
                    <a:pt x="743311" y="115548"/>
                  </a:lnTo>
                  <a:lnTo>
                    <a:pt x="723162" y="63769"/>
                  </a:lnTo>
                  <a:lnTo>
                    <a:pt x="740342" y="83059"/>
                  </a:lnTo>
                  <a:lnTo>
                    <a:pt x="733419" y="61724"/>
                  </a:lnTo>
                  <a:lnTo>
                    <a:pt x="772478" y="110999"/>
                  </a:lnTo>
                  <a:lnTo>
                    <a:pt x="773238" y="107380"/>
                  </a:lnTo>
                  <a:lnTo>
                    <a:pt x="772734" y="98509"/>
                  </a:lnTo>
                  <a:lnTo>
                    <a:pt x="774771" y="100075"/>
                  </a:lnTo>
                  <a:lnTo>
                    <a:pt x="775517" y="96519"/>
                  </a:lnTo>
                  <a:lnTo>
                    <a:pt x="779941" y="98898"/>
                  </a:lnTo>
                  <a:lnTo>
                    <a:pt x="779941" y="98476"/>
                  </a:lnTo>
                  <a:lnTo>
                    <a:pt x="781234" y="99593"/>
                  </a:lnTo>
                  <a:lnTo>
                    <a:pt x="786222" y="102276"/>
                  </a:lnTo>
                  <a:lnTo>
                    <a:pt x="773177" y="42373"/>
                  </a:lnTo>
                  <a:lnTo>
                    <a:pt x="801130" y="85894"/>
                  </a:lnTo>
                  <a:lnTo>
                    <a:pt x="803279" y="77355"/>
                  </a:lnTo>
                  <a:lnTo>
                    <a:pt x="809670" y="81126"/>
                  </a:lnTo>
                  <a:lnTo>
                    <a:pt x="800028" y="26523"/>
                  </a:lnTo>
                  <a:lnTo>
                    <a:pt x="812885" y="48404"/>
                  </a:lnTo>
                  <a:lnTo>
                    <a:pt x="810669" y="29620"/>
                  </a:lnTo>
                  <a:lnTo>
                    <a:pt x="833933" y="74980"/>
                  </a:lnTo>
                  <a:lnTo>
                    <a:pt x="840445" y="86523"/>
                  </a:lnTo>
                  <a:lnTo>
                    <a:pt x="842783" y="69894"/>
                  </a:lnTo>
                  <a:lnTo>
                    <a:pt x="846027" y="73602"/>
                  </a:lnTo>
                  <a:lnTo>
                    <a:pt x="846927" y="71493"/>
                  </a:lnTo>
                  <a:lnTo>
                    <a:pt x="852813" y="76347"/>
                  </a:lnTo>
                  <a:lnTo>
                    <a:pt x="852863" y="76031"/>
                  </a:lnTo>
                  <a:lnTo>
                    <a:pt x="853857" y="77208"/>
                  </a:lnTo>
                  <a:lnTo>
                    <a:pt x="856026" y="78996"/>
                  </a:lnTo>
                  <a:lnTo>
                    <a:pt x="854913" y="17576"/>
                  </a:lnTo>
                  <a:lnTo>
                    <a:pt x="872382" y="62013"/>
                  </a:lnTo>
                  <a:lnTo>
                    <a:pt x="875625" y="55178"/>
                  </a:lnTo>
                  <a:lnTo>
                    <a:pt x="881489" y="60420"/>
                  </a:lnTo>
                  <a:lnTo>
                    <a:pt x="882686" y="4994"/>
                  </a:lnTo>
                  <a:lnTo>
                    <a:pt x="891374" y="29960"/>
                  </a:lnTo>
                  <a:lnTo>
                    <a:pt x="892699" y="13206"/>
                  </a:lnTo>
                  <a:lnTo>
                    <a:pt x="896455" y="26390"/>
                  </a:lnTo>
                  <a:lnTo>
                    <a:pt x="896616" y="22295"/>
                  </a:lnTo>
                  <a:lnTo>
                    <a:pt x="912146" y="69592"/>
                  </a:lnTo>
                  <a:lnTo>
                    <a:pt x="917068" y="55499"/>
                  </a:lnTo>
                  <a:lnTo>
                    <a:pt x="920934" y="62209"/>
                  </a:lnTo>
                  <a:lnTo>
                    <a:pt x="921846" y="60874"/>
                  </a:lnTo>
                  <a:lnTo>
                    <a:pt x="925202" y="64984"/>
                  </a:lnTo>
                  <a:lnTo>
                    <a:pt x="925856" y="63213"/>
                  </a:lnTo>
                  <a:lnTo>
                    <a:pt x="929122" y="69122"/>
                  </a:lnTo>
                  <a:lnTo>
                    <a:pt x="939916" y="9207"/>
                  </a:lnTo>
                  <a:lnTo>
                    <a:pt x="947620" y="51965"/>
                  </a:lnTo>
                  <a:lnTo>
                    <a:pt x="950906" y="47545"/>
                  </a:lnTo>
                  <a:lnTo>
                    <a:pt x="955944" y="54239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星: 24 pt 90"/>
            <p:cNvSpPr/>
            <p:nvPr/>
          </p:nvSpPr>
          <p:spPr bwMode="auto">
            <a:xfrm>
              <a:off x="8753546" y="4945656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24 pt 91"/>
            <p:cNvSpPr/>
            <p:nvPr/>
          </p:nvSpPr>
          <p:spPr bwMode="auto">
            <a:xfrm>
              <a:off x="8351894" y="5313125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星: 24 pt 92"/>
            <p:cNvSpPr/>
            <p:nvPr/>
          </p:nvSpPr>
          <p:spPr bwMode="auto">
            <a:xfrm>
              <a:off x="9266294" y="5244758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星: 24 pt 93"/>
            <p:cNvSpPr/>
            <p:nvPr/>
          </p:nvSpPr>
          <p:spPr bwMode="auto">
            <a:xfrm>
              <a:off x="9497030" y="5902784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24 pt 94"/>
            <p:cNvSpPr/>
            <p:nvPr/>
          </p:nvSpPr>
          <p:spPr bwMode="auto">
            <a:xfrm>
              <a:off x="8813367" y="6210433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24 pt 95"/>
            <p:cNvSpPr/>
            <p:nvPr/>
          </p:nvSpPr>
          <p:spPr bwMode="auto">
            <a:xfrm>
              <a:off x="8249345" y="5842964"/>
              <a:ext cx="291110" cy="291110"/>
            </a:xfrm>
            <a:prstGeom prst="star24">
              <a:avLst>
                <a:gd name="adj" fmla="val 47896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pptx537_弾痕のイラスト2</dc:title>
  <dc:subject>pptx537_弾痕のイラスト2</dc:subject>
  <dc:creator>http://www.digipot.net</dc:creator>
  <cp:lastModifiedBy/>
  <cp:revision>1</cp:revision>
  <dcterms:created xsi:type="dcterms:W3CDTF">2014-01-30T05:12:09Z</dcterms:created>
  <dcterms:modified xsi:type="dcterms:W3CDTF">2017-03-13T04:53:21Z</dcterms:modified>
  <cp:category/>
  <cp:version>1</cp:version>
</cp:coreProperties>
</file>