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8275" y="958148"/>
            <a:ext cx="1397948" cy="1397944"/>
            <a:chOff x="473973" y="348394"/>
            <a:chExt cx="804432" cy="804430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473973" y="348394"/>
              <a:ext cx="804432" cy="804430"/>
            </a:xfrm>
            <a:custGeom>
              <a:avLst/>
              <a:gdLst>
                <a:gd name="connsiteX0" fmla="*/ 509989 w 804432"/>
                <a:gd name="connsiteY0" fmla="*/ 0 h 804430"/>
                <a:gd name="connsiteX1" fmla="*/ 553983 w 804432"/>
                <a:gd name="connsiteY1" fmla="*/ 139347 h 804430"/>
                <a:gd name="connsiteX2" fmla="*/ 696658 w 804432"/>
                <a:gd name="connsiteY2" fmla="*/ 107773 h 804430"/>
                <a:gd name="connsiteX3" fmla="*/ 665084 w 804432"/>
                <a:gd name="connsiteY3" fmla="*/ 250448 h 804430"/>
                <a:gd name="connsiteX4" fmla="*/ 804431 w 804432"/>
                <a:gd name="connsiteY4" fmla="*/ 294442 h 804430"/>
                <a:gd name="connsiteX5" fmla="*/ 705750 w 804432"/>
                <a:gd name="connsiteY5" fmla="*/ 402215 h 804430"/>
                <a:gd name="connsiteX6" fmla="*/ 804432 w 804432"/>
                <a:gd name="connsiteY6" fmla="*/ 509988 h 804430"/>
                <a:gd name="connsiteX7" fmla="*/ 665084 w 804432"/>
                <a:gd name="connsiteY7" fmla="*/ 553982 h 804430"/>
                <a:gd name="connsiteX8" fmla="*/ 696658 w 804432"/>
                <a:gd name="connsiteY8" fmla="*/ 696657 h 804430"/>
                <a:gd name="connsiteX9" fmla="*/ 553983 w 804432"/>
                <a:gd name="connsiteY9" fmla="*/ 665083 h 804430"/>
                <a:gd name="connsiteX10" fmla="*/ 509990 w 804432"/>
                <a:gd name="connsiteY10" fmla="*/ 804430 h 804430"/>
                <a:gd name="connsiteX11" fmla="*/ 402216 w 804432"/>
                <a:gd name="connsiteY11" fmla="*/ 705749 h 804430"/>
                <a:gd name="connsiteX12" fmla="*/ 294443 w 804432"/>
                <a:gd name="connsiteY12" fmla="*/ 804430 h 804430"/>
                <a:gd name="connsiteX13" fmla="*/ 250450 w 804432"/>
                <a:gd name="connsiteY13" fmla="*/ 665083 h 804430"/>
                <a:gd name="connsiteX14" fmla="*/ 107774 w 804432"/>
                <a:gd name="connsiteY14" fmla="*/ 696657 h 804430"/>
                <a:gd name="connsiteX15" fmla="*/ 139348 w 804432"/>
                <a:gd name="connsiteY15" fmla="*/ 553982 h 804430"/>
                <a:gd name="connsiteX16" fmla="*/ 1 w 804432"/>
                <a:gd name="connsiteY16" fmla="*/ 509988 h 804430"/>
                <a:gd name="connsiteX17" fmla="*/ 98682 w 804432"/>
                <a:gd name="connsiteY17" fmla="*/ 402215 h 804430"/>
                <a:gd name="connsiteX18" fmla="*/ 0 w 804432"/>
                <a:gd name="connsiteY18" fmla="*/ 294442 h 804430"/>
                <a:gd name="connsiteX19" fmla="*/ 139348 w 804432"/>
                <a:gd name="connsiteY19" fmla="*/ 250448 h 804430"/>
                <a:gd name="connsiteX20" fmla="*/ 107774 w 804432"/>
                <a:gd name="connsiteY20" fmla="*/ 107773 h 804430"/>
                <a:gd name="connsiteX21" fmla="*/ 250449 w 804432"/>
                <a:gd name="connsiteY21" fmla="*/ 139347 h 804430"/>
                <a:gd name="connsiteX22" fmla="*/ 294443 w 804432"/>
                <a:gd name="connsiteY22" fmla="*/ 0 h 804430"/>
                <a:gd name="connsiteX23" fmla="*/ 402216 w 804432"/>
                <a:gd name="connsiteY23" fmla="*/ 98681 h 80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4432" h="804430">
                  <a:moveTo>
                    <a:pt x="509989" y="0"/>
                  </a:moveTo>
                  <a:lnTo>
                    <a:pt x="553983" y="139347"/>
                  </a:lnTo>
                  <a:lnTo>
                    <a:pt x="696658" y="107773"/>
                  </a:lnTo>
                  <a:lnTo>
                    <a:pt x="665084" y="250448"/>
                  </a:lnTo>
                  <a:lnTo>
                    <a:pt x="804431" y="294442"/>
                  </a:lnTo>
                  <a:lnTo>
                    <a:pt x="705750" y="402215"/>
                  </a:lnTo>
                  <a:lnTo>
                    <a:pt x="804432" y="509988"/>
                  </a:lnTo>
                  <a:lnTo>
                    <a:pt x="665084" y="553982"/>
                  </a:lnTo>
                  <a:lnTo>
                    <a:pt x="696658" y="696657"/>
                  </a:lnTo>
                  <a:lnTo>
                    <a:pt x="553983" y="665083"/>
                  </a:lnTo>
                  <a:lnTo>
                    <a:pt x="509990" y="804430"/>
                  </a:lnTo>
                  <a:lnTo>
                    <a:pt x="402216" y="705749"/>
                  </a:lnTo>
                  <a:lnTo>
                    <a:pt x="294443" y="804430"/>
                  </a:lnTo>
                  <a:lnTo>
                    <a:pt x="250450" y="665083"/>
                  </a:lnTo>
                  <a:lnTo>
                    <a:pt x="107774" y="696657"/>
                  </a:lnTo>
                  <a:lnTo>
                    <a:pt x="139348" y="553982"/>
                  </a:lnTo>
                  <a:lnTo>
                    <a:pt x="1" y="509988"/>
                  </a:lnTo>
                  <a:lnTo>
                    <a:pt x="98682" y="402215"/>
                  </a:lnTo>
                  <a:lnTo>
                    <a:pt x="0" y="294442"/>
                  </a:lnTo>
                  <a:lnTo>
                    <a:pt x="139348" y="250448"/>
                  </a:lnTo>
                  <a:lnTo>
                    <a:pt x="107774" y="107773"/>
                  </a:lnTo>
                  <a:lnTo>
                    <a:pt x="250449" y="139347"/>
                  </a:lnTo>
                  <a:lnTo>
                    <a:pt x="294443" y="0"/>
                  </a:lnTo>
                  <a:lnTo>
                    <a:pt x="402216" y="98681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3"/>
            <p:cNvSpPr/>
            <p:nvPr/>
          </p:nvSpPr>
          <p:spPr bwMode="auto">
            <a:xfrm>
              <a:off x="590400" y="464820"/>
              <a:ext cx="571578" cy="57157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68275" y="2849544"/>
            <a:ext cx="1397948" cy="1397944"/>
            <a:chOff x="473973" y="2474764"/>
            <a:chExt cx="804432" cy="804430"/>
          </a:xfrm>
        </p:grpSpPr>
        <p:sp>
          <p:nvSpPr>
            <p:cNvPr id="6" name="フリーフォーム: 図形 5"/>
            <p:cNvSpPr/>
            <p:nvPr/>
          </p:nvSpPr>
          <p:spPr bwMode="auto">
            <a:xfrm>
              <a:off x="473973" y="2474764"/>
              <a:ext cx="804432" cy="804430"/>
            </a:xfrm>
            <a:custGeom>
              <a:avLst/>
              <a:gdLst>
                <a:gd name="connsiteX0" fmla="*/ 509989 w 804432"/>
                <a:gd name="connsiteY0" fmla="*/ 0 h 804430"/>
                <a:gd name="connsiteX1" fmla="*/ 553983 w 804432"/>
                <a:gd name="connsiteY1" fmla="*/ 139347 h 804430"/>
                <a:gd name="connsiteX2" fmla="*/ 696658 w 804432"/>
                <a:gd name="connsiteY2" fmla="*/ 107773 h 804430"/>
                <a:gd name="connsiteX3" fmla="*/ 665084 w 804432"/>
                <a:gd name="connsiteY3" fmla="*/ 250448 h 804430"/>
                <a:gd name="connsiteX4" fmla="*/ 804431 w 804432"/>
                <a:gd name="connsiteY4" fmla="*/ 294442 h 804430"/>
                <a:gd name="connsiteX5" fmla="*/ 705750 w 804432"/>
                <a:gd name="connsiteY5" fmla="*/ 402215 h 804430"/>
                <a:gd name="connsiteX6" fmla="*/ 804432 w 804432"/>
                <a:gd name="connsiteY6" fmla="*/ 509988 h 804430"/>
                <a:gd name="connsiteX7" fmla="*/ 665084 w 804432"/>
                <a:gd name="connsiteY7" fmla="*/ 553982 h 804430"/>
                <a:gd name="connsiteX8" fmla="*/ 696658 w 804432"/>
                <a:gd name="connsiteY8" fmla="*/ 696657 h 804430"/>
                <a:gd name="connsiteX9" fmla="*/ 553983 w 804432"/>
                <a:gd name="connsiteY9" fmla="*/ 665083 h 804430"/>
                <a:gd name="connsiteX10" fmla="*/ 509990 w 804432"/>
                <a:gd name="connsiteY10" fmla="*/ 804430 h 804430"/>
                <a:gd name="connsiteX11" fmla="*/ 402216 w 804432"/>
                <a:gd name="connsiteY11" fmla="*/ 705749 h 804430"/>
                <a:gd name="connsiteX12" fmla="*/ 294443 w 804432"/>
                <a:gd name="connsiteY12" fmla="*/ 804430 h 804430"/>
                <a:gd name="connsiteX13" fmla="*/ 250450 w 804432"/>
                <a:gd name="connsiteY13" fmla="*/ 665083 h 804430"/>
                <a:gd name="connsiteX14" fmla="*/ 107774 w 804432"/>
                <a:gd name="connsiteY14" fmla="*/ 696657 h 804430"/>
                <a:gd name="connsiteX15" fmla="*/ 139348 w 804432"/>
                <a:gd name="connsiteY15" fmla="*/ 553982 h 804430"/>
                <a:gd name="connsiteX16" fmla="*/ 1 w 804432"/>
                <a:gd name="connsiteY16" fmla="*/ 509988 h 804430"/>
                <a:gd name="connsiteX17" fmla="*/ 98682 w 804432"/>
                <a:gd name="connsiteY17" fmla="*/ 402215 h 804430"/>
                <a:gd name="connsiteX18" fmla="*/ 0 w 804432"/>
                <a:gd name="connsiteY18" fmla="*/ 294442 h 804430"/>
                <a:gd name="connsiteX19" fmla="*/ 139348 w 804432"/>
                <a:gd name="connsiteY19" fmla="*/ 250448 h 804430"/>
                <a:gd name="connsiteX20" fmla="*/ 107774 w 804432"/>
                <a:gd name="connsiteY20" fmla="*/ 107773 h 804430"/>
                <a:gd name="connsiteX21" fmla="*/ 250449 w 804432"/>
                <a:gd name="connsiteY21" fmla="*/ 139347 h 804430"/>
                <a:gd name="connsiteX22" fmla="*/ 294443 w 804432"/>
                <a:gd name="connsiteY22" fmla="*/ 0 h 804430"/>
                <a:gd name="connsiteX23" fmla="*/ 402216 w 804432"/>
                <a:gd name="connsiteY23" fmla="*/ 98681 h 80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4432" h="804430">
                  <a:moveTo>
                    <a:pt x="509989" y="0"/>
                  </a:moveTo>
                  <a:lnTo>
                    <a:pt x="553983" y="139347"/>
                  </a:lnTo>
                  <a:lnTo>
                    <a:pt x="696658" y="107773"/>
                  </a:lnTo>
                  <a:lnTo>
                    <a:pt x="665084" y="250448"/>
                  </a:lnTo>
                  <a:lnTo>
                    <a:pt x="804431" y="294442"/>
                  </a:lnTo>
                  <a:lnTo>
                    <a:pt x="705750" y="402215"/>
                  </a:lnTo>
                  <a:lnTo>
                    <a:pt x="804432" y="509988"/>
                  </a:lnTo>
                  <a:lnTo>
                    <a:pt x="665084" y="553982"/>
                  </a:lnTo>
                  <a:lnTo>
                    <a:pt x="696658" y="696657"/>
                  </a:lnTo>
                  <a:lnTo>
                    <a:pt x="553983" y="665083"/>
                  </a:lnTo>
                  <a:lnTo>
                    <a:pt x="509990" y="804430"/>
                  </a:lnTo>
                  <a:lnTo>
                    <a:pt x="402216" y="705749"/>
                  </a:lnTo>
                  <a:lnTo>
                    <a:pt x="294443" y="804430"/>
                  </a:lnTo>
                  <a:lnTo>
                    <a:pt x="250450" y="665083"/>
                  </a:lnTo>
                  <a:lnTo>
                    <a:pt x="107774" y="696657"/>
                  </a:lnTo>
                  <a:lnTo>
                    <a:pt x="139348" y="553982"/>
                  </a:lnTo>
                  <a:lnTo>
                    <a:pt x="1" y="509988"/>
                  </a:lnTo>
                  <a:lnTo>
                    <a:pt x="98682" y="402215"/>
                  </a:lnTo>
                  <a:lnTo>
                    <a:pt x="0" y="294442"/>
                  </a:lnTo>
                  <a:lnTo>
                    <a:pt x="139348" y="250448"/>
                  </a:lnTo>
                  <a:lnTo>
                    <a:pt x="107774" y="107773"/>
                  </a:lnTo>
                  <a:lnTo>
                    <a:pt x="250449" y="139347"/>
                  </a:lnTo>
                  <a:lnTo>
                    <a:pt x="294443" y="0"/>
                  </a:lnTo>
                  <a:lnTo>
                    <a:pt x="402216" y="98681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6"/>
            <p:cNvSpPr/>
            <p:nvPr/>
          </p:nvSpPr>
          <p:spPr bwMode="auto">
            <a:xfrm>
              <a:off x="708130" y="270892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68275" y="4793839"/>
            <a:ext cx="1397948" cy="1397944"/>
            <a:chOff x="473973" y="4141629"/>
            <a:chExt cx="804432" cy="804430"/>
          </a:xfrm>
        </p:grpSpPr>
        <p:sp>
          <p:nvSpPr>
            <p:cNvPr id="9" name="フリーフォーム: 図形 8"/>
            <p:cNvSpPr/>
            <p:nvPr/>
          </p:nvSpPr>
          <p:spPr bwMode="auto">
            <a:xfrm>
              <a:off x="473973" y="4141629"/>
              <a:ext cx="804432" cy="804430"/>
            </a:xfrm>
            <a:custGeom>
              <a:avLst/>
              <a:gdLst>
                <a:gd name="connsiteX0" fmla="*/ 509989 w 804432"/>
                <a:gd name="connsiteY0" fmla="*/ 0 h 804430"/>
                <a:gd name="connsiteX1" fmla="*/ 553983 w 804432"/>
                <a:gd name="connsiteY1" fmla="*/ 139347 h 804430"/>
                <a:gd name="connsiteX2" fmla="*/ 696658 w 804432"/>
                <a:gd name="connsiteY2" fmla="*/ 107773 h 804430"/>
                <a:gd name="connsiteX3" fmla="*/ 665084 w 804432"/>
                <a:gd name="connsiteY3" fmla="*/ 250448 h 804430"/>
                <a:gd name="connsiteX4" fmla="*/ 804431 w 804432"/>
                <a:gd name="connsiteY4" fmla="*/ 294442 h 804430"/>
                <a:gd name="connsiteX5" fmla="*/ 705750 w 804432"/>
                <a:gd name="connsiteY5" fmla="*/ 402215 h 804430"/>
                <a:gd name="connsiteX6" fmla="*/ 804432 w 804432"/>
                <a:gd name="connsiteY6" fmla="*/ 509988 h 804430"/>
                <a:gd name="connsiteX7" fmla="*/ 665084 w 804432"/>
                <a:gd name="connsiteY7" fmla="*/ 553982 h 804430"/>
                <a:gd name="connsiteX8" fmla="*/ 696658 w 804432"/>
                <a:gd name="connsiteY8" fmla="*/ 696657 h 804430"/>
                <a:gd name="connsiteX9" fmla="*/ 553983 w 804432"/>
                <a:gd name="connsiteY9" fmla="*/ 665083 h 804430"/>
                <a:gd name="connsiteX10" fmla="*/ 509990 w 804432"/>
                <a:gd name="connsiteY10" fmla="*/ 804430 h 804430"/>
                <a:gd name="connsiteX11" fmla="*/ 402216 w 804432"/>
                <a:gd name="connsiteY11" fmla="*/ 705749 h 804430"/>
                <a:gd name="connsiteX12" fmla="*/ 294443 w 804432"/>
                <a:gd name="connsiteY12" fmla="*/ 804430 h 804430"/>
                <a:gd name="connsiteX13" fmla="*/ 250450 w 804432"/>
                <a:gd name="connsiteY13" fmla="*/ 665083 h 804430"/>
                <a:gd name="connsiteX14" fmla="*/ 107774 w 804432"/>
                <a:gd name="connsiteY14" fmla="*/ 696657 h 804430"/>
                <a:gd name="connsiteX15" fmla="*/ 139348 w 804432"/>
                <a:gd name="connsiteY15" fmla="*/ 553982 h 804430"/>
                <a:gd name="connsiteX16" fmla="*/ 1 w 804432"/>
                <a:gd name="connsiteY16" fmla="*/ 509988 h 804430"/>
                <a:gd name="connsiteX17" fmla="*/ 98682 w 804432"/>
                <a:gd name="connsiteY17" fmla="*/ 402215 h 804430"/>
                <a:gd name="connsiteX18" fmla="*/ 0 w 804432"/>
                <a:gd name="connsiteY18" fmla="*/ 294442 h 804430"/>
                <a:gd name="connsiteX19" fmla="*/ 139348 w 804432"/>
                <a:gd name="connsiteY19" fmla="*/ 250448 h 804430"/>
                <a:gd name="connsiteX20" fmla="*/ 107774 w 804432"/>
                <a:gd name="connsiteY20" fmla="*/ 107773 h 804430"/>
                <a:gd name="connsiteX21" fmla="*/ 250449 w 804432"/>
                <a:gd name="connsiteY21" fmla="*/ 139347 h 804430"/>
                <a:gd name="connsiteX22" fmla="*/ 294443 w 804432"/>
                <a:gd name="connsiteY22" fmla="*/ 0 h 804430"/>
                <a:gd name="connsiteX23" fmla="*/ 402216 w 804432"/>
                <a:gd name="connsiteY23" fmla="*/ 98681 h 80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4432" h="804430">
                  <a:moveTo>
                    <a:pt x="509989" y="0"/>
                  </a:moveTo>
                  <a:lnTo>
                    <a:pt x="553983" y="139347"/>
                  </a:lnTo>
                  <a:lnTo>
                    <a:pt x="696658" y="107773"/>
                  </a:lnTo>
                  <a:lnTo>
                    <a:pt x="665084" y="250448"/>
                  </a:lnTo>
                  <a:lnTo>
                    <a:pt x="804431" y="294442"/>
                  </a:lnTo>
                  <a:lnTo>
                    <a:pt x="705750" y="402215"/>
                  </a:lnTo>
                  <a:lnTo>
                    <a:pt x="804432" y="509988"/>
                  </a:lnTo>
                  <a:lnTo>
                    <a:pt x="665084" y="553982"/>
                  </a:lnTo>
                  <a:lnTo>
                    <a:pt x="696658" y="696657"/>
                  </a:lnTo>
                  <a:lnTo>
                    <a:pt x="553983" y="665083"/>
                  </a:lnTo>
                  <a:lnTo>
                    <a:pt x="509990" y="804430"/>
                  </a:lnTo>
                  <a:lnTo>
                    <a:pt x="402216" y="705749"/>
                  </a:lnTo>
                  <a:lnTo>
                    <a:pt x="294443" y="804430"/>
                  </a:lnTo>
                  <a:lnTo>
                    <a:pt x="250450" y="665083"/>
                  </a:lnTo>
                  <a:lnTo>
                    <a:pt x="107774" y="696657"/>
                  </a:lnTo>
                  <a:lnTo>
                    <a:pt x="139348" y="553982"/>
                  </a:lnTo>
                  <a:lnTo>
                    <a:pt x="1" y="509988"/>
                  </a:lnTo>
                  <a:lnTo>
                    <a:pt x="98682" y="402215"/>
                  </a:lnTo>
                  <a:lnTo>
                    <a:pt x="0" y="294442"/>
                  </a:lnTo>
                  <a:lnTo>
                    <a:pt x="139348" y="250448"/>
                  </a:lnTo>
                  <a:lnTo>
                    <a:pt x="107774" y="107773"/>
                  </a:lnTo>
                  <a:lnTo>
                    <a:pt x="250449" y="139347"/>
                  </a:lnTo>
                  <a:lnTo>
                    <a:pt x="294443" y="0"/>
                  </a:lnTo>
                  <a:lnTo>
                    <a:pt x="402216" y="98681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楕円 9"/>
            <p:cNvSpPr/>
            <p:nvPr/>
          </p:nvSpPr>
          <p:spPr bwMode="auto">
            <a:xfrm>
              <a:off x="741467" y="4409122"/>
              <a:ext cx="269444" cy="26944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280722" y="897681"/>
            <a:ext cx="1518878" cy="1518878"/>
            <a:chOff x="1996656" y="313599"/>
            <a:chExt cx="874020" cy="874020"/>
          </a:xfrm>
        </p:grpSpPr>
        <p:sp>
          <p:nvSpPr>
            <p:cNvPr id="12" name="フリーフォーム: 図形 11"/>
            <p:cNvSpPr/>
            <p:nvPr/>
          </p:nvSpPr>
          <p:spPr bwMode="auto">
            <a:xfrm>
              <a:off x="1996656" y="313599"/>
              <a:ext cx="874020" cy="874020"/>
            </a:xfrm>
            <a:custGeom>
              <a:avLst/>
              <a:gdLst>
                <a:gd name="connsiteX0" fmla="*/ 554107 w 874020"/>
                <a:gd name="connsiteY0" fmla="*/ 0 h 874020"/>
                <a:gd name="connsiteX1" fmla="*/ 553777 w 874020"/>
                <a:gd name="connsiteY1" fmla="*/ 234764 h 874020"/>
                <a:gd name="connsiteX2" fmla="*/ 756924 w 874020"/>
                <a:gd name="connsiteY2" fmla="*/ 117097 h 874020"/>
                <a:gd name="connsiteX3" fmla="*/ 639256 w 874020"/>
                <a:gd name="connsiteY3" fmla="*/ 320243 h 874020"/>
                <a:gd name="connsiteX4" fmla="*/ 874020 w 874020"/>
                <a:gd name="connsiteY4" fmla="*/ 319913 h 874020"/>
                <a:gd name="connsiteX5" fmla="*/ 670544 w 874020"/>
                <a:gd name="connsiteY5" fmla="*/ 437010 h 874020"/>
                <a:gd name="connsiteX6" fmla="*/ 874020 w 874020"/>
                <a:gd name="connsiteY6" fmla="*/ 554107 h 874020"/>
                <a:gd name="connsiteX7" fmla="*/ 639256 w 874020"/>
                <a:gd name="connsiteY7" fmla="*/ 553777 h 874020"/>
                <a:gd name="connsiteX8" fmla="*/ 756923 w 874020"/>
                <a:gd name="connsiteY8" fmla="*/ 756924 h 874020"/>
                <a:gd name="connsiteX9" fmla="*/ 553777 w 874020"/>
                <a:gd name="connsiteY9" fmla="*/ 639256 h 874020"/>
                <a:gd name="connsiteX10" fmla="*/ 554107 w 874020"/>
                <a:gd name="connsiteY10" fmla="*/ 874020 h 874020"/>
                <a:gd name="connsiteX11" fmla="*/ 437010 w 874020"/>
                <a:gd name="connsiteY11" fmla="*/ 670544 h 874020"/>
                <a:gd name="connsiteX12" fmla="*/ 319913 w 874020"/>
                <a:gd name="connsiteY12" fmla="*/ 874020 h 874020"/>
                <a:gd name="connsiteX13" fmla="*/ 320243 w 874020"/>
                <a:gd name="connsiteY13" fmla="*/ 639256 h 874020"/>
                <a:gd name="connsiteX14" fmla="*/ 117096 w 874020"/>
                <a:gd name="connsiteY14" fmla="*/ 756923 h 874020"/>
                <a:gd name="connsiteX15" fmla="*/ 234764 w 874020"/>
                <a:gd name="connsiteY15" fmla="*/ 553777 h 874020"/>
                <a:gd name="connsiteX16" fmla="*/ 0 w 874020"/>
                <a:gd name="connsiteY16" fmla="*/ 554107 h 874020"/>
                <a:gd name="connsiteX17" fmla="*/ 203476 w 874020"/>
                <a:gd name="connsiteY17" fmla="*/ 437010 h 874020"/>
                <a:gd name="connsiteX18" fmla="*/ 0 w 874020"/>
                <a:gd name="connsiteY18" fmla="*/ 319914 h 874020"/>
                <a:gd name="connsiteX19" fmla="*/ 234764 w 874020"/>
                <a:gd name="connsiteY19" fmla="*/ 320243 h 874020"/>
                <a:gd name="connsiteX20" fmla="*/ 117097 w 874020"/>
                <a:gd name="connsiteY20" fmla="*/ 117097 h 874020"/>
                <a:gd name="connsiteX21" fmla="*/ 320243 w 874020"/>
                <a:gd name="connsiteY21" fmla="*/ 234764 h 874020"/>
                <a:gd name="connsiteX22" fmla="*/ 319913 w 874020"/>
                <a:gd name="connsiteY22" fmla="*/ 0 h 874020"/>
                <a:gd name="connsiteX23" fmla="*/ 437010 w 874020"/>
                <a:gd name="connsiteY23" fmla="*/ 203476 h 8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74020" h="874020">
                  <a:moveTo>
                    <a:pt x="554107" y="0"/>
                  </a:moveTo>
                  <a:lnTo>
                    <a:pt x="553777" y="234764"/>
                  </a:lnTo>
                  <a:lnTo>
                    <a:pt x="756924" y="117097"/>
                  </a:lnTo>
                  <a:lnTo>
                    <a:pt x="639256" y="320243"/>
                  </a:lnTo>
                  <a:lnTo>
                    <a:pt x="874020" y="319913"/>
                  </a:lnTo>
                  <a:lnTo>
                    <a:pt x="670544" y="437010"/>
                  </a:lnTo>
                  <a:lnTo>
                    <a:pt x="874020" y="554107"/>
                  </a:lnTo>
                  <a:lnTo>
                    <a:pt x="639256" y="553777"/>
                  </a:lnTo>
                  <a:lnTo>
                    <a:pt x="756923" y="756924"/>
                  </a:lnTo>
                  <a:lnTo>
                    <a:pt x="553777" y="639256"/>
                  </a:lnTo>
                  <a:lnTo>
                    <a:pt x="554107" y="874020"/>
                  </a:lnTo>
                  <a:lnTo>
                    <a:pt x="437010" y="670544"/>
                  </a:lnTo>
                  <a:lnTo>
                    <a:pt x="319913" y="874020"/>
                  </a:lnTo>
                  <a:lnTo>
                    <a:pt x="320243" y="639256"/>
                  </a:lnTo>
                  <a:lnTo>
                    <a:pt x="117096" y="756923"/>
                  </a:lnTo>
                  <a:lnTo>
                    <a:pt x="234764" y="553777"/>
                  </a:lnTo>
                  <a:lnTo>
                    <a:pt x="0" y="554107"/>
                  </a:lnTo>
                  <a:lnTo>
                    <a:pt x="203476" y="437010"/>
                  </a:lnTo>
                  <a:lnTo>
                    <a:pt x="0" y="319914"/>
                  </a:lnTo>
                  <a:lnTo>
                    <a:pt x="234764" y="320243"/>
                  </a:lnTo>
                  <a:lnTo>
                    <a:pt x="117097" y="117097"/>
                  </a:lnTo>
                  <a:lnTo>
                    <a:pt x="320243" y="234764"/>
                  </a:lnTo>
                  <a:lnTo>
                    <a:pt x="319913" y="0"/>
                  </a:lnTo>
                  <a:lnTo>
                    <a:pt x="437010" y="2034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楕円 12"/>
            <p:cNvSpPr/>
            <p:nvPr/>
          </p:nvSpPr>
          <p:spPr bwMode="auto">
            <a:xfrm>
              <a:off x="2206320" y="523263"/>
              <a:ext cx="454692" cy="45469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280722" y="2789077"/>
            <a:ext cx="1518878" cy="1518878"/>
            <a:chOff x="1996656" y="2439969"/>
            <a:chExt cx="874020" cy="874020"/>
          </a:xfrm>
        </p:grpSpPr>
        <p:sp>
          <p:nvSpPr>
            <p:cNvPr id="15" name="フリーフォーム: 図形 14"/>
            <p:cNvSpPr/>
            <p:nvPr/>
          </p:nvSpPr>
          <p:spPr bwMode="auto">
            <a:xfrm>
              <a:off x="1996656" y="2439969"/>
              <a:ext cx="874020" cy="874020"/>
            </a:xfrm>
            <a:custGeom>
              <a:avLst/>
              <a:gdLst>
                <a:gd name="connsiteX0" fmla="*/ 554107 w 874020"/>
                <a:gd name="connsiteY0" fmla="*/ 0 h 874020"/>
                <a:gd name="connsiteX1" fmla="*/ 553777 w 874020"/>
                <a:gd name="connsiteY1" fmla="*/ 234764 h 874020"/>
                <a:gd name="connsiteX2" fmla="*/ 756924 w 874020"/>
                <a:gd name="connsiteY2" fmla="*/ 117097 h 874020"/>
                <a:gd name="connsiteX3" fmla="*/ 639256 w 874020"/>
                <a:gd name="connsiteY3" fmla="*/ 320243 h 874020"/>
                <a:gd name="connsiteX4" fmla="*/ 874020 w 874020"/>
                <a:gd name="connsiteY4" fmla="*/ 319913 h 874020"/>
                <a:gd name="connsiteX5" fmla="*/ 670544 w 874020"/>
                <a:gd name="connsiteY5" fmla="*/ 437010 h 874020"/>
                <a:gd name="connsiteX6" fmla="*/ 874020 w 874020"/>
                <a:gd name="connsiteY6" fmla="*/ 554107 h 874020"/>
                <a:gd name="connsiteX7" fmla="*/ 639256 w 874020"/>
                <a:gd name="connsiteY7" fmla="*/ 553777 h 874020"/>
                <a:gd name="connsiteX8" fmla="*/ 756923 w 874020"/>
                <a:gd name="connsiteY8" fmla="*/ 756924 h 874020"/>
                <a:gd name="connsiteX9" fmla="*/ 553777 w 874020"/>
                <a:gd name="connsiteY9" fmla="*/ 639256 h 874020"/>
                <a:gd name="connsiteX10" fmla="*/ 554107 w 874020"/>
                <a:gd name="connsiteY10" fmla="*/ 874020 h 874020"/>
                <a:gd name="connsiteX11" fmla="*/ 437010 w 874020"/>
                <a:gd name="connsiteY11" fmla="*/ 670544 h 874020"/>
                <a:gd name="connsiteX12" fmla="*/ 319913 w 874020"/>
                <a:gd name="connsiteY12" fmla="*/ 874020 h 874020"/>
                <a:gd name="connsiteX13" fmla="*/ 320243 w 874020"/>
                <a:gd name="connsiteY13" fmla="*/ 639256 h 874020"/>
                <a:gd name="connsiteX14" fmla="*/ 117096 w 874020"/>
                <a:gd name="connsiteY14" fmla="*/ 756923 h 874020"/>
                <a:gd name="connsiteX15" fmla="*/ 234764 w 874020"/>
                <a:gd name="connsiteY15" fmla="*/ 553777 h 874020"/>
                <a:gd name="connsiteX16" fmla="*/ 0 w 874020"/>
                <a:gd name="connsiteY16" fmla="*/ 554107 h 874020"/>
                <a:gd name="connsiteX17" fmla="*/ 203476 w 874020"/>
                <a:gd name="connsiteY17" fmla="*/ 437010 h 874020"/>
                <a:gd name="connsiteX18" fmla="*/ 0 w 874020"/>
                <a:gd name="connsiteY18" fmla="*/ 319914 h 874020"/>
                <a:gd name="connsiteX19" fmla="*/ 234764 w 874020"/>
                <a:gd name="connsiteY19" fmla="*/ 320243 h 874020"/>
                <a:gd name="connsiteX20" fmla="*/ 117097 w 874020"/>
                <a:gd name="connsiteY20" fmla="*/ 117097 h 874020"/>
                <a:gd name="connsiteX21" fmla="*/ 320243 w 874020"/>
                <a:gd name="connsiteY21" fmla="*/ 234764 h 874020"/>
                <a:gd name="connsiteX22" fmla="*/ 319913 w 874020"/>
                <a:gd name="connsiteY22" fmla="*/ 0 h 874020"/>
                <a:gd name="connsiteX23" fmla="*/ 437010 w 874020"/>
                <a:gd name="connsiteY23" fmla="*/ 203476 h 8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74020" h="874020">
                  <a:moveTo>
                    <a:pt x="554107" y="0"/>
                  </a:moveTo>
                  <a:lnTo>
                    <a:pt x="553777" y="234764"/>
                  </a:lnTo>
                  <a:lnTo>
                    <a:pt x="756924" y="117097"/>
                  </a:lnTo>
                  <a:lnTo>
                    <a:pt x="639256" y="320243"/>
                  </a:lnTo>
                  <a:lnTo>
                    <a:pt x="874020" y="319913"/>
                  </a:lnTo>
                  <a:lnTo>
                    <a:pt x="670544" y="437010"/>
                  </a:lnTo>
                  <a:lnTo>
                    <a:pt x="874020" y="554107"/>
                  </a:lnTo>
                  <a:lnTo>
                    <a:pt x="639256" y="553777"/>
                  </a:lnTo>
                  <a:lnTo>
                    <a:pt x="756923" y="756924"/>
                  </a:lnTo>
                  <a:lnTo>
                    <a:pt x="553777" y="639256"/>
                  </a:lnTo>
                  <a:lnTo>
                    <a:pt x="554107" y="874020"/>
                  </a:lnTo>
                  <a:lnTo>
                    <a:pt x="437010" y="670544"/>
                  </a:lnTo>
                  <a:lnTo>
                    <a:pt x="319913" y="874020"/>
                  </a:lnTo>
                  <a:lnTo>
                    <a:pt x="320243" y="639256"/>
                  </a:lnTo>
                  <a:lnTo>
                    <a:pt x="117096" y="756923"/>
                  </a:lnTo>
                  <a:lnTo>
                    <a:pt x="234764" y="553777"/>
                  </a:lnTo>
                  <a:lnTo>
                    <a:pt x="0" y="554107"/>
                  </a:lnTo>
                  <a:lnTo>
                    <a:pt x="203476" y="437010"/>
                  </a:lnTo>
                  <a:lnTo>
                    <a:pt x="0" y="319914"/>
                  </a:lnTo>
                  <a:lnTo>
                    <a:pt x="234764" y="320243"/>
                  </a:lnTo>
                  <a:lnTo>
                    <a:pt x="117097" y="117097"/>
                  </a:lnTo>
                  <a:lnTo>
                    <a:pt x="320243" y="234764"/>
                  </a:lnTo>
                  <a:lnTo>
                    <a:pt x="319913" y="0"/>
                  </a:lnTo>
                  <a:lnTo>
                    <a:pt x="437010" y="2034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楕円 15"/>
            <p:cNvSpPr/>
            <p:nvPr/>
          </p:nvSpPr>
          <p:spPr bwMode="auto">
            <a:xfrm>
              <a:off x="2284657" y="272797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280722" y="4733372"/>
            <a:ext cx="1518878" cy="1518878"/>
            <a:chOff x="1996656" y="4106834"/>
            <a:chExt cx="874020" cy="874020"/>
          </a:xfrm>
        </p:grpSpPr>
        <p:sp>
          <p:nvSpPr>
            <p:cNvPr id="18" name="フリーフォーム: 図形 17"/>
            <p:cNvSpPr/>
            <p:nvPr/>
          </p:nvSpPr>
          <p:spPr bwMode="auto">
            <a:xfrm>
              <a:off x="1996656" y="4106834"/>
              <a:ext cx="874020" cy="874020"/>
            </a:xfrm>
            <a:custGeom>
              <a:avLst/>
              <a:gdLst>
                <a:gd name="connsiteX0" fmla="*/ 554107 w 874020"/>
                <a:gd name="connsiteY0" fmla="*/ 0 h 874020"/>
                <a:gd name="connsiteX1" fmla="*/ 553777 w 874020"/>
                <a:gd name="connsiteY1" fmla="*/ 234764 h 874020"/>
                <a:gd name="connsiteX2" fmla="*/ 756924 w 874020"/>
                <a:gd name="connsiteY2" fmla="*/ 117097 h 874020"/>
                <a:gd name="connsiteX3" fmla="*/ 639256 w 874020"/>
                <a:gd name="connsiteY3" fmla="*/ 320243 h 874020"/>
                <a:gd name="connsiteX4" fmla="*/ 874020 w 874020"/>
                <a:gd name="connsiteY4" fmla="*/ 319913 h 874020"/>
                <a:gd name="connsiteX5" fmla="*/ 670544 w 874020"/>
                <a:gd name="connsiteY5" fmla="*/ 437010 h 874020"/>
                <a:gd name="connsiteX6" fmla="*/ 874020 w 874020"/>
                <a:gd name="connsiteY6" fmla="*/ 554107 h 874020"/>
                <a:gd name="connsiteX7" fmla="*/ 639256 w 874020"/>
                <a:gd name="connsiteY7" fmla="*/ 553777 h 874020"/>
                <a:gd name="connsiteX8" fmla="*/ 756923 w 874020"/>
                <a:gd name="connsiteY8" fmla="*/ 756924 h 874020"/>
                <a:gd name="connsiteX9" fmla="*/ 553777 w 874020"/>
                <a:gd name="connsiteY9" fmla="*/ 639256 h 874020"/>
                <a:gd name="connsiteX10" fmla="*/ 554107 w 874020"/>
                <a:gd name="connsiteY10" fmla="*/ 874020 h 874020"/>
                <a:gd name="connsiteX11" fmla="*/ 437010 w 874020"/>
                <a:gd name="connsiteY11" fmla="*/ 670544 h 874020"/>
                <a:gd name="connsiteX12" fmla="*/ 319913 w 874020"/>
                <a:gd name="connsiteY12" fmla="*/ 874020 h 874020"/>
                <a:gd name="connsiteX13" fmla="*/ 320243 w 874020"/>
                <a:gd name="connsiteY13" fmla="*/ 639256 h 874020"/>
                <a:gd name="connsiteX14" fmla="*/ 117096 w 874020"/>
                <a:gd name="connsiteY14" fmla="*/ 756923 h 874020"/>
                <a:gd name="connsiteX15" fmla="*/ 234764 w 874020"/>
                <a:gd name="connsiteY15" fmla="*/ 553777 h 874020"/>
                <a:gd name="connsiteX16" fmla="*/ 0 w 874020"/>
                <a:gd name="connsiteY16" fmla="*/ 554107 h 874020"/>
                <a:gd name="connsiteX17" fmla="*/ 203476 w 874020"/>
                <a:gd name="connsiteY17" fmla="*/ 437010 h 874020"/>
                <a:gd name="connsiteX18" fmla="*/ 0 w 874020"/>
                <a:gd name="connsiteY18" fmla="*/ 319914 h 874020"/>
                <a:gd name="connsiteX19" fmla="*/ 234764 w 874020"/>
                <a:gd name="connsiteY19" fmla="*/ 320243 h 874020"/>
                <a:gd name="connsiteX20" fmla="*/ 117097 w 874020"/>
                <a:gd name="connsiteY20" fmla="*/ 117097 h 874020"/>
                <a:gd name="connsiteX21" fmla="*/ 320243 w 874020"/>
                <a:gd name="connsiteY21" fmla="*/ 234764 h 874020"/>
                <a:gd name="connsiteX22" fmla="*/ 319913 w 874020"/>
                <a:gd name="connsiteY22" fmla="*/ 0 h 874020"/>
                <a:gd name="connsiteX23" fmla="*/ 437010 w 874020"/>
                <a:gd name="connsiteY23" fmla="*/ 203476 h 8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74020" h="874020">
                  <a:moveTo>
                    <a:pt x="554107" y="0"/>
                  </a:moveTo>
                  <a:lnTo>
                    <a:pt x="553777" y="234764"/>
                  </a:lnTo>
                  <a:lnTo>
                    <a:pt x="756924" y="117097"/>
                  </a:lnTo>
                  <a:lnTo>
                    <a:pt x="639256" y="320243"/>
                  </a:lnTo>
                  <a:lnTo>
                    <a:pt x="874020" y="319913"/>
                  </a:lnTo>
                  <a:lnTo>
                    <a:pt x="670544" y="437010"/>
                  </a:lnTo>
                  <a:lnTo>
                    <a:pt x="874020" y="554107"/>
                  </a:lnTo>
                  <a:lnTo>
                    <a:pt x="639256" y="553777"/>
                  </a:lnTo>
                  <a:lnTo>
                    <a:pt x="756923" y="756924"/>
                  </a:lnTo>
                  <a:lnTo>
                    <a:pt x="553777" y="639256"/>
                  </a:lnTo>
                  <a:lnTo>
                    <a:pt x="554107" y="874020"/>
                  </a:lnTo>
                  <a:lnTo>
                    <a:pt x="437010" y="670544"/>
                  </a:lnTo>
                  <a:lnTo>
                    <a:pt x="319913" y="874020"/>
                  </a:lnTo>
                  <a:lnTo>
                    <a:pt x="320243" y="639256"/>
                  </a:lnTo>
                  <a:lnTo>
                    <a:pt x="117096" y="756923"/>
                  </a:lnTo>
                  <a:lnTo>
                    <a:pt x="234764" y="553777"/>
                  </a:lnTo>
                  <a:lnTo>
                    <a:pt x="0" y="554107"/>
                  </a:lnTo>
                  <a:lnTo>
                    <a:pt x="203476" y="437010"/>
                  </a:lnTo>
                  <a:lnTo>
                    <a:pt x="0" y="319914"/>
                  </a:lnTo>
                  <a:lnTo>
                    <a:pt x="234764" y="320243"/>
                  </a:lnTo>
                  <a:lnTo>
                    <a:pt x="117097" y="117097"/>
                  </a:lnTo>
                  <a:lnTo>
                    <a:pt x="320243" y="234764"/>
                  </a:lnTo>
                  <a:lnTo>
                    <a:pt x="319913" y="0"/>
                  </a:lnTo>
                  <a:lnTo>
                    <a:pt x="437010" y="2034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楕円 18"/>
            <p:cNvSpPr/>
            <p:nvPr/>
          </p:nvSpPr>
          <p:spPr bwMode="auto">
            <a:xfrm>
              <a:off x="2360857" y="4471035"/>
              <a:ext cx="145618" cy="1456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216250" y="935396"/>
            <a:ext cx="1443454" cy="1443450"/>
            <a:chOff x="3918565" y="335301"/>
            <a:chExt cx="830617" cy="830617"/>
          </a:xfrm>
        </p:grpSpPr>
        <p:sp>
          <p:nvSpPr>
            <p:cNvPr id="21" name="星: 32 pt 20"/>
            <p:cNvSpPr/>
            <p:nvPr/>
          </p:nvSpPr>
          <p:spPr bwMode="auto">
            <a:xfrm>
              <a:off x="3918565" y="335301"/>
              <a:ext cx="830617" cy="830617"/>
            </a:xfrm>
            <a:prstGeom prst="star32">
              <a:avLst>
                <a:gd name="adj" fmla="val 41742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星: 24 pt 21"/>
            <p:cNvSpPr/>
            <p:nvPr/>
          </p:nvSpPr>
          <p:spPr bwMode="auto">
            <a:xfrm>
              <a:off x="4003399" y="420135"/>
              <a:ext cx="660948" cy="66094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963435" y="905249"/>
            <a:ext cx="1503742" cy="1503742"/>
            <a:chOff x="8335489" y="317954"/>
            <a:chExt cx="865310" cy="865310"/>
          </a:xfrm>
        </p:grpSpPr>
        <p:sp>
          <p:nvSpPr>
            <p:cNvPr id="24" name="星: 24 pt 23"/>
            <p:cNvSpPr/>
            <p:nvPr/>
          </p:nvSpPr>
          <p:spPr bwMode="auto">
            <a:xfrm>
              <a:off x="8335489" y="317954"/>
              <a:ext cx="865310" cy="865310"/>
            </a:xfrm>
            <a:prstGeom prst="star24">
              <a:avLst>
                <a:gd name="adj" fmla="val 26636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星: 24 pt 24"/>
            <p:cNvSpPr/>
            <p:nvPr/>
          </p:nvSpPr>
          <p:spPr bwMode="auto">
            <a:xfrm>
              <a:off x="8513008" y="495473"/>
              <a:ext cx="510272" cy="51027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107462" y="935396"/>
            <a:ext cx="1443454" cy="1443450"/>
            <a:chOff x="6218487" y="335301"/>
            <a:chExt cx="830617" cy="830617"/>
          </a:xfrm>
        </p:grpSpPr>
        <p:sp>
          <p:nvSpPr>
            <p:cNvPr id="27" name="星: 32 pt 26"/>
            <p:cNvSpPr/>
            <p:nvPr/>
          </p:nvSpPr>
          <p:spPr bwMode="auto">
            <a:xfrm>
              <a:off x="6218487" y="335301"/>
              <a:ext cx="830617" cy="830617"/>
            </a:xfrm>
            <a:prstGeom prst="star32">
              <a:avLst>
                <a:gd name="adj" fmla="val 32483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星: 24 pt 27"/>
            <p:cNvSpPr/>
            <p:nvPr/>
          </p:nvSpPr>
          <p:spPr bwMode="auto">
            <a:xfrm>
              <a:off x="6378659" y="495473"/>
              <a:ext cx="510272" cy="51027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216250" y="2826792"/>
            <a:ext cx="1443454" cy="1443450"/>
            <a:chOff x="3918565" y="2461671"/>
            <a:chExt cx="830617" cy="830617"/>
          </a:xfrm>
        </p:grpSpPr>
        <p:sp>
          <p:nvSpPr>
            <p:cNvPr id="30" name="星: 32 pt 29"/>
            <p:cNvSpPr/>
            <p:nvPr/>
          </p:nvSpPr>
          <p:spPr bwMode="auto">
            <a:xfrm>
              <a:off x="3918565" y="2461671"/>
              <a:ext cx="830617" cy="830617"/>
            </a:xfrm>
            <a:prstGeom prst="star32">
              <a:avLst>
                <a:gd name="adj" fmla="val 41742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星: 24 pt 30"/>
            <p:cNvSpPr/>
            <p:nvPr/>
          </p:nvSpPr>
          <p:spPr bwMode="auto">
            <a:xfrm>
              <a:off x="4091758" y="263486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4216250" y="4771087"/>
            <a:ext cx="1443454" cy="1443450"/>
            <a:chOff x="3918565" y="4128536"/>
            <a:chExt cx="830617" cy="830617"/>
          </a:xfrm>
        </p:grpSpPr>
        <p:sp>
          <p:nvSpPr>
            <p:cNvPr id="33" name="星: 32 pt 32"/>
            <p:cNvSpPr/>
            <p:nvPr/>
          </p:nvSpPr>
          <p:spPr bwMode="auto">
            <a:xfrm>
              <a:off x="3918565" y="4128536"/>
              <a:ext cx="830617" cy="830617"/>
            </a:xfrm>
            <a:prstGeom prst="star32">
              <a:avLst>
                <a:gd name="adj" fmla="val 41742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星: 24 pt 33"/>
            <p:cNvSpPr/>
            <p:nvPr/>
          </p:nvSpPr>
          <p:spPr bwMode="auto">
            <a:xfrm>
              <a:off x="4209139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7963435" y="2796645"/>
            <a:ext cx="1503742" cy="1503742"/>
            <a:chOff x="8335489" y="2444324"/>
            <a:chExt cx="865310" cy="865310"/>
          </a:xfrm>
        </p:grpSpPr>
        <p:sp>
          <p:nvSpPr>
            <p:cNvPr id="36" name="星: 24 pt 35"/>
            <p:cNvSpPr/>
            <p:nvPr/>
          </p:nvSpPr>
          <p:spPr bwMode="auto">
            <a:xfrm>
              <a:off x="8335489" y="2444324"/>
              <a:ext cx="865310" cy="865310"/>
            </a:xfrm>
            <a:prstGeom prst="star24">
              <a:avLst>
                <a:gd name="adj" fmla="val 26636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星: 24 pt 36"/>
            <p:cNvSpPr/>
            <p:nvPr/>
          </p:nvSpPr>
          <p:spPr bwMode="auto">
            <a:xfrm>
              <a:off x="8581588" y="26904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6107462" y="2826792"/>
            <a:ext cx="1443454" cy="1443450"/>
            <a:chOff x="6218487" y="2461671"/>
            <a:chExt cx="830617" cy="830617"/>
          </a:xfrm>
        </p:grpSpPr>
        <p:sp>
          <p:nvSpPr>
            <p:cNvPr id="39" name="星: 32 pt 38"/>
            <p:cNvSpPr/>
            <p:nvPr/>
          </p:nvSpPr>
          <p:spPr bwMode="auto">
            <a:xfrm>
              <a:off x="6218487" y="2461671"/>
              <a:ext cx="830617" cy="830617"/>
            </a:xfrm>
            <a:prstGeom prst="star32">
              <a:avLst>
                <a:gd name="adj" fmla="val 32483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星: 24 pt 39"/>
            <p:cNvSpPr/>
            <p:nvPr/>
          </p:nvSpPr>
          <p:spPr bwMode="auto">
            <a:xfrm>
              <a:off x="6447239" y="26904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7963435" y="4740940"/>
            <a:ext cx="1503742" cy="1503742"/>
            <a:chOff x="8335489" y="4111189"/>
            <a:chExt cx="865310" cy="865310"/>
          </a:xfrm>
        </p:grpSpPr>
        <p:sp>
          <p:nvSpPr>
            <p:cNvPr id="42" name="星: 24 pt 41"/>
            <p:cNvSpPr/>
            <p:nvPr/>
          </p:nvSpPr>
          <p:spPr bwMode="auto">
            <a:xfrm>
              <a:off x="8335489" y="4111189"/>
              <a:ext cx="865310" cy="865310"/>
            </a:xfrm>
            <a:prstGeom prst="star24">
              <a:avLst>
                <a:gd name="adj" fmla="val 26636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星: 24 pt 42"/>
            <p:cNvSpPr/>
            <p:nvPr/>
          </p:nvSpPr>
          <p:spPr bwMode="auto">
            <a:xfrm>
              <a:off x="8643410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6107462" y="4771087"/>
            <a:ext cx="1443454" cy="1443450"/>
            <a:chOff x="6218487" y="4128536"/>
            <a:chExt cx="830617" cy="830617"/>
          </a:xfrm>
        </p:grpSpPr>
        <p:sp>
          <p:nvSpPr>
            <p:cNvPr id="45" name="星: 32 pt 44"/>
            <p:cNvSpPr/>
            <p:nvPr/>
          </p:nvSpPr>
          <p:spPr bwMode="auto">
            <a:xfrm>
              <a:off x="6218487" y="4128536"/>
              <a:ext cx="830617" cy="830617"/>
            </a:xfrm>
            <a:prstGeom prst="star32">
              <a:avLst>
                <a:gd name="adj" fmla="val 32483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星: 24 pt 45"/>
            <p:cNvSpPr/>
            <p:nvPr/>
          </p:nvSpPr>
          <p:spPr bwMode="auto">
            <a:xfrm>
              <a:off x="6509061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89665" y="831724"/>
            <a:ext cx="1313685" cy="1607090"/>
            <a:chOff x="5890827" y="335301"/>
            <a:chExt cx="1501177" cy="1836457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5890827" y="335301"/>
              <a:ext cx="1501177" cy="1836457"/>
            </a:xfrm>
            <a:custGeom>
              <a:avLst/>
              <a:gdLst>
                <a:gd name="connsiteX0" fmla="*/ 653259 w 1501177"/>
                <a:gd name="connsiteY0" fmla="*/ 1548337 h 1836457"/>
                <a:gd name="connsiteX1" fmla="*/ 688428 w 1501177"/>
                <a:gd name="connsiteY1" fmla="*/ 1582254 h 1836457"/>
                <a:gd name="connsiteX2" fmla="*/ 693887 w 1501177"/>
                <a:gd name="connsiteY2" fmla="*/ 1557185 h 1836457"/>
                <a:gd name="connsiteX3" fmla="*/ 751084 w 1501177"/>
                <a:gd name="connsiteY3" fmla="*/ 1500875 h 1836457"/>
                <a:gd name="connsiteX4" fmla="*/ 729065 w 1501177"/>
                <a:gd name="connsiteY4" fmla="*/ 1535158 h 1836457"/>
                <a:gd name="connsiteX5" fmla="*/ 762344 w 1501177"/>
                <a:gd name="connsiteY5" fmla="*/ 1556532 h 1836457"/>
                <a:gd name="connsiteX6" fmla="*/ 763348 w 1501177"/>
                <a:gd name="connsiteY6" fmla="*/ 1501097 h 1836457"/>
                <a:gd name="connsiteX7" fmla="*/ 677648 w 1501177"/>
                <a:gd name="connsiteY7" fmla="*/ 1499544 h 1836457"/>
                <a:gd name="connsiteX8" fmla="*/ 676106 w 1501177"/>
                <a:gd name="connsiteY8" fmla="*/ 1501143 h 1836457"/>
                <a:gd name="connsiteX9" fmla="*/ 702413 w 1501177"/>
                <a:gd name="connsiteY9" fmla="*/ 1518039 h 1836457"/>
                <a:gd name="connsiteX10" fmla="*/ 706328 w 1501177"/>
                <a:gd name="connsiteY10" fmla="*/ 1500064 h 1836457"/>
                <a:gd name="connsiteX11" fmla="*/ 815582 w 1501177"/>
                <a:gd name="connsiteY11" fmla="*/ 1491537 h 1836457"/>
                <a:gd name="connsiteX12" fmla="*/ 812906 w 1501177"/>
                <a:gd name="connsiteY12" fmla="*/ 1498345 h 1836457"/>
                <a:gd name="connsiteX13" fmla="*/ 817106 w 1501177"/>
                <a:gd name="connsiteY13" fmla="*/ 1499996 h 1836457"/>
                <a:gd name="connsiteX14" fmla="*/ 440231 w 1501177"/>
                <a:gd name="connsiteY14" fmla="*/ 1144181 h 1836457"/>
                <a:gd name="connsiteX15" fmla="*/ 441755 w 1501177"/>
                <a:gd name="connsiteY15" fmla="*/ 1152640 h 1836457"/>
                <a:gd name="connsiteX16" fmla="*/ 444432 w 1501177"/>
                <a:gd name="connsiteY16" fmla="*/ 1145833 h 1836457"/>
                <a:gd name="connsiteX17" fmla="*/ 554925 w 1501177"/>
                <a:gd name="connsiteY17" fmla="*/ 1126138 h 1836457"/>
                <a:gd name="connsiteX18" fmla="*/ 551010 w 1501177"/>
                <a:gd name="connsiteY18" fmla="*/ 1144113 h 1836457"/>
                <a:gd name="connsiteX19" fmla="*/ 579690 w 1501177"/>
                <a:gd name="connsiteY19" fmla="*/ 1144633 h 1836457"/>
                <a:gd name="connsiteX20" fmla="*/ 581231 w 1501177"/>
                <a:gd name="connsiteY20" fmla="*/ 1143034 h 1836457"/>
                <a:gd name="connsiteX21" fmla="*/ 1144520 w 1501177"/>
                <a:gd name="connsiteY21" fmla="*/ 1116255 h 1836457"/>
                <a:gd name="connsiteX22" fmla="*/ 1100220 w 1501177"/>
                <a:gd name="connsiteY22" fmla="*/ 1144708 h 1836457"/>
                <a:gd name="connsiteX23" fmla="*/ 1155314 w 1501177"/>
                <a:gd name="connsiteY23" fmla="*/ 1143710 h 1836457"/>
                <a:gd name="connsiteX24" fmla="*/ 494994 w 1501177"/>
                <a:gd name="connsiteY24" fmla="*/ 1087645 h 1836457"/>
                <a:gd name="connsiteX25" fmla="*/ 493989 w 1501177"/>
                <a:gd name="connsiteY25" fmla="*/ 1143080 h 1836457"/>
                <a:gd name="connsiteX26" fmla="*/ 506253 w 1501177"/>
                <a:gd name="connsiteY26" fmla="*/ 1143302 h 1836457"/>
                <a:gd name="connsiteX27" fmla="*/ 528273 w 1501177"/>
                <a:gd name="connsiteY27" fmla="*/ 1109020 h 1836457"/>
                <a:gd name="connsiteX28" fmla="*/ 1200385 w 1501177"/>
                <a:gd name="connsiteY28" fmla="*/ 1080374 h 1836457"/>
                <a:gd name="connsiteX29" fmla="*/ 1165615 w 1501177"/>
                <a:gd name="connsiteY29" fmla="*/ 1102706 h 1836457"/>
                <a:gd name="connsiteX30" fmla="*/ 1166354 w 1501177"/>
                <a:gd name="connsiteY30" fmla="*/ 1143510 h 1836457"/>
                <a:gd name="connsiteX31" fmla="*/ 1240079 w 1501177"/>
                <a:gd name="connsiteY31" fmla="*/ 1142174 h 1836457"/>
                <a:gd name="connsiteX32" fmla="*/ 568910 w 1501177"/>
                <a:gd name="connsiteY32" fmla="*/ 1061924 h 1836457"/>
                <a:gd name="connsiteX33" fmla="*/ 563450 w 1501177"/>
                <a:gd name="connsiteY33" fmla="*/ 1086992 h 1836457"/>
                <a:gd name="connsiteX34" fmla="*/ 604078 w 1501177"/>
                <a:gd name="connsiteY34" fmla="*/ 1095840 h 1836457"/>
                <a:gd name="connsiteX35" fmla="*/ 1120958 w 1501177"/>
                <a:gd name="connsiteY35" fmla="*/ 1056320 h 1836457"/>
                <a:gd name="connsiteX36" fmla="*/ 1105705 w 1501177"/>
                <a:gd name="connsiteY36" fmla="*/ 1071030 h 1836457"/>
                <a:gd name="connsiteX37" fmla="*/ 1102104 w 1501177"/>
                <a:gd name="connsiteY37" fmla="*/ 1091022 h 1836457"/>
                <a:gd name="connsiteX38" fmla="*/ 1132037 w 1501177"/>
                <a:gd name="connsiteY38" fmla="*/ 1084502 h 1836457"/>
                <a:gd name="connsiteX39" fmla="*/ 1060112 w 1501177"/>
                <a:gd name="connsiteY39" fmla="*/ 1038164 h 1836457"/>
                <a:gd name="connsiteX40" fmla="*/ 1055058 w 1501177"/>
                <a:gd name="connsiteY40" fmla="*/ 1045439 h 1836457"/>
                <a:gd name="connsiteX41" fmla="*/ 1052932 w 1501177"/>
                <a:gd name="connsiteY41" fmla="*/ 1050846 h 1836457"/>
                <a:gd name="connsiteX42" fmla="*/ 1061708 w 1501177"/>
                <a:gd name="connsiteY42" fmla="*/ 1047023 h 1836457"/>
                <a:gd name="connsiteX43" fmla="*/ 1164189 w 1501177"/>
                <a:gd name="connsiteY43" fmla="*/ 1024020 h 1836457"/>
                <a:gd name="connsiteX44" fmla="*/ 1165154 w 1501177"/>
                <a:gd name="connsiteY44" fmla="*/ 1077290 h 1836457"/>
                <a:gd name="connsiteX45" fmla="*/ 1194323 w 1501177"/>
                <a:gd name="connsiteY45" fmla="*/ 1070937 h 1836457"/>
                <a:gd name="connsiteX46" fmla="*/ 874965 w 1501177"/>
                <a:gd name="connsiteY46" fmla="*/ 938011 h 1836457"/>
                <a:gd name="connsiteX47" fmla="*/ 866190 w 1501177"/>
                <a:gd name="connsiteY47" fmla="*/ 941834 h 1836457"/>
                <a:gd name="connsiteX48" fmla="*/ 867786 w 1501177"/>
                <a:gd name="connsiteY48" fmla="*/ 950693 h 1836457"/>
                <a:gd name="connsiteX49" fmla="*/ 872840 w 1501177"/>
                <a:gd name="connsiteY49" fmla="*/ 943418 h 1836457"/>
                <a:gd name="connsiteX50" fmla="*/ 762743 w 1501177"/>
                <a:gd name="connsiteY50" fmla="*/ 911567 h 1836457"/>
                <a:gd name="connsiteX51" fmla="*/ 733574 w 1501177"/>
                <a:gd name="connsiteY51" fmla="*/ 917920 h 1836457"/>
                <a:gd name="connsiteX52" fmla="*/ 763708 w 1501177"/>
                <a:gd name="connsiteY52" fmla="*/ 964837 h 1836457"/>
                <a:gd name="connsiteX53" fmla="*/ 825794 w 1501177"/>
                <a:gd name="connsiteY53" fmla="*/ 897835 h 1836457"/>
                <a:gd name="connsiteX54" fmla="*/ 795860 w 1501177"/>
                <a:gd name="connsiteY54" fmla="*/ 904355 h 1836457"/>
                <a:gd name="connsiteX55" fmla="*/ 806940 w 1501177"/>
                <a:gd name="connsiteY55" fmla="*/ 932537 h 1836457"/>
                <a:gd name="connsiteX56" fmla="*/ 822193 w 1501177"/>
                <a:gd name="connsiteY56" fmla="*/ 917827 h 1836457"/>
                <a:gd name="connsiteX57" fmla="*/ 761543 w 1501177"/>
                <a:gd name="connsiteY57" fmla="*/ 845347 h 1836457"/>
                <a:gd name="connsiteX58" fmla="*/ 687819 w 1501177"/>
                <a:gd name="connsiteY58" fmla="*/ 846683 h 1836457"/>
                <a:gd name="connsiteX59" fmla="*/ 727513 w 1501177"/>
                <a:gd name="connsiteY59" fmla="*/ 908484 h 1836457"/>
                <a:gd name="connsiteX60" fmla="*/ 762283 w 1501177"/>
                <a:gd name="connsiteY60" fmla="*/ 886151 h 1836457"/>
                <a:gd name="connsiteX61" fmla="*/ 827677 w 1501177"/>
                <a:gd name="connsiteY61" fmla="*/ 844149 h 1836457"/>
                <a:gd name="connsiteX62" fmla="*/ 772584 w 1501177"/>
                <a:gd name="connsiteY62" fmla="*/ 845147 h 1836457"/>
                <a:gd name="connsiteX63" fmla="*/ 783377 w 1501177"/>
                <a:gd name="connsiteY63" fmla="*/ 872602 h 1836457"/>
                <a:gd name="connsiteX64" fmla="*/ 751998 w 1501177"/>
                <a:gd name="connsiteY64" fmla="*/ 780500 h 1836457"/>
                <a:gd name="connsiteX65" fmla="*/ 744733 w 1501177"/>
                <a:gd name="connsiteY65" fmla="*/ 820828 h 1836457"/>
                <a:gd name="connsiteX66" fmla="*/ 812764 w 1501177"/>
                <a:gd name="connsiteY66" fmla="*/ 794082 h 1836457"/>
                <a:gd name="connsiteX67" fmla="*/ 811650 w 1501177"/>
                <a:gd name="connsiteY67" fmla="*/ 791246 h 1836457"/>
                <a:gd name="connsiteX68" fmla="*/ 763238 w 1501177"/>
                <a:gd name="connsiteY68" fmla="*/ 718105 h 1836457"/>
                <a:gd name="connsiteX69" fmla="*/ 757461 w 1501177"/>
                <a:gd name="connsiteY69" fmla="*/ 750173 h 1836457"/>
                <a:gd name="connsiteX70" fmla="*/ 792986 w 1501177"/>
                <a:gd name="connsiteY70" fmla="*/ 743773 h 1836457"/>
                <a:gd name="connsiteX71" fmla="*/ 786488 w 1501177"/>
                <a:gd name="connsiteY71" fmla="*/ 727245 h 1836457"/>
                <a:gd name="connsiteX72" fmla="*/ 711101 w 1501177"/>
                <a:gd name="connsiteY72" fmla="*/ 697608 h 1836457"/>
                <a:gd name="connsiteX73" fmla="*/ 685326 w 1501177"/>
                <a:gd name="connsiteY73" fmla="*/ 763169 h 1836457"/>
                <a:gd name="connsiteX74" fmla="*/ 729388 w 1501177"/>
                <a:gd name="connsiteY74" fmla="*/ 755231 h 1836457"/>
                <a:gd name="connsiteX75" fmla="*/ 719609 w 1501177"/>
                <a:gd name="connsiteY75" fmla="*/ 700953 h 1836457"/>
                <a:gd name="connsiteX76" fmla="*/ 769415 w 1501177"/>
                <a:gd name="connsiteY76" fmla="*/ 683817 h 1836457"/>
                <a:gd name="connsiteX77" fmla="*/ 768942 w 1501177"/>
                <a:gd name="connsiteY77" fmla="*/ 686444 h 1836457"/>
                <a:gd name="connsiteX78" fmla="*/ 770459 w 1501177"/>
                <a:gd name="connsiteY78" fmla="*/ 686471 h 1836457"/>
                <a:gd name="connsiteX79" fmla="*/ 716522 w 1501177"/>
                <a:gd name="connsiteY79" fmla="*/ 683817 h 1836457"/>
                <a:gd name="connsiteX80" fmla="*/ 715868 w 1501177"/>
                <a:gd name="connsiteY80" fmla="*/ 685482 h 1836457"/>
                <a:gd name="connsiteX81" fmla="*/ 716825 w 1501177"/>
                <a:gd name="connsiteY81" fmla="*/ 685500 h 1836457"/>
                <a:gd name="connsiteX82" fmla="*/ 821471 w 1501177"/>
                <a:gd name="connsiteY82" fmla="*/ 683522 h 1836457"/>
                <a:gd name="connsiteX83" fmla="*/ 821541 w 1501177"/>
                <a:gd name="connsiteY83" fmla="*/ 687397 h 1836457"/>
                <a:gd name="connsiteX84" fmla="*/ 827677 w 1501177"/>
                <a:gd name="connsiteY84" fmla="*/ 687508 h 1836457"/>
                <a:gd name="connsiteX85" fmla="*/ 1112012 w 1501177"/>
                <a:gd name="connsiteY85" fmla="*/ 495637 h 1836457"/>
                <a:gd name="connsiteX86" fmla="*/ 1112315 w 1501177"/>
                <a:gd name="connsiteY86" fmla="*/ 497320 h 1836457"/>
                <a:gd name="connsiteX87" fmla="*/ 1112970 w 1501177"/>
                <a:gd name="connsiteY87" fmla="*/ 495655 h 1836457"/>
                <a:gd name="connsiteX88" fmla="*/ 1058379 w 1501177"/>
                <a:gd name="connsiteY88" fmla="*/ 494666 h 1836457"/>
                <a:gd name="connsiteX89" fmla="*/ 1059422 w 1501177"/>
                <a:gd name="connsiteY89" fmla="*/ 497320 h 1836457"/>
                <a:gd name="connsiteX90" fmla="*/ 1059896 w 1501177"/>
                <a:gd name="connsiteY90" fmla="*/ 494693 h 1836457"/>
                <a:gd name="connsiteX91" fmla="*/ 1001160 w 1501177"/>
                <a:gd name="connsiteY91" fmla="*/ 493629 h 1836457"/>
                <a:gd name="connsiteX92" fmla="*/ 1007367 w 1501177"/>
                <a:gd name="connsiteY92" fmla="*/ 497615 h 1836457"/>
                <a:gd name="connsiteX93" fmla="*/ 1007296 w 1501177"/>
                <a:gd name="connsiteY93" fmla="*/ 493740 h 1836457"/>
                <a:gd name="connsiteX94" fmla="*/ 1071377 w 1501177"/>
                <a:gd name="connsiteY94" fmla="*/ 430964 h 1836457"/>
                <a:gd name="connsiteX95" fmla="*/ 1035851 w 1501177"/>
                <a:gd name="connsiteY95" fmla="*/ 437364 h 1836457"/>
                <a:gd name="connsiteX96" fmla="*/ 1042349 w 1501177"/>
                <a:gd name="connsiteY96" fmla="*/ 453892 h 1836457"/>
                <a:gd name="connsiteX97" fmla="*/ 1065599 w 1501177"/>
                <a:gd name="connsiteY97" fmla="*/ 463033 h 1836457"/>
                <a:gd name="connsiteX98" fmla="*/ 1143511 w 1501177"/>
                <a:gd name="connsiteY98" fmla="*/ 417969 h 1836457"/>
                <a:gd name="connsiteX99" fmla="*/ 1099450 w 1501177"/>
                <a:gd name="connsiteY99" fmla="*/ 425907 h 1836457"/>
                <a:gd name="connsiteX100" fmla="*/ 1109228 w 1501177"/>
                <a:gd name="connsiteY100" fmla="*/ 480185 h 1836457"/>
                <a:gd name="connsiteX101" fmla="*/ 1117737 w 1501177"/>
                <a:gd name="connsiteY101" fmla="*/ 483530 h 1836457"/>
                <a:gd name="connsiteX102" fmla="*/ 1084106 w 1501177"/>
                <a:gd name="connsiteY102" fmla="*/ 360309 h 1836457"/>
                <a:gd name="connsiteX103" fmla="*/ 1016073 w 1501177"/>
                <a:gd name="connsiteY103" fmla="*/ 387055 h 1836457"/>
                <a:gd name="connsiteX104" fmla="*/ 1017188 w 1501177"/>
                <a:gd name="connsiteY104" fmla="*/ 389891 h 1836457"/>
                <a:gd name="connsiteX105" fmla="*/ 1076840 w 1501177"/>
                <a:gd name="connsiteY105" fmla="*/ 400638 h 1836457"/>
                <a:gd name="connsiteX106" fmla="*/ 742969 w 1501177"/>
                <a:gd name="connsiteY106" fmla="*/ 0 h 1836457"/>
                <a:gd name="connsiteX107" fmla="*/ 769415 w 1501177"/>
                <a:gd name="connsiteY107" fmla="*/ 146800 h 1836457"/>
                <a:gd name="connsiteX108" fmla="*/ 823991 w 1501177"/>
                <a:gd name="connsiteY108" fmla="*/ 7978 h 1836457"/>
                <a:gd name="connsiteX109" fmla="*/ 821289 w 1501177"/>
                <a:gd name="connsiteY109" fmla="*/ 157117 h 1836457"/>
                <a:gd name="connsiteX110" fmla="*/ 901899 w 1501177"/>
                <a:gd name="connsiteY110" fmla="*/ 31613 h 1836457"/>
                <a:gd name="connsiteX111" fmla="*/ 870157 w 1501177"/>
                <a:gd name="connsiteY111" fmla="*/ 177358 h 1836457"/>
                <a:gd name="connsiteX112" fmla="*/ 973701 w 1501177"/>
                <a:gd name="connsiteY112" fmla="*/ 69992 h 1836457"/>
                <a:gd name="connsiteX113" fmla="*/ 914133 w 1501177"/>
                <a:gd name="connsiteY113" fmla="*/ 206743 h 1836457"/>
                <a:gd name="connsiteX114" fmla="*/ 1036636 w 1501177"/>
                <a:gd name="connsiteY114" fmla="*/ 121641 h 1836457"/>
                <a:gd name="connsiteX115" fmla="*/ 951534 w 1501177"/>
                <a:gd name="connsiteY115" fmla="*/ 244144 h 1836457"/>
                <a:gd name="connsiteX116" fmla="*/ 1088285 w 1501177"/>
                <a:gd name="connsiteY116" fmla="*/ 184576 h 1836457"/>
                <a:gd name="connsiteX117" fmla="*/ 980919 w 1501177"/>
                <a:gd name="connsiteY117" fmla="*/ 288120 h 1836457"/>
                <a:gd name="connsiteX118" fmla="*/ 1126664 w 1501177"/>
                <a:gd name="connsiteY118" fmla="*/ 256378 h 1836457"/>
                <a:gd name="connsiteX119" fmla="*/ 1001160 w 1501177"/>
                <a:gd name="connsiteY119" fmla="*/ 336988 h 1836457"/>
                <a:gd name="connsiteX120" fmla="*/ 1150299 w 1501177"/>
                <a:gd name="connsiteY120" fmla="*/ 334286 h 1836457"/>
                <a:gd name="connsiteX121" fmla="*/ 1087399 w 1501177"/>
                <a:gd name="connsiteY121" fmla="*/ 359014 h 1836457"/>
                <a:gd name="connsiteX122" fmla="*/ 1095504 w 1501177"/>
                <a:gd name="connsiteY122" fmla="*/ 404000 h 1836457"/>
                <a:gd name="connsiteX123" fmla="*/ 1145464 w 1501177"/>
                <a:gd name="connsiteY123" fmla="*/ 413001 h 1836457"/>
                <a:gd name="connsiteX124" fmla="*/ 1166891 w 1501177"/>
                <a:gd name="connsiteY124" fmla="*/ 358498 h 1836457"/>
                <a:gd name="connsiteX125" fmla="*/ 1164189 w 1501177"/>
                <a:gd name="connsiteY125" fmla="*/ 507637 h 1836457"/>
                <a:gd name="connsiteX126" fmla="*/ 1244799 w 1501177"/>
                <a:gd name="connsiteY126" fmla="*/ 382133 h 1836457"/>
                <a:gd name="connsiteX127" fmla="*/ 1213057 w 1501177"/>
                <a:gd name="connsiteY127" fmla="*/ 527878 h 1836457"/>
                <a:gd name="connsiteX128" fmla="*/ 1316601 w 1501177"/>
                <a:gd name="connsiteY128" fmla="*/ 420512 h 1836457"/>
                <a:gd name="connsiteX129" fmla="*/ 1257033 w 1501177"/>
                <a:gd name="connsiteY129" fmla="*/ 557263 h 1836457"/>
                <a:gd name="connsiteX130" fmla="*/ 1379536 w 1501177"/>
                <a:gd name="connsiteY130" fmla="*/ 472161 h 1836457"/>
                <a:gd name="connsiteX131" fmla="*/ 1294434 w 1501177"/>
                <a:gd name="connsiteY131" fmla="*/ 594664 h 1836457"/>
                <a:gd name="connsiteX132" fmla="*/ 1431185 w 1501177"/>
                <a:gd name="connsiteY132" fmla="*/ 535096 h 1836457"/>
                <a:gd name="connsiteX133" fmla="*/ 1323819 w 1501177"/>
                <a:gd name="connsiteY133" fmla="*/ 638640 h 1836457"/>
                <a:gd name="connsiteX134" fmla="*/ 1469564 w 1501177"/>
                <a:gd name="connsiteY134" fmla="*/ 606898 h 1836457"/>
                <a:gd name="connsiteX135" fmla="*/ 1344060 w 1501177"/>
                <a:gd name="connsiteY135" fmla="*/ 687508 h 1836457"/>
                <a:gd name="connsiteX136" fmla="*/ 1493199 w 1501177"/>
                <a:gd name="connsiteY136" fmla="*/ 684806 h 1836457"/>
                <a:gd name="connsiteX137" fmla="*/ 1354377 w 1501177"/>
                <a:gd name="connsiteY137" fmla="*/ 739382 h 1836457"/>
                <a:gd name="connsiteX138" fmla="*/ 1501177 w 1501177"/>
                <a:gd name="connsiteY138" fmla="*/ 765829 h 1836457"/>
                <a:gd name="connsiteX139" fmla="*/ 1354377 w 1501177"/>
                <a:gd name="connsiteY139" fmla="*/ 792275 h 1836457"/>
                <a:gd name="connsiteX140" fmla="*/ 1493199 w 1501177"/>
                <a:gd name="connsiteY140" fmla="*/ 846851 h 1836457"/>
                <a:gd name="connsiteX141" fmla="*/ 1344060 w 1501177"/>
                <a:gd name="connsiteY141" fmla="*/ 844149 h 1836457"/>
                <a:gd name="connsiteX142" fmla="*/ 1469564 w 1501177"/>
                <a:gd name="connsiteY142" fmla="*/ 924759 h 1836457"/>
                <a:gd name="connsiteX143" fmla="*/ 1323819 w 1501177"/>
                <a:gd name="connsiteY143" fmla="*/ 893017 h 1836457"/>
                <a:gd name="connsiteX144" fmla="*/ 1431185 w 1501177"/>
                <a:gd name="connsiteY144" fmla="*/ 996561 h 1836457"/>
                <a:gd name="connsiteX145" fmla="*/ 1294434 w 1501177"/>
                <a:gd name="connsiteY145" fmla="*/ 936993 h 1836457"/>
                <a:gd name="connsiteX146" fmla="*/ 1379536 w 1501177"/>
                <a:gd name="connsiteY146" fmla="*/ 1059496 h 1836457"/>
                <a:gd name="connsiteX147" fmla="*/ 1257033 w 1501177"/>
                <a:gd name="connsiteY147" fmla="*/ 974394 h 1836457"/>
                <a:gd name="connsiteX148" fmla="*/ 1316601 w 1501177"/>
                <a:gd name="connsiteY148" fmla="*/ 1111145 h 1836457"/>
                <a:gd name="connsiteX149" fmla="*/ 1213057 w 1501177"/>
                <a:gd name="connsiteY149" fmla="*/ 1003779 h 1836457"/>
                <a:gd name="connsiteX150" fmla="*/ 1243186 w 1501177"/>
                <a:gd name="connsiteY150" fmla="*/ 1142118 h 1836457"/>
                <a:gd name="connsiteX151" fmla="*/ 1249359 w 1501177"/>
                <a:gd name="connsiteY151" fmla="*/ 1142006 h 1836457"/>
                <a:gd name="connsiteX152" fmla="*/ 1243651 w 1501177"/>
                <a:gd name="connsiteY152" fmla="*/ 1144250 h 1836457"/>
                <a:gd name="connsiteX153" fmla="*/ 1244799 w 1501177"/>
                <a:gd name="connsiteY153" fmla="*/ 1149524 h 1836457"/>
                <a:gd name="connsiteX154" fmla="*/ 1241863 w 1501177"/>
                <a:gd name="connsiteY154" fmla="*/ 1144953 h 1836457"/>
                <a:gd name="connsiteX155" fmla="*/ 1110537 w 1501177"/>
                <a:gd name="connsiteY155" fmla="*/ 1196582 h 1836457"/>
                <a:gd name="connsiteX156" fmla="*/ 1257337 w 1501177"/>
                <a:gd name="connsiteY156" fmla="*/ 1223029 h 1836457"/>
                <a:gd name="connsiteX157" fmla="*/ 1110537 w 1501177"/>
                <a:gd name="connsiteY157" fmla="*/ 1249475 h 1836457"/>
                <a:gd name="connsiteX158" fmla="*/ 1249359 w 1501177"/>
                <a:gd name="connsiteY158" fmla="*/ 1304051 h 1836457"/>
                <a:gd name="connsiteX159" fmla="*/ 1100220 w 1501177"/>
                <a:gd name="connsiteY159" fmla="*/ 1301349 h 1836457"/>
                <a:gd name="connsiteX160" fmla="*/ 1225724 w 1501177"/>
                <a:gd name="connsiteY160" fmla="*/ 1381959 h 1836457"/>
                <a:gd name="connsiteX161" fmla="*/ 1079979 w 1501177"/>
                <a:gd name="connsiteY161" fmla="*/ 1350217 h 1836457"/>
                <a:gd name="connsiteX162" fmla="*/ 1187345 w 1501177"/>
                <a:gd name="connsiteY162" fmla="*/ 1453761 h 1836457"/>
                <a:gd name="connsiteX163" fmla="*/ 1050594 w 1501177"/>
                <a:gd name="connsiteY163" fmla="*/ 1394193 h 1836457"/>
                <a:gd name="connsiteX164" fmla="*/ 1135696 w 1501177"/>
                <a:gd name="connsiteY164" fmla="*/ 1516696 h 1836457"/>
                <a:gd name="connsiteX165" fmla="*/ 1013193 w 1501177"/>
                <a:gd name="connsiteY165" fmla="*/ 1431594 h 1836457"/>
                <a:gd name="connsiteX166" fmla="*/ 1072761 w 1501177"/>
                <a:gd name="connsiteY166" fmla="*/ 1568345 h 1836457"/>
                <a:gd name="connsiteX167" fmla="*/ 969217 w 1501177"/>
                <a:gd name="connsiteY167" fmla="*/ 1460979 h 1836457"/>
                <a:gd name="connsiteX168" fmla="*/ 1000959 w 1501177"/>
                <a:gd name="connsiteY168" fmla="*/ 1606724 h 1836457"/>
                <a:gd name="connsiteX169" fmla="*/ 920349 w 1501177"/>
                <a:gd name="connsiteY169" fmla="*/ 1481220 h 1836457"/>
                <a:gd name="connsiteX170" fmla="*/ 923051 w 1501177"/>
                <a:gd name="connsiteY170" fmla="*/ 1630359 h 1836457"/>
                <a:gd name="connsiteX171" fmla="*/ 868475 w 1501177"/>
                <a:gd name="connsiteY171" fmla="*/ 1491537 h 1836457"/>
                <a:gd name="connsiteX172" fmla="*/ 842029 w 1501177"/>
                <a:gd name="connsiteY172" fmla="*/ 1638337 h 1836457"/>
                <a:gd name="connsiteX173" fmla="*/ 817481 w 1501177"/>
                <a:gd name="connsiteY173" fmla="*/ 1502078 h 1836457"/>
                <a:gd name="connsiteX174" fmla="*/ 811481 w 1501177"/>
                <a:gd name="connsiteY174" fmla="*/ 1501969 h 1836457"/>
                <a:gd name="connsiteX175" fmla="*/ 784449 w 1501177"/>
                <a:gd name="connsiteY175" fmla="*/ 1570730 h 1836457"/>
                <a:gd name="connsiteX176" fmla="*/ 799004 w 1501177"/>
                <a:gd name="connsiteY176" fmla="*/ 1580079 h 1836457"/>
                <a:gd name="connsiteX177" fmla="*/ 782211 w 1501177"/>
                <a:gd name="connsiteY177" fmla="*/ 1576422 h 1836457"/>
                <a:gd name="connsiteX178" fmla="*/ 761006 w 1501177"/>
                <a:gd name="connsiteY178" fmla="*/ 1630359 h 1836457"/>
                <a:gd name="connsiteX179" fmla="*/ 762063 w 1501177"/>
                <a:gd name="connsiteY179" fmla="*/ 1572034 h 1836457"/>
                <a:gd name="connsiteX180" fmla="*/ 712336 w 1501177"/>
                <a:gd name="connsiteY180" fmla="*/ 1561203 h 1836457"/>
                <a:gd name="connsiteX181" fmla="*/ 694842 w 1501177"/>
                <a:gd name="connsiteY181" fmla="*/ 1588440 h 1836457"/>
                <a:gd name="connsiteX182" fmla="*/ 760625 w 1501177"/>
                <a:gd name="connsiteY182" fmla="*/ 1651881 h 1836457"/>
                <a:gd name="connsiteX183" fmla="*/ 623874 w 1501177"/>
                <a:gd name="connsiteY183" fmla="*/ 1592313 h 1836457"/>
                <a:gd name="connsiteX184" fmla="*/ 708976 w 1501177"/>
                <a:gd name="connsiteY184" fmla="*/ 1714816 h 1836457"/>
                <a:gd name="connsiteX185" fmla="*/ 586473 w 1501177"/>
                <a:gd name="connsiteY185" fmla="*/ 1629714 h 1836457"/>
                <a:gd name="connsiteX186" fmla="*/ 646041 w 1501177"/>
                <a:gd name="connsiteY186" fmla="*/ 1766465 h 1836457"/>
                <a:gd name="connsiteX187" fmla="*/ 542497 w 1501177"/>
                <a:gd name="connsiteY187" fmla="*/ 1659099 h 1836457"/>
                <a:gd name="connsiteX188" fmla="*/ 574239 w 1501177"/>
                <a:gd name="connsiteY188" fmla="*/ 1804844 h 1836457"/>
                <a:gd name="connsiteX189" fmla="*/ 493629 w 1501177"/>
                <a:gd name="connsiteY189" fmla="*/ 1679340 h 1836457"/>
                <a:gd name="connsiteX190" fmla="*/ 496331 w 1501177"/>
                <a:gd name="connsiteY190" fmla="*/ 1828479 h 1836457"/>
                <a:gd name="connsiteX191" fmla="*/ 441755 w 1501177"/>
                <a:gd name="connsiteY191" fmla="*/ 1689657 h 1836457"/>
                <a:gd name="connsiteX192" fmla="*/ 415309 w 1501177"/>
                <a:gd name="connsiteY192" fmla="*/ 1836457 h 1836457"/>
                <a:gd name="connsiteX193" fmla="*/ 388862 w 1501177"/>
                <a:gd name="connsiteY193" fmla="*/ 1689657 h 1836457"/>
                <a:gd name="connsiteX194" fmla="*/ 334286 w 1501177"/>
                <a:gd name="connsiteY194" fmla="*/ 1828479 h 1836457"/>
                <a:gd name="connsiteX195" fmla="*/ 336988 w 1501177"/>
                <a:gd name="connsiteY195" fmla="*/ 1679340 h 1836457"/>
                <a:gd name="connsiteX196" fmla="*/ 256378 w 1501177"/>
                <a:gd name="connsiteY196" fmla="*/ 1804844 h 1836457"/>
                <a:gd name="connsiteX197" fmla="*/ 288120 w 1501177"/>
                <a:gd name="connsiteY197" fmla="*/ 1659099 h 1836457"/>
                <a:gd name="connsiteX198" fmla="*/ 184576 w 1501177"/>
                <a:gd name="connsiteY198" fmla="*/ 1766465 h 1836457"/>
                <a:gd name="connsiteX199" fmla="*/ 244144 w 1501177"/>
                <a:gd name="connsiteY199" fmla="*/ 1629714 h 1836457"/>
                <a:gd name="connsiteX200" fmla="*/ 121641 w 1501177"/>
                <a:gd name="connsiteY200" fmla="*/ 1714816 h 1836457"/>
                <a:gd name="connsiteX201" fmla="*/ 206743 w 1501177"/>
                <a:gd name="connsiteY201" fmla="*/ 1592313 h 1836457"/>
                <a:gd name="connsiteX202" fmla="*/ 69992 w 1501177"/>
                <a:gd name="connsiteY202" fmla="*/ 1651881 h 1836457"/>
                <a:gd name="connsiteX203" fmla="*/ 177358 w 1501177"/>
                <a:gd name="connsiteY203" fmla="*/ 1548337 h 1836457"/>
                <a:gd name="connsiteX204" fmla="*/ 31613 w 1501177"/>
                <a:gd name="connsiteY204" fmla="*/ 1580079 h 1836457"/>
                <a:gd name="connsiteX205" fmla="*/ 157117 w 1501177"/>
                <a:gd name="connsiteY205" fmla="*/ 1499469 h 1836457"/>
                <a:gd name="connsiteX206" fmla="*/ 7978 w 1501177"/>
                <a:gd name="connsiteY206" fmla="*/ 1502171 h 1836457"/>
                <a:gd name="connsiteX207" fmla="*/ 146800 w 1501177"/>
                <a:gd name="connsiteY207" fmla="*/ 1447595 h 1836457"/>
                <a:gd name="connsiteX208" fmla="*/ 0 w 1501177"/>
                <a:gd name="connsiteY208" fmla="*/ 1421149 h 1836457"/>
                <a:gd name="connsiteX209" fmla="*/ 146800 w 1501177"/>
                <a:gd name="connsiteY209" fmla="*/ 1394702 h 1836457"/>
                <a:gd name="connsiteX210" fmla="*/ 7978 w 1501177"/>
                <a:gd name="connsiteY210" fmla="*/ 1340126 h 1836457"/>
                <a:gd name="connsiteX211" fmla="*/ 157117 w 1501177"/>
                <a:gd name="connsiteY211" fmla="*/ 1342828 h 1836457"/>
                <a:gd name="connsiteX212" fmla="*/ 31613 w 1501177"/>
                <a:gd name="connsiteY212" fmla="*/ 1262218 h 1836457"/>
                <a:gd name="connsiteX213" fmla="*/ 177358 w 1501177"/>
                <a:gd name="connsiteY213" fmla="*/ 1293960 h 1836457"/>
                <a:gd name="connsiteX214" fmla="*/ 69992 w 1501177"/>
                <a:gd name="connsiteY214" fmla="*/ 1190416 h 1836457"/>
                <a:gd name="connsiteX215" fmla="*/ 206743 w 1501177"/>
                <a:gd name="connsiteY215" fmla="*/ 1249984 h 1836457"/>
                <a:gd name="connsiteX216" fmla="*/ 121641 w 1501177"/>
                <a:gd name="connsiteY216" fmla="*/ 1127481 h 1836457"/>
                <a:gd name="connsiteX217" fmla="*/ 244144 w 1501177"/>
                <a:gd name="connsiteY217" fmla="*/ 1212583 h 1836457"/>
                <a:gd name="connsiteX218" fmla="*/ 184576 w 1501177"/>
                <a:gd name="connsiteY218" fmla="*/ 1075832 h 1836457"/>
                <a:gd name="connsiteX219" fmla="*/ 288120 w 1501177"/>
                <a:gd name="connsiteY219" fmla="*/ 1183198 h 1836457"/>
                <a:gd name="connsiteX220" fmla="*/ 256378 w 1501177"/>
                <a:gd name="connsiteY220" fmla="*/ 1037453 h 1836457"/>
                <a:gd name="connsiteX221" fmla="*/ 336988 w 1501177"/>
                <a:gd name="connsiteY221" fmla="*/ 1162957 h 1836457"/>
                <a:gd name="connsiteX222" fmla="*/ 334286 w 1501177"/>
                <a:gd name="connsiteY222" fmla="*/ 1013818 h 1836457"/>
                <a:gd name="connsiteX223" fmla="*/ 388862 w 1501177"/>
                <a:gd name="connsiteY223" fmla="*/ 1152640 h 1836457"/>
                <a:gd name="connsiteX224" fmla="*/ 415309 w 1501177"/>
                <a:gd name="connsiteY224" fmla="*/ 1005840 h 1836457"/>
                <a:gd name="connsiteX225" fmla="*/ 439856 w 1501177"/>
                <a:gd name="connsiteY225" fmla="*/ 1142100 h 1836457"/>
                <a:gd name="connsiteX226" fmla="*/ 445856 w 1501177"/>
                <a:gd name="connsiteY226" fmla="*/ 1142208 h 1836457"/>
                <a:gd name="connsiteX227" fmla="*/ 472889 w 1501177"/>
                <a:gd name="connsiteY227" fmla="*/ 1073447 h 1836457"/>
                <a:gd name="connsiteX228" fmla="*/ 458333 w 1501177"/>
                <a:gd name="connsiteY228" fmla="*/ 1064098 h 1836457"/>
                <a:gd name="connsiteX229" fmla="*/ 475126 w 1501177"/>
                <a:gd name="connsiteY229" fmla="*/ 1067755 h 1836457"/>
                <a:gd name="connsiteX230" fmla="*/ 496331 w 1501177"/>
                <a:gd name="connsiteY230" fmla="*/ 1013818 h 1836457"/>
                <a:gd name="connsiteX231" fmla="*/ 495275 w 1501177"/>
                <a:gd name="connsiteY231" fmla="*/ 1072144 h 1836457"/>
                <a:gd name="connsiteX232" fmla="*/ 545002 w 1501177"/>
                <a:gd name="connsiteY232" fmla="*/ 1082974 h 1836457"/>
                <a:gd name="connsiteX233" fmla="*/ 562495 w 1501177"/>
                <a:gd name="connsiteY233" fmla="*/ 1055737 h 1836457"/>
                <a:gd name="connsiteX234" fmla="*/ 496712 w 1501177"/>
                <a:gd name="connsiteY234" fmla="*/ 992296 h 1836457"/>
                <a:gd name="connsiteX235" fmla="*/ 633463 w 1501177"/>
                <a:gd name="connsiteY235" fmla="*/ 1051864 h 1836457"/>
                <a:gd name="connsiteX236" fmla="*/ 548361 w 1501177"/>
                <a:gd name="connsiteY236" fmla="*/ 929361 h 1836457"/>
                <a:gd name="connsiteX237" fmla="*/ 670864 w 1501177"/>
                <a:gd name="connsiteY237" fmla="*/ 1014463 h 1836457"/>
                <a:gd name="connsiteX238" fmla="*/ 611296 w 1501177"/>
                <a:gd name="connsiteY238" fmla="*/ 877712 h 1836457"/>
                <a:gd name="connsiteX239" fmla="*/ 714840 w 1501177"/>
                <a:gd name="connsiteY239" fmla="*/ 985078 h 1836457"/>
                <a:gd name="connsiteX240" fmla="*/ 684711 w 1501177"/>
                <a:gd name="connsiteY240" fmla="*/ 846739 h 1836457"/>
                <a:gd name="connsiteX241" fmla="*/ 678538 w 1501177"/>
                <a:gd name="connsiteY241" fmla="*/ 846851 h 1836457"/>
                <a:gd name="connsiteX242" fmla="*/ 684247 w 1501177"/>
                <a:gd name="connsiteY242" fmla="*/ 844607 h 1836457"/>
                <a:gd name="connsiteX243" fmla="*/ 683098 w 1501177"/>
                <a:gd name="connsiteY243" fmla="*/ 839333 h 1836457"/>
                <a:gd name="connsiteX244" fmla="*/ 686034 w 1501177"/>
                <a:gd name="connsiteY244" fmla="*/ 843904 h 1836457"/>
                <a:gd name="connsiteX245" fmla="*/ 741439 w 1501177"/>
                <a:gd name="connsiteY245" fmla="*/ 822123 h 1836457"/>
                <a:gd name="connsiteX246" fmla="*/ 733335 w 1501177"/>
                <a:gd name="connsiteY246" fmla="*/ 777138 h 1836457"/>
                <a:gd name="connsiteX247" fmla="*/ 683373 w 1501177"/>
                <a:gd name="connsiteY247" fmla="*/ 768137 h 1836457"/>
                <a:gd name="connsiteX248" fmla="*/ 661946 w 1501177"/>
                <a:gd name="connsiteY248" fmla="*/ 822639 h 1836457"/>
                <a:gd name="connsiteX249" fmla="*/ 664648 w 1501177"/>
                <a:gd name="connsiteY249" fmla="*/ 673500 h 1836457"/>
                <a:gd name="connsiteX250" fmla="*/ 584038 w 1501177"/>
                <a:gd name="connsiteY250" fmla="*/ 799004 h 1836457"/>
                <a:gd name="connsiteX251" fmla="*/ 615780 w 1501177"/>
                <a:gd name="connsiteY251" fmla="*/ 653259 h 1836457"/>
                <a:gd name="connsiteX252" fmla="*/ 512236 w 1501177"/>
                <a:gd name="connsiteY252" fmla="*/ 760625 h 1836457"/>
                <a:gd name="connsiteX253" fmla="*/ 571804 w 1501177"/>
                <a:gd name="connsiteY253" fmla="*/ 623874 h 1836457"/>
                <a:gd name="connsiteX254" fmla="*/ 449301 w 1501177"/>
                <a:gd name="connsiteY254" fmla="*/ 708976 h 1836457"/>
                <a:gd name="connsiteX255" fmla="*/ 534403 w 1501177"/>
                <a:gd name="connsiteY255" fmla="*/ 586473 h 1836457"/>
                <a:gd name="connsiteX256" fmla="*/ 397652 w 1501177"/>
                <a:gd name="connsiteY256" fmla="*/ 646041 h 1836457"/>
                <a:gd name="connsiteX257" fmla="*/ 505018 w 1501177"/>
                <a:gd name="connsiteY257" fmla="*/ 542497 h 1836457"/>
                <a:gd name="connsiteX258" fmla="*/ 359273 w 1501177"/>
                <a:gd name="connsiteY258" fmla="*/ 574239 h 1836457"/>
                <a:gd name="connsiteX259" fmla="*/ 484777 w 1501177"/>
                <a:gd name="connsiteY259" fmla="*/ 493629 h 1836457"/>
                <a:gd name="connsiteX260" fmla="*/ 335638 w 1501177"/>
                <a:gd name="connsiteY260" fmla="*/ 496331 h 1836457"/>
                <a:gd name="connsiteX261" fmla="*/ 474460 w 1501177"/>
                <a:gd name="connsiteY261" fmla="*/ 441755 h 1836457"/>
                <a:gd name="connsiteX262" fmla="*/ 327660 w 1501177"/>
                <a:gd name="connsiteY262" fmla="*/ 415309 h 1836457"/>
                <a:gd name="connsiteX263" fmla="*/ 474460 w 1501177"/>
                <a:gd name="connsiteY263" fmla="*/ 388862 h 1836457"/>
                <a:gd name="connsiteX264" fmla="*/ 335638 w 1501177"/>
                <a:gd name="connsiteY264" fmla="*/ 334286 h 1836457"/>
                <a:gd name="connsiteX265" fmla="*/ 484777 w 1501177"/>
                <a:gd name="connsiteY265" fmla="*/ 336988 h 1836457"/>
                <a:gd name="connsiteX266" fmla="*/ 359273 w 1501177"/>
                <a:gd name="connsiteY266" fmla="*/ 256378 h 1836457"/>
                <a:gd name="connsiteX267" fmla="*/ 505018 w 1501177"/>
                <a:gd name="connsiteY267" fmla="*/ 288120 h 1836457"/>
                <a:gd name="connsiteX268" fmla="*/ 397652 w 1501177"/>
                <a:gd name="connsiteY268" fmla="*/ 184576 h 1836457"/>
                <a:gd name="connsiteX269" fmla="*/ 534403 w 1501177"/>
                <a:gd name="connsiteY269" fmla="*/ 244144 h 1836457"/>
                <a:gd name="connsiteX270" fmla="*/ 449301 w 1501177"/>
                <a:gd name="connsiteY270" fmla="*/ 121641 h 1836457"/>
                <a:gd name="connsiteX271" fmla="*/ 571804 w 1501177"/>
                <a:gd name="connsiteY271" fmla="*/ 206743 h 1836457"/>
                <a:gd name="connsiteX272" fmla="*/ 512236 w 1501177"/>
                <a:gd name="connsiteY272" fmla="*/ 69992 h 1836457"/>
                <a:gd name="connsiteX273" fmla="*/ 615780 w 1501177"/>
                <a:gd name="connsiteY273" fmla="*/ 177358 h 1836457"/>
                <a:gd name="connsiteX274" fmla="*/ 584038 w 1501177"/>
                <a:gd name="connsiteY274" fmla="*/ 31613 h 1836457"/>
                <a:gd name="connsiteX275" fmla="*/ 664648 w 1501177"/>
                <a:gd name="connsiteY275" fmla="*/ 157117 h 1836457"/>
                <a:gd name="connsiteX276" fmla="*/ 661946 w 1501177"/>
                <a:gd name="connsiteY276" fmla="*/ 7978 h 1836457"/>
                <a:gd name="connsiteX277" fmla="*/ 716522 w 1501177"/>
                <a:gd name="connsiteY277" fmla="*/ 146800 h 1836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1501177" h="1836457">
                  <a:moveTo>
                    <a:pt x="653259" y="1548337"/>
                  </a:moveTo>
                  <a:lnTo>
                    <a:pt x="688428" y="1582254"/>
                  </a:lnTo>
                  <a:lnTo>
                    <a:pt x="693887" y="1557185"/>
                  </a:lnTo>
                  <a:close/>
                  <a:moveTo>
                    <a:pt x="751084" y="1500875"/>
                  </a:moveTo>
                  <a:lnTo>
                    <a:pt x="729065" y="1535158"/>
                  </a:lnTo>
                  <a:lnTo>
                    <a:pt x="762344" y="1556532"/>
                  </a:lnTo>
                  <a:lnTo>
                    <a:pt x="763348" y="1501097"/>
                  </a:lnTo>
                  <a:close/>
                  <a:moveTo>
                    <a:pt x="677648" y="1499544"/>
                  </a:moveTo>
                  <a:lnTo>
                    <a:pt x="676106" y="1501143"/>
                  </a:lnTo>
                  <a:lnTo>
                    <a:pt x="702413" y="1518039"/>
                  </a:lnTo>
                  <a:lnTo>
                    <a:pt x="706328" y="1500064"/>
                  </a:lnTo>
                  <a:close/>
                  <a:moveTo>
                    <a:pt x="815582" y="1491537"/>
                  </a:moveTo>
                  <a:lnTo>
                    <a:pt x="812906" y="1498345"/>
                  </a:lnTo>
                  <a:lnTo>
                    <a:pt x="817106" y="1499996"/>
                  </a:lnTo>
                  <a:close/>
                  <a:moveTo>
                    <a:pt x="440231" y="1144181"/>
                  </a:moveTo>
                  <a:lnTo>
                    <a:pt x="441755" y="1152640"/>
                  </a:lnTo>
                  <a:lnTo>
                    <a:pt x="444432" y="1145833"/>
                  </a:lnTo>
                  <a:close/>
                  <a:moveTo>
                    <a:pt x="554925" y="1126138"/>
                  </a:moveTo>
                  <a:lnTo>
                    <a:pt x="551010" y="1144113"/>
                  </a:lnTo>
                  <a:lnTo>
                    <a:pt x="579690" y="1144633"/>
                  </a:lnTo>
                  <a:lnTo>
                    <a:pt x="581231" y="1143034"/>
                  </a:lnTo>
                  <a:close/>
                  <a:moveTo>
                    <a:pt x="1144520" y="1116255"/>
                  </a:moveTo>
                  <a:lnTo>
                    <a:pt x="1100220" y="1144708"/>
                  </a:lnTo>
                  <a:lnTo>
                    <a:pt x="1155314" y="1143710"/>
                  </a:lnTo>
                  <a:close/>
                  <a:moveTo>
                    <a:pt x="494994" y="1087645"/>
                  </a:moveTo>
                  <a:lnTo>
                    <a:pt x="493989" y="1143080"/>
                  </a:lnTo>
                  <a:lnTo>
                    <a:pt x="506253" y="1143302"/>
                  </a:lnTo>
                  <a:lnTo>
                    <a:pt x="528273" y="1109020"/>
                  </a:lnTo>
                  <a:close/>
                  <a:moveTo>
                    <a:pt x="1200385" y="1080374"/>
                  </a:moveTo>
                  <a:lnTo>
                    <a:pt x="1165615" y="1102706"/>
                  </a:lnTo>
                  <a:lnTo>
                    <a:pt x="1166354" y="1143510"/>
                  </a:lnTo>
                  <a:lnTo>
                    <a:pt x="1240079" y="1142174"/>
                  </a:lnTo>
                  <a:close/>
                  <a:moveTo>
                    <a:pt x="568910" y="1061924"/>
                  </a:moveTo>
                  <a:lnTo>
                    <a:pt x="563450" y="1086992"/>
                  </a:lnTo>
                  <a:lnTo>
                    <a:pt x="604078" y="1095840"/>
                  </a:lnTo>
                  <a:close/>
                  <a:moveTo>
                    <a:pt x="1120958" y="1056320"/>
                  </a:moveTo>
                  <a:lnTo>
                    <a:pt x="1105705" y="1071030"/>
                  </a:lnTo>
                  <a:lnTo>
                    <a:pt x="1102104" y="1091022"/>
                  </a:lnTo>
                  <a:lnTo>
                    <a:pt x="1132037" y="1084502"/>
                  </a:lnTo>
                  <a:close/>
                  <a:moveTo>
                    <a:pt x="1060112" y="1038164"/>
                  </a:moveTo>
                  <a:lnTo>
                    <a:pt x="1055058" y="1045439"/>
                  </a:lnTo>
                  <a:lnTo>
                    <a:pt x="1052932" y="1050846"/>
                  </a:lnTo>
                  <a:lnTo>
                    <a:pt x="1061708" y="1047023"/>
                  </a:lnTo>
                  <a:close/>
                  <a:moveTo>
                    <a:pt x="1164189" y="1024020"/>
                  </a:moveTo>
                  <a:lnTo>
                    <a:pt x="1165154" y="1077290"/>
                  </a:lnTo>
                  <a:lnTo>
                    <a:pt x="1194323" y="1070937"/>
                  </a:lnTo>
                  <a:close/>
                  <a:moveTo>
                    <a:pt x="874965" y="938011"/>
                  </a:moveTo>
                  <a:lnTo>
                    <a:pt x="866190" y="941834"/>
                  </a:lnTo>
                  <a:lnTo>
                    <a:pt x="867786" y="950693"/>
                  </a:lnTo>
                  <a:lnTo>
                    <a:pt x="872840" y="943418"/>
                  </a:lnTo>
                  <a:close/>
                  <a:moveTo>
                    <a:pt x="762743" y="911567"/>
                  </a:moveTo>
                  <a:lnTo>
                    <a:pt x="733574" y="917920"/>
                  </a:lnTo>
                  <a:lnTo>
                    <a:pt x="763708" y="964837"/>
                  </a:lnTo>
                  <a:close/>
                  <a:moveTo>
                    <a:pt x="825794" y="897835"/>
                  </a:moveTo>
                  <a:lnTo>
                    <a:pt x="795860" y="904355"/>
                  </a:lnTo>
                  <a:lnTo>
                    <a:pt x="806940" y="932537"/>
                  </a:lnTo>
                  <a:lnTo>
                    <a:pt x="822193" y="917827"/>
                  </a:lnTo>
                  <a:close/>
                  <a:moveTo>
                    <a:pt x="761543" y="845347"/>
                  </a:moveTo>
                  <a:lnTo>
                    <a:pt x="687819" y="846683"/>
                  </a:lnTo>
                  <a:lnTo>
                    <a:pt x="727513" y="908484"/>
                  </a:lnTo>
                  <a:lnTo>
                    <a:pt x="762283" y="886151"/>
                  </a:lnTo>
                  <a:close/>
                  <a:moveTo>
                    <a:pt x="827677" y="844149"/>
                  </a:moveTo>
                  <a:lnTo>
                    <a:pt x="772584" y="845147"/>
                  </a:lnTo>
                  <a:lnTo>
                    <a:pt x="783377" y="872602"/>
                  </a:lnTo>
                  <a:close/>
                  <a:moveTo>
                    <a:pt x="751998" y="780500"/>
                  </a:moveTo>
                  <a:lnTo>
                    <a:pt x="744733" y="820828"/>
                  </a:lnTo>
                  <a:lnTo>
                    <a:pt x="812764" y="794082"/>
                  </a:lnTo>
                  <a:lnTo>
                    <a:pt x="811650" y="791246"/>
                  </a:lnTo>
                  <a:close/>
                  <a:moveTo>
                    <a:pt x="763238" y="718105"/>
                  </a:moveTo>
                  <a:lnTo>
                    <a:pt x="757461" y="750173"/>
                  </a:lnTo>
                  <a:lnTo>
                    <a:pt x="792986" y="743773"/>
                  </a:lnTo>
                  <a:lnTo>
                    <a:pt x="786488" y="727245"/>
                  </a:lnTo>
                  <a:close/>
                  <a:moveTo>
                    <a:pt x="711101" y="697608"/>
                  </a:moveTo>
                  <a:lnTo>
                    <a:pt x="685326" y="763169"/>
                  </a:lnTo>
                  <a:lnTo>
                    <a:pt x="729388" y="755231"/>
                  </a:lnTo>
                  <a:lnTo>
                    <a:pt x="719609" y="700953"/>
                  </a:lnTo>
                  <a:close/>
                  <a:moveTo>
                    <a:pt x="769415" y="683817"/>
                  </a:moveTo>
                  <a:lnTo>
                    <a:pt x="768942" y="686444"/>
                  </a:lnTo>
                  <a:lnTo>
                    <a:pt x="770459" y="686471"/>
                  </a:lnTo>
                  <a:close/>
                  <a:moveTo>
                    <a:pt x="716522" y="683817"/>
                  </a:moveTo>
                  <a:lnTo>
                    <a:pt x="715868" y="685482"/>
                  </a:lnTo>
                  <a:lnTo>
                    <a:pt x="716825" y="685500"/>
                  </a:lnTo>
                  <a:close/>
                  <a:moveTo>
                    <a:pt x="821471" y="683522"/>
                  </a:moveTo>
                  <a:lnTo>
                    <a:pt x="821541" y="687397"/>
                  </a:lnTo>
                  <a:lnTo>
                    <a:pt x="827677" y="687508"/>
                  </a:lnTo>
                  <a:close/>
                  <a:moveTo>
                    <a:pt x="1112012" y="495637"/>
                  </a:moveTo>
                  <a:lnTo>
                    <a:pt x="1112315" y="497320"/>
                  </a:lnTo>
                  <a:lnTo>
                    <a:pt x="1112970" y="495655"/>
                  </a:lnTo>
                  <a:close/>
                  <a:moveTo>
                    <a:pt x="1058379" y="494666"/>
                  </a:moveTo>
                  <a:lnTo>
                    <a:pt x="1059422" y="497320"/>
                  </a:lnTo>
                  <a:lnTo>
                    <a:pt x="1059896" y="494693"/>
                  </a:lnTo>
                  <a:close/>
                  <a:moveTo>
                    <a:pt x="1001160" y="493629"/>
                  </a:moveTo>
                  <a:lnTo>
                    <a:pt x="1007367" y="497615"/>
                  </a:lnTo>
                  <a:lnTo>
                    <a:pt x="1007296" y="493740"/>
                  </a:lnTo>
                  <a:close/>
                  <a:moveTo>
                    <a:pt x="1071377" y="430964"/>
                  </a:moveTo>
                  <a:lnTo>
                    <a:pt x="1035851" y="437364"/>
                  </a:lnTo>
                  <a:lnTo>
                    <a:pt x="1042349" y="453892"/>
                  </a:lnTo>
                  <a:lnTo>
                    <a:pt x="1065599" y="463033"/>
                  </a:lnTo>
                  <a:close/>
                  <a:moveTo>
                    <a:pt x="1143511" y="417969"/>
                  </a:moveTo>
                  <a:lnTo>
                    <a:pt x="1099450" y="425907"/>
                  </a:lnTo>
                  <a:lnTo>
                    <a:pt x="1109228" y="480185"/>
                  </a:lnTo>
                  <a:lnTo>
                    <a:pt x="1117737" y="483530"/>
                  </a:lnTo>
                  <a:close/>
                  <a:moveTo>
                    <a:pt x="1084106" y="360309"/>
                  </a:moveTo>
                  <a:lnTo>
                    <a:pt x="1016073" y="387055"/>
                  </a:lnTo>
                  <a:lnTo>
                    <a:pt x="1017188" y="389891"/>
                  </a:lnTo>
                  <a:lnTo>
                    <a:pt x="1076840" y="400638"/>
                  </a:lnTo>
                  <a:close/>
                  <a:moveTo>
                    <a:pt x="742969" y="0"/>
                  </a:moveTo>
                  <a:lnTo>
                    <a:pt x="769415" y="146800"/>
                  </a:lnTo>
                  <a:lnTo>
                    <a:pt x="823991" y="7978"/>
                  </a:lnTo>
                  <a:cubicBezTo>
                    <a:pt x="823090" y="57691"/>
                    <a:pt x="822190" y="107404"/>
                    <a:pt x="821289" y="157117"/>
                  </a:cubicBezTo>
                  <a:lnTo>
                    <a:pt x="901899" y="31613"/>
                  </a:lnTo>
                  <a:lnTo>
                    <a:pt x="870157" y="177358"/>
                  </a:lnTo>
                  <a:lnTo>
                    <a:pt x="973701" y="69992"/>
                  </a:lnTo>
                  <a:lnTo>
                    <a:pt x="914133" y="206743"/>
                  </a:lnTo>
                  <a:lnTo>
                    <a:pt x="1036636" y="121641"/>
                  </a:lnTo>
                  <a:lnTo>
                    <a:pt x="951534" y="244144"/>
                  </a:lnTo>
                  <a:lnTo>
                    <a:pt x="1088285" y="184576"/>
                  </a:lnTo>
                  <a:lnTo>
                    <a:pt x="980919" y="288120"/>
                  </a:lnTo>
                  <a:lnTo>
                    <a:pt x="1126664" y="256378"/>
                  </a:lnTo>
                  <a:lnTo>
                    <a:pt x="1001160" y="336988"/>
                  </a:lnTo>
                  <a:lnTo>
                    <a:pt x="1150299" y="334286"/>
                  </a:lnTo>
                  <a:lnTo>
                    <a:pt x="1087399" y="359014"/>
                  </a:lnTo>
                  <a:lnTo>
                    <a:pt x="1095504" y="404000"/>
                  </a:lnTo>
                  <a:lnTo>
                    <a:pt x="1145464" y="413001"/>
                  </a:lnTo>
                  <a:lnTo>
                    <a:pt x="1166891" y="358498"/>
                  </a:lnTo>
                  <a:cubicBezTo>
                    <a:pt x="1165990" y="408211"/>
                    <a:pt x="1165090" y="457924"/>
                    <a:pt x="1164189" y="507637"/>
                  </a:cubicBezTo>
                  <a:lnTo>
                    <a:pt x="1244799" y="382133"/>
                  </a:lnTo>
                  <a:lnTo>
                    <a:pt x="1213057" y="527878"/>
                  </a:lnTo>
                  <a:lnTo>
                    <a:pt x="1316601" y="420512"/>
                  </a:lnTo>
                  <a:lnTo>
                    <a:pt x="1257033" y="557263"/>
                  </a:lnTo>
                  <a:lnTo>
                    <a:pt x="1379536" y="472161"/>
                  </a:lnTo>
                  <a:lnTo>
                    <a:pt x="1294434" y="594664"/>
                  </a:lnTo>
                  <a:lnTo>
                    <a:pt x="1431185" y="535096"/>
                  </a:lnTo>
                  <a:lnTo>
                    <a:pt x="1323819" y="638640"/>
                  </a:lnTo>
                  <a:lnTo>
                    <a:pt x="1469564" y="606898"/>
                  </a:lnTo>
                  <a:lnTo>
                    <a:pt x="1344060" y="687508"/>
                  </a:lnTo>
                  <a:lnTo>
                    <a:pt x="1493199" y="684806"/>
                  </a:lnTo>
                  <a:lnTo>
                    <a:pt x="1354377" y="739382"/>
                  </a:lnTo>
                  <a:lnTo>
                    <a:pt x="1501177" y="765829"/>
                  </a:lnTo>
                  <a:lnTo>
                    <a:pt x="1354377" y="792275"/>
                  </a:lnTo>
                  <a:lnTo>
                    <a:pt x="1493199" y="846851"/>
                  </a:lnTo>
                  <a:lnTo>
                    <a:pt x="1344060" y="844149"/>
                  </a:lnTo>
                  <a:lnTo>
                    <a:pt x="1469564" y="924759"/>
                  </a:lnTo>
                  <a:lnTo>
                    <a:pt x="1323819" y="893017"/>
                  </a:lnTo>
                  <a:lnTo>
                    <a:pt x="1431185" y="996561"/>
                  </a:lnTo>
                  <a:lnTo>
                    <a:pt x="1294434" y="936993"/>
                  </a:lnTo>
                  <a:lnTo>
                    <a:pt x="1379536" y="1059496"/>
                  </a:lnTo>
                  <a:lnTo>
                    <a:pt x="1257033" y="974394"/>
                  </a:lnTo>
                  <a:lnTo>
                    <a:pt x="1316601" y="1111145"/>
                  </a:lnTo>
                  <a:lnTo>
                    <a:pt x="1213057" y="1003779"/>
                  </a:lnTo>
                  <a:lnTo>
                    <a:pt x="1243186" y="1142118"/>
                  </a:lnTo>
                  <a:lnTo>
                    <a:pt x="1249359" y="1142006"/>
                  </a:lnTo>
                  <a:lnTo>
                    <a:pt x="1243651" y="1144250"/>
                  </a:lnTo>
                  <a:lnTo>
                    <a:pt x="1244799" y="1149524"/>
                  </a:lnTo>
                  <a:lnTo>
                    <a:pt x="1241863" y="1144953"/>
                  </a:lnTo>
                  <a:lnTo>
                    <a:pt x="1110537" y="1196582"/>
                  </a:lnTo>
                  <a:lnTo>
                    <a:pt x="1257337" y="1223029"/>
                  </a:lnTo>
                  <a:lnTo>
                    <a:pt x="1110537" y="1249475"/>
                  </a:lnTo>
                  <a:lnTo>
                    <a:pt x="1249359" y="1304051"/>
                  </a:lnTo>
                  <a:lnTo>
                    <a:pt x="1100220" y="1301349"/>
                  </a:lnTo>
                  <a:lnTo>
                    <a:pt x="1225724" y="1381959"/>
                  </a:lnTo>
                  <a:lnTo>
                    <a:pt x="1079979" y="1350217"/>
                  </a:lnTo>
                  <a:lnTo>
                    <a:pt x="1187345" y="1453761"/>
                  </a:lnTo>
                  <a:lnTo>
                    <a:pt x="1050594" y="1394193"/>
                  </a:lnTo>
                  <a:lnTo>
                    <a:pt x="1135696" y="1516696"/>
                  </a:lnTo>
                  <a:lnTo>
                    <a:pt x="1013193" y="1431594"/>
                  </a:lnTo>
                  <a:lnTo>
                    <a:pt x="1072761" y="1568345"/>
                  </a:lnTo>
                  <a:lnTo>
                    <a:pt x="969217" y="1460979"/>
                  </a:lnTo>
                  <a:lnTo>
                    <a:pt x="1000959" y="1606724"/>
                  </a:lnTo>
                  <a:lnTo>
                    <a:pt x="920349" y="1481220"/>
                  </a:lnTo>
                  <a:cubicBezTo>
                    <a:pt x="921250" y="1530933"/>
                    <a:pt x="922150" y="1580646"/>
                    <a:pt x="923051" y="1630359"/>
                  </a:cubicBezTo>
                  <a:lnTo>
                    <a:pt x="868475" y="1491537"/>
                  </a:lnTo>
                  <a:lnTo>
                    <a:pt x="842029" y="1638337"/>
                  </a:lnTo>
                  <a:lnTo>
                    <a:pt x="817481" y="1502078"/>
                  </a:lnTo>
                  <a:lnTo>
                    <a:pt x="811481" y="1501969"/>
                  </a:lnTo>
                  <a:lnTo>
                    <a:pt x="784449" y="1570730"/>
                  </a:lnTo>
                  <a:lnTo>
                    <a:pt x="799004" y="1580079"/>
                  </a:lnTo>
                  <a:lnTo>
                    <a:pt x="782211" y="1576422"/>
                  </a:lnTo>
                  <a:lnTo>
                    <a:pt x="761006" y="1630359"/>
                  </a:lnTo>
                  <a:lnTo>
                    <a:pt x="762063" y="1572034"/>
                  </a:lnTo>
                  <a:lnTo>
                    <a:pt x="712336" y="1561203"/>
                  </a:lnTo>
                  <a:lnTo>
                    <a:pt x="694842" y="1588440"/>
                  </a:lnTo>
                  <a:lnTo>
                    <a:pt x="760625" y="1651881"/>
                  </a:lnTo>
                  <a:lnTo>
                    <a:pt x="623874" y="1592313"/>
                  </a:lnTo>
                  <a:lnTo>
                    <a:pt x="708976" y="1714816"/>
                  </a:lnTo>
                  <a:lnTo>
                    <a:pt x="586473" y="1629714"/>
                  </a:lnTo>
                  <a:lnTo>
                    <a:pt x="646041" y="1766465"/>
                  </a:lnTo>
                  <a:lnTo>
                    <a:pt x="542497" y="1659099"/>
                  </a:lnTo>
                  <a:lnTo>
                    <a:pt x="574239" y="1804844"/>
                  </a:lnTo>
                  <a:lnTo>
                    <a:pt x="493629" y="1679340"/>
                  </a:lnTo>
                  <a:cubicBezTo>
                    <a:pt x="494530" y="1729053"/>
                    <a:pt x="495430" y="1778766"/>
                    <a:pt x="496331" y="1828479"/>
                  </a:cubicBezTo>
                  <a:lnTo>
                    <a:pt x="441755" y="1689657"/>
                  </a:lnTo>
                  <a:lnTo>
                    <a:pt x="415309" y="1836457"/>
                  </a:lnTo>
                  <a:lnTo>
                    <a:pt x="388862" y="1689657"/>
                  </a:lnTo>
                  <a:lnTo>
                    <a:pt x="334286" y="1828479"/>
                  </a:lnTo>
                  <a:cubicBezTo>
                    <a:pt x="335187" y="1778766"/>
                    <a:pt x="336087" y="1729053"/>
                    <a:pt x="336988" y="1679340"/>
                  </a:cubicBezTo>
                  <a:lnTo>
                    <a:pt x="256378" y="1804844"/>
                  </a:lnTo>
                  <a:lnTo>
                    <a:pt x="288120" y="1659099"/>
                  </a:lnTo>
                  <a:lnTo>
                    <a:pt x="184576" y="1766465"/>
                  </a:lnTo>
                  <a:lnTo>
                    <a:pt x="244144" y="1629714"/>
                  </a:lnTo>
                  <a:lnTo>
                    <a:pt x="121641" y="1714816"/>
                  </a:lnTo>
                  <a:lnTo>
                    <a:pt x="206743" y="1592313"/>
                  </a:lnTo>
                  <a:lnTo>
                    <a:pt x="69992" y="1651881"/>
                  </a:lnTo>
                  <a:lnTo>
                    <a:pt x="177358" y="1548337"/>
                  </a:lnTo>
                  <a:lnTo>
                    <a:pt x="31613" y="1580079"/>
                  </a:lnTo>
                  <a:lnTo>
                    <a:pt x="157117" y="1499469"/>
                  </a:lnTo>
                  <a:lnTo>
                    <a:pt x="7978" y="1502171"/>
                  </a:lnTo>
                  <a:lnTo>
                    <a:pt x="146800" y="1447595"/>
                  </a:lnTo>
                  <a:lnTo>
                    <a:pt x="0" y="1421149"/>
                  </a:lnTo>
                  <a:lnTo>
                    <a:pt x="146800" y="1394702"/>
                  </a:lnTo>
                  <a:lnTo>
                    <a:pt x="7978" y="1340126"/>
                  </a:lnTo>
                  <a:lnTo>
                    <a:pt x="157117" y="1342828"/>
                  </a:lnTo>
                  <a:lnTo>
                    <a:pt x="31613" y="1262218"/>
                  </a:lnTo>
                  <a:lnTo>
                    <a:pt x="177358" y="1293960"/>
                  </a:lnTo>
                  <a:lnTo>
                    <a:pt x="69992" y="1190416"/>
                  </a:lnTo>
                  <a:lnTo>
                    <a:pt x="206743" y="1249984"/>
                  </a:lnTo>
                  <a:lnTo>
                    <a:pt x="121641" y="1127481"/>
                  </a:lnTo>
                  <a:lnTo>
                    <a:pt x="244144" y="1212583"/>
                  </a:lnTo>
                  <a:lnTo>
                    <a:pt x="184576" y="1075832"/>
                  </a:lnTo>
                  <a:lnTo>
                    <a:pt x="288120" y="1183198"/>
                  </a:lnTo>
                  <a:lnTo>
                    <a:pt x="256378" y="1037453"/>
                  </a:lnTo>
                  <a:lnTo>
                    <a:pt x="336988" y="1162957"/>
                  </a:lnTo>
                  <a:cubicBezTo>
                    <a:pt x="336087" y="1113244"/>
                    <a:pt x="335187" y="1063531"/>
                    <a:pt x="334286" y="1013818"/>
                  </a:cubicBezTo>
                  <a:lnTo>
                    <a:pt x="388862" y="1152640"/>
                  </a:lnTo>
                  <a:lnTo>
                    <a:pt x="415309" y="1005840"/>
                  </a:lnTo>
                  <a:lnTo>
                    <a:pt x="439856" y="1142100"/>
                  </a:lnTo>
                  <a:lnTo>
                    <a:pt x="445856" y="1142208"/>
                  </a:lnTo>
                  <a:lnTo>
                    <a:pt x="472889" y="1073447"/>
                  </a:lnTo>
                  <a:lnTo>
                    <a:pt x="458333" y="1064098"/>
                  </a:lnTo>
                  <a:lnTo>
                    <a:pt x="475126" y="1067755"/>
                  </a:lnTo>
                  <a:lnTo>
                    <a:pt x="496331" y="1013818"/>
                  </a:lnTo>
                  <a:lnTo>
                    <a:pt x="495275" y="1072144"/>
                  </a:lnTo>
                  <a:lnTo>
                    <a:pt x="545002" y="1082974"/>
                  </a:lnTo>
                  <a:lnTo>
                    <a:pt x="562495" y="1055737"/>
                  </a:lnTo>
                  <a:lnTo>
                    <a:pt x="496712" y="992296"/>
                  </a:lnTo>
                  <a:lnTo>
                    <a:pt x="633463" y="1051864"/>
                  </a:lnTo>
                  <a:lnTo>
                    <a:pt x="548361" y="929361"/>
                  </a:lnTo>
                  <a:lnTo>
                    <a:pt x="670864" y="1014463"/>
                  </a:lnTo>
                  <a:lnTo>
                    <a:pt x="611296" y="877712"/>
                  </a:lnTo>
                  <a:lnTo>
                    <a:pt x="714840" y="985078"/>
                  </a:lnTo>
                  <a:lnTo>
                    <a:pt x="684711" y="846739"/>
                  </a:lnTo>
                  <a:lnTo>
                    <a:pt x="678538" y="846851"/>
                  </a:lnTo>
                  <a:lnTo>
                    <a:pt x="684247" y="844607"/>
                  </a:lnTo>
                  <a:lnTo>
                    <a:pt x="683098" y="839333"/>
                  </a:lnTo>
                  <a:lnTo>
                    <a:pt x="686034" y="843904"/>
                  </a:lnTo>
                  <a:lnTo>
                    <a:pt x="741439" y="822123"/>
                  </a:lnTo>
                  <a:lnTo>
                    <a:pt x="733335" y="777138"/>
                  </a:lnTo>
                  <a:lnTo>
                    <a:pt x="683373" y="768137"/>
                  </a:lnTo>
                  <a:lnTo>
                    <a:pt x="661946" y="822639"/>
                  </a:lnTo>
                  <a:cubicBezTo>
                    <a:pt x="662847" y="772926"/>
                    <a:pt x="663747" y="723213"/>
                    <a:pt x="664648" y="673500"/>
                  </a:cubicBezTo>
                  <a:lnTo>
                    <a:pt x="584038" y="799004"/>
                  </a:lnTo>
                  <a:lnTo>
                    <a:pt x="615780" y="653259"/>
                  </a:lnTo>
                  <a:lnTo>
                    <a:pt x="512236" y="760625"/>
                  </a:lnTo>
                  <a:lnTo>
                    <a:pt x="571804" y="623874"/>
                  </a:lnTo>
                  <a:lnTo>
                    <a:pt x="449301" y="708976"/>
                  </a:lnTo>
                  <a:lnTo>
                    <a:pt x="534403" y="586473"/>
                  </a:lnTo>
                  <a:lnTo>
                    <a:pt x="397652" y="646041"/>
                  </a:lnTo>
                  <a:lnTo>
                    <a:pt x="505018" y="542497"/>
                  </a:lnTo>
                  <a:lnTo>
                    <a:pt x="359273" y="574239"/>
                  </a:lnTo>
                  <a:lnTo>
                    <a:pt x="484777" y="493629"/>
                  </a:lnTo>
                  <a:lnTo>
                    <a:pt x="335638" y="496331"/>
                  </a:lnTo>
                  <a:lnTo>
                    <a:pt x="474460" y="441755"/>
                  </a:lnTo>
                  <a:lnTo>
                    <a:pt x="327660" y="415309"/>
                  </a:lnTo>
                  <a:lnTo>
                    <a:pt x="474460" y="388862"/>
                  </a:lnTo>
                  <a:lnTo>
                    <a:pt x="335638" y="334286"/>
                  </a:lnTo>
                  <a:lnTo>
                    <a:pt x="484777" y="336988"/>
                  </a:lnTo>
                  <a:lnTo>
                    <a:pt x="359273" y="256378"/>
                  </a:lnTo>
                  <a:lnTo>
                    <a:pt x="505018" y="288120"/>
                  </a:lnTo>
                  <a:lnTo>
                    <a:pt x="397652" y="184576"/>
                  </a:lnTo>
                  <a:lnTo>
                    <a:pt x="534403" y="244144"/>
                  </a:lnTo>
                  <a:lnTo>
                    <a:pt x="449301" y="121641"/>
                  </a:lnTo>
                  <a:lnTo>
                    <a:pt x="571804" y="206743"/>
                  </a:lnTo>
                  <a:lnTo>
                    <a:pt x="512236" y="69992"/>
                  </a:lnTo>
                  <a:lnTo>
                    <a:pt x="615780" y="177358"/>
                  </a:lnTo>
                  <a:lnTo>
                    <a:pt x="584038" y="31613"/>
                  </a:lnTo>
                  <a:lnTo>
                    <a:pt x="664648" y="157117"/>
                  </a:lnTo>
                  <a:cubicBezTo>
                    <a:pt x="663747" y="107404"/>
                    <a:pt x="662847" y="57691"/>
                    <a:pt x="661946" y="7978"/>
                  </a:cubicBezTo>
                  <a:lnTo>
                    <a:pt x="716522" y="14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/>
            <p:cNvSpPr/>
            <p:nvPr/>
          </p:nvSpPr>
          <p:spPr bwMode="auto">
            <a:xfrm>
              <a:off x="6050999" y="495473"/>
              <a:ext cx="1180832" cy="1516112"/>
            </a:xfrm>
            <a:custGeom>
              <a:avLst/>
              <a:gdLst>
                <a:gd name="connsiteX0" fmla="*/ 681856 w 1180832"/>
                <a:gd name="connsiteY0" fmla="*/ 807720 h 1516112"/>
                <a:gd name="connsiteX1" fmla="*/ 712799 w 1180832"/>
                <a:gd name="connsiteY1" fmla="*/ 827828 h 1516112"/>
                <a:gd name="connsiteX2" fmla="*/ 747890 w 1180832"/>
                <a:gd name="connsiteY2" fmla="*/ 816414 h 1516112"/>
                <a:gd name="connsiteX3" fmla="*/ 772573 w 1180832"/>
                <a:gd name="connsiteY3" fmla="*/ 843844 h 1516112"/>
                <a:gd name="connsiteX4" fmla="*/ 809424 w 1180832"/>
                <a:gd name="connsiteY4" fmla="*/ 841902 h 1516112"/>
                <a:gd name="connsiteX5" fmla="*/ 826167 w 1180832"/>
                <a:gd name="connsiteY5" fmla="*/ 874787 h 1516112"/>
                <a:gd name="connsiteX6" fmla="*/ 862264 w 1180832"/>
                <a:gd name="connsiteY6" fmla="*/ 882448 h 1516112"/>
                <a:gd name="connsiteX7" fmla="*/ 869925 w 1180832"/>
                <a:gd name="connsiteY7" fmla="*/ 918545 h 1516112"/>
                <a:gd name="connsiteX8" fmla="*/ 902810 w 1180832"/>
                <a:gd name="connsiteY8" fmla="*/ 935288 h 1516112"/>
                <a:gd name="connsiteX9" fmla="*/ 900868 w 1180832"/>
                <a:gd name="connsiteY9" fmla="*/ 972139 h 1516112"/>
                <a:gd name="connsiteX10" fmla="*/ 928298 w 1180832"/>
                <a:gd name="connsiteY10" fmla="*/ 996822 h 1516112"/>
                <a:gd name="connsiteX11" fmla="*/ 916884 w 1180832"/>
                <a:gd name="connsiteY11" fmla="*/ 1031913 h 1516112"/>
                <a:gd name="connsiteX12" fmla="*/ 936992 w 1180832"/>
                <a:gd name="connsiteY12" fmla="*/ 1062856 h 1516112"/>
                <a:gd name="connsiteX13" fmla="*/ 916884 w 1180832"/>
                <a:gd name="connsiteY13" fmla="*/ 1093799 h 1516112"/>
                <a:gd name="connsiteX14" fmla="*/ 928298 w 1180832"/>
                <a:gd name="connsiteY14" fmla="*/ 1128890 h 1516112"/>
                <a:gd name="connsiteX15" fmla="*/ 900868 w 1180832"/>
                <a:gd name="connsiteY15" fmla="*/ 1153573 h 1516112"/>
                <a:gd name="connsiteX16" fmla="*/ 902810 w 1180832"/>
                <a:gd name="connsiteY16" fmla="*/ 1190424 h 1516112"/>
                <a:gd name="connsiteX17" fmla="*/ 869925 w 1180832"/>
                <a:gd name="connsiteY17" fmla="*/ 1207167 h 1516112"/>
                <a:gd name="connsiteX18" fmla="*/ 862264 w 1180832"/>
                <a:gd name="connsiteY18" fmla="*/ 1243264 h 1516112"/>
                <a:gd name="connsiteX19" fmla="*/ 826167 w 1180832"/>
                <a:gd name="connsiteY19" fmla="*/ 1250925 h 1516112"/>
                <a:gd name="connsiteX20" fmla="*/ 809424 w 1180832"/>
                <a:gd name="connsiteY20" fmla="*/ 1283810 h 1516112"/>
                <a:gd name="connsiteX21" fmla="*/ 772573 w 1180832"/>
                <a:gd name="connsiteY21" fmla="*/ 1281868 h 1516112"/>
                <a:gd name="connsiteX22" fmla="*/ 747890 w 1180832"/>
                <a:gd name="connsiteY22" fmla="*/ 1309298 h 1516112"/>
                <a:gd name="connsiteX23" fmla="*/ 712799 w 1180832"/>
                <a:gd name="connsiteY23" fmla="*/ 1297884 h 1516112"/>
                <a:gd name="connsiteX24" fmla="*/ 681856 w 1180832"/>
                <a:gd name="connsiteY24" fmla="*/ 1317992 h 1516112"/>
                <a:gd name="connsiteX25" fmla="*/ 650913 w 1180832"/>
                <a:gd name="connsiteY25" fmla="*/ 1297884 h 1516112"/>
                <a:gd name="connsiteX26" fmla="*/ 615822 w 1180832"/>
                <a:gd name="connsiteY26" fmla="*/ 1309298 h 1516112"/>
                <a:gd name="connsiteX27" fmla="*/ 591139 w 1180832"/>
                <a:gd name="connsiteY27" fmla="*/ 1281868 h 1516112"/>
                <a:gd name="connsiteX28" fmla="*/ 554288 w 1180832"/>
                <a:gd name="connsiteY28" fmla="*/ 1283810 h 1516112"/>
                <a:gd name="connsiteX29" fmla="*/ 537545 w 1180832"/>
                <a:gd name="connsiteY29" fmla="*/ 1250925 h 1516112"/>
                <a:gd name="connsiteX30" fmla="*/ 501448 w 1180832"/>
                <a:gd name="connsiteY30" fmla="*/ 1243264 h 1516112"/>
                <a:gd name="connsiteX31" fmla="*/ 495293 w 1180832"/>
                <a:gd name="connsiteY31" fmla="*/ 1214264 h 1516112"/>
                <a:gd name="connsiteX32" fmla="*/ 490164 w 1180832"/>
                <a:gd name="connsiteY32" fmla="*/ 1230033 h 1516112"/>
                <a:gd name="connsiteX33" fmla="*/ 510272 w 1180832"/>
                <a:gd name="connsiteY33" fmla="*/ 1260976 h 1516112"/>
                <a:gd name="connsiteX34" fmla="*/ 490164 w 1180832"/>
                <a:gd name="connsiteY34" fmla="*/ 1291919 h 1516112"/>
                <a:gd name="connsiteX35" fmla="*/ 501578 w 1180832"/>
                <a:gd name="connsiteY35" fmla="*/ 1327010 h 1516112"/>
                <a:gd name="connsiteX36" fmla="*/ 474148 w 1180832"/>
                <a:gd name="connsiteY36" fmla="*/ 1351693 h 1516112"/>
                <a:gd name="connsiteX37" fmla="*/ 476090 w 1180832"/>
                <a:gd name="connsiteY37" fmla="*/ 1388544 h 1516112"/>
                <a:gd name="connsiteX38" fmla="*/ 443205 w 1180832"/>
                <a:gd name="connsiteY38" fmla="*/ 1405287 h 1516112"/>
                <a:gd name="connsiteX39" fmla="*/ 435544 w 1180832"/>
                <a:gd name="connsiteY39" fmla="*/ 1441384 h 1516112"/>
                <a:gd name="connsiteX40" fmla="*/ 399447 w 1180832"/>
                <a:gd name="connsiteY40" fmla="*/ 1449045 h 1516112"/>
                <a:gd name="connsiteX41" fmla="*/ 382704 w 1180832"/>
                <a:gd name="connsiteY41" fmla="*/ 1481930 h 1516112"/>
                <a:gd name="connsiteX42" fmla="*/ 345853 w 1180832"/>
                <a:gd name="connsiteY42" fmla="*/ 1479988 h 1516112"/>
                <a:gd name="connsiteX43" fmla="*/ 321170 w 1180832"/>
                <a:gd name="connsiteY43" fmla="*/ 1507418 h 1516112"/>
                <a:gd name="connsiteX44" fmla="*/ 286079 w 1180832"/>
                <a:gd name="connsiteY44" fmla="*/ 1496004 h 1516112"/>
                <a:gd name="connsiteX45" fmla="*/ 255136 w 1180832"/>
                <a:gd name="connsiteY45" fmla="*/ 1516112 h 1516112"/>
                <a:gd name="connsiteX46" fmla="*/ 224193 w 1180832"/>
                <a:gd name="connsiteY46" fmla="*/ 1496004 h 1516112"/>
                <a:gd name="connsiteX47" fmla="*/ 189102 w 1180832"/>
                <a:gd name="connsiteY47" fmla="*/ 1507418 h 1516112"/>
                <a:gd name="connsiteX48" fmla="*/ 164419 w 1180832"/>
                <a:gd name="connsiteY48" fmla="*/ 1479988 h 1516112"/>
                <a:gd name="connsiteX49" fmla="*/ 127568 w 1180832"/>
                <a:gd name="connsiteY49" fmla="*/ 1481930 h 1516112"/>
                <a:gd name="connsiteX50" fmla="*/ 110825 w 1180832"/>
                <a:gd name="connsiteY50" fmla="*/ 1449045 h 1516112"/>
                <a:gd name="connsiteX51" fmla="*/ 74728 w 1180832"/>
                <a:gd name="connsiteY51" fmla="*/ 1441384 h 1516112"/>
                <a:gd name="connsiteX52" fmla="*/ 67067 w 1180832"/>
                <a:gd name="connsiteY52" fmla="*/ 1405287 h 1516112"/>
                <a:gd name="connsiteX53" fmla="*/ 34182 w 1180832"/>
                <a:gd name="connsiteY53" fmla="*/ 1388544 h 1516112"/>
                <a:gd name="connsiteX54" fmla="*/ 36124 w 1180832"/>
                <a:gd name="connsiteY54" fmla="*/ 1351693 h 1516112"/>
                <a:gd name="connsiteX55" fmla="*/ 8694 w 1180832"/>
                <a:gd name="connsiteY55" fmla="*/ 1327010 h 1516112"/>
                <a:gd name="connsiteX56" fmla="*/ 20108 w 1180832"/>
                <a:gd name="connsiteY56" fmla="*/ 1291919 h 1516112"/>
                <a:gd name="connsiteX57" fmla="*/ 0 w 1180832"/>
                <a:gd name="connsiteY57" fmla="*/ 1260976 h 1516112"/>
                <a:gd name="connsiteX58" fmla="*/ 20108 w 1180832"/>
                <a:gd name="connsiteY58" fmla="*/ 1230033 h 1516112"/>
                <a:gd name="connsiteX59" fmla="*/ 8694 w 1180832"/>
                <a:gd name="connsiteY59" fmla="*/ 1194942 h 1516112"/>
                <a:gd name="connsiteX60" fmla="*/ 36124 w 1180832"/>
                <a:gd name="connsiteY60" fmla="*/ 1170259 h 1516112"/>
                <a:gd name="connsiteX61" fmla="*/ 34182 w 1180832"/>
                <a:gd name="connsiteY61" fmla="*/ 1133408 h 1516112"/>
                <a:gd name="connsiteX62" fmla="*/ 67067 w 1180832"/>
                <a:gd name="connsiteY62" fmla="*/ 1116665 h 1516112"/>
                <a:gd name="connsiteX63" fmla="*/ 74728 w 1180832"/>
                <a:gd name="connsiteY63" fmla="*/ 1080568 h 1516112"/>
                <a:gd name="connsiteX64" fmla="*/ 110825 w 1180832"/>
                <a:gd name="connsiteY64" fmla="*/ 1072907 h 1516112"/>
                <a:gd name="connsiteX65" fmla="*/ 127568 w 1180832"/>
                <a:gd name="connsiteY65" fmla="*/ 1040022 h 1516112"/>
                <a:gd name="connsiteX66" fmla="*/ 164419 w 1180832"/>
                <a:gd name="connsiteY66" fmla="*/ 1041964 h 1516112"/>
                <a:gd name="connsiteX67" fmla="*/ 189102 w 1180832"/>
                <a:gd name="connsiteY67" fmla="*/ 1014534 h 1516112"/>
                <a:gd name="connsiteX68" fmla="*/ 224193 w 1180832"/>
                <a:gd name="connsiteY68" fmla="*/ 1025948 h 1516112"/>
                <a:gd name="connsiteX69" fmla="*/ 255136 w 1180832"/>
                <a:gd name="connsiteY69" fmla="*/ 1005840 h 1516112"/>
                <a:gd name="connsiteX70" fmla="*/ 286079 w 1180832"/>
                <a:gd name="connsiteY70" fmla="*/ 1025948 h 1516112"/>
                <a:gd name="connsiteX71" fmla="*/ 321170 w 1180832"/>
                <a:gd name="connsiteY71" fmla="*/ 1014534 h 1516112"/>
                <a:gd name="connsiteX72" fmla="*/ 345853 w 1180832"/>
                <a:gd name="connsiteY72" fmla="*/ 1041964 h 1516112"/>
                <a:gd name="connsiteX73" fmla="*/ 382704 w 1180832"/>
                <a:gd name="connsiteY73" fmla="*/ 1040022 h 1516112"/>
                <a:gd name="connsiteX74" fmla="*/ 399447 w 1180832"/>
                <a:gd name="connsiteY74" fmla="*/ 1072907 h 1516112"/>
                <a:gd name="connsiteX75" fmla="*/ 435544 w 1180832"/>
                <a:gd name="connsiteY75" fmla="*/ 1080568 h 1516112"/>
                <a:gd name="connsiteX76" fmla="*/ 441699 w 1180832"/>
                <a:gd name="connsiteY76" fmla="*/ 1109568 h 1516112"/>
                <a:gd name="connsiteX77" fmla="*/ 446828 w 1180832"/>
                <a:gd name="connsiteY77" fmla="*/ 1093799 h 1516112"/>
                <a:gd name="connsiteX78" fmla="*/ 426720 w 1180832"/>
                <a:gd name="connsiteY78" fmla="*/ 1062856 h 1516112"/>
                <a:gd name="connsiteX79" fmla="*/ 446828 w 1180832"/>
                <a:gd name="connsiteY79" fmla="*/ 1031913 h 1516112"/>
                <a:gd name="connsiteX80" fmla="*/ 435414 w 1180832"/>
                <a:gd name="connsiteY80" fmla="*/ 996822 h 1516112"/>
                <a:gd name="connsiteX81" fmla="*/ 462844 w 1180832"/>
                <a:gd name="connsiteY81" fmla="*/ 972139 h 1516112"/>
                <a:gd name="connsiteX82" fmla="*/ 460902 w 1180832"/>
                <a:gd name="connsiteY82" fmla="*/ 935288 h 1516112"/>
                <a:gd name="connsiteX83" fmla="*/ 493787 w 1180832"/>
                <a:gd name="connsiteY83" fmla="*/ 918545 h 1516112"/>
                <a:gd name="connsiteX84" fmla="*/ 501448 w 1180832"/>
                <a:gd name="connsiteY84" fmla="*/ 882448 h 1516112"/>
                <a:gd name="connsiteX85" fmla="*/ 537545 w 1180832"/>
                <a:gd name="connsiteY85" fmla="*/ 874787 h 1516112"/>
                <a:gd name="connsiteX86" fmla="*/ 554288 w 1180832"/>
                <a:gd name="connsiteY86" fmla="*/ 841902 h 1516112"/>
                <a:gd name="connsiteX87" fmla="*/ 591139 w 1180832"/>
                <a:gd name="connsiteY87" fmla="*/ 843844 h 1516112"/>
                <a:gd name="connsiteX88" fmla="*/ 615822 w 1180832"/>
                <a:gd name="connsiteY88" fmla="*/ 816414 h 1516112"/>
                <a:gd name="connsiteX89" fmla="*/ 650913 w 1180832"/>
                <a:gd name="connsiteY89" fmla="*/ 827828 h 1516112"/>
                <a:gd name="connsiteX90" fmla="*/ 742155 w 1180832"/>
                <a:gd name="connsiteY90" fmla="*/ 440011 h 1516112"/>
                <a:gd name="connsiteX91" fmla="*/ 727107 w 1180832"/>
                <a:gd name="connsiteY91" fmla="*/ 443205 h 1516112"/>
                <a:gd name="connsiteX92" fmla="*/ 710958 w 1180832"/>
                <a:gd name="connsiteY92" fmla="*/ 474923 h 1516112"/>
                <a:gd name="connsiteX93" fmla="*/ 737627 w 1180832"/>
                <a:gd name="connsiteY93" fmla="*/ 461345 h 1516112"/>
                <a:gd name="connsiteX94" fmla="*/ 797534 w 1180832"/>
                <a:gd name="connsiteY94" fmla="*/ 385869 h 1516112"/>
                <a:gd name="connsiteX95" fmla="*/ 770865 w 1180832"/>
                <a:gd name="connsiteY95" fmla="*/ 399447 h 1516112"/>
                <a:gd name="connsiteX96" fmla="*/ 766338 w 1180832"/>
                <a:gd name="connsiteY96" fmla="*/ 420781 h 1516112"/>
                <a:gd name="connsiteX97" fmla="*/ 781385 w 1180832"/>
                <a:gd name="connsiteY97" fmla="*/ 417587 h 1516112"/>
                <a:gd name="connsiteX98" fmla="*/ 582796 w 1180832"/>
                <a:gd name="connsiteY98" fmla="*/ 0 h 1516112"/>
                <a:gd name="connsiteX99" fmla="*/ 613739 w 1180832"/>
                <a:gd name="connsiteY99" fmla="*/ 20108 h 1516112"/>
                <a:gd name="connsiteX100" fmla="*/ 648830 w 1180832"/>
                <a:gd name="connsiteY100" fmla="*/ 8694 h 1516112"/>
                <a:gd name="connsiteX101" fmla="*/ 673513 w 1180832"/>
                <a:gd name="connsiteY101" fmla="*/ 36124 h 1516112"/>
                <a:gd name="connsiteX102" fmla="*/ 710364 w 1180832"/>
                <a:gd name="connsiteY102" fmla="*/ 34182 h 1516112"/>
                <a:gd name="connsiteX103" fmla="*/ 727107 w 1180832"/>
                <a:gd name="connsiteY103" fmla="*/ 67067 h 1516112"/>
                <a:gd name="connsiteX104" fmla="*/ 763204 w 1180832"/>
                <a:gd name="connsiteY104" fmla="*/ 74728 h 1516112"/>
                <a:gd name="connsiteX105" fmla="*/ 770865 w 1180832"/>
                <a:gd name="connsiteY105" fmla="*/ 110825 h 1516112"/>
                <a:gd name="connsiteX106" fmla="*/ 803750 w 1180832"/>
                <a:gd name="connsiteY106" fmla="*/ 127568 h 1516112"/>
                <a:gd name="connsiteX107" fmla="*/ 801808 w 1180832"/>
                <a:gd name="connsiteY107" fmla="*/ 164419 h 1516112"/>
                <a:gd name="connsiteX108" fmla="*/ 829238 w 1180832"/>
                <a:gd name="connsiteY108" fmla="*/ 189102 h 1516112"/>
                <a:gd name="connsiteX109" fmla="*/ 817824 w 1180832"/>
                <a:gd name="connsiteY109" fmla="*/ 224193 h 1516112"/>
                <a:gd name="connsiteX110" fmla="*/ 837932 w 1180832"/>
                <a:gd name="connsiteY110" fmla="*/ 255136 h 1516112"/>
                <a:gd name="connsiteX111" fmla="*/ 817824 w 1180832"/>
                <a:gd name="connsiteY111" fmla="*/ 286079 h 1516112"/>
                <a:gd name="connsiteX112" fmla="*/ 829238 w 1180832"/>
                <a:gd name="connsiteY112" fmla="*/ 321170 h 1516112"/>
                <a:gd name="connsiteX113" fmla="*/ 801808 w 1180832"/>
                <a:gd name="connsiteY113" fmla="*/ 345853 h 1516112"/>
                <a:gd name="connsiteX114" fmla="*/ 803750 w 1180832"/>
                <a:gd name="connsiteY114" fmla="*/ 382704 h 1516112"/>
                <a:gd name="connsiteX115" fmla="*/ 799667 w 1180832"/>
                <a:gd name="connsiteY115" fmla="*/ 384783 h 1516112"/>
                <a:gd name="connsiteX116" fmla="*/ 834979 w 1180832"/>
                <a:gd name="connsiteY116" fmla="*/ 386644 h 1516112"/>
                <a:gd name="connsiteX117" fmla="*/ 859662 w 1180832"/>
                <a:gd name="connsiteY117" fmla="*/ 359214 h 1516112"/>
                <a:gd name="connsiteX118" fmla="*/ 894753 w 1180832"/>
                <a:gd name="connsiteY118" fmla="*/ 370628 h 1516112"/>
                <a:gd name="connsiteX119" fmla="*/ 925696 w 1180832"/>
                <a:gd name="connsiteY119" fmla="*/ 350520 h 1516112"/>
                <a:gd name="connsiteX120" fmla="*/ 956639 w 1180832"/>
                <a:gd name="connsiteY120" fmla="*/ 370628 h 1516112"/>
                <a:gd name="connsiteX121" fmla="*/ 991730 w 1180832"/>
                <a:gd name="connsiteY121" fmla="*/ 359214 h 1516112"/>
                <a:gd name="connsiteX122" fmla="*/ 1016413 w 1180832"/>
                <a:gd name="connsiteY122" fmla="*/ 386644 h 1516112"/>
                <a:gd name="connsiteX123" fmla="*/ 1053264 w 1180832"/>
                <a:gd name="connsiteY123" fmla="*/ 384702 h 1516112"/>
                <a:gd name="connsiteX124" fmla="*/ 1070007 w 1180832"/>
                <a:gd name="connsiteY124" fmla="*/ 417587 h 1516112"/>
                <a:gd name="connsiteX125" fmla="*/ 1106104 w 1180832"/>
                <a:gd name="connsiteY125" fmla="*/ 425248 h 1516112"/>
                <a:gd name="connsiteX126" fmla="*/ 1113765 w 1180832"/>
                <a:gd name="connsiteY126" fmla="*/ 461345 h 1516112"/>
                <a:gd name="connsiteX127" fmla="*/ 1146650 w 1180832"/>
                <a:gd name="connsiteY127" fmla="*/ 478088 h 1516112"/>
                <a:gd name="connsiteX128" fmla="*/ 1144708 w 1180832"/>
                <a:gd name="connsiteY128" fmla="*/ 514939 h 1516112"/>
                <a:gd name="connsiteX129" fmla="*/ 1172138 w 1180832"/>
                <a:gd name="connsiteY129" fmla="*/ 539622 h 1516112"/>
                <a:gd name="connsiteX130" fmla="*/ 1160724 w 1180832"/>
                <a:gd name="connsiteY130" fmla="*/ 574713 h 1516112"/>
                <a:gd name="connsiteX131" fmla="*/ 1180832 w 1180832"/>
                <a:gd name="connsiteY131" fmla="*/ 605656 h 1516112"/>
                <a:gd name="connsiteX132" fmla="*/ 1160724 w 1180832"/>
                <a:gd name="connsiteY132" fmla="*/ 636599 h 1516112"/>
                <a:gd name="connsiteX133" fmla="*/ 1172138 w 1180832"/>
                <a:gd name="connsiteY133" fmla="*/ 671690 h 1516112"/>
                <a:gd name="connsiteX134" fmla="*/ 1144708 w 1180832"/>
                <a:gd name="connsiteY134" fmla="*/ 696373 h 1516112"/>
                <a:gd name="connsiteX135" fmla="*/ 1146650 w 1180832"/>
                <a:gd name="connsiteY135" fmla="*/ 733224 h 1516112"/>
                <a:gd name="connsiteX136" fmla="*/ 1113765 w 1180832"/>
                <a:gd name="connsiteY136" fmla="*/ 749967 h 1516112"/>
                <a:gd name="connsiteX137" fmla="*/ 1106104 w 1180832"/>
                <a:gd name="connsiteY137" fmla="*/ 786064 h 1516112"/>
                <a:gd name="connsiteX138" fmla="*/ 1070007 w 1180832"/>
                <a:gd name="connsiteY138" fmla="*/ 793725 h 1516112"/>
                <a:gd name="connsiteX139" fmla="*/ 1053264 w 1180832"/>
                <a:gd name="connsiteY139" fmla="*/ 826610 h 1516112"/>
                <a:gd name="connsiteX140" fmla="*/ 1016413 w 1180832"/>
                <a:gd name="connsiteY140" fmla="*/ 824668 h 1516112"/>
                <a:gd name="connsiteX141" fmla="*/ 991730 w 1180832"/>
                <a:gd name="connsiteY141" fmla="*/ 852098 h 1516112"/>
                <a:gd name="connsiteX142" fmla="*/ 956639 w 1180832"/>
                <a:gd name="connsiteY142" fmla="*/ 840684 h 1516112"/>
                <a:gd name="connsiteX143" fmla="*/ 925696 w 1180832"/>
                <a:gd name="connsiteY143" fmla="*/ 860792 h 1516112"/>
                <a:gd name="connsiteX144" fmla="*/ 894753 w 1180832"/>
                <a:gd name="connsiteY144" fmla="*/ 840684 h 1516112"/>
                <a:gd name="connsiteX145" fmla="*/ 859662 w 1180832"/>
                <a:gd name="connsiteY145" fmla="*/ 852098 h 1516112"/>
                <a:gd name="connsiteX146" fmla="*/ 834979 w 1180832"/>
                <a:gd name="connsiteY146" fmla="*/ 824668 h 1516112"/>
                <a:gd name="connsiteX147" fmla="*/ 798128 w 1180832"/>
                <a:gd name="connsiteY147" fmla="*/ 826610 h 1516112"/>
                <a:gd name="connsiteX148" fmla="*/ 781385 w 1180832"/>
                <a:gd name="connsiteY148" fmla="*/ 793725 h 1516112"/>
                <a:gd name="connsiteX149" fmla="*/ 745288 w 1180832"/>
                <a:gd name="connsiteY149" fmla="*/ 786064 h 1516112"/>
                <a:gd name="connsiteX150" fmla="*/ 737627 w 1180832"/>
                <a:gd name="connsiteY150" fmla="*/ 749967 h 1516112"/>
                <a:gd name="connsiteX151" fmla="*/ 704742 w 1180832"/>
                <a:gd name="connsiteY151" fmla="*/ 733224 h 1516112"/>
                <a:gd name="connsiteX152" fmla="*/ 706684 w 1180832"/>
                <a:gd name="connsiteY152" fmla="*/ 696373 h 1516112"/>
                <a:gd name="connsiteX153" fmla="*/ 679254 w 1180832"/>
                <a:gd name="connsiteY153" fmla="*/ 671690 h 1516112"/>
                <a:gd name="connsiteX154" fmla="*/ 690668 w 1180832"/>
                <a:gd name="connsiteY154" fmla="*/ 636599 h 1516112"/>
                <a:gd name="connsiteX155" fmla="*/ 670560 w 1180832"/>
                <a:gd name="connsiteY155" fmla="*/ 605656 h 1516112"/>
                <a:gd name="connsiteX156" fmla="*/ 690668 w 1180832"/>
                <a:gd name="connsiteY156" fmla="*/ 574713 h 1516112"/>
                <a:gd name="connsiteX157" fmla="*/ 679254 w 1180832"/>
                <a:gd name="connsiteY157" fmla="*/ 539622 h 1516112"/>
                <a:gd name="connsiteX158" fmla="*/ 706684 w 1180832"/>
                <a:gd name="connsiteY158" fmla="*/ 514939 h 1516112"/>
                <a:gd name="connsiteX159" fmla="*/ 704742 w 1180832"/>
                <a:gd name="connsiteY159" fmla="*/ 478088 h 1516112"/>
                <a:gd name="connsiteX160" fmla="*/ 708826 w 1180832"/>
                <a:gd name="connsiteY160" fmla="*/ 476009 h 1516112"/>
                <a:gd name="connsiteX161" fmla="*/ 673513 w 1180832"/>
                <a:gd name="connsiteY161" fmla="*/ 474148 h 1516112"/>
                <a:gd name="connsiteX162" fmla="*/ 648830 w 1180832"/>
                <a:gd name="connsiteY162" fmla="*/ 501578 h 1516112"/>
                <a:gd name="connsiteX163" fmla="*/ 613739 w 1180832"/>
                <a:gd name="connsiteY163" fmla="*/ 490164 h 1516112"/>
                <a:gd name="connsiteX164" fmla="*/ 582796 w 1180832"/>
                <a:gd name="connsiteY164" fmla="*/ 510272 h 1516112"/>
                <a:gd name="connsiteX165" fmla="*/ 551853 w 1180832"/>
                <a:gd name="connsiteY165" fmla="*/ 490164 h 1516112"/>
                <a:gd name="connsiteX166" fmla="*/ 516762 w 1180832"/>
                <a:gd name="connsiteY166" fmla="*/ 501578 h 1516112"/>
                <a:gd name="connsiteX167" fmla="*/ 492079 w 1180832"/>
                <a:gd name="connsiteY167" fmla="*/ 474148 h 1516112"/>
                <a:gd name="connsiteX168" fmla="*/ 455228 w 1180832"/>
                <a:gd name="connsiteY168" fmla="*/ 476090 h 1516112"/>
                <a:gd name="connsiteX169" fmla="*/ 438485 w 1180832"/>
                <a:gd name="connsiteY169" fmla="*/ 443205 h 1516112"/>
                <a:gd name="connsiteX170" fmla="*/ 402388 w 1180832"/>
                <a:gd name="connsiteY170" fmla="*/ 435544 h 1516112"/>
                <a:gd name="connsiteX171" fmla="*/ 394727 w 1180832"/>
                <a:gd name="connsiteY171" fmla="*/ 399447 h 1516112"/>
                <a:gd name="connsiteX172" fmla="*/ 361842 w 1180832"/>
                <a:gd name="connsiteY172" fmla="*/ 382704 h 1516112"/>
                <a:gd name="connsiteX173" fmla="*/ 363784 w 1180832"/>
                <a:gd name="connsiteY173" fmla="*/ 345853 h 1516112"/>
                <a:gd name="connsiteX174" fmla="*/ 336354 w 1180832"/>
                <a:gd name="connsiteY174" fmla="*/ 321170 h 1516112"/>
                <a:gd name="connsiteX175" fmla="*/ 347768 w 1180832"/>
                <a:gd name="connsiteY175" fmla="*/ 286079 h 1516112"/>
                <a:gd name="connsiteX176" fmla="*/ 327660 w 1180832"/>
                <a:gd name="connsiteY176" fmla="*/ 255136 h 1516112"/>
                <a:gd name="connsiteX177" fmla="*/ 347768 w 1180832"/>
                <a:gd name="connsiteY177" fmla="*/ 224193 h 1516112"/>
                <a:gd name="connsiteX178" fmla="*/ 336354 w 1180832"/>
                <a:gd name="connsiteY178" fmla="*/ 189102 h 1516112"/>
                <a:gd name="connsiteX179" fmla="*/ 363784 w 1180832"/>
                <a:gd name="connsiteY179" fmla="*/ 164419 h 1516112"/>
                <a:gd name="connsiteX180" fmla="*/ 361842 w 1180832"/>
                <a:gd name="connsiteY180" fmla="*/ 127568 h 1516112"/>
                <a:gd name="connsiteX181" fmla="*/ 394727 w 1180832"/>
                <a:gd name="connsiteY181" fmla="*/ 110825 h 1516112"/>
                <a:gd name="connsiteX182" fmla="*/ 402388 w 1180832"/>
                <a:gd name="connsiteY182" fmla="*/ 74728 h 1516112"/>
                <a:gd name="connsiteX183" fmla="*/ 438485 w 1180832"/>
                <a:gd name="connsiteY183" fmla="*/ 67067 h 1516112"/>
                <a:gd name="connsiteX184" fmla="*/ 455228 w 1180832"/>
                <a:gd name="connsiteY184" fmla="*/ 34182 h 1516112"/>
                <a:gd name="connsiteX185" fmla="*/ 492079 w 1180832"/>
                <a:gd name="connsiteY185" fmla="*/ 36124 h 1516112"/>
                <a:gd name="connsiteX186" fmla="*/ 516762 w 1180832"/>
                <a:gd name="connsiteY186" fmla="*/ 8694 h 1516112"/>
                <a:gd name="connsiteX187" fmla="*/ 551853 w 1180832"/>
                <a:gd name="connsiteY187" fmla="*/ 20108 h 151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1180832" h="1516112">
                  <a:moveTo>
                    <a:pt x="681856" y="807720"/>
                  </a:moveTo>
                  <a:lnTo>
                    <a:pt x="712799" y="827828"/>
                  </a:lnTo>
                  <a:lnTo>
                    <a:pt x="747890" y="816414"/>
                  </a:lnTo>
                  <a:lnTo>
                    <a:pt x="772573" y="843844"/>
                  </a:lnTo>
                  <a:lnTo>
                    <a:pt x="809424" y="841902"/>
                  </a:lnTo>
                  <a:lnTo>
                    <a:pt x="826167" y="874787"/>
                  </a:lnTo>
                  <a:lnTo>
                    <a:pt x="862264" y="882448"/>
                  </a:lnTo>
                  <a:lnTo>
                    <a:pt x="869925" y="918545"/>
                  </a:lnTo>
                  <a:lnTo>
                    <a:pt x="902810" y="935288"/>
                  </a:lnTo>
                  <a:cubicBezTo>
                    <a:pt x="902163" y="947572"/>
                    <a:pt x="901515" y="959855"/>
                    <a:pt x="900868" y="972139"/>
                  </a:cubicBezTo>
                  <a:lnTo>
                    <a:pt x="928298" y="996822"/>
                  </a:lnTo>
                  <a:lnTo>
                    <a:pt x="916884" y="1031913"/>
                  </a:lnTo>
                  <a:lnTo>
                    <a:pt x="936992" y="1062856"/>
                  </a:lnTo>
                  <a:lnTo>
                    <a:pt x="916884" y="1093799"/>
                  </a:lnTo>
                  <a:lnTo>
                    <a:pt x="928298" y="1128890"/>
                  </a:lnTo>
                  <a:lnTo>
                    <a:pt x="900868" y="1153573"/>
                  </a:lnTo>
                  <a:cubicBezTo>
                    <a:pt x="901515" y="1165857"/>
                    <a:pt x="902163" y="1178140"/>
                    <a:pt x="902810" y="1190424"/>
                  </a:cubicBezTo>
                  <a:lnTo>
                    <a:pt x="869925" y="1207167"/>
                  </a:lnTo>
                  <a:lnTo>
                    <a:pt x="862264" y="1243264"/>
                  </a:lnTo>
                  <a:lnTo>
                    <a:pt x="826167" y="1250925"/>
                  </a:lnTo>
                  <a:lnTo>
                    <a:pt x="809424" y="1283810"/>
                  </a:lnTo>
                  <a:lnTo>
                    <a:pt x="772573" y="1281868"/>
                  </a:lnTo>
                  <a:lnTo>
                    <a:pt x="747890" y="1309298"/>
                  </a:lnTo>
                  <a:lnTo>
                    <a:pt x="712799" y="1297884"/>
                  </a:lnTo>
                  <a:lnTo>
                    <a:pt x="681856" y="1317992"/>
                  </a:lnTo>
                  <a:lnTo>
                    <a:pt x="650913" y="1297884"/>
                  </a:lnTo>
                  <a:lnTo>
                    <a:pt x="615822" y="1309298"/>
                  </a:lnTo>
                  <a:lnTo>
                    <a:pt x="591139" y="1281868"/>
                  </a:lnTo>
                  <a:lnTo>
                    <a:pt x="554288" y="1283810"/>
                  </a:lnTo>
                  <a:lnTo>
                    <a:pt x="537545" y="1250925"/>
                  </a:lnTo>
                  <a:lnTo>
                    <a:pt x="501448" y="1243264"/>
                  </a:lnTo>
                  <a:lnTo>
                    <a:pt x="495293" y="1214264"/>
                  </a:lnTo>
                  <a:lnTo>
                    <a:pt x="490164" y="1230033"/>
                  </a:lnTo>
                  <a:lnTo>
                    <a:pt x="510272" y="1260976"/>
                  </a:lnTo>
                  <a:lnTo>
                    <a:pt x="490164" y="1291919"/>
                  </a:lnTo>
                  <a:lnTo>
                    <a:pt x="501578" y="1327010"/>
                  </a:lnTo>
                  <a:lnTo>
                    <a:pt x="474148" y="1351693"/>
                  </a:lnTo>
                  <a:cubicBezTo>
                    <a:pt x="474795" y="1363977"/>
                    <a:pt x="475443" y="1376260"/>
                    <a:pt x="476090" y="1388544"/>
                  </a:cubicBezTo>
                  <a:lnTo>
                    <a:pt x="443205" y="1405287"/>
                  </a:lnTo>
                  <a:lnTo>
                    <a:pt x="435544" y="1441384"/>
                  </a:lnTo>
                  <a:lnTo>
                    <a:pt x="399447" y="1449045"/>
                  </a:lnTo>
                  <a:lnTo>
                    <a:pt x="382704" y="1481930"/>
                  </a:lnTo>
                  <a:lnTo>
                    <a:pt x="345853" y="1479988"/>
                  </a:lnTo>
                  <a:lnTo>
                    <a:pt x="321170" y="1507418"/>
                  </a:lnTo>
                  <a:lnTo>
                    <a:pt x="286079" y="1496004"/>
                  </a:lnTo>
                  <a:lnTo>
                    <a:pt x="255136" y="1516112"/>
                  </a:lnTo>
                  <a:lnTo>
                    <a:pt x="224193" y="1496004"/>
                  </a:lnTo>
                  <a:lnTo>
                    <a:pt x="189102" y="1507418"/>
                  </a:lnTo>
                  <a:lnTo>
                    <a:pt x="164419" y="1479988"/>
                  </a:lnTo>
                  <a:lnTo>
                    <a:pt x="127568" y="1481930"/>
                  </a:lnTo>
                  <a:lnTo>
                    <a:pt x="110825" y="1449045"/>
                  </a:lnTo>
                  <a:lnTo>
                    <a:pt x="74728" y="1441384"/>
                  </a:lnTo>
                  <a:lnTo>
                    <a:pt x="67067" y="1405287"/>
                  </a:lnTo>
                  <a:lnTo>
                    <a:pt x="34182" y="1388544"/>
                  </a:lnTo>
                  <a:cubicBezTo>
                    <a:pt x="34829" y="1376260"/>
                    <a:pt x="35477" y="1363977"/>
                    <a:pt x="36124" y="1351693"/>
                  </a:cubicBezTo>
                  <a:lnTo>
                    <a:pt x="8694" y="1327010"/>
                  </a:lnTo>
                  <a:lnTo>
                    <a:pt x="20108" y="1291919"/>
                  </a:lnTo>
                  <a:lnTo>
                    <a:pt x="0" y="1260976"/>
                  </a:lnTo>
                  <a:lnTo>
                    <a:pt x="20108" y="1230033"/>
                  </a:lnTo>
                  <a:lnTo>
                    <a:pt x="8694" y="1194942"/>
                  </a:lnTo>
                  <a:lnTo>
                    <a:pt x="36124" y="1170259"/>
                  </a:lnTo>
                  <a:cubicBezTo>
                    <a:pt x="35477" y="1157975"/>
                    <a:pt x="34829" y="1145692"/>
                    <a:pt x="34182" y="1133408"/>
                  </a:cubicBezTo>
                  <a:lnTo>
                    <a:pt x="67067" y="1116665"/>
                  </a:lnTo>
                  <a:lnTo>
                    <a:pt x="74728" y="1080568"/>
                  </a:lnTo>
                  <a:lnTo>
                    <a:pt x="110825" y="1072907"/>
                  </a:lnTo>
                  <a:lnTo>
                    <a:pt x="127568" y="1040022"/>
                  </a:lnTo>
                  <a:lnTo>
                    <a:pt x="164419" y="1041964"/>
                  </a:lnTo>
                  <a:lnTo>
                    <a:pt x="189102" y="1014534"/>
                  </a:lnTo>
                  <a:lnTo>
                    <a:pt x="224193" y="1025948"/>
                  </a:lnTo>
                  <a:lnTo>
                    <a:pt x="255136" y="1005840"/>
                  </a:lnTo>
                  <a:lnTo>
                    <a:pt x="286079" y="1025948"/>
                  </a:lnTo>
                  <a:lnTo>
                    <a:pt x="321170" y="1014534"/>
                  </a:lnTo>
                  <a:lnTo>
                    <a:pt x="345853" y="1041964"/>
                  </a:lnTo>
                  <a:lnTo>
                    <a:pt x="382704" y="1040022"/>
                  </a:lnTo>
                  <a:lnTo>
                    <a:pt x="399447" y="1072907"/>
                  </a:lnTo>
                  <a:lnTo>
                    <a:pt x="435544" y="1080568"/>
                  </a:lnTo>
                  <a:lnTo>
                    <a:pt x="441699" y="1109568"/>
                  </a:lnTo>
                  <a:lnTo>
                    <a:pt x="446828" y="1093799"/>
                  </a:lnTo>
                  <a:lnTo>
                    <a:pt x="426720" y="1062856"/>
                  </a:lnTo>
                  <a:lnTo>
                    <a:pt x="446828" y="1031913"/>
                  </a:lnTo>
                  <a:lnTo>
                    <a:pt x="435414" y="996822"/>
                  </a:lnTo>
                  <a:lnTo>
                    <a:pt x="462844" y="972139"/>
                  </a:lnTo>
                  <a:cubicBezTo>
                    <a:pt x="462197" y="959855"/>
                    <a:pt x="461549" y="947572"/>
                    <a:pt x="460902" y="935288"/>
                  </a:cubicBezTo>
                  <a:lnTo>
                    <a:pt x="493787" y="918545"/>
                  </a:lnTo>
                  <a:lnTo>
                    <a:pt x="501448" y="882448"/>
                  </a:lnTo>
                  <a:lnTo>
                    <a:pt x="537545" y="874787"/>
                  </a:lnTo>
                  <a:lnTo>
                    <a:pt x="554288" y="841902"/>
                  </a:lnTo>
                  <a:lnTo>
                    <a:pt x="591139" y="843844"/>
                  </a:lnTo>
                  <a:lnTo>
                    <a:pt x="615822" y="816414"/>
                  </a:lnTo>
                  <a:lnTo>
                    <a:pt x="650913" y="827828"/>
                  </a:lnTo>
                  <a:close/>
                  <a:moveTo>
                    <a:pt x="742155" y="440011"/>
                  </a:moveTo>
                  <a:lnTo>
                    <a:pt x="727107" y="443205"/>
                  </a:lnTo>
                  <a:lnTo>
                    <a:pt x="710958" y="474923"/>
                  </a:lnTo>
                  <a:lnTo>
                    <a:pt x="737627" y="461345"/>
                  </a:lnTo>
                  <a:close/>
                  <a:moveTo>
                    <a:pt x="797534" y="385869"/>
                  </a:moveTo>
                  <a:lnTo>
                    <a:pt x="770865" y="399447"/>
                  </a:lnTo>
                  <a:lnTo>
                    <a:pt x="766338" y="420781"/>
                  </a:lnTo>
                  <a:lnTo>
                    <a:pt x="781385" y="417587"/>
                  </a:lnTo>
                  <a:close/>
                  <a:moveTo>
                    <a:pt x="582796" y="0"/>
                  </a:moveTo>
                  <a:lnTo>
                    <a:pt x="613739" y="20108"/>
                  </a:lnTo>
                  <a:lnTo>
                    <a:pt x="648830" y="8694"/>
                  </a:lnTo>
                  <a:lnTo>
                    <a:pt x="673513" y="36124"/>
                  </a:lnTo>
                  <a:lnTo>
                    <a:pt x="710364" y="34182"/>
                  </a:lnTo>
                  <a:lnTo>
                    <a:pt x="727107" y="67067"/>
                  </a:lnTo>
                  <a:lnTo>
                    <a:pt x="763204" y="74728"/>
                  </a:lnTo>
                  <a:lnTo>
                    <a:pt x="770865" y="110825"/>
                  </a:lnTo>
                  <a:lnTo>
                    <a:pt x="803750" y="127568"/>
                  </a:lnTo>
                  <a:cubicBezTo>
                    <a:pt x="803103" y="139852"/>
                    <a:pt x="802455" y="152135"/>
                    <a:pt x="801808" y="164419"/>
                  </a:cubicBezTo>
                  <a:lnTo>
                    <a:pt x="829238" y="189102"/>
                  </a:lnTo>
                  <a:lnTo>
                    <a:pt x="817824" y="224193"/>
                  </a:lnTo>
                  <a:lnTo>
                    <a:pt x="837932" y="255136"/>
                  </a:lnTo>
                  <a:lnTo>
                    <a:pt x="817824" y="286079"/>
                  </a:lnTo>
                  <a:lnTo>
                    <a:pt x="829238" y="321170"/>
                  </a:lnTo>
                  <a:lnTo>
                    <a:pt x="801808" y="345853"/>
                  </a:lnTo>
                  <a:cubicBezTo>
                    <a:pt x="802455" y="358137"/>
                    <a:pt x="803103" y="370420"/>
                    <a:pt x="803750" y="382704"/>
                  </a:cubicBezTo>
                  <a:lnTo>
                    <a:pt x="799667" y="384783"/>
                  </a:lnTo>
                  <a:lnTo>
                    <a:pt x="834979" y="386644"/>
                  </a:lnTo>
                  <a:lnTo>
                    <a:pt x="859662" y="359214"/>
                  </a:lnTo>
                  <a:lnTo>
                    <a:pt x="894753" y="370628"/>
                  </a:lnTo>
                  <a:lnTo>
                    <a:pt x="925696" y="350520"/>
                  </a:lnTo>
                  <a:lnTo>
                    <a:pt x="956639" y="370628"/>
                  </a:lnTo>
                  <a:lnTo>
                    <a:pt x="991730" y="359214"/>
                  </a:lnTo>
                  <a:lnTo>
                    <a:pt x="1016413" y="386644"/>
                  </a:lnTo>
                  <a:lnTo>
                    <a:pt x="1053264" y="384702"/>
                  </a:lnTo>
                  <a:lnTo>
                    <a:pt x="1070007" y="417587"/>
                  </a:lnTo>
                  <a:lnTo>
                    <a:pt x="1106104" y="425248"/>
                  </a:lnTo>
                  <a:lnTo>
                    <a:pt x="1113765" y="461345"/>
                  </a:lnTo>
                  <a:lnTo>
                    <a:pt x="1146650" y="478088"/>
                  </a:lnTo>
                  <a:cubicBezTo>
                    <a:pt x="1146003" y="490372"/>
                    <a:pt x="1145355" y="502655"/>
                    <a:pt x="1144708" y="514939"/>
                  </a:cubicBezTo>
                  <a:lnTo>
                    <a:pt x="1172138" y="539622"/>
                  </a:lnTo>
                  <a:lnTo>
                    <a:pt x="1160724" y="574713"/>
                  </a:lnTo>
                  <a:lnTo>
                    <a:pt x="1180832" y="605656"/>
                  </a:lnTo>
                  <a:lnTo>
                    <a:pt x="1160724" y="636599"/>
                  </a:lnTo>
                  <a:lnTo>
                    <a:pt x="1172138" y="671690"/>
                  </a:lnTo>
                  <a:lnTo>
                    <a:pt x="1144708" y="696373"/>
                  </a:lnTo>
                  <a:cubicBezTo>
                    <a:pt x="1145355" y="708657"/>
                    <a:pt x="1146003" y="720940"/>
                    <a:pt x="1146650" y="733224"/>
                  </a:cubicBezTo>
                  <a:lnTo>
                    <a:pt x="1113765" y="749967"/>
                  </a:lnTo>
                  <a:lnTo>
                    <a:pt x="1106104" y="786064"/>
                  </a:lnTo>
                  <a:lnTo>
                    <a:pt x="1070007" y="793725"/>
                  </a:lnTo>
                  <a:lnTo>
                    <a:pt x="1053264" y="826610"/>
                  </a:lnTo>
                  <a:lnTo>
                    <a:pt x="1016413" y="824668"/>
                  </a:lnTo>
                  <a:lnTo>
                    <a:pt x="991730" y="852098"/>
                  </a:lnTo>
                  <a:lnTo>
                    <a:pt x="956639" y="840684"/>
                  </a:lnTo>
                  <a:lnTo>
                    <a:pt x="925696" y="860792"/>
                  </a:lnTo>
                  <a:lnTo>
                    <a:pt x="894753" y="840684"/>
                  </a:lnTo>
                  <a:lnTo>
                    <a:pt x="859662" y="852098"/>
                  </a:lnTo>
                  <a:lnTo>
                    <a:pt x="834979" y="824668"/>
                  </a:lnTo>
                  <a:lnTo>
                    <a:pt x="798128" y="826610"/>
                  </a:lnTo>
                  <a:lnTo>
                    <a:pt x="781385" y="793725"/>
                  </a:lnTo>
                  <a:lnTo>
                    <a:pt x="745288" y="786064"/>
                  </a:lnTo>
                  <a:lnTo>
                    <a:pt x="737627" y="749967"/>
                  </a:lnTo>
                  <a:lnTo>
                    <a:pt x="704742" y="733224"/>
                  </a:lnTo>
                  <a:cubicBezTo>
                    <a:pt x="705389" y="720940"/>
                    <a:pt x="706037" y="708657"/>
                    <a:pt x="706684" y="696373"/>
                  </a:cubicBezTo>
                  <a:lnTo>
                    <a:pt x="679254" y="671690"/>
                  </a:lnTo>
                  <a:lnTo>
                    <a:pt x="690668" y="636599"/>
                  </a:lnTo>
                  <a:lnTo>
                    <a:pt x="670560" y="605656"/>
                  </a:lnTo>
                  <a:lnTo>
                    <a:pt x="690668" y="574713"/>
                  </a:lnTo>
                  <a:lnTo>
                    <a:pt x="679254" y="539622"/>
                  </a:lnTo>
                  <a:lnTo>
                    <a:pt x="706684" y="514939"/>
                  </a:lnTo>
                  <a:cubicBezTo>
                    <a:pt x="706037" y="502655"/>
                    <a:pt x="705389" y="490372"/>
                    <a:pt x="704742" y="478088"/>
                  </a:cubicBezTo>
                  <a:lnTo>
                    <a:pt x="708826" y="476009"/>
                  </a:lnTo>
                  <a:lnTo>
                    <a:pt x="673513" y="474148"/>
                  </a:lnTo>
                  <a:lnTo>
                    <a:pt x="648830" y="501578"/>
                  </a:lnTo>
                  <a:lnTo>
                    <a:pt x="613739" y="490164"/>
                  </a:lnTo>
                  <a:lnTo>
                    <a:pt x="582796" y="510272"/>
                  </a:lnTo>
                  <a:lnTo>
                    <a:pt x="551853" y="490164"/>
                  </a:lnTo>
                  <a:lnTo>
                    <a:pt x="516762" y="501578"/>
                  </a:lnTo>
                  <a:lnTo>
                    <a:pt x="492079" y="474148"/>
                  </a:lnTo>
                  <a:lnTo>
                    <a:pt x="455228" y="476090"/>
                  </a:lnTo>
                  <a:lnTo>
                    <a:pt x="438485" y="443205"/>
                  </a:lnTo>
                  <a:lnTo>
                    <a:pt x="402388" y="435544"/>
                  </a:lnTo>
                  <a:lnTo>
                    <a:pt x="394727" y="399447"/>
                  </a:lnTo>
                  <a:lnTo>
                    <a:pt x="361842" y="382704"/>
                  </a:lnTo>
                  <a:cubicBezTo>
                    <a:pt x="362489" y="370420"/>
                    <a:pt x="363137" y="358137"/>
                    <a:pt x="363784" y="345853"/>
                  </a:cubicBezTo>
                  <a:lnTo>
                    <a:pt x="336354" y="321170"/>
                  </a:lnTo>
                  <a:lnTo>
                    <a:pt x="347768" y="286079"/>
                  </a:lnTo>
                  <a:lnTo>
                    <a:pt x="327660" y="255136"/>
                  </a:lnTo>
                  <a:lnTo>
                    <a:pt x="347768" y="224193"/>
                  </a:lnTo>
                  <a:lnTo>
                    <a:pt x="336354" y="189102"/>
                  </a:lnTo>
                  <a:lnTo>
                    <a:pt x="363784" y="164419"/>
                  </a:lnTo>
                  <a:cubicBezTo>
                    <a:pt x="363137" y="152135"/>
                    <a:pt x="362489" y="139852"/>
                    <a:pt x="361842" y="127568"/>
                  </a:cubicBezTo>
                  <a:lnTo>
                    <a:pt x="394727" y="110825"/>
                  </a:lnTo>
                  <a:lnTo>
                    <a:pt x="402388" y="74728"/>
                  </a:lnTo>
                  <a:lnTo>
                    <a:pt x="438485" y="67067"/>
                  </a:lnTo>
                  <a:lnTo>
                    <a:pt x="455228" y="34182"/>
                  </a:lnTo>
                  <a:lnTo>
                    <a:pt x="492079" y="36124"/>
                  </a:lnTo>
                  <a:lnTo>
                    <a:pt x="516762" y="8694"/>
                  </a:lnTo>
                  <a:lnTo>
                    <a:pt x="551853" y="20108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54964" y="841546"/>
            <a:ext cx="1290771" cy="1584174"/>
            <a:chOff x="146313" y="348394"/>
            <a:chExt cx="1474992" cy="1810270"/>
          </a:xfrm>
        </p:grpSpPr>
        <p:sp>
          <p:nvSpPr>
            <p:cNvPr id="6" name="フリーフォーム: 図形 5"/>
            <p:cNvSpPr/>
            <p:nvPr/>
          </p:nvSpPr>
          <p:spPr bwMode="auto">
            <a:xfrm>
              <a:off x="146313" y="348394"/>
              <a:ext cx="1474992" cy="1810270"/>
            </a:xfrm>
            <a:custGeom>
              <a:avLst/>
              <a:gdLst>
                <a:gd name="connsiteX0" fmla="*/ 622103 w 1474992"/>
                <a:gd name="connsiteY0" fmla="*/ 0 h 1810270"/>
                <a:gd name="connsiteX1" fmla="*/ 729876 w 1474992"/>
                <a:gd name="connsiteY1" fmla="*/ 98681 h 1810270"/>
                <a:gd name="connsiteX2" fmla="*/ 837649 w 1474992"/>
                <a:gd name="connsiteY2" fmla="*/ 0 h 1810270"/>
                <a:gd name="connsiteX3" fmla="*/ 881643 w 1474992"/>
                <a:gd name="connsiteY3" fmla="*/ 139347 h 1810270"/>
                <a:gd name="connsiteX4" fmla="*/ 1024318 w 1474992"/>
                <a:gd name="connsiteY4" fmla="*/ 107773 h 1810270"/>
                <a:gd name="connsiteX5" fmla="*/ 992744 w 1474992"/>
                <a:gd name="connsiteY5" fmla="*/ 250448 h 1810270"/>
                <a:gd name="connsiteX6" fmla="*/ 1132091 w 1474992"/>
                <a:gd name="connsiteY6" fmla="*/ 294442 h 1810270"/>
                <a:gd name="connsiteX7" fmla="*/ 1033410 w 1474992"/>
                <a:gd name="connsiteY7" fmla="*/ 402215 h 1810270"/>
                <a:gd name="connsiteX8" fmla="*/ 1074765 w 1474992"/>
                <a:gd name="connsiteY8" fmla="*/ 447380 h 1810270"/>
                <a:gd name="connsiteX9" fmla="*/ 1180549 w 1474992"/>
                <a:gd name="connsiteY9" fmla="*/ 350520 h 1810270"/>
                <a:gd name="connsiteX10" fmla="*/ 1224543 w 1474992"/>
                <a:gd name="connsiteY10" fmla="*/ 489867 h 1810270"/>
                <a:gd name="connsiteX11" fmla="*/ 1367218 w 1474992"/>
                <a:gd name="connsiteY11" fmla="*/ 458293 h 1810270"/>
                <a:gd name="connsiteX12" fmla="*/ 1335644 w 1474992"/>
                <a:gd name="connsiteY12" fmla="*/ 600968 h 1810270"/>
                <a:gd name="connsiteX13" fmla="*/ 1474991 w 1474992"/>
                <a:gd name="connsiteY13" fmla="*/ 644962 h 1810270"/>
                <a:gd name="connsiteX14" fmla="*/ 1376310 w 1474992"/>
                <a:gd name="connsiteY14" fmla="*/ 752735 h 1810270"/>
                <a:gd name="connsiteX15" fmla="*/ 1474992 w 1474992"/>
                <a:gd name="connsiteY15" fmla="*/ 860508 h 1810270"/>
                <a:gd name="connsiteX16" fmla="*/ 1335644 w 1474992"/>
                <a:gd name="connsiteY16" fmla="*/ 904502 h 1810270"/>
                <a:gd name="connsiteX17" fmla="*/ 1367218 w 1474992"/>
                <a:gd name="connsiteY17" fmla="*/ 1047177 h 1810270"/>
                <a:gd name="connsiteX18" fmla="*/ 1224543 w 1474992"/>
                <a:gd name="connsiteY18" fmla="*/ 1015603 h 1810270"/>
                <a:gd name="connsiteX19" fmla="*/ 1200292 w 1474992"/>
                <a:gd name="connsiteY19" fmla="*/ 1092419 h 1810270"/>
                <a:gd name="connsiteX20" fmla="*/ 1231151 w 1474992"/>
                <a:gd name="connsiteY20" fmla="*/ 1102162 h 1810270"/>
                <a:gd name="connsiteX21" fmla="*/ 1132470 w 1474992"/>
                <a:gd name="connsiteY21" fmla="*/ 1209935 h 1810270"/>
                <a:gd name="connsiteX22" fmla="*/ 1231152 w 1474992"/>
                <a:gd name="connsiteY22" fmla="*/ 1317708 h 1810270"/>
                <a:gd name="connsiteX23" fmla="*/ 1091804 w 1474992"/>
                <a:gd name="connsiteY23" fmla="*/ 1361702 h 1810270"/>
                <a:gd name="connsiteX24" fmla="*/ 1123378 w 1474992"/>
                <a:gd name="connsiteY24" fmla="*/ 1504377 h 1810270"/>
                <a:gd name="connsiteX25" fmla="*/ 980703 w 1474992"/>
                <a:gd name="connsiteY25" fmla="*/ 1472803 h 1810270"/>
                <a:gd name="connsiteX26" fmla="*/ 936710 w 1474992"/>
                <a:gd name="connsiteY26" fmla="*/ 1612150 h 1810270"/>
                <a:gd name="connsiteX27" fmla="*/ 828936 w 1474992"/>
                <a:gd name="connsiteY27" fmla="*/ 1513469 h 1810270"/>
                <a:gd name="connsiteX28" fmla="*/ 721163 w 1474992"/>
                <a:gd name="connsiteY28" fmla="*/ 1612150 h 1810270"/>
                <a:gd name="connsiteX29" fmla="*/ 701057 w 1474992"/>
                <a:gd name="connsiteY29" fmla="*/ 1548465 h 1810270"/>
                <a:gd name="connsiteX30" fmla="*/ 665084 w 1474992"/>
                <a:gd name="connsiteY30" fmla="*/ 1559822 h 1810270"/>
                <a:gd name="connsiteX31" fmla="*/ 696658 w 1474992"/>
                <a:gd name="connsiteY31" fmla="*/ 1702497 h 1810270"/>
                <a:gd name="connsiteX32" fmla="*/ 553983 w 1474992"/>
                <a:gd name="connsiteY32" fmla="*/ 1670923 h 1810270"/>
                <a:gd name="connsiteX33" fmla="*/ 509990 w 1474992"/>
                <a:gd name="connsiteY33" fmla="*/ 1810270 h 1810270"/>
                <a:gd name="connsiteX34" fmla="*/ 402216 w 1474992"/>
                <a:gd name="connsiteY34" fmla="*/ 1711589 h 1810270"/>
                <a:gd name="connsiteX35" fmla="*/ 294443 w 1474992"/>
                <a:gd name="connsiteY35" fmla="*/ 1810270 h 1810270"/>
                <a:gd name="connsiteX36" fmla="*/ 250450 w 1474992"/>
                <a:gd name="connsiteY36" fmla="*/ 1670923 h 1810270"/>
                <a:gd name="connsiteX37" fmla="*/ 107774 w 1474992"/>
                <a:gd name="connsiteY37" fmla="*/ 1702497 h 1810270"/>
                <a:gd name="connsiteX38" fmla="*/ 139348 w 1474992"/>
                <a:gd name="connsiteY38" fmla="*/ 1559822 h 1810270"/>
                <a:gd name="connsiteX39" fmla="*/ 1 w 1474992"/>
                <a:gd name="connsiteY39" fmla="*/ 1515828 h 1810270"/>
                <a:gd name="connsiteX40" fmla="*/ 98682 w 1474992"/>
                <a:gd name="connsiteY40" fmla="*/ 1408055 h 1810270"/>
                <a:gd name="connsiteX41" fmla="*/ 0 w 1474992"/>
                <a:gd name="connsiteY41" fmla="*/ 1300282 h 1810270"/>
                <a:gd name="connsiteX42" fmla="*/ 139348 w 1474992"/>
                <a:gd name="connsiteY42" fmla="*/ 1256288 h 1810270"/>
                <a:gd name="connsiteX43" fmla="*/ 107774 w 1474992"/>
                <a:gd name="connsiteY43" fmla="*/ 1113613 h 1810270"/>
                <a:gd name="connsiteX44" fmla="*/ 250449 w 1474992"/>
                <a:gd name="connsiteY44" fmla="*/ 1145187 h 1810270"/>
                <a:gd name="connsiteX45" fmla="*/ 294443 w 1474992"/>
                <a:gd name="connsiteY45" fmla="*/ 1005840 h 1810270"/>
                <a:gd name="connsiteX46" fmla="*/ 402216 w 1474992"/>
                <a:gd name="connsiteY46" fmla="*/ 1104521 h 1810270"/>
                <a:gd name="connsiteX47" fmla="*/ 509989 w 1474992"/>
                <a:gd name="connsiteY47" fmla="*/ 1005840 h 1810270"/>
                <a:gd name="connsiteX48" fmla="*/ 530095 w 1474992"/>
                <a:gd name="connsiteY48" fmla="*/ 1069525 h 1810270"/>
                <a:gd name="connsiteX49" fmla="*/ 566068 w 1474992"/>
                <a:gd name="connsiteY49" fmla="*/ 1058168 h 1810270"/>
                <a:gd name="connsiteX50" fmla="*/ 534494 w 1474992"/>
                <a:gd name="connsiteY50" fmla="*/ 915493 h 1810270"/>
                <a:gd name="connsiteX51" fmla="*/ 677169 w 1474992"/>
                <a:gd name="connsiteY51" fmla="*/ 947067 h 1810270"/>
                <a:gd name="connsiteX52" fmla="*/ 701421 w 1474992"/>
                <a:gd name="connsiteY52" fmla="*/ 870251 h 1810270"/>
                <a:gd name="connsiteX53" fmla="*/ 670561 w 1474992"/>
                <a:gd name="connsiteY53" fmla="*/ 860508 h 1810270"/>
                <a:gd name="connsiteX54" fmla="*/ 769242 w 1474992"/>
                <a:gd name="connsiteY54" fmla="*/ 752735 h 1810270"/>
                <a:gd name="connsiteX55" fmla="*/ 727887 w 1474992"/>
                <a:gd name="connsiteY55" fmla="*/ 707570 h 1810270"/>
                <a:gd name="connsiteX56" fmla="*/ 622103 w 1474992"/>
                <a:gd name="connsiteY56" fmla="*/ 804430 h 1810270"/>
                <a:gd name="connsiteX57" fmla="*/ 578110 w 1474992"/>
                <a:gd name="connsiteY57" fmla="*/ 665083 h 1810270"/>
                <a:gd name="connsiteX58" fmla="*/ 435434 w 1474992"/>
                <a:gd name="connsiteY58" fmla="*/ 696657 h 1810270"/>
                <a:gd name="connsiteX59" fmla="*/ 467008 w 1474992"/>
                <a:gd name="connsiteY59" fmla="*/ 553982 h 1810270"/>
                <a:gd name="connsiteX60" fmla="*/ 327661 w 1474992"/>
                <a:gd name="connsiteY60" fmla="*/ 509988 h 1810270"/>
                <a:gd name="connsiteX61" fmla="*/ 426342 w 1474992"/>
                <a:gd name="connsiteY61" fmla="*/ 402215 h 1810270"/>
                <a:gd name="connsiteX62" fmla="*/ 327660 w 1474992"/>
                <a:gd name="connsiteY62" fmla="*/ 294442 h 1810270"/>
                <a:gd name="connsiteX63" fmla="*/ 467008 w 1474992"/>
                <a:gd name="connsiteY63" fmla="*/ 250448 h 1810270"/>
                <a:gd name="connsiteX64" fmla="*/ 435434 w 1474992"/>
                <a:gd name="connsiteY64" fmla="*/ 107773 h 1810270"/>
                <a:gd name="connsiteX65" fmla="*/ 578109 w 1474992"/>
                <a:gd name="connsiteY65" fmla="*/ 139347 h 181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474992" h="1810270">
                  <a:moveTo>
                    <a:pt x="622103" y="0"/>
                  </a:moveTo>
                  <a:lnTo>
                    <a:pt x="729876" y="98681"/>
                  </a:lnTo>
                  <a:lnTo>
                    <a:pt x="837649" y="0"/>
                  </a:lnTo>
                  <a:lnTo>
                    <a:pt x="881643" y="139347"/>
                  </a:lnTo>
                  <a:lnTo>
                    <a:pt x="1024318" y="107773"/>
                  </a:lnTo>
                  <a:lnTo>
                    <a:pt x="992744" y="250448"/>
                  </a:lnTo>
                  <a:lnTo>
                    <a:pt x="1132091" y="294442"/>
                  </a:lnTo>
                  <a:lnTo>
                    <a:pt x="1033410" y="402215"/>
                  </a:lnTo>
                  <a:lnTo>
                    <a:pt x="1074765" y="447380"/>
                  </a:lnTo>
                  <a:lnTo>
                    <a:pt x="1180549" y="350520"/>
                  </a:lnTo>
                  <a:lnTo>
                    <a:pt x="1224543" y="489867"/>
                  </a:lnTo>
                  <a:lnTo>
                    <a:pt x="1367218" y="458293"/>
                  </a:lnTo>
                  <a:lnTo>
                    <a:pt x="1335644" y="600968"/>
                  </a:lnTo>
                  <a:lnTo>
                    <a:pt x="1474991" y="644962"/>
                  </a:lnTo>
                  <a:lnTo>
                    <a:pt x="1376310" y="752735"/>
                  </a:lnTo>
                  <a:lnTo>
                    <a:pt x="1474992" y="860508"/>
                  </a:lnTo>
                  <a:lnTo>
                    <a:pt x="1335644" y="904502"/>
                  </a:lnTo>
                  <a:lnTo>
                    <a:pt x="1367218" y="1047177"/>
                  </a:lnTo>
                  <a:lnTo>
                    <a:pt x="1224543" y="1015603"/>
                  </a:lnTo>
                  <a:lnTo>
                    <a:pt x="1200292" y="1092419"/>
                  </a:lnTo>
                  <a:lnTo>
                    <a:pt x="1231151" y="1102162"/>
                  </a:lnTo>
                  <a:lnTo>
                    <a:pt x="1132470" y="1209935"/>
                  </a:lnTo>
                  <a:lnTo>
                    <a:pt x="1231152" y="1317708"/>
                  </a:lnTo>
                  <a:lnTo>
                    <a:pt x="1091804" y="1361702"/>
                  </a:lnTo>
                  <a:lnTo>
                    <a:pt x="1123378" y="1504377"/>
                  </a:lnTo>
                  <a:lnTo>
                    <a:pt x="980703" y="1472803"/>
                  </a:lnTo>
                  <a:lnTo>
                    <a:pt x="936710" y="1612150"/>
                  </a:lnTo>
                  <a:lnTo>
                    <a:pt x="828936" y="1513469"/>
                  </a:lnTo>
                  <a:lnTo>
                    <a:pt x="721163" y="1612150"/>
                  </a:lnTo>
                  <a:lnTo>
                    <a:pt x="701057" y="1548465"/>
                  </a:lnTo>
                  <a:lnTo>
                    <a:pt x="665084" y="1559822"/>
                  </a:lnTo>
                  <a:lnTo>
                    <a:pt x="696658" y="1702497"/>
                  </a:lnTo>
                  <a:lnTo>
                    <a:pt x="553983" y="1670923"/>
                  </a:lnTo>
                  <a:lnTo>
                    <a:pt x="509990" y="1810270"/>
                  </a:lnTo>
                  <a:lnTo>
                    <a:pt x="402216" y="1711589"/>
                  </a:lnTo>
                  <a:lnTo>
                    <a:pt x="294443" y="1810270"/>
                  </a:lnTo>
                  <a:lnTo>
                    <a:pt x="250450" y="1670923"/>
                  </a:lnTo>
                  <a:lnTo>
                    <a:pt x="107774" y="1702497"/>
                  </a:lnTo>
                  <a:lnTo>
                    <a:pt x="139348" y="1559822"/>
                  </a:lnTo>
                  <a:lnTo>
                    <a:pt x="1" y="1515828"/>
                  </a:lnTo>
                  <a:lnTo>
                    <a:pt x="98682" y="1408055"/>
                  </a:lnTo>
                  <a:lnTo>
                    <a:pt x="0" y="1300282"/>
                  </a:lnTo>
                  <a:lnTo>
                    <a:pt x="139348" y="1256288"/>
                  </a:lnTo>
                  <a:lnTo>
                    <a:pt x="107774" y="1113613"/>
                  </a:lnTo>
                  <a:lnTo>
                    <a:pt x="250449" y="1145187"/>
                  </a:lnTo>
                  <a:lnTo>
                    <a:pt x="294443" y="1005840"/>
                  </a:lnTo>
                  <a:lnTo>
                    <a:pt x="402216" y="1104521"/>
                  </a:lnTo>
                  <a:lnTo>
                    <a:pt x="509989" y="1005840"/>
                  </a:lnTo>
                  <a:lnTo>
                    <a:pt x="530095" y="1069525"/>
                  </a:lnTo>
                  <a:lnTo>
                    <a:pt x="566068" y="1058168"/>
                  </a:lnTo>
                  <a:lnTo>
                    <a:pt x="534494" y="915493"/>
                  </a:lnTo>
                  <a:lnTo>
                    <a:pt x="677169" y="947067"/>
                  </a:lnTo>
                  <a:lnTo>
                    <a:pt x="701421" y="870251"/>
                  </a:lnTo>
                  <a:lnTo>
                    <a:pt x="670561" y="860508"/>
                  </a:lnTo>
                  <a:lnTo>
                    <a:pt x="769242" y="752735"/>
                  </a:lnTo>
                  <a:lnTo>
                    <a:pt x="727887" y="707570"/>
                  </a:lnTo>
                  <a:lnTo>
                    <a:pt x="622103" y="804430"/>
                  </a:lnTo>
                  <a:lnTo>
                    <a:pt x="578110" y="665083"/>
                  </a:lnTo>
                  <a:lnTo>
                    <a:pt x="435434" y="696657"/>
                  </a:lnTo>
                  <a:lnTo>
                    <a:pt x="467008" y="553982"/>
                  </a:lnTo>
                  <a:lnTo>
                    <a:pt x="327661" y="509988"/>
                  </a:lnTo>
                  <a:lnTo>
                    <a:pt x="426342" y="402215"/>
                  </a:lnTo>
                  <a:lnTo>
                    <a:pt x="327660" y="294442"/>
                  </a:lnTo>
                  <a:lnTo>
                    <a:pt x="467008" y="250448"/>
                  </a:lnTo>
                  <a:lnTo>
                    <a:pt x="435434" y="107773"/>
                  </a:lnTo>
                  <a:lnTo>
                    <a:pt x="578109" y="13934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262740" y="464820"/>
              <a:ext cx="1242138" cy="1577418"/>
            </a:xfrm>
            <a:custGeom>
              <a:avLst/>
              <a:gdLst>
                <a:gd name="connsiteX0" fmla="*/ 613449 w 1242138"/>
                <a:gd name="connsiteY0" fmla="*/ 0 h 1577418"/>
                <a:gd name="connsiteX1" fmla="*/ 899238 w 1242138"/>
                <a:gd name="connsiteY1" fmla="*/ 285789 h 1577418"/>
                <a:gd name="connsiteX2" fmla="*/ 893432 w 1242138"/>
                <a:gd name="connsiteY2" fmla="*/ 343385 h 1577418"/>
                <a:gd name="connsiteX3" fmla="*/ 888419 w 1242138"/>
                <a:gd name="connsiteY3" fmla="*/ 359534 h 1577418"/>
                <a:gd name="connsiteX4" fmla="*/ 898753 w 1242138"/>
                <a:gd name="connsiteY4" fmla="*/ 356326 h 1577418"/>
                <a:gd name="connsiteX5" fmla="*/ 956349 w 1242138"/>
                <a:gd name="connsiteY5" fmla="*/ 350520 h 1577418"/>
                <a:gd name="connsiteX6" fmla="*/ 1242138 w 1242138"/>
                <a:gd name="connsiteY6" fmla="*/ 636309 h 1577418"/>
                <a:gd name="connsiteX7" fmla="*/ 956349 w 1242138"/>
                <a:gd name="connsiteY7" fmla="*/ 922098 h 1577418"/>
                <a:gd name="connsiteX8" fmla="*/ 938407 w 1242138"/>
                <a:gd name="connsiteY8" fmla="*/ 920289 h 1577418"/>
                <a:gd name="connsiteX9" fmla="*/ 949490 w 1242138"/>
                <a:gd name="connsiteY9" fmla="*/ 933722 h 1577418"/>
                <a:gd name="connsiteX10" fmla="*/ 998298 w 1242138"/>
                <a:gd name="connsiteY10" fmla="*/ 1093509 h 1577418"/>
                <a:gd name="connsiteX11" fmla="*/ 712509 w 1242138"/>
                <a:gd name="connsiteY11" fmla="*/ 1379298 h 1577418"/>
                <a:gd name="connsiteX12" fmla="*/ 601267 w 1242138"/>
                <a:gd name="connsiteY12" fmla="*/ 1356839 h 1577418"/>
                <a:gd name="connsiteX13" fmla="*/ 566886 w 1242138"/>
                <a:gd name="connsiteY13" fmla="*/ 1338178 h 1577418"/>
                <a:gd name="connsiteX14" fmla="*/ 565772 w 1242138"/>
                <a:gd name="connsiteY14" fmla="*/ 1349226 h 1577418"/>
                <a:gd name="connsiteX15" fmla="*/ 285789 w 1242138"/>
                <a:gd name="connsiteY15" fmla="*/ 1577418 h 1577418"/>
                <a:gd name="connsiteX16" fmla="*/ 0 w 1242138"/>
                <a:gd name="connsiteY16" fmla="*/ 1291629 h 1577418"/>
                <a:gd name="connsiteX17" fmla="*/ 285789 w 1242138"/>
                <a:gd name="connsiteY17" fmla="*/ 1005840 h 1577418"/>
                <a:gd name="connsiteX18" fmla="*/ 397031 w 1242138"/>
                <a:gd name="connsiteY18" fmla="*/ 1028299 h 1577418"/>
                <a:gd name="connsiteX19" fmla="*/ 431413 w 1242138"/>
                <a:gd name="connsiteY19" fmla="*/ 1046960 h 1577418"/>
                <a:gd name="connsiteX20" fmla="*/ 432526 w 1242138"/>
                <a:gd name="connsiteY20" fmla="*/ 1035913 h 1577418"/>
                <a:gd name="connsiteX21" fmla="*/ 712509 w 1242138"/>
                <a:gd name="connsiteY21" fmla="*/ 807720 h 1577418"/>
                <a:gd name="connsiteX22" fmla="*/ 730451 w 1242138"/>
                <a:gd name="connsiteY22" fmla="*/ 809529 h 1577418"/>
                <a:gd name="connsiteX23" fmla="*/ 719368 w 1242138"/>
                <a:gd name="connsiteY23" fmla="*/ 796096 h 1577418"/>
                <a:gd name="connsiteX24" fmla="*/ 670560 w 1242138"/>
                <a:gd name="connsiteY24" fmla="*/ 636309 h 1577418"/>
                <a:gd name="connsiteX25" fmla="*/ 676366 w 1242138"/>
                <a:gd name="connsiteY25" fmla="*/ 578713 h 1577418"/>
                <a:gd name="connsiteX26" fmla="*/ 681379 w 1242138"/>
                <a:gd name="connsiteY26" fmla="*/ 562564 h 1577418"/>
                <a:gd name="connsiteX27" fmla="*/ 671046 w 1242138"/>
                <a:gd name="connsiteY27" fmla="*/ 565772 h 1577418"/>
                <a:gd name="connsiteX28" fmla="*/ 613449 w 1242138"/>
                <a:gd name="connsiteY28" fmla="*/ 571578 h 1577418"/>
                <a:gd name="connsiteX29" fmla="*/ 327660 w 1242138"/>
                <a:gd name="connsiteY29" fmla="*/ 285789 h 1577418"/>
                <a:gd name="connsiteX30" fmla="*/ 613449 w 1242138"/>
                <a:gd name="connsiteY30" fmla="*/ 0 h 157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42138" h="1577418">
                  <a:moveTo>
                    <a:pt x="613449" y="0"/>
                  </a:moveTo>
                  <a:cubicBezTo>
                    <a:pt x="771286" y="0"/>
                    <a:pt x="899238" y="127952"/>
                    <a:pt x="899238" y="285789"/>
                  </a:cubicBezTo>
                  <a:cubicBezTo>
                    <a:pt x="899238" y="305519"/>
                    <a:pt x="897239" y="324781"/>
                    <a:pt x="893432" y="343385"/>
                  </a:cubicBezTo>
                  <a:lnTo>
                    <a:pt x="888419" y="359534"/>
                  </a:lnTo>
                  <a:lnTo>
                    <a:pt x="898753" y="356326"/>
                  </a:lnTo>
                  <a:cubicBezTo>
                    <a:pt x="917357" y="352519"/>
                    <a:pt x="936619" y="350520"/>
                    <a:pt x="956349" y="350520"/>
                  </a:cubicBezTo>
                  <a:cubicBezTo>
                    <a:pt x="1114186" y="350520"/>
                    <a:pt x="1242138" y="478472"/>
                    <a:pt x="1242138" y="636309"/>
                  </a:cubicBezTo>
                  <a:cubicBezTo>
                    <a:pt x="1242138" y="794146"/>
                    <a:pt x="1114186" y="922098"/>
                    <a:pt x="956349" y="922098"/>
                  </a:cubicBezTo>
                  <a:lnTo>
                    <a:pt x="938407" y="920289"/>
                  </a:lnTo>
                  <a:lnTo>
                    <a:pt x="949490" y="933722"/>
                  </a:lnTo>
                  <a:cubicBezTo>
                    <a:pt x="980305" y="979334"/>
                    <a:pt x="998298" y="1034320"/>
                    <a:pt x="998298" y="1093509"/>
                  </a:cubicBezTo>
                  <a:cubicBezTo>
                    <a:pt x="998298" y="1251346"/>
                    <a:pt x="870346" y="1379298"/>
                    <a:pt x="712509" y="1379298"/>
                  </a:cubicBezTo>
                  <a:cubicBezTo>
                    <a:pt x="673050" y="1379298"/>
                    <a:pt x="635458" y="1371301"/>
                    <a:pt x="601267" y="1356839"/>
                  </a:cubicBezTo>
                  <a:lnTo>
                    <a:pt x="566886" y="1338178"/>
                  </a:lnTo>
                  <a:lnTo>
                    <a:pt x="565772" y="1349226"/>
                  </a:lnTo>
                  <a:cubicBezTo>
                    <a:pt x="539123" y="1479455"/>
                    <a:pt x="423896" y="1577418"/>
                    <a:pt x="285789" y="1577418"/>
                  </a:cubicBezTo>
                  <a:cubicBezTo>
                    <a:pt x="127952" y="1577418"/>
                    <a:pt x="0" y="1449466"/>
                    <a:pt x="0" y="1291629"/>
                  </a:cubicBezTo>
                  <a:cubicBezTo>
                    <a:pt x="0" y="1133792"/>
                    <a:pt x="127952" y="1005840"/>
                    <a:pt x="285789" y="1005840"/>
                  </a:cubicBezTo>
                  <a:cubicBezTo>
                    <a:pt x="325248" y="1005840"/>
                    <a:pt x="362840" y="1013837"/>
                    <a:pt x="397031" y="1028299"/>
                  </a:cubicBezTo>
                  <a:lnTo>
                    <a:pt x="431413" y="1046960"/>
                  </a:lnTo>
                  <a:lnTo>
                    <a:pt x="432526" y="1035913"/>
                  </a:lnTo>
                  <a:cubicBezTo>
                    <a:pt x="459175" y="905683"/>
                    <a:pt x="574402" y="807720"/>
                    <a:pt x="712509" y="807720"/>
                  </a:cubicBezTo>
                  <a:lnTo>
                    <a:pt x="730451" y="809529"/>
                  </a:lnTo>
                  <a:lnTo>
                    <a:pt x="719368" y="796096"/>
                  </a:lnTo>
                  <a:cubicBezTo>
                    <a:pt x="688553" y="750484"/>
                    <a:pt x="670560" y="695498"/>
                    <a:pt x="670560" y="636309"/>
                  </a:cubicBezTo>
                  <a:cubicBezTo>
                    <a:pt x="670560" y="616579"/>
                    <a:pt x="672559" y="597317"/>
                    <a:pt x="676366" y="578713"/>
                  </a:cubicBezTo>
                  <a:lnTo>
                    <a:pt x="681379" y="562564"/>
                  </a:lnTo>
                  <a:lnTo>
                    <a:pt x="671046" y="565772"/>
                  </a:lnTo>
                  <a:cubicBezTo>
                    <a:pt x="652441" y="569579"/>
                    <a:pt x="633179" y="571578"/>
                    <a:pt x="613449" y="571578"/>
                  </a:cubicBezTo>
                  <a:cubicBezTo>
                    <a:pt x="455612" y="571578"/>
                    <a:pt x="327660" y="443626"/>
                    <a:pt x="327660" y="285789"/>
                  </a:cubicBezTo>
                  <a:cubicBezTo>
                    <a:pt x="327660" y="127952"/>
                    <a:pt x="455612" y="0"/>
                    <a:pt x="6134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06050" y="815443"/>
            <a:ext cx="1351667" cy="1645072"/>
            <a:chOff x="1668996" y="313599"/>
            <a:chExt cx="1544580" cy="1879860"/>
          </a:xfrm>
        </p:grpSpPr>
        <p:sp>
          <p:nvSpPr>
            <p:cNvPr id="9" name="フリーフォーム: 図形 8"/>
            <p:cNvSpPr/>
            <p:nvPr/>
          </p:nvSpPr>
          <p:spPr bwMode="auto">
            <a:xfrm>
              <a:off x="1668996" y="313599"/>
              <a:ext cx="1544580" cy="1879860"/>
            </a:xfrm>
            <a:custGeom>
              <a:avLst/>
              <a:gdLst>
                <a:gd name="connsiteX0" fmla="*/ 746963 w 1544580"/>
                <a:gd name="connsiteY0" fmla="*/ 1446976 h 1879860"/>
                <a:gd name="connsiteX1" fmla="*/ 712451 w 1544580"/>
                <a:gd name="connsiteY1" fmla="*/ 1466966 h 1879860"/>
                <a:gd name="connsiteX2" fmla="*/ 746907 w 1544580"/>
                <a:gd name="connsiteY2" fmla="*/ 1486796 h 1879860"/>
                <a:gd name="connsiteX3" fmla="*/ 553833 w 1544580"/>
                <a:gd name="connsiteY3" fmla="*/ 1200785 h 1879860"/>
                <a:gd name="connsiteX4" fmla="*/ 553777 w 1544580"/>
                <a:gd name="connsiteY4" fmla="*/ 1240604 h 1879860"/>
                <a:gd name="connsiteX5" fmla="*/ 588290 w 1544580"/>
                <a:gd name="connsiteY5" fmla="*/ 1220614 h 1879860"/>
                <a:gd name="connsiteX6" fmla="*/ 1117700 w 1544580"/>
                <a:gd name="connsiteY6" fmla="*/ 1038666 h 1879860"/>
                <a:gd name="connsiteX7" fmla="*/ 1065976 w 1544580"/>
                <a:gd name="connsiteY7" fmla="*/ 1127963 h 1879860"/>
                <a:gd name="connsiteX8" fmla="*/ 1169005 w 1544580"/>
                <a:gd name="connsiteY8" fmla="*/ 1127818 h 1879860"/>
                <a:gd name="connsiteX9" fmla="*/ 990803 w 1544580"/>
                <a:gd name="connsiteY9" fmla="*/ 989776 h 1879860"/>
                <a:gd name="connsiteX10" fmla="*/ 980563 w 1544580"/>
                <a:gd name="connsiteY10" fmla="*/ 995707 h 1879860"/>
                <a:gd name="connsiteX11" fmla="*/ 980497 w 1544580"/>
                <a:gd name="connsiteY11" fmla="*/ 1042484 h 1879860"/>
                <a:gd name="connsiteX12" fmla="*/ 990737 w 1544580"/>
                <a:gd name="connsiteY12" fmla="*/ 1036553 h 1879860"/>
                <a:gd name="connsiteX13" fmla="*/ 905324 w 1544580"/>
                <a:gd name="connsiteY13" fmla="*/ 904297 h 1879860"/>
                <a:gd name="connsiteX14" fmla="*/ 802295 w 1544580"/>
                <a:gd name="connsiteY14" fmla="*/ 904442 h 1879860"/>
                <a:gd name="connsiteX15" fmla="*/ 853601 w 1544580"/>
                <a:gd name="connsiteY15" fmla="*/ 993594 h 1879860"/>
                <a:gd name="connsiteX16" fmla="*/ 764670 w 1544580"/>
                <a:gd name="connsiteY16" fmla="*/ 670544 h 1879860"/>
                <a:gd name="connsiteX17" fmla="*/ 764658 w 1544580"/>
                <a:gd name="connsiteY17" fmla="*/ 670566 h 1879860"/>
                <a:gd name="connsiteX18" fmla="*/ 764683 w 1544580"/>
                <a:gd name="connsiteY18" fmla="*/ 670566 h 1879860"/>
                <a:gd name="connsiteX19" fmla="*/ 881437 w 1544580"/>
                <a:gd name="connsiteY19" fmla="*/ 639256 h 1879860"/>
                <a:gd name="connsiteX20" fmla="*/ 881481 w 1544580"/>
                <a:gd name="connsiteY20" fmla="*/ 670730 h 1879860"/>
                <a:gd name="connsiteX21" fmla="*/ 905324 w 1544580"/>
                <a:gd name="connsiteY21" fmla="*/ 670763 h 1879860"/>
                <a:gd name="connsiteX22" fmla="*/ 889921 w 1544580"/>
                <a:gd name="connsiteY22" fmla="*/ 644170 h 1879860"/>
                <a:gd name="connsiteX23" fmla="*/ 1107558 w 1544580"/>
                <a:gd name="connsiteY23" fmla="*/ 553975 h 1879860"/>
                <a:gd name="connsiteX24" fmla="*/ 1107570 w 1544580"/>
                <a:gd name="connsiteY24" fmla="*/ 553996 h 1879860"/>
                <a:gd name="connsiteX25" fmla="*/ 1107582 w 1544580"/>
                <a:gd name="connsiteY25" fmla="*/ 553975 h 1879860"/>
                <a:gd name="connsiteX26" fmla="*/ 966916 w 1544580"/>
                <a:gd name="connsiteY26" fmla="*/ 553777 h 1879860"/>
                <a:gd name="connsiteX27" fmla="*/ 982319 w 1544580"/>
                <a:gd name="connsiteY27" fmla="*/ 580370 h 1879860"/>
                <a:gd name="connsiteX28" fmla="*/ 990803 w 1544580"/>
                <a:gd name="connsiteY28" fmla="*/ 585284 h 1879860"/>
                <a:gd name="connsiteX29" fmla="*/ 990759 w 1544580"/>
                <a:gd name="connsiteY29" fmla="*/ 553811 h 1879860"/>
                <a:gd name="connsiteX30" fmla="*/ 647573 w 1544580"/>
                <a:gd name="connsiteY30" fmla="*/ 0 h 1879860"/>
                <a:gd name="connsiteX31" fmla="*/ 764670 w 1544580"/>
                <a:gd name="connsiteY31" fmla="*/ 203476 h 1879860"/>
                <a:gd name="connsiteX32" fmla="*/ 881767 w 1544580"/>
                <a:gd name="connsiteY32" fmla="*/ 0 h 1879860"/>
                <a:gd name="connsiteX33" fmla="*/ 881437 w 1544580"/>
                <a:gd name="connsiteY33" fmla="*/ 234764 h 1879860"/>
                <a:gd name="connsiteX34" fmla="*/ 1084584 w 1544580"/>
                <a:gd name="connsiteY34" fmla="*/ 117097 h 1879860"/>
                <a:gd name="connsiteX35" fmla="*/ 966916 w 1544580"/>
                <a:gd name="connsiteY35" fmla="*/ 320243 h 1879860"/>
                <a:gd name="connsiteX36" fmla="*/ 1201680 w 1544580"/>
                <a:gd name="connsiteY36" fmla="*/ 319913 h 1879860"/>
                <a:gd name="connsiteX37" fmla="*/ 1029787 w 1544580"/>
                <a:gd name="connsiteY37" fmla="*/ 418835 h 1879860"/>
                <a:gd name="connsiteX38" fmla="*/ 1061065 w 1544580"/>
                <a:gd name="connsiteY38" fmla="*/ 473185 h 1879860"/>
                <a:gd name="connsiteX39" fmla="*/ 1130936 w 1544580"/>
                <a:gd name="connsiteY39" fmla="*/ 513395 h 1879860"/>
                <a:gd name="connsiteX40" fmla="*/ 1224667 w 1544580"/>
                <a:gd name="connsiteY40" fmla="*/ 350520 h 1879860"/>
                <a:gd name="connsiteX41" fmla="*/ 1224337 w 1544580"/>
                <a:gd name="connsiteY41" fmla="*/ 585284 h 1879860"/>
                <a:gd name="connsiteX42" fmla="*/ 1427484 w 1544580"/>
                <a:gd name="connsiteY42" fmla="*/ 467617 h 1879860"/>
                <a:gd name="connsiteX43" fmla="*/ 1309816 w 1544580"/>
                <a:gd name="connsiteY43" fmla="*/ 670763 h 1879860"/>
                <a:gd name="connsiteX44" fmla="*/ 1544580 w 1544580"/>
                <a:gd name="connsiteY44" fmla="*/ 670433 h 1879860"/>
                <a:gd name="connsiteX45" fmla="*/ 1341104 w 1544580"/>
                <a:gd name="connsiteY45" fmla="*/ 787530 h 1879860"/>
                <a:gd name="connsiteX46" fmla="*/ 1544580 w 1544580"/>
                <a:gd name="connsiteY46" fmla="*/ 904627 h 1879860"/>
                <a:gd name="connsiteX47" fmla="*/ 1309816 w 1544580"/>
                <a:gd name="connsiteY47" fmla="*/ 904297 h 1879860"/>
                <a:gd name="connsiteX48" fmla="*/ 1427483 w 1544580"/>
                <a:gd name="connsiteY48" fmla="*/ 1107444 h 1879860"/>
                <a:gd name="connsiteX49" fmla="*/ 1224337 w 1544580"/>
                <a:gd name="connsiteY49" fmla="*/ 989776 h 1879860"/>
                <a:gd name="connsiteX50" fmla="*/ 1224531 w 1544580"/>
                <a:gd name="connsiteY50" fmla="*/ 1127740 h 1879860"/>
                <a:gd name="connsiteX51" fmla="*/ 1300740 w 1544580"/>
                <a:gd name="connsiteY51" fmla="*/ 1127633 h 1879860"/>
                <a:gd name="connsiteX52" fmla="*/ 1224592 w 1544580"/>
                <a:gd name="connsiteY52" fmla="*/ 1171455 h 1879860"/>
                <a:gd name="connsiteX53" fmla="*/ 1224667 w 1544580"/>
                <a:gd name="connsiteY53" fmla="*/ 1224540 h 1879860"/>
                <a:gd name="connsiteX54" fmla="*/ 1201699 w 1544580"/>
                <a:gd name="connsiteY54" fmla="*/ 1184629 h 1879860"/>
                <a:gd name="connsiteX55" fmla="*/ 1097264 w 1544580"/>
                <a:gd name="connsiteY55" fmla="*/ 1244730 h 1879860"/>
                <a:gd name="connsiteX56" fmla="*/ 1300740 w 1544580"/>
                <a:gd name="connsiteY56" fmla="*/ 1361827 h 1879860"/>
                <a:gd name="connsiteX57" fmla="*/ 1065976 w 1544580"/>
                <a:gd name="connsiteY57" fmla="*/ 1361497 h 1879860"/>
                <a:gd name="connsiteX58" fmla="*/ 1183643 w 1544580"/>
                <a:gd name="connsiteY58" fmla="*/ 1564644 h 1879860"/>
                <a:gd name="connsiteX59" fmla="*/ 980497 w 1544580"/>
                <a:gd name="connsiteY59" fmla="*/ 1446976 h 1879860"/>
                <a:gd name="connsiteX60" fmla="*/ 980827 w 1544580"/>
                <a:gd name="connsiteY60" fmla="*/ 1681740 h 1879860"/>
                <a:gd name="connsiteX61" fmla="*/ 863730 w 1544580"/>
                <a:gd name="connsiteY61" fmla="*/ 1478264 h 1879860"/>
                <a:gd name="connsiteX62" fmla="*/ 830978 w 1544580"/>
                <a:gd name="connsiteY62" fmla="*/ 1535177 h 1879860"/>
                <a:gd name="connsiteX63" fmla="*/ 874020 w 1544580"/>
                <a:gd name="connsiteY63" fmla="*/ 1559947 h 1879860"/>
                <a:gd name="connsiteX64" fmla="*/ 816769 w 1544580"/>
                <a:gd name="connsiteY64" fmla="*/ 1559867 h 1879860"/>
                <a:gd name="connsiteX65" fmla="*/ 746633 w 1544580"/>
                <a:gd name="connsiteY65" fmla="*/ 1681740 h 1879860"/>
                <a:gd name="connsiteX66" fmla="*/ 746805 w 1544580"/>
                <a:gd name="connsiteY66" fmla="*/ 1559768 h 1879860"/>
                <a:gd name="connsiteX67" fmla="*/ 639256 w 1544580"/>
                <a:gd name="connsiteY67" fmla="*/ 1559617 h 1879860"/>
                <a:gd name="connsiteX68" fmla="*/ 756923 w 1544580"/>
                <a:gd name="connsiteY68" fmla="*/ 1762764 h 1879860"/>
                <a:gd name="connsiteX69" fmla="*/ 553777 w 1544580"/>
                <a:gd name="connsiteY69" fmla="*/ 1645096 h 1879860"/>
                <a:gd name="connsiteX70" fmla="*/ 554107 w 1544580"/>
                <a:gd name="connsiteY70" fmla="*/ 1879860 h 1879860"/>
                <a:gd name="connsiteX71" fmla="*/ 437010 w 1544580"/>
                <a:gd name="connsiteY71" fmla="*/ 1676384 h 1879860"/>
                <a:gd name="connsiteX72" fmla="*/ 319913 w 1544580"/>
                <a:gd name="connsiteY72" fmla="*/ 1879860 h 1879860"/>
                <a:gd name="connsiteX73" fmla="*/ 320243 w 1544580"/>
                <a:gd name="connsiteY73" fmla="*/ 1645096 h 1879860"/>
                <a:gd name="connsiteX74" fmla="*/ 117096 w 1544580"/>
                <a:gd name="connsiteY74" fmla="*/ 1762763 h 1879860"/>
                <a:gd name="connsiteX75" fmla="*/ 234764 w 1544580"/>
                <a:gd name="connsiteY75" fmla="*/ 1559617 h 1879860"/>
                <a:gd name="connsiteX76" fmla="*/ 0 w 1544580"/>
                <a:gd name="connsiteY76" fmla="*/ 1559947 h 1879860"/>
                <a:gd name="connsiteX77" fmla="*/ 203476 w 1544580"/>
                <a:gd name="connsiteY77" fmla="*/ 1442850 h 1879860"/>
                <a:gd name="connsiteX78" fmla="*/ 0 w 1544580"/>
                <a:gd name="connsiteY78" fmla="*/ 1325754 h 1879860"/>
                <a:gd name="connsiteX79" fmla="*/ 234764 w 1544580"/>
                <a:gd name="connsiteY79" fmla="*/ 1326083 h 1879860"/>
                <a:gd name="connsiteX80" fmla="*/ 117097 w 1544580"/>
                <a:gd name="connsiteY80" fmla="*/ 1122937 h 1879860"/>
                <a:gd name="connsiteX81" fmla="*/ 320243 w 1544580"/>
                <a:gd name="connsiteY81" fmla="*/ 1240604 h 1879860"/>
                <a:gd name="connsiteX82" fmla="*/ 319913 w 1544580"/>
                <a:gd name="connsiteY82" fmla="*/ 1005840 h 1879860"/>
                <a:gd name="connsiteX83" fmla="*/ 437010 w 1544580"/>
                <a:gd name="connsiteY83" fmla="*/ 1209316 h 1879860"/>
                <a:gd name="connsiteX84" fmla="*/ 469762 w 1544580"/>
                <a:gd name="connsiteY84" fmla="*/ 1152404 h 1879860"/>
                <a:gd name="connsiteX85" fmla="*/ 426720 w 1544580"/>
                <a:gd name="connsiteY85" fmla="*/ 1127634 h 1879860"/>
                <a:gd name="connsiteX86" fmla="*/ 483971 w 1544580"/>
                <a:gd name="connsiteY86" fmla="*/ 1127714 h 1879860"/>
                <a:gd name="connsiteX87" fmla="*/ 554107 w 1544580"/>
                <a:gd name="connsiteY87" fmla="*/ 1005840 h 1879860"/>
                <a:gd name="connsiteX88" fmla="*/ 553936 w 1544580"/>
                <a:gd name="connsiteY88" fmla="*/ 1127812 h 1879860"/>
                <a:gd name="connsiteX89" fmla="*/ 661484 w 1544580"/>
                <a:gd name="connsiteY89" fmla="*/ 1127963 h 1879860"/>
                <a:gd name="connsiteX90" fmla="*/ 543817 w 1544580"/>
                <a:gd name="connsiteY90" fmla="*/ 924817 h 1879860"/>
                <a:gd name="connsiteX91" fmla="*/ 746963 w 1544580"/>
                <a:gd name="connsiteY91" fmla="*/ 1042484 h 1879860"/>
                <a:gd name="connsiteX92" fmla="*/ 746769 w 1544580"/>
                <a:gd name="connsiteY92" fmla="*/ 904520 h 1879860"/>
                <a:gd name="connsiteX93" fmla="*/ 670560 w 1544580"/>
                <a:gd name="connsiteY93" fmla="*/ 904627 h 1879860"/>
                <a:gd name="connsiteX94" fmla="*/ 746708 w 1544580"/>
                <a:gd name="connsiteY94" fmla="*/ 860805 h 1879860"/>
                <a:gd name="connsiteX95" fmla="*/ 746633 w 1544580"/>
                <a:gd name="connsiteY95" fmla="*/ 807720 h 1879860"/>
                <a:gd name="connsiteX96" fmla="*/ 769601 w 1544580"/>
                <a:gd name="connsiteY96" fmla="*/ 847631 h 1879860"/>
                <a:gd name="connsiteX97" fmla="*/ 842453 w 1544580"/>
                <a:gd name="connsiteY97" fmla="*/ 805705 h 1879860"/>
                <a:gd name="connsiteX98" fmla="*/ 811176 w 1544580"/>
                <a:gd name="connsiteY98" fmla="*/ 751355 h 1879860"/>
                <a:gd name="connsiteX99" fmla="*/ 741304 w 1544580"/>
                <a:gd name="connsiteY99" fmla="*/ 711146 h 1879860"/>
                <a:gd name="connsiteX100" fmla="*/ 647573 w 1544580"/>
                <a:gd name="connsiteY100" fmla="*/ 874020 h 1879860"/>
                <a:gd name="connsiteX101" fmla="*/ 647903 w 1544580"/>
                <a:gd name="connsiteY101" fmla="*/ 639256 h 1879860"/>
                <a:gd name="connsiteX102" fmla="*/ 444756 w 1544580"/>
                <a:gd name="connsiteY102" fmla="*/ 756923 h 1879860"/>
                <a:gd name="connsiteX103" fmla="*/ 562424 w 1544580"/>
                <a:gd name="connsiteY103" fmla="*/ 553777 h 1879860"/>
                <a:gd name="connsiteX104" fmla="*/ 327660 w 1544580"/>
                <a:gd name="connsiteY104" fmla="*/ 554107 h 1879860"/>
                <a:gd name="connsiteX105" fmla="*/ 531136 w 1544580"/>
                <a:gd name="connsiteY105" fmla="*/ 437010 h 1879860"/>
                <a:gd name="connsiteX106" fmla="*/ 327660 w 1544580"/>
                <a:gd name="connsiteY106" fmla="*/ 319914 h 1879860"/>
                <a:gd name="connsiteX107" fmla="*/ 562424 w 1544580"/>
                <a:gd name="connsiteY107" fmla="*/ 320243 h 1879860"/>
                <a:gd name="connsiteX108" fmla="*/ 444757 w 1544580"/>
                <a:gd name="connsiteY108" fmla="*/ 117097 h 1879860"/>
                <a:gd name="connsiteX109" fmla="*/ 647903 w 1544580"/>
                <a:gd name="connsiteY109" fmla="*/ 234764 h 187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544580" h="1879860">
                  <a:moveTo>
                    <a:pt x="746963" y="1446976"/>
                  </a:moveTo>
                  <a:lnTo>
                    <a:pt x="712451" y="1466966"/>
                  </a:lnTo>
                  <a:lnTo>
                    <a:pt x="746907" y="1486796"/>
                  </a:lnTo>
                  <a:close/>
                  <a:moveTo>
                    <a:pt x="553833" y="1200785"/>
                  </a:moveTo>
                  <a:lnTo>
                    <a:pt x="553777" y="1240604"/>
                  </a:lnTo>
                  <a:lnTo>
                    <a:pt x="588290" y="1220614"/>
                  </a:lnTo>
                  <a:close/>
                  <a:moveTo>
                    <a:pt x="1117700" y="1038666"/>
                  </a:moveTo>
                  <a:lnTo>
                    <a:pt x="1065976" y="1127963"/>
                  </a:lnTo>
                  <a:lnTo>
                    <a:pt x="1169005" y="1127818"/>
                  </a:lnTo>
                  <a:close/>
                  <a:moveTo>
                    <a:pt x="990803" y="989776"/>
                  </a:moveTo>
                  <a:lnTo>
                    <a:pt x="980563" y="995707"/>
                  </a:lnTo>
                  <a:lnTo>
                    <a:pt x="980497" y="1042484"/>
                  </a:lnTo>
                  <a:lnTo>
                    <a:pt x="990737" y="1036553"/>
                  </a:lnTo>
                  <a:close/>
                  <a:moveTo>
                    <a:pt x="905324" y="904297"/>
                  </a:moveTo>
                  <a:lnTo>
                    <a:pt x="802295" y="904442"/>
                  </a:lnTo>
                  <a:lnTo>
                    <a:pt x="853601" y="993594"/>
                  </a:lnTo>
                  <a:close/>
                  <a:moveTo>
                    <a:pt x="764670" y="670544"/>
                  </a:moveTo>
                  <a:lnTo>
                    <a:pt x="764658" y="670566"/>
                  </a:lnTo>
                  <a:lnTo>
                    <a:pt x="764683" y="670566"/>
                  </a:lnTo>
                  <a:close/>
                  <a:moveTo>
                    <a:pt x="881437" y="639256"/>
                  </a:moveTo>
                  <a:lnTo>
                    <a:pt x="881481" y="670730"/>
                  </a:lnTo>
                  <a:lnTo>
                    <a:pt x="905324" y="670763"/>
                  </a:lnTo>
                  <a:lnTo>
                    <a:pt x="889921" y="644170"/>
                  </a:lnTo>
                  <a:close/>
                  <a:moveTo>
                    <a:pt x="1107558" y="553975"/>
                  </a:moveTo>
                  <a:lnTo>
                    <a:pt x="1107570" y="553996"/>
                  </a:lnTo>
                  <a:lnTo>
                    <a:pt x="1107582" y="553975"/>
                  </a:lnTo>
                  <a:close/>
                  <a:moveTo>
                    <a:pt x="966916" y="553777"/>
                  </a:moveTo>
                  <a:lnTo>
                    <a:pt x="982319" y="580370"/>
                  </a:lnTo>
                  <a:lnTo>
                    <a:pt x="990803" y="585284"/>
                  </a:lnTo>
                  <a:lnTo>
                    <a:pt x="990759" y="553811"/>
                  </a:lnTo>
                  <a:close/>
                  <a:moveTo>
                    <a:pt x="647573" y="0"/>
                  </a:moveTo>
                  <a:lnTo>
                    <a:pt x="764670" y="203476"/>
                  </a:lnTo>
                  <a:lnTo>
                    <a:pt x="881767" y="0"/>
                  </a:lnTo>
                  <a:lnTo>
                    <a:pt x="881437" y="234764"/>
                  </a:lnTo>
                  <a:lnTo>
                    <a:pt x="1084584" y="117097"/>
                  </a:lnTo>
                  <a:lnTo>
                    <a:pt x="966916" y="320243"/>
                  </a:lnTo>
                  <a:lnTo>
                    <a:pt x="1201680" y="319913"/>
                  </a:lnTo>
                  <a:lnTo>
                    <a:pt x="1029787" y="418835"/>
                  </a:lnTo>
                  <a:lnTo>
                    <a:pt x="1061065" y="473185"/>
                  </a:lnTo>
                  <a:lnTo>
                    <a:pt x="1130936" y="513395"/>
                  </a:lnTo>
                  <a:lnTo>
                    <a:pt x="1224667" y="350520"/>
                  </a:lnTo>
                  <a:lnTo>
                    <a:pt x="1224337" y="585284"/>
                  </a:lnTo>
                  <a:lnTo>
                    <a:pt x="1427484" y="467617"/>
                  </a:lnTo>
                  <a:lnTo>
                    <a:pt x="1309816" y="670763"/>
                  </a:lnTo>
                  <a:lnTo>
                    <a:pt x="1544580" y="670433"/>
                  </a:lnTo>
                  <a:lnTo>
                    <a:pt x="1341104" y="787530"/>
                  </a:lnTo>
                  <a:lnTo>
                    <a:pt x="1544580" y="904627"/>
                  </a:lnTo>
                  <a:lnTo>
                    <a:pt x="1309816" y="904297"/>
                  </a:lnTo>
                  <a:lnTo>
                    <a:pt x="1427483" y="1107444"/>
                  </a:lnTo>
                  <a:lnTo>
                    <a:pt x="1224337" y="989776"/>
                  </a:lnTo>
                  <a:lnTo>
                    <a:pt x="1224531" y="1127740"/>
                  </a:lnTo>
                  <a:lnTo>
                    <a:pt x="1300740" y="1127633"/>
                  </a:lnTo>
                  <a:lnTo>
                    <a:pt x="1224592" y="1171455"/>
                  </a:lnTo>
                  <a:lnTo>
                    <a:pt x="1224667" y="1224540"/>
                  </a:lnTo>
                  <a:lnTo>
                    <a:pt x="1201699" y="1184629"/>
                  </a:lnTo>
                  <a:lnTo>
                    <a:pt x="1097264" y="1244730"/>
                  </a:lnTo>
                  <a:lnTo>
                    <a:pt x="1300740" y="1361827"/>
                  </a:lnTo>
                  <a:lnTo>
                    <a:pt x="1065976" y="1361497"/>
                  </a:lnTo>
                  <a:lnTo>
                    <a:pt x="1183643" y="1564644"/>
                  </a:lnTo>
                  <a:lnTo>
                    <a:pt x="980497" y="1446976"/>
                  </a:lnTo>
                  <a:lnTo>
                    <a:pt x="980827" y="1681740"/>
                  </a:lnTo>
                  <a:lnTo>
                    <a:pt x="863730" y="1478264"/>
                  </a:lnTo>
                  <a:lnTo>
                    <a:pt x="830978" y="1535177"/>
                  </a:lnTo>
                  <a:lnTo>
                    <a:pt x="874020" y="1559947"/>
                  </a:lnTo>
                  <a:lnTo>
                    <a:pt x="816769" y="1559867"/>
                  </a:lnTo>
                  <a:lnTo>
                    <a:pt x="746633" y="1681740"/>
                  </a:lnTo>
                  <a:lnTo>
                    <a:pt x="746805" y="1559768"/>
                  </a:lnTo>
                  <a:lnTo>
                    <a:pt x="639256" y="1559617"/>
                  </a:lnTo>
                  <a:lnTo>
                    <a:pt x="756923" y="1762764"/>
                  </a:lnTo>
                  <a:lnTo>
                    <a:pt x="553777" y="1645096"/>
                  </a:lnTo>
                  <a:lnTo>
                    <a:pt x="554107" y="1879860"/>
                  </a:lnTo>
                  <a:lnTo>
                    <a:pt x="437010" y="1676384"/>
                  </a:lnTo>
                  <a:lnTo>
                    <a:pt x="319913" y="1879860"/>
                  </a:lnTo>
                  <a:lnTo>
                    <a:pt x="320243" y="1645096"/>
                  </a:lnTo>
                  <a:lnTo>
                    <a:pt x="117096" y="1762763"/>
                  </a:lnTo>
                  <a:lnTo>
                    <a:pt x="234764" y="1559617"/>
                  </a:lnTo>
                  <a:lnTo>
                    <a:pt x="0" y="1559947"/>
                  </a:lnTo>
                  <a:lnTo>
                    <a:pt x="203476" y="1442850"/>
                  </a:lnTo>
                  <a:lnTo>
                    <a:pt x="0" y="1325754"/>
                  </a:lnTo>
                  <a:lnTo>
                    <a:pt x="234764" y="1326083"/>
                  </a:lnTo>
                  <a:lnTo>
                    <a:pt x="117097" y="1122937"/>
                  </a:lnTo>
                  <a:lnTo>
                    <a:pt x="320243" y="1240604"/>
                  </a:lnTo>
                  <a:lnTo>
                    <a:pt x="319913" y="1005840"/>
                  </a:lnTo>
                  <a:lnTo>
                    <a:pt x="437010" y="1209316"/>
                  </a:lnTo>
                  <a:lnTo>
                    <a:pt x="469762" y="1152404"/>
                  </a:lnTo>
                  <a:lnTo>
                    <a:pt x="426720" y="1127634"/>
                  </a:lnTo>
                  <a:lnTo>
                    <a:pt x="483971" y="1127714"/>
                  </a:lnTo>
                  <a:lnTo>
                    <a:pt x="554107" y="1005840"/>
                  </a:lnTo>
                  <a:lnTo>
                    <a:pt x="553936" y="1127812"/>
                  </a:lnTo>
                  <a:lnTo>
                    <a:pt x="661484" y="1127963"/>
                  </a:lnTo>
                  <a:lnTo>
                    <a:pt x="543817" y="924817"/>
                  </a:lnTo>
                  <a:lnTo>
                    <a:pt x="746963" y="1042484"/>
                  </a:lnTo>
                  <a:lnTo>
                    <a:pt x="746769" y="904520"/>
                  </a:lnTo>
                  <a:lnTo>
                    <a:pt x="670560" y="904627"/>
                  </a:lnTo>
                  <a:lnTo>
                    <a:pt x="746708" y="860805"/>
                  </a:lnTo>
                  <a:lnTo>
                    <a:pt x="746633" y="807720"/>
                  </a:lnTo>
                  <a:lnTo>
                    <a:pt x="769601" y="847631"/>
                  </a:lnTo>
                  <a:lnTo>
                    <a:pt x="842453" y="805705"/>
                  </a:lnTo>
                  <a:lnTo>
                    <a:pt x="811176" y="751355"/>
                  </a:lnTo>
                  <a:lnTo>
                    <a:pt x="741304" y="711146"/>
                  </a:lnTo>
                  <a:lnTo>
                    <a:pt x="647573" y="874020"/>
                  </a:lnTo>
                  <a:lnTo>
                    <a:pt x="647903" y="639256"/>
                  </a:lnTo>
                  <a:lnTo>
                    <a:pt x="444756" y="756923"/>
                  </a:lnTo>
                  <a:lnTo>
                    <a:pt x="562424" y="553777"/>
                  </a:lnTo>
                  <a:lnTo>
                    <a:pt x="327660" y="554107"/>
                  </a:lnTo>
                  <a:lnTo>
                    <a:pt x="531136" y="437010"/>
                  </a:lnTo>
                  <a:lnTo>
                    <a:pt x="327660" y="319914"/>
                  </a:lnTo>
                  <a:lnTo>
                    <a:pt x="562424" y="320243"/>
                  </a:lnTo>
                  <a:lnTo>
                    <a:pt x="444757" y="117097"/>
                  </a:lnTo>
                  <a:lnTo>
                    <a:pt x="647903" y="2347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楕円 9"/>
            <p:cNvSpPr/>
            <p:nvPr/>
          </p:nvSpPr>
          <p:spPr bwMode="auto">
            <a:xfrm>
              <a:off x="2206320" y="523263"/>
              <a:ext cx="454692" cy="45469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/>
            <p:cNvSpPr/>
            <p:nvPr/>
          </p:nvSpPr>
          <p:spPr bwMode="auto">
            <a:xfrm>
              <a:off x="2549220" y="873783"/>
              <a:ext cx="454692" cy="45469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/>
            <p:cNvSpPr/>
            <p:nvPr/>
          </p:nvSpPr>
          <p:spPr bwMode="auto">
            <a:xfrm>
              <a:off x="2305380" y="1330983"/>
              <a:ext cx="454692" cy="45469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/>
            <p:cNvSpPr/>
            <p:nvPr/>
          </p:nvSpPr>
          <p:spPr bwMode="auto">
            <a:xfrm>
              <a:off x="1878660" y="1529103"/>
              <a:ext cx="454692" cy="45469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272628" y="831724"/>
            <a:ext cx="1313685" cy="1607090"/>
            <a:chOff x="3590905" y="335301"/>
            <a:chExt cx="1501177" cy="1836457"/>
          </a:xfrm>
        </p:grpSpPr>
        <p:sp>
          <p:nvSpPr>
            <p:cNvPr id="15" name="フリーフォーム: 図形 14"/>
            <p:cNvSpPr/>
            <p:nvPr/>
          </p:nvSpPr>
          <p:spPr bwMode="auto">
            <a:xfrm>
              <a:off x="3590905" y="335301"/>
              <a:ext cx="1501177" cy="1836457"/>
            </a:xfrm>
            <a:custGeom>
              <a:avLst/>
              <a:gdLst>
                <a:gd name="connsiteX0" fmla="*/ 1191734 w 1501177"/>
                <a:gd name="connsiteY0" fmla="*/ 1102264 h 1836457"/>
                <a:gd name="connsiteX1" fmla="*/ 1182659 w 1501177"/>
                <a:gd name="connsiteY1" fmla="*/ 1112454 h 1836457"/>
                <a:gd name="connsiteX2" fmla="*/ 1179684 w 1501177"/>
                <a:gd name="connsiteY2" fmla="*/ 1123908 h 1836457"/>
                <a:gd name="connsiteX3" fmla="*/ 1231004 w 1501177"/>
                <a:gd name="connsiteY3" fmla="*/ 1137239 h 1836457"/>
                <a:gd name="connsiteX4" fmla="*/ 696893 w 1501177"/>
                <a:gd name="connsiteY4" fmla="*/ 851619 h 1836457"/>
                <a:gd name="connsiteX5" fmla="*/ 736164 w 1501177"/>
                <a:gd name="connsiteY5" fmla="*/ 886593 h 1836457"/>
                <a:gd name="connsiteX6" fmla="*/ 745239 w 1501177"/>
                <a:gd name="connsiteY6" fmla="*/ 876403 h 1836457"/>
                <a:gd name="connsiteX7" fmla="*/ 748214 w 1501177"/>
                <a:gd name="connsiteY7" fmla="*/ 864949 h 1836457"/>
                <a:gd name="connsiteX8" fmla="*/ 742969 w 1501177"/>
                <a:gd name="connsiteY8" fmla="*/ 0 h 1836457"/>
                <a:gd name="connsiteX9" fmla="*/ 776954 w 1501177"/>
                <a:gd name="connsiteY9" fmla="*/ 70264 h 1836457"/>
                <a:gd name="connsiteX10" fmla="*/ 823991 w 1501177"/>
                <a:gd name="connsiteY10" fmla="*/ 7978 h 1836457"/>
                <a:gd name="connsiteX11" fmla="*/ 843613 w 1501177"/>
                <a:gd name="connsiteY11" fmla="*/ 83522 h 1836457"/>
                <a:gd name="connsiteX12" fmla="*/ 901899 w 1501177"/>
                <a:gd name="connsiteY12" fmla="*/ 31613 h 1836457"/>
                <a:gd name="connsiteX13" fmla="*/ 906410 w 1501177"/>
                <a:gd name="connsiteY13" fmla="*/ 109533 h 1836457"/>
                <a:gd name="connsiteX14" fmla="*/ 973701 w 1501177"/>
                <a:gd name="connsiteY14" fmla="*/ 69992 h 1836457"/>
                <a:gd name="connsiteX15" fmla="*/ 962922 w 1501177"/>
                <a:gd name="connsiteY15" fmla="*/ 147293 h 1836457"/>
                <a:gd name="connsiteX16" fmla="*/ 1036636 w 1501177"/>
                <a:gd name="connsiteY16" fmla="*/ 121641 h 1836457"/>
                <a:gd name="connsiteX17" fmla="*/ 1010984 w 1501177"/>
                <a:gd name="connsiteY17" fmla="*/ 195355 h 1836457"/>
                <a:gd name="connsiteX18" fmla="*/ 1088285 w 1501177"/>
                <a:gd name="connsiteY18" fmla="*/ 184576 h 1836457"/>
                <a:gd name="connsiteX19" fmla="*/ 1048744 w 1501177"/>
                <a:gd name="connsiteY19" fmla="*/ 251867 h 1836457"/>
                <a:gd name="connsiteX20" fmla="*/ 1126664 w 1501177"/>
                <a:gd name="connsiteY20" fmla="*/ 256378 h 1836457"/>
                <a:gd name="connsiteX21" fmla="*/ 1074755 w 1501177"/>
                <a:gd name="connsiteY21" fmla="*/ 314664 h 1836457"/>
                <a:gd name="connsiteX22" fmla="*/ 1150299 w 1501177"/>
                <a:gd name="connsiteY22" fmla="*/ 334286 h 1836457"/>
                <a:gd name="connsiteX23" fmla="*/ 1097356 w 1501177"/>
                <a:gd name="connsiteY23" fmla="*/ 374268 h 1836457"/>
                <a:gd name="connsiteX24" fmla="*/ 1104663 w 1501177"/>
                <a:gd name="connsiteY24" fmla="*/ 389376 h 1836457"/>
                <a:gd name="connsiteX25" fmla="*/ 1133163 w 1501177"/>
                <a:gd name="connsiteY25" fmla="*/ 403161 h 1836457"/>
                <a:gd name="connsiteX26" fmla="*/ 1166891 w 1501177"/>
                <a:gd name="connsiteY26" fmla="*/ 358498 h 1836457"/>
                <a:gd name="connsiteX27" fmla="*/ 1186513 w 1501177"/>
                <a:gd name="connsiteY27" fmla="*/ 434042 h 1836457"/>
                <a:gd name="connsiteX28" fmla="*/ 1244799 w 1501177"/>
                <a:gd name="connsiteY28" fmla="*/ 382133 h 1836457"/>
                <a:gd name="connsiteX29" fmla="*/ 1249310 w 1501177"/>
                <a:gd name="connsiteY29" fmla="*/ 460053 h 1836457"/>
                <a:gd name="connsiteX30" fmla="*/ 1316601 w 1501177"/>
                <a:gd name="connsiteY30" fmla="*/ 420512 h 1836457"/>
                <a:gd name="connsiteX31" fmla="*/ 1305822 w 1501177"/>
                <a:gd name="connsiteY31" fmla="*/ 497813 h 1836457"/>
                <a:gd name="connsiteX32" fmla="*/ 1379536 w 1501177"/>
                <a:gd name="connsiteY32" fmla="*/ 472161 h 1836457"/>
                <a:gd name="connsiteX33" fmla="*/ 1353884 w 1501177"/>
                <a:gd name="connsiteY33" fmla="*/ 545875 h 1836457"/>
                <a:gd name="connsiteX34" fmla="*/ 1431185 w 1501177"/>
                <a:gd name="connsiteY34" fmla="*/ 535096 h 1836457"/>
                <a:gd name="connsiteX35" fmla="*/ 1391644 w 1501177"/>
                <a:gd name="connsiteY35" fmla="*/ 602387 h 1836457"/>
                <a:gd name="connsiteX36" fmla="*/ 1469564 w 1501177"/>
                <a:gd name="connsiteY36" fmla="*/ 606898 h 1836457"/>
                <a:gd name="connsiteX37" fmla="*/ 1417655 w 1501177"/>
                <a:gd name="connsiteY37" fmla="*/ 665184 h 1836457"/>
                <a:gd name="connsiteX38" fmla="*/ 1493199 w 1501177"/>
                <a:gd name="connsiteY38" fmla="*/ 684806 h 1836457"/>
                <a:gd name="connsiteX39" fmla="*/ 1430913 w 1501177"/>
                <a:gd name="connsiteY39" fmla="*/ 731843 h 1836457"/>
                <a:gd name="connsiteX40" fmla="*/ 1501177 w 1501177"/>
                <a:gd name="connsiteY40" fmla="*/ 765829 h 1836457"/>
                <a:gd name="connsiteX41" fmla="*/ 1430913 w 1501177"/>
                <a:gd name="connsiteY41" fmla="*/ 799814 h 1836457"/>
                <a:gd name="connsiteX42" fmla="*/ 1493199 w 1501177"/>
                <a:gd name="connsiteY42" fmla="*/ 846851 h 1836457"/>
                <a:gd name="connsiteX43" fmla="*/ 1417655 w 1501177"/>
                <a:gd name="connsiteY43" fmla="*/ 866473 h 1836457"/>
                <a:gd name="connsiteX44" fmla="*/ 1469564 w 1501177"/>
                <a:gd name="connsiteY44" fmla="*/ 924759 h 1836457"/>
                <a:gd name="connsiteX45" fmla="*/ 1391644 w 1501177"/>
                <a:gd name="connsiteY45" fmla="*/ 929270 h 1836457"/>
                <a:gd name="connsiteX46" fmla="*/ 1431185 w 1501177"/>
                <a:gd name="connsiteY46" fmla="*/ 996561 h 1836457"/>
                <a:gd name="connsiteX47" fmla="*/ 1353884 w 1501177"/>
                <a:gd name="connsiteY47" fmla="*/ 985782 h 1836457"/>
                <a:gd name="connsiteX48" fmla="*/ 1379536 w 1501177"/>
                <a:gd name="connsiteY48" fmla="*/ 1059496 h 1836457"/>
                <a:gd name="connsiteX49" fmla="*/ 1305822 w 1501177"/>
                <a:gd name="connsiteY49" fmla="*/ 1033844 h 1836457"/>
                <a:gd name="connsiteX50" fmla="*/ 1316601 w 1501177"/>
                <a:gd name="connsiteY50" fmla="*/ 1111145 h 1836457"/>
                <a:gd name="connsiteX51" fmla="*/ 1249310 w 1501177"/>
                <a:gd name="connsiteY51" fmla="*/ 1071604 h 1836457"/>
                <a:gd name="connsiteX52" fmla="*/ 1245296 w 1501177"/>
                <a:gd name="connsiteY52" fmla="*/ 1140951 h 1836457"/>
                <a:gd name="connsiteX53" fmla="*/ 1249359 w 1501177"/>
                <a:gd name="connsiteY53" fmla="*/ 1142006 h 1836457"/>
                <a:gd name="connsiteX54" fmla="*/ 1245046 w 1501177"/>
                <a:gd name="connsiteY54" fmla="*/ 1145263 h 1836457"/>
                <a:gd name="connsiteX55" fmla="*/ 1244799 w 1501177"/>
                <a:gd name="connsiteY55" fmla="*/ 1149524 h 1836457"/>
                <a:gd name="connsiteX56" fmla="*/ 1242324 w 1501177"/>
                <a:gd name="connsiteY56" fmla="*/ 1147319 h 1836457"/>
                <a:gd name="connsiteX57" fmla="*/ 1187073 w 1501177"/>
                <a:gd name="connsiteY57" fmla="*/ 1189043 h 1836457"/>
                <a:gd name="connsiteX58" fmla="*/ 1257337 w 1501177"/>
                <a:gd name="connsiteY58" fmla="*/ 1223029 h 1836457"/>
                <a:gd name="connsiteX59" fmla="*/ 1187073 w 1501177"/>
                <a:gd name="connsiteY59" fmla="*/ 1257014 h 1836457"/>
                <a:gd name="connsiteX60" fmla="*/ 1249359 w 1501177"/>
                <a:gd name="connsiteY60" fmla="*/ 1304051 h 1836457"/>
                <a:gd name="connsiteX61" fmla="*/ 1173815 w 1501177"/>
                <a:gd name="connsiteY61" fmla="*/ 1323673 h 1836457"/>
                <a:gd name="connsiteX62" fmla="*/ 1225724 w 1501177"/>
                <a:gd name="connsiteY62" fmla="*/ 1381959 h 1836457"/>
                <a:gd name="connsiteX63" fmla="*/ 1147804 w 1501177"/>
                <a:gd name="connsiteY63" fmla="*/ 1386470 h 1836457"/>
                <a:gd name="connsiteX64" fmla="*/ 1187345 w 1501177"/>
                <a:gd name="connsiteY64" fmla="*/ 1453761 h 1836457"/>
                <a:gd name="connsiteX65" fmla="*/ 1110044 w 1501177"/>
                <a:gd name="connsiteY65" fmla="*/ 1442982 h 1836457"/>
                <a:gd name="connsiteX66" fmla="*/ 1135696 w 1501177"/>
                <a:gd name="connsiteY66" fmla="*/ 1516696 h 1836457"/>
                <a:gd name="connsiteX67" fmla="*/ 1061982 w 1501177"/>
                <a:gd name="connsiteY67" fmla="*/ 1491044 h 1836457"/>
                <a:gd name="connsiteX68" fmla="*/ 1072761 w 1501177"/>
                <a:gd name="connsiteY68" fmla="*/ 1568345 h 1836457"/>
                <a:gd name="connsiteX69" fmla="*/ 1005470 w 1501177"/>
                <a:gd name="connsiteY69" fmla="*/ 1528804 h 1836457"/>
                <a:gd name="connsiteX70" fmla="*/ 1000959 w 1501177"/>
                <a:gd name="connsiteY70" fmla="*/ 1606724 h 1836457"/>
                <a:gd name="connsiteX71" fmla="*/ 942673 w 1501177"/>
                <a:gd name="connsiteY71" fmla="*/ 1554815 h 1836457"/>
                <a:gd name="connsiteX72" fmla="*/ 923051 w 1501177"/>
                <a:gd name="connsiteY72" fmla="*/ 1630359 h 1836457"/>
                <a:gd name="connsiteX73" fmla="*/ 876014 w 1501177"/>
                <a:gd name="connsiteY73" fmla="*/ 1568073 h 1836457"/>
                <a:gd name="connsiteX74" fmla="*/ 842029 w 1501177"/>
                <a:gd name="connsiteY74" fmla="*/ 1638337 h 1836457"/>
                <a:gd name="connsiteX75" fmla="*/ 808043 w 1501177"/>
                <a:gd name="connsiteY75" fmla="*/ 1568073 h 1836457"/>
                <a:gd name="connsiteX76" fmla="*/ 798989 w 1501177"/>
                <a:gd name="connsiteY76" fmla="*/ 1580062 h 1836457"/>
                <a:gd name="connsiteX77" fmla="*/ 799004 w 1501177"/>
                <a:gd name="connsiteY77" fmla="*/ 1580079 h 1836457"/>
                <a:gd name="connsiteX78" fmla="*/ 798975 w 1501177"/>
                <a:gd name="connsiteY78" fmla="*/ 1580081 h 1836457"/>
                <a:gd name="connsiteX79" fmla="*/ 761006 w 1501177"/>
                <a:gd name="connsiteY79" fmla="*/ 1630359 h 1836457"/>
                <a:gd name="connsiteX80" fmla="*/ 748703 w 1501177"/>
                <a:gd name="connsiteY80" fmla="*/ 1582991 h 1836457"/>
                <a:gd name="connsiteX81" fmla="*/ 721084 w 1501177"/>
                <a:gd name="connsiteY81" fmla="*/ 1584590 h 1836457"/>
                <a:gd name="connsiteX82" fmla="*/ 760625 w 1501177"/>
                <a:gd name="connsiteY82" fmla="*/ 1651881 h 1836457"/>
                <a:gd name="connsiteX83" fmla="*/ 683324 w 1501177"/>
                <a:gd name="connsiteY83" fmla="*/ 1641102 h 1836457"/>
                <a:gd name="connsiteX84" fmla="*/ 708976 w 1501177"/>
                <a:gd name="connsiteY84" fmla="*/ 1714816 h 1836457"/>
                <a:gd name="connsiteX85" fmla="*/ 635262 w 1501177"/>
                <a:gd name="connsiteY85" fmla="*/ 1689164 h 1836457"/>
                <a:gd name="connsiteX86" fmla="*/ 646041 w 1501177"/>
                <a:gd name="connsiteY86" fmla="*/ 1766465 h 1836457"/>
                <a:gd name="connsiteX87" fmla="*/ 578750 w 1501177"/>
                <a:gd name="connsiteY87" fmla="*/ 1726924 h 1836457"/>
                <a:gd name="connsiteX88" fmla="*/ 574239 w 1501177"/>
                <a:gd name="connsiteY88" fmla="*/ 1804844 h 1836457"/>
                <a:gd name="connsiteX89" fmla="*/ 515953 w 1501177"/>
                <a:gd name="connsiteY89" fmla="*/ 1752935 h 1836457"/>
                <a:gd name="connsiteX90" fmla="*/ 496331 w 1501177"/>
                <a:gd name="connsiteY90" fmla="*/ 1828479 h 1836457"/>
                <a:gd name="connsiteX91" fmla="*/ 449294 w 1501177"/>
                <a:gd name="connsiteY91" fmla="*/ 1766193 h 1836457"/>
                <a:gd name="connsiteX92" fmla="*/ 415309 w 1501177"/>
                <a:gd name="connsiteY92" fmla="*/ 1836457 h 1836457"/>
                <a:gd name="connsiteX93" fmla="*/ 381323 w 1501177"/>
                <a:gd name="connsiteY93" fmla="*/ 1766193 h 1836457"/>
                <a:gd name="connsiteX94" fmla="*/ 334286 w 1501177"/>
                <a:gd name="connsiteY94" fmla="*/ 1828479 h 1836457"/>
                <a:gd name="connsiteX95" fmla="*/ 314664 w 1501177"/>
                <a:gd name="connsiteY95" fmla="*/ 1752935 h 1836457"/>
                <a:gd name="connsiteX96" fmla="*/ 256378 w 1501177"/>
                <a:gd name="connsiteY96" fmla="*/ 1804844 h 1836457"/>
                <a:gd name="connsiteX97" fmla="*/ 251867 w 1501177"/>
                <a:gd name="connsiteY97" fmla="*/ 1726924 h 1836457"/>
                <a:gd name="connsiteX98" fmla="*/ 184576 w 1501177"/>
                <a:gd name="connsiteY98" fmla="*/ 1766465 h 1836457"/>
                <a:gd name="connsiteX99" fmla="*/ 195355 w 1501177"/>
                <a:gd name="connsiteY99" fmla="*/ 1689164 h 1836457"/>
                <a:gd name="connsiteX100" fmla="*/ 121641 w 1501177"/>
                <a:gd name="connsiteY100" fmla="*/ 1714816 h 1836457"/>
                <a:gd name="connsiteX101" fmla="*/ 147293 w 1501177"/>
                <a:gd name="connsiteY101" fmla="*/ 1641102 h 1836457"/>
                <a:gd name="connsiteX102" fmla="*/ 69992 w 1501177"/>
                <a:gd name="connsiteY102" fmla="*/ 1651881 h 1836457"/>
                <a:gd name="connsiteX103" fmla="*/ 109533 w 1501177"/>
                <a:gd name="connsiteY103" fmla="*/ 1584590 h 1836457"/>
                <a:gd name="connsiteX104" fmla="*/ 31613 w 1501177"/>
                <a:gd name="connsiteY104" fmla="*/ 1580079 h 1836457"/>
                <a:gd name="connsiteX105" fmla="*/ 83522 w 1501177"/>
                <a:gd name="connsiteY105" fmla="*/ 1521793 h 1836457"/>
                <a:gd name="connsiteX106" fmla="*/ 7978 w 1501177"/>
                <a:gd name="connsiteY106" fmla="*/ 1502171 h 1836457"/>
                <a:gd name="connsiteX107" fmla="*/ 70264 w 1501177"/>
                <a:gd name="connsiteY107" fmla="*/ 1455134 h 1836457"/>
                <a:gd name="connsiteX108" fmla="*/ 0 w 1501177"/>
                <a:gd name="connsiteY108" fmla="*/ 1421149 h 1836457"/>
                <a:gd name="connsiteX109" fmla="*/ 70264 w 1501177"/>
                <a:gd name="connsiteY109" fmla="*/ 1387163 h 1836457"/>
                <a:gd name="connsiteX110" fmla="*/ 7978 w 1501177"/>
                <a:gd name="connsiteY110" fmla="*/ 1340126 h 1836457"/>
                <a:gd name="connsiteX111" fmla="*/ 83522 w 1501177"/>
                <a:gd name="connsiteY111" fmla="*/ 1320504 h 1836457"/>
                <a:gd name="connsiteX112" fmla="*/ 31613 w 1501177"/>
                <a:gd name="connsiteY112" fmla="*/ 1262218 h 1836457"/>
                <a:gd name="connsiteX113" fmla="*/ 109533 w 1501177"/>
                <a:gd name="connsiteY113" fmla="*/ 1257707 h 1836457"/>
                <a:gd name="connsiteX114" fmla="*/ 69992 w 1501177"/>
                <a:gd name="connsiteY114" fmla="*/ 1190416 h 1836457"/>
                <a:gd name="connsiteX115" fmla="*/ 147293 w 1501177"/>
                <a:gd name="connsiteY115" fmla="*/ 1201195 h 1836457"/>
                <a:gd name="connsiteX116" fmla="*/ 121641 w 1501177"/>
                <a:gd name="connsiteY116" fmla="*/ 1127481 h 1836457"/>
                <a:gd name="connsiteX117" fmla="*/ 195355 w 1501177"/>
                <a:gd name="connsiteY117" fmla="*/ 1153133 h 1836457"/>
                <a:gd name="connsiteX118" fmla="*/ 184576 w 1501177"/>
                <a:gd name="connsiteY118" fmla="*/ 1075832 h 1836457"/>
                <a:gd name="connsiteX119" fmla="*/ 251867 w 1501177"/>
                <a:gd name="connsiteY119" fmla="*/ 1115373 h 1836457"/>
                <a:gd name="connsiteX120" fmla="*/ 256378 w 1501177"/>
                <a:gd name="connsiteY120" fmla="*/ 1037453 h 1836457"/>
                <a:gd name="connsiteX121" fmla="*/ 314664 w 1501177"/>
                <a:gd name="connsiteY121" fmla="*/ 1089362 h 1836457"/>
                <a:gd name="connsiteX122" fmla="*/ 334286 w 1501177"/>
                <a:gd name="connsiteY122" fmla="*/ 1013818 h 1836457"/>
                <a:gd name="connsiteX123" fmla="*/ 381323 w 1501177"/>
                <a:gd name="connsiteY123" fmla="*/ 1076104 h 1836457"/>
                <a:gd name="connsiteX124" fmla="*/ 415309 w 1501177"/>
                <a:gd name="connsiteY124" fmla="*/ 1005840 h 1836457"/>
                <a:gd name="connsiteX125" fmla="*/ 449294 w 1501177"/>
                <a:gd name="connsiteY125" fmla="*/ 1076104 h 1836457"/>
                <a:gd name="connsiteX126" fmla="*/ 458348 w 1501177"/>
                <a:gd name="connsiteY126" fmla="*/ 1064115 h 1836457"/>
                <a:gd name="connsiteX127" fmla="*/ 458333 w 1501177"/>
                <a:gd name="connsiteY127" fmla="*/ 1064098 h 1836457"/>
                <a:gd name="connsiteX128" fmla="*/ 458362 w 1501177"/>
                <a:gd name="connsiteY128" fmla="*/ 1064096 h 1836457"/>
                <a:gd name="connsiteX129" fmla="*/ 496331 w 1501177"/>
                <a:gd name="connsiteY129" fmla="*/ 1013818 h 1836457"/>
                <a:gd name="connsiteX130" fmla="*/ 508635 w 1501177"/>
                <a:gd name="connsiteY130" fmla="*/ 1061186 h 1836457"/>
                <a:gd name="connsiteX131" fmla="*/ 536253 w 1501177"/>
                <a:gd name="connsiteY131" fmla="*/ 1059587 h 1836457"/>
                <a:gd name="connsiteX132" fmla="*/ 496712 w 1501177"/>
                <a:gd name="connsiteY132" fmla="*/ 992296 h 1836457"/>
                <a:gd name="connsiteX133" fmla="*/ 574013 w 1501177"/>
                <a:gd name="connsiteY133" fmla="*/ 1003075 h 1836457"/>
                <a:gd name="connsiteX134" fmla="*/ 548361 w 1501177"/>
                <a:gd name="connsiteY134" fmla="*/ 929361 h 1836457"/>
                <a:gd name="connsiteX135" fmla="*/ 622075 w 1501177"/>
                <a:gd name="connsiteY135" fmla="*/ 955013 h 1836457"/>
                <a:gd name="connsiteX136" fmla="*/ 611296 w 1501177"/>
                <a:gd name="connsiteY136" fmla="*/ 877712 h 1836457"/>
                <a:gd name="connsiteX137" fmla="*/ 678587 w 1501177"/>
                <a:gd name="connsiteY137" fmla="*/ 917253 h 1836457"/>
                <a:gd name="connsiteX138" fmla="*/ 682602 w 1501177"/>
                <a:gd name="connsiteY138" fmla="*/ 847907 h 1836457"/>
                <a:gd name="connsiteX139" fmla="*/ 678538 w 1501177"/>
                <a:gd name="connsiteY139" fmla="*/ 846851 h 1836457"/>
                <a:gd name="connsiteX140" fmla="*/ 682852 w 1501177"/>
                <a:gd name="connsiteY140" fmla="*/ 843594 h 1836457"/>
                <a:gd name="connsiteX141" fmla="*/ 683098 w 1501177"/>
                <a:gd name="connsiteY141" fmla="*/ 839333 h 1836457"/>
                <a:gd name="connsiteX142" fmla="*/ 685574 w 1501177"/>
                <a:gd name="connsiteY142" fmla="*/ 841538 h 1836457"/>
                <a:gd name="connsiteX143" fmla="*/ 731482 w 1501177"/>
                <a:gd name="connsiteY143" fmla="*/ 806869 h 1836457"/>
                <a:gd name="connsiteX144" fmla="*/ 724175 w 1501177"/>
                <a:gd name="connsiteY144" fmla="*/ 791761 h 1836457"/>
                <a:gd name="connsiteX145" fmla="*/ 695675 w 1501177"/>
                <a:gd name="connsiteY145" fmla="*/ 777976 h 1836457"/>
                <a:gd name="connsiteX146" fmla="*/ 661946 w 1501177"/>
                <a:gd name="connsiteY146" fmla="*/ 822639 h 1836457"/>
                <a:gd name="connsiteX147" fmla="*/ 642324 w 1501177"/>
                <a:gd name="connsiteY147" fmla="*/ 747095 h 1836457"/>
                <a:gd name="connsiteX148" fmla="*/ 584038 w 1501177"/>
                <a:gd name="connsiteY148" fmla="*/ 799004 h 1836457"/>
                <a:gd name="connsiteX149" fmla="*/ 579527 w 1501177"/>
                <a:gd name="connsiteY149" fmla="*/ 721084 h 1836457"/>
                <a:gd name="connsiteX150" fmla="*/ 512236 w 1501177"/>
                <a:gd name="connsiteY150" fmla="*/ 760625 h 1836457"/>
                <a:gd name="connsiteX151" fmla="*/ 523015 w 1501177"/>
                <a:gd name="connsiteY151" fmla="*/ 683324 h 1836457"/>
                <a:gd name="connsiteX152" fmla="*/ 449301 w 1501177"/>
                <a:gd name="connsiteY152" fmla="*/ 708976 h 1836457"/>
                <a:gd name="connsiteX153" fmla="*/ 474953 w 1501177"/>
                <a:gd name="connsiteY153" fmla="*/ 635262 h 1836457"/>
                <a:gd name="connsiteX154" fmla="*/ 397652 w 1501177"/>
                <a:gd name="connsiteY154" fmla="*/ 646041 h 1836457"/>
                <a:gd name="connsiteX155" fmla="*/ 437193 w 1501177"/>
                <a:gd name="connsiteY155" fmla="*/ 578750 h 1836457"/>
                <a:gd name="connsiteX156" fmla="*/ 359273 w 1501177"/>
                <a:gd name="connsiteY156" fmla="*/ 574239 h 1836457"/>
                <a:gd name="connsiteX157" fmla="*/ 411182 w 1501177"/>
                <a:gd name="connsiteY157" fmla="*/ 515953 h 1836457"/>
                <a:gd name="connsiteX158" fmla="*/ 335638 w 1501177"/>
                <a:gd name="connsiteY158" fmla="*/ 496331 h 1836457"/>
                <a:gd name="connsiteX159" fmla="*/ 397924 w 1501177"/>
                <a:gd name="connsiteY159" fmla="*/ 449294 h 1836457"/>
                <a:gd name="connsiteX160" fmla="*/ 327660 w 1501177"/>
                <a:gd name="connsiteY160" fmla="*/ 415309 h 1836457"/>
                <a:gd name="connsiteX161" fmla="*/ 397924 w 1501177"/>
                <a:gd name="connsiteY161" fmla="*/ 381323 h 1836457"/>
                <a:gd name="connsiteX162" fmla="*/ 335638 w 1501177"/>
                <a:gd name="connsiteY162" fmla="*/ 334286 h 1836457"/>
                <a:gd name="connsiteX163" fmla="*/ 411182 w 1501177"/>
                <a:gd name="connsiteY163" fmla="*/ 314664 h 1836457"/>
                <a:gd name="connsiteX164" fmla="*/ 359273 w 1501177"/>
                <a:gd name="connsiteY164" fmla="*/ 256378 h 1836457"/>
                <a:gd name="connsiteX165" fmla="*/ 437193 w 1501177"/>
                <a:gd name="connsiteY165" fmla="*/ 251867 h 1836457"/>
                <a:gd name="connsiteX166" fmla="*/ 397652 w 1501177"/>
                <a:gd name="connsiteY166" fmla="*/ 184576 h 1836457"/>
                <a:gd name="connsiteX167" fmla="*/ 474953 w 1501177"/>
                <a:gd name="connsiteY167" fmla="*/ 195355 h 1836457"/>
                <a:gd name="connsiteX168" fmla="*/ 449301 w 1501177"/>
                <a:gd name="connsiteY168" fmla="*/ 121641 h 1836457"/>
                <a:gd name="connsiteX169" fmla="*/ 523015 w 1501177"/>
                <a:gd name="connsiteY169" fmla="*/ 147293 h 1836457"/>
                <a:gd name="connsiteX170" fmla="*/ 512236 w 1501177"/>
                <a:gd name="connsiteY170" fmla="*/ 69992 h 1836457"/>
                <a:gd name="connsiteX171" fmla="*/ 579527 w 1501177"/>
                <a:gd name="connsiteY171" fmla="*/ 109533 h 1836457"/>
                <a:gd name="connsiteX172" fmla="*/ 584038 w 1501177"/>
                <a:gd name="connsiteY172" fmla="*/ 31613 h 1836457"/>
                <a:gd name="connsiteX173" fmla="*/ 642324 w 1501177"/>
                <a:gd name="connsiteY173" fmla="*/ 83522 h 1836457"/>
                <a:gd name="connsiteX174" fmla="*/ 661946 w 1501177"/>
                <a:gd name="connsiteY174" fmla="*/ 7978 h 1836457"/>
                <a:gd name="connsiteX175" fmla="*/ 708983 w 1501177"/>
                <a:gd name="connsiteY175" fmla="*/ 70264 h 1836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501177" h="1836457">
                  <a:moveTo>
                    <a:pt x="1191734" y="1102264"/>
                  </a:moveTo>
                  <a:lnTo>
                    <a:pt x="1182659" y="1112454"/>
                  </a:lnTo>
                  <a:lnTo>
                    <a:pt x="1179684" y="1123908"/>
                  </a:lnTo>
                  <a:lnTo>
                    <a:pt x="1231004" y="1137239"/>
                  </a:lnTo>
                  <a:close/>
                  <a:moveTo>
                    <a:pt x="696893" y="851619"/>
                  </a:moveTo>
                  <a:lnTo>
                    <a:pt x="736164" y="886593"/>
                  </a:lnTo>
                  <a:lnTo>
                    <a:pt x="745239" y="876403"/>
                  </a:lnTo>
                  <a:lnTo>
                    <a:pt x="748214" y="864949"/>
                  </a:lnTo>
                  <a:close/>
                  <a:moveTo>
                    <a:pt x="742969" y="0"/>
                  </a:moveTo>
                  <a:lnTo>
                    <a:pt x="776954" y="70264"/>
                  </a:lnTo>
                  <a:lnTo>
                    <a:pt x="823991" y="7978"/>
                  </a:lnTo>
                  <a:lnTo>
                    <a:pt x="843613" y="83522"/>
                  </a:lnTo>
                  <a:lnTo>
                    <a:pt x="901899" y="31613"/>
                  </a:lnTo>
                  <a:lnTo>
                    <a:pt x="906410" y="109533"/>
                  </a:lnTo>
                  <a:lnTo>
                    <a:pt x="973701" y="69992"/>
                  </a:lnTo>
                  <a:lnTo>
                    <a:pt x="962922" y="147293"/>
                  </a:lnTo>
                  <a:lnTo>
                    <a:pt x="1036636" y="121641"/>
                  </a:lnTo>
                  <a:lnTo>
                    <a:pt x="1010984" y="195355"/>
                  </a:lnTo>
                  <a:lnTo>
                    <a:pt x="1088285" y="184576"/>
                  </a:lnTo>
                  <a:lnTo>
                    <a:pt x="1048744" y="251867"/>
                  </a:lnTo>
                  <a:lnTo>
                    <a:pt x="1126664" y="256378"/>
                  </a:lnTo>
                  <a:lnTo>
                    <a:pt x="1074755" y="314664"/>
                  </a:lnTo>
                  <a:lnTo>
                    <a:pt x="1150299" y="334286"/>
                  </a:lnTo>
                  <a:lnTo>
                    <a:pt x="1097356" y="374268"/>
                  </a:lnTo>
                  <a:lnTo>
                    <a:pt x="1104663" y="389376"/>
                  </a:lnTo>
                  <a:lnTo>
                    <a:pt x="1133163" y="403161"/>
                  </a:lnTo>
                  <a:lnTo>
                    <a:pt x="1166891" y="358498"/>
                  </a:lnTo>
                  <a:lnTo>
                    <a:pt x="1186513" y="434042"/>
                  </a:lnTo>
                  <a:lnTo>
                    <a:pt x="1244799" y="382133"/>
                  </a:lnTo>
                  <a:lnTo>
                    <a:pt x="1249310" y="460053"/>
                  </a:lnTo>
                  <a:lnTo>
                    <a:pt x="1316601" y="420512"/>
                  </a:lnTo>
                  <a:lnTo>
                    <a:pt x="1305822" y="497813"/>
                  </a:lnTo>
                  <a:lnTo>
                    <a:pt x="1379536" y="472161"/>
                  </a:lnTo>
                  <a:lnTo>
                    <a:pt x="1353884" y="545875"/>
                  </a:lnTo>
                  <a:lnTo>
                    <a:pt x="1431185" y="535096"/>
                  </a:lnTo>
                  <a:lnTo>
                    <a:pt x="1391644" y="602387"/>
                  </a:lnTo>
                  <a:lnTo>
                    <a:pt x="1469564" y="606898"/>
                  </a:lnTo>
                  <a:lnTo>
                    <a:pt x="1417655" y="665184"/>
                  </a:lnTo>
                  <a:lnTo>
                    <a:pt x="1493199" y="684806"/>
                  </a:lnTo>
                  <a:lnTo>
                    <a:pt x="1430913" y="731843"/>
                  </a:lnTo>
                  <a:lnTo>
                    <a:pt x="1501177" y="765829"/>
                  </a:lnTo>
                  <a:lnTo>
                    <a:pt x="1430913" y="799814"/>
                  </a:lnTo>
                  <a:lnTo>
                    <a:pt x="1493199" y="846851"/>
                  </a:lnTo>
                  <a:lnTo>
                    <a:pt x="1417655" y="866473"/>
                  </a:lnTo>
                  <a:lnTo>
                    <a:pt x="1469564" y="924759"/>
                  </a:lnTo>
                  <a:lnTo>
                    <a:pt x="1391644" y="929270"/>
                  </a:lnTo>
                  <a:lnTo>
                    <a:pt x="1431185" y="996561"/>
                  </a:lnTo>
                  <a:lnTo>
                    <a:pt x="1353884" y="985782"/>
                  </a:lnTo>
                  <a:lnTo>
                    <a:pt x="1379536" y="1059496"/>
                  </a:lnTo>
                  <a:lnTo>
                    <a:pt x="1305822" y="1033844"/>
                  </a:lnTo>
                  <a:lnTo>
                    <a:pt x="1316601" y="1111145"/>
                  </a:lnTo>
                  <a:lnTo>
                    <a:pt x="1249310" y="1071604"/>
                  </a:lnTo>
                  <a:lnTo>
                    <a:pt x="1245296" y="1140951"/>
                  </a:lnTo>
                  <a:lnTo>
                    <a:pt x="1249359" y="1142006"/>
                  </a:lnTo>
                  <a:lnTo>
                    <a:pt x="1245046" y="1145263"/>
                  </a:lnTo>
                  <a:lnTo>
                    <a:pt x="1244799" y="1149524"/>
                  </a:lnTo>
                  <a:lnTo>
                    <a:pt x="1242324" y="1147319"/>
                  </a:lnTo>
                  <a:lnTo>
                    <a:pt x="1187073" y="1189043"/>
                  </a:lnTo>
                  <a:lnTo>
                    <a:pt x="1257337" y="1223029"/>
                  </a:lnTo>
                  <a:lnTo>
                    <a:pt x="1187073" y="1257014"/>
                  </a:lnTo>
                  <a:lnTo>
                    <a:pt x="1249359" y="1304051"/>
                  </a:lnTo>
                  <a:lnTo>
                    <a:pt x="1173815" y="1323673"/>
                  </a:lnTo>
                  <a:lnTo>
                    <a:pt x="1225724" y="1381959"/>
                  </a:lnTo>
                  <a:lnTo>
                    <a:pt x="1147804" y="1386470"/>
                  </a:lnTo>
                  <a:lnTo>
                    <a:pt x="1187345" y="1453761"/>
                  </a:lnTo>
                  <a:lnTo>
                    <a:pt x="1110044" y="1442982"/>
                  </a:lnTo>
                  <a:lnTo>
                    <a:pt x="1135696" y="1516696"/>
                  </a:lnTo>
                  <a:lnTo>
                    <a:pt x="1061982" y="1491044"/>
                  </a:lnTo>
                  <a:lnTo>
                    <a:pt x="1072761" y="1568345"/>
                  </a:lnTo>
                  <a:lnTo>
                    <a:pt x="1005470" y="1528804"/>
                  </a:lnTo>
                  <a:lnTo>
                    <a:pt x="1000959" y="1606724"/>
                  </a:lnTo>
                  <a:lnTo>
                    <a:pt x="942673" y="1554815"/>
                  </a:lnTo>
                  <a:lnTo>
                    <a:pt x="923051" y="1630359"/>
                  </a:lnTo>
                  <a:lnTo>
                    <a:pt x="876014" y="1568073"/>
                  </a:lnTo>
                  <a:lnTo>
                    <a:pt x="842029" y="1638337"/>
                  </a:lnTo>
                  <a:lnTo>
                    <a:pt x="808043" y="1568073"/>
                  </a:lnTo>
                  <a:lnTo>
                    <a:pt x="798989" y="1580062"/>
                  </a:lnTo>
                  <a:lnTo>
                    <a:pt x="799004" y="1580079"/>
                  </a:lnTo>
                  <a:lnTo>
                    <a:pt x="798975" y="1580081"/>
                  </a:lnTo>
                  <a:lnTo>
                    <a:pt x="761006" y="1630359"/>
                  </a:lnTo>
                  <a:lnTo>
                    <a:pt x="748703" y="1582991"/>
                  </a:lnTo>
                  <a:lnTo>
                    <a:pt x="721084" y="1584590"/>
                  </a:lnTo>
                  <a:lnTo>
                    <a:pt x="760625" y="1651881"/>
                  </a:lnTo>
                  <a:lnTo>
                    <a:pt x="683324" y="1641102"/>
                  </a:lnTo>
                  <a:lnTo>
                    <a:pt x="708976" y="1714816"/>
                  </a:lnTo>
                  <a:lnTo>
                    <a:pt x="635262" y="1689164"/>
                  </a:lnTo>
                  <a:lnTo>
                    <a:pt x="646041" y="1766465"/>
                  </a:lnTo>
                  <a:lnTo>
                    <a:pt x="578750" y="1726924"/>
                  </a:lnTo>
                  <a:lnTo>
                    <a:pt x="574239" y="1804844"/>
                  </a:lnTo>
                  <a:lnTo>
                    <a:pt x="515953" y="1752935"/>
                  </a:lnTo>
                  <a:lnTo>
                    <a:pt x="496331" y="1828479"/>
                  </a:lnTo>
                  <a:lnTo>
                    <a:pt x="449294" y="1766193"/>
                  </a:lnTo>
                  <a:lnTo>
                    <a:pt x="415309" y="1836457"/>
                  </a:lnTo>
                  <a:lnTo>
                    <a:pt x="381323" y="1766193"/>
                  </a:lnTo>
                  <a:lnTo>
                    <a:pt x="334286" y="1828479"/>
                  </a:lnTo>
                  <a:lnTo>
                    <a:pt x="314664" y="1752935"/>
                  </a:lnTo>
                  <a:lnTo>
                    <a:pt x="256378" y="1804844"/>
                  </a:lnTo>
                  <a:lnTo>
                    <a:pt x="251867" y="1726924"/>
                  </a:lnTo>
                  <a:lnTo>
                    <a:pt x="184576" y="1766465"/>
                  </a:lnTo>
                  <a:lnTo>
                    <a:pt x="195355" y="1689164"/>
                  </a:lnTo>
                  <a:lnTo>
                    <a:pt x="121641" y="1714816"/>
                  </a:lnTo>
                  <a:lnTo>
                    <a:pt x="147293" y="1641102"/>
                  </a:lnTo>
                  <a:lnTo>
                    <a:pt x="69992" y="1651881"/>
                  </a:lnTo>
                  <a:lnTo>
                    <a:pt x="109533" y="1584590"/>
                  </a:lnTo>
                  <a:lnTo>
                    <a:pt x="31613" y="1580079"/>
                  </a:lnTo>
                  <a:lnTo>
                    <a:pt x="83522" y="1521793"/>
                  </a:lnTo>
                  <a:lnTo>
                    <a:pt x="7978" y="1502171"/>
                  </a:lnTo>
                  <a:lnTo>
                    <a:pt x="70264" y="1455134"/>
                  </a:lnTo>
                  <a:lnTo>
                    <a:pt x="0" y="1421149"/>
                  </a:lnTo>
                  <a:lnTo>
                    <a:pt x="70264" y="1387163"/>
                  </a:lnTo>
                  <a:lnTo>
                    <a:pt x="7978" y="1340126"/>
                  </a:lnTo>
                  <a:lnTo>
                    <a:pt x="83522" y="1320504"/>
                  </a:lnTo>
                  <a:lnTo>
                    <a:pt x="31613" y="1262218"/>
                  </a:lnTo>
                  <a:lnTo>
                    <a:pt x="109533" y="1257707"/>
                  </a:lnTo>
                  <a:lnTo>
                    <a:pt x="69992" y="1190416"/>
                  </a:lnTo>
                  <a:lnTo>
                    <a:pt x="147293" y="1201195"/>
                  </a:lnTo>
                  <a:lnTo>
                    <a:pt x="121641" y="1127481"/>
                  </a:lnTo>
                  <a:lnTo>
                    <a:pt x="195355" y="1153133"/>
                  </a:lnTo>
                  <a:lnTo>
                    <a:pt x="184576" y="1075832"/>
                  </a:lnTo>
                  <a:lnTo>
                    <a:pt x="251867" y="1115373"/>
                  </a:lnTo>
                  <a:lnTo>
                    <a:pt x="256378" y="1037453"/>
                  </a:lnTo>
                  <a:lnTo>
                    <a:pt x="314664" y="1089362"/>
                  </a:lnTo>
                  <a:lnTo>
                    <a:pt x="334286" y="1013818"/>
                  </a:lnTo>
                  <a:lnTo>
                    <a:pt x="381323" y="1076104"/>
                  </a:lnTo>
                  <a:lnTo>
                    <a:pt x="415309" y="1005840"/>
                  </a:lnTo>
                  <a:lnTo>
                    <a:pt x="449294" y="1076104"/>
                  </a:lnTo>
                  <a:lnTo>
                    <a:pt x="458348" y="1064115"/>
                  </a:lnTo>
                  <a:lnTo>
                    <a:pt x="458333" y="1064098"/>
                  </a:lnTo>
                  <a:lnTo>
                    <a:pt x="458362" y="1064096"/>
                  </a:lnTo>
                  <a:lnTo>
                    <a:pt x="496331" y="1013818"/>
                  </a:lnTo>
                  <a:lnTo>
                    <a:pt x="508635" y="1061186"/>
                  </a:lnTo>
                  <a:lnTo>
                    <a:pt x="536253" y="1059587"/>
                  </a:lnTo>
                  <a:lnTo>
                    <a:pt x="496712" y="992296"/>
                  </a:lnTo>
                  <a:lnTo>
                    <a:pt x="574013" y="1003075"/>
                  </a:lnTo>
                  <a:lnTo>
                    <a:pt x="548361" y="929361"/>
                  </a:lnTo>
                  <a:lnTo>
                    <a:pt x="622075" y="955013"/>
                  </a:lnTo>
                  <a:lnTo>
                    <a:pt x="611296" y="877712"/>
                  </a:lnTo>
                  <a:lnTo>
                    <a:pt x="678587" y="917253"/>
                  </a:lnTo>
                  <a:lnTo>
                    <a:pt x="682602" y="847907"/>
                  </a:lnTo>
                  <a:lnTo>
                    <a:pt x="678538" y="846851"/>
                  </a:lnTo>
                  <a:lnTo>
                    <a:pt x="682852" y="843594"/>
                  </a:lnTo>
                  <a:lnTo>
                    <a:pt x="683098" y="839333"/>
                  </a:lnTo>
                  <a:lnTo>
                    <a:pt x="685574" y="841538"/>
                  </a:lnTo>
                  <a:lnTo>
                    <a:pt x="731482" y="806869"/>
                  </a:lnTo>
                  <a:lnTo>
                    <a:pt x="724175" y="791761"/>
                  </a:lnTo>
                  <a:lnTo>
                    <a:pt x="695675" y="777976"/>
                  </a:lnTo>
                  <a:lnTo>
                    <a:pt x="661946" y="822639"/>
                  </a:lnTo>
                  <a:lnTo>
                    <a:pt x="642324" y="747095"/>
                  </a:lnTo>
                  <a:lnTo>
                    <a:pt x="584038" y="799004"/>
                  </a:lnTo>
                  <a:lnTo>
                    <a:pt x="579527" y="721084"/>
                  </a:lnTo>
                  <a:lnTo>
                    <a:pt x="512236" y="760625"/>
                  </a:lnTo>
                  <a:lnTo>
                    <a:pt x="523015" y="683324"/>
                  </a:lnTo>
                  <a:lnTo>
                    <a:pt x="449301" y="708976"/>
                  </a:lnTo>
                  <a:lnTo>
                    <a:pt x="474953" y="635262"/>
                  </a:lnTo>
                  <a:lnTo>
                    <a:pt x="397652" y="646041"/>
                  </a:lnTo>
                  <a:lnTo>
                    <a:pt x="437193" y="578750"/>
                  </a:lnTo>
                  <a:lnTo>
                    <a:pt x="359273" y="574239"/>
                  </a:lnTo>
                  <a:lnTo>
                    <a:pt x="411182" y="515953"/>
                  </a:lnTo>
                  <a:lnTo>
                    <a:pt x="335638" y="496331"/>
                  </a:lnTo>
                  <a:lnTo>
                    <a:pt x="397924" y="449294"/>
                  </a:lnTo>
                  <a:lnTo>
                    <a:pt x="327660" y="415309"/>
                  </a:lnTo>
                  <a:lnTo>
                    <a:pt x="397924" y="381323"/>
                  </a:lnTo>
                  <a:lnTo>
                    <a:pt x="335638" y="334286"/>
                  </a:lnTo>
                  <a:lnTo>
                    <a:pt x="411182" y="314664"/>
                  </a:lnTo>
                  <a:lnTo>
                    <a:pt x="359273" y="256378"/>
                  </a:lnTo>
                  <a:lnTo>
                    <a:pt x="437193" y="251867"/>
                  </a:lnTo>
                  <a:lnTo>
                    <a:pt x="397652" y="184576"/>
                  </a:lnTo>
                  <a:lnTo>
                    <a:pt x="474953" y="195355"/>
                  </a:lnTo>
                  <a:lnTo>
                    <a:pt x="449301" y="121641"/>
                  </a:lnTo>
                  <a:lnTo>
                    <a:pt x="523015" y="147293"/>
                  </a:lnTo>
                  <a:lnTo>
                    <a:pt x="512236" y="69992"/>
                  </a:lnTo>
                  <a:lnTo>
                    <a:pt x="579527" y="109533"/>
                  </a:lnTo>
                  <a:lnTo>
                    <a:pt x="584038" y="31613"/>
                  </a:lnTo>
                  <a:lnTo>
                    <a:pt x="642324" y="83522"/>
                  </a:lnTo>
                  <a:lnTo>
                    <a:pt x="661946" y="7978"/>
                  </a:lnTo>
                  <a:lnTo>
                    <a:pt x="708983" y="702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3675739" y="420135"/>
              <a:ext cx="1331508" cy="1666788"/>
            </a:xfrm>
            <a:custGeom>
              <a:avLst/>
              <a:gdLst>
                <a:gd name="connsiteX0" fmla="*/ 658134 w 1331508"/>
                <a:gd name="connsiteY0" fmla="*/ 0 h 1666788"/>
                <a:gd name="connsiteX1" fmla="*/ 698214 w 1331508"/>
                <a:gd name="connsiteY1" fmla="*/ 26046 h 1666788"/>
                <a:gd name="connsiteX2" fmla="*/ 743667 w 1331508"/>
                <a:gd name="connsiteY2" fmla="*/ 11261 h 1666788"/>
                <a:gd name="connsiteX3" fmla="*/ 775638 w 1331508"/>
                <a:gd name="connsiteY3" fmla="*/ 46791 h 1666788"/>
                <a:gd name="connsiteX4" fmla="*/ 823371 w 1331508"/>
                <a:gd name="connsiteY4" fmla="*/ 44275 h 1666788"/>
                <a:gd name="connsiteX5" fmla="*/ 845058 w 1331508"/>
                <a:gd name="connsiteY5" fmla="*/ 86871 h 1666788"/>
                <a:gd name="connsiteX6" fmla="*/ 891814 w 1331508"/>
                <a:gd name="connsiteY6" fmla="*/ 96794 h 1666788"/>
                <a:gd name="connsiteX7" fmla="*/ 901737 w 1331508"/>
                <a:gd name="connsiteY7" fmla="*/ 143550 h 1666788"/>
                <a:gd name="connsiteX8" fmla="*/ 944333 w 1331508"/>
                <a:gd name="connsiteY8" fmla="*/ 165237 h 1666788"/>
                <a:gd name="connsiteX9" fmla="*/ 941817 w 1331508"/>
                <a:gd name="connsiteY9" fmla="*/ 212970 h 1666788"/>
                <a:gd name="connsiteX10" fmla="*/ 977347 w 1331508"/>
                <a:gd name="connsiteY10" fmla="*/ 244941 h 1666788"/>
                <a:gd name="connsiteX11" fmla="*/ 962562 w 1331508"/>
                <a:gd name="connsiteY11" fmla="*/ 290394 h 1666788"/>
                <a:gd name="connsiteX12" fmla="*/ 988608 w 1331508"/>
                <a:gd name="connsiteY12" fmla="*/ 330474 h 1666788"/>
                <a:gd name="connsiteX13" fmla="*/ 962562 w 1331508"/>
                <a:gd name="connsiteY13" fmla="*/ 370554 h 1666788"/>
                <a:gd name="connsiteX14" fmla="*/ 963896 w 1331508"/>
                <a:gd name="connsiteY14" fmla="*/ 374654 h 1666788"/>
                <a:gd name="connsiteX15" fmla="*/ 1001034 w 1331508"/>
                <a:gd name="connsiteY15" fmla="*/ 350520 h 1666788"/>
                <a:gd name="connsiteX16" fmla="*/ 1041114 w 1331508"/>
                <a:gd name="connsiteY16" fmla="*/ 376566 h 1666788"/>
                <a:gd name="connsiteX17" fmla="*/ 1086567 w 1331508"/>
                <a:gd name="connsiteY17" fmla="*/ 361781 h 1666788"/>
                <a:gd name="connsiteX18" fmla="*/ 1118538 w 1331508"/>
                <a:gd name="connsiteY18" fmla="*/ 397311 h 1666788"/>
                <a:gd name="connsiteX19" fmla="*/ 1166271 w 1331508"/>
                <a:gd name="connsiteY19" fmla="*/ 394795 h 1666788"/>
                <a:gd name="connsiteX20" fmla="*/ 1187958 w 1331508"/>
                <a:gd name="connsiteY20" fmla="*/ 437391 h 1666788"/>
                <a:gd name="connsiteX21" fmla="*/ 1234714 w 1331508"/>
                <a:gd name="connsiteY21" fmla="*/ 447314 h 1666788"/>
                <a:gd name="connsiteX22" fmla="*/ 1244637 w 1331508"/>
                <a:gd name="connsiteY22" fmla="*/ 494070 h 1666788"/>
                <a:gd name="connsiteX23" fmla="*/ 1287233 w 1331508"/>
                <a:gd name="connsiteY23" fmla="*/ 515757 h 1666788"/>
                <a:gd name="connsiteX24" fmla="*/ 1284717 w 1331508"/>
                <a:gd name="connsiteY24" fmla="*/ 563490 h 1666788"/>
                <a:gd name="connsiteX25" fmla="*/ 1320247 w 1331508"/>
                <a:gd name="connsiteY25" fmla="*/ 595461 h 1666788"/>
                <a:gd name="connsiteX26" fmla="*/ 1305462 w 1331508"/>
                <a:gd name="connsiteY26" fmla="*/ 640914 h 1666788"/>
                <a:gd name="connsiteX27" fmla="*/ 1331508 w 1331508"/>
                <a:gd name="connsiteY27" fmla="*/ 680994 h 1666788"/>
                <a:gd name="connsiteX28" fmla="*/ 1305462 w 1331508"/>
                <a:gd name="connsiteY28" fmla="*/ 721074 h 1666788"/>
                <a:gd name="connsiteX29" fmla="*/ 1320247 w 1331508"/>
                <a:gd name="connsiteY29" fmla="*/ 766527 h 1666788"/>
                <a:gd name="connsiteX30" fmla="*/ 1284717 w 1331508"/>
                <a:gd name="connsiteY30" fmla="*/ 798498 h 1666788"/>
                <a:gd name="connsiteX31" fmla="*/ 1287233 w 1331508"/>
                <a:gd name="connsiteY31" fmla="*/ 846231 h 1666788"/>
                <a:gd name="connsiteX32" fmla="*/ 1244637 w 1331508"/>
                <a:gd name="connsiteY32" fmla="*/ 867918 h 1666788"/>
                <a:gd name="connsiteX33" fmla="*/ 1234714 w 1331508"/>
                <a:gd name="connsiteY33" fmla="*/ 914674 h 1666788"/>
                <a:gd name="connsiteX34" fmla="*/ 1187958 w 1331508"/>
                <a:gd name="connsiteY34" fmla="*/ 924597 h 1666788"/>
                <a:gd name="connsiteX35" fmla="*/ 1166271 w 1331508"/>
                <a:gd name="connsiteY35" fmla="*/ 967193 h 1666788"/>
                <a:gd name="connsiteX36" fmla="*/ 1118538 w 1331508"/>
                <a:gd name="connsiteY36" fmla="*/ 964677 h 1666788"/>
                <a:gd name="connsiteX37" fmla="*/ 1086567 w 1331508"/>
                <a:gd name="connsiteY37" fmla="*/ 1000207 h 1666788"/>
                <a:gd name="connsiteX38" fmla="*/ 1042709 w 1331508"/>
                <a:gd name="connsiteY38" fmla="*/ 985941 h 1666788"/>
                <a:gd name="connsiteX39" fmla="*/ 1040877 w 1331508"/>
                <a:gd name="connsiteY39" fmla="*/ 1020690 h 1666788"/>
                <a:gd name="connsiteX40" fmla="*/ 1076407 w 1331508"/>
                <a:gd name="connsiteY40" fmla="*/ 1052661 h 1666788"/>
                <a:gd name="connsiteX41" fmla="*/ 1061622 w 1331508"/>
                <a:gd name="connsiteY41" fmla="*/ 1098114 h 1666788"/>
                <a:gd name="connsiteX42" fmla="*/ 1087668 w 1331508"/>
                <a:gd name="connsiteY42" fmla="*/ 1138194 h 1666788"/>
                <a:gd name="connsiteX43" fmla="*/ 1061622 w 1331508"/>
                <a:gd name="connsiteY43" fmla="*/ 1178274 h 1666788"/>
                <a:gd name="connsiteX44" fmla="*/ 1076407 w 1331508"/>
                <a:gd name="connsiteY44" fmla="*/ 1223727 h 1666788"/>
                <a:gd name="connsiteX45" fmla="*/ 1040877 w 1331508"/>
                <a:gd name="connsiteY45" fmla="*/ 1255698 h 1666788"/>
                <a:gd name="connsiteX46" fmla="*/ 1043393 w 1331508"/>
                <a:gd name="connsiteY46" fmla="*/ 1303431 h 1666788"/>
                <a:gd name="connsiteX47" fmla="*/ 1000797 w 1331508"/>
                <a:gd name="connsiteY47" fmla="*/ 1325118 h 1666788"/>
                <a:gd name="connsiteX48" fmla="*/ 990874 w 1331508"/>
                <a:gd name="connsiteY48" fmla="*/ 1371874 h 1666788"/>
                <a:gd name="connsiteX49" fmla="*/ 944118 w 1331508"/>
                <a:gd name="connsiteY49" fmla="*/ 1381797 h 1666788"/>
                <a:gd name="connsiteX50" fmla="*/ 922431 w 1331508"/>
                <a:gd name="connsiteY50" fmla="*/ 1424393 h 1666788"/>
                <a:gd name="connsiteX51" fmla="*/ 874698 w 1331508"/>
                <a:gd name="connsiteY51" fmla="*/ 1421877 h 1666788"/>
                <a:gd name="connsiteX52" fmla="*/ 842727 w 1331508"/>
                <a:gd name="connsiteY52" fmla="*/ 1457407 h 1666788"/>
                <a:gd name="connsiteX53" fmla="*/ 797274 w 1331508"/>
                <a:gd name="connsiteY53" fmla="*/ 1442622 h 1666788"/>
                <a:gd name="connsiteX54" fmla="*/ 757194 w 1331508"/>
                <a:gd name="connsiteY54" fmla="*/ 1468668 h 1666788"/>
                <a:gd name="connsiteX55" fmla="*/ 717114 w 1331508"/>
                <a:gd name="connsiteY55" fmla="*/ 1442622 h 1666788"/>
                <a:gd name="connsiteX56" fmla="*/ 671661 w 1331508"/>
                <a:gd name="connsiteY56" fmla="*/ 1457407 h 1666788"/>
                <a:gd name="connsiteX57" fmla="*/ 644148 w 1331508"/>
                <a:gd name="connsiteY57" fmla="*/ 1426831 h 1666788"/>
                <a:gd name="connsiteX58" fmla="*/ 614157 w 1331508"/>
                <a:gd name="connsiteY58" fmla="*/ 1453818 h 1666788"/>
                <a:gd name="connsiteX59" fmla="*/ 616673 w 1331508"/>
                <a:gd name="connsiteY59" fmla="*/ 1501551 h 1666788"/>
                <a:gd name="connsiteX60" fmla="*/ 574077 w 1331508"/>
                <a:gd name="connsiteY60" fmla="*/ 1523238 h 1666788"/>
                <a:gd name="connsiteX61" fmla="*/ 564154 w 1331508"/>
                <a:gd name="connsiteY61" fmla="*/ 1569994 h 1666788"/>
                <a:gd name="connsiteX62" fmla="*/ 517398 w 1331508"/>
                <a:gd name="connsiteY62" fmla="*/ 1579917 h 1666788"/>
                <a:gd name="connsiteX63" fmla="*/ 495711 w 1331508"/>
                <a:gd name="connsiteY63" fmla="*/ 1622513 h 1666788"/>
                <a:gd name="connsiteX64" fmla="*/ 447978 w 1331508"/>
                <a:gd name="connsiteY64" fmla="*/ 1619997 h 1666788"/>
                <a:gd name="connsiteX65" fmla="*/ 416007 w 1331508"/>
                <a:gd name="connsiteY65" fmla="*/ 1655527 h 1666788"/>
                <a:gd name="connsiteX66" fmla="*/ 370554 w 1331508"/>
                <a:gd name="connsiteY66" fmla="*/ 1640742 h 1666788"/>
                <a:gd name="connsiteX67" fmla="*/ 330474 w 1331508"/>
                <a:gd name="connsiteY67" fmla="*/ 1666788 h 1666788"/>
                <a:gd name="connsiteX68" fmla="*/ 290394 w 1331508"/>
                <a:gd name="connsiteY68" fmla="*/ 1640742 h 1666788"/>
                <a:gd name="connsiteX69" fmla="*/ 244941 w 1331508"/>
                <a:gd name="connsiteY69" fmla="*/ 1655527 h 1666788"/>
                <a:gd name="connsiteX70" fmla="*/ 212970 w 1331508"/>
                <a:gd name="connsiteY70" fmla="*/ 1619997 h 1666788"/>
                <a:gd name="connsiteX71" fmla="*/ 165237 w 1331508"/>
                <a:gd name="connsiteY71" fmla="*/ 1622513 h 1666788"/>
                <a:gd name="connsiteX72" fmla="*/ 143550 w 1331508"/>
                <a:gd name="connsiteY72" fmla="*/ 1579917 h 1666788"/>
                <a:gd name="connsiteX73" fmla="*/ 96794 w 1331508"/>
                <a:gd name="connsiteY73" fmla="*/ 1569994 h 1666788"/>
                <a:gd name="connsiteX74" fmla="*/ 86871 w 1331508"/>
                <a:gd name="connsiteY74" fmla="*/ 1523238 h 1666788"/>
                <a:gd name="connsiteX75" fmla="*/ 44275 w 1331508"/>
                <a:gd name="connsiteY75" fmla="*/ 1501551 h 1666788"/>
                <a:gd name="connsiteX76" fmla="*/ 46791 w 1331508"/>
                <a:gd name="connsiteY76" fmla="*/ 1453818 h 1666788"/>
                <a:gd name="connsiteX77" fmla="*/ 11261 w 1331508"/>
                <a:gd name="connsiteY77" fmla="*/ 1421847 h 1666788"/>
                <a:gd name="connsiteX78" fmla="*/ 26046 w 1331508"/>
                <a:gd name="connsiteY78" fmla="*/ 1376394 h 1666788"/>
                <a:gd name="connsiteX79" fmla="*/ 0 w 1331508"/>
                <a:gd name="connsiteY79" fmla="*/ 1336314 h 1666788"/>
                <a:gd name="connsiteX80" fmla="*/ 26046 w 1331508"/>
                <a:gd name="connsiteY80" fmla="*/ 1296234 h 1666788"/>
                <a:gd name="connsiteX81" fmla="*/ 11261 w 1331508"/>
                <a:gd name="connsiteY81" fmla="*/ 1250781 h 1666788"/>
                <a:gd name="connsiteX82" fmla="*/ 46791 w 1331508"/>
                <a:gd name="connsiteY82" fmla="*/ 1218810 h 1666788"/>
                <a:gd name="connsiteX83" fmla="*/ 44275 w 1331508"/>
                <a:gd name="connsiteY83" fmla="*/ 1171077 h 1666788"/>
                <a:gd name="connsiteX84" fmla="*/ 86871 w 1331508"/>
                <a:gd name="connsiteY84" fmla="*/ 1149390 h 1666788"/>
                <a:gd name="connsiteX85" fmla="*/ 96794 w 1331508"/>
                <a:gd name="connsiteY85" fmla="*/ 1102634 h 1666788"/>
                <a:gd name="connsiteX86" fmla="*/ 143550 w 1331508"/>
                <a:gd name="connsiteY86" fmla="*/ 1092711 h 1666788"/>
                <a:gd name="connsiteX87" fmla="*/ 165237 w 1331508"/>
                <a:gd name="connsiteY87" fmla="*/ 1050115 h 1666788"/>
                <a:gd name="connsiteX88" fmla="*/ 212970 w 1331508"/>
                <a:gd name="connsiteY88" fmla="*/ 1052631 h 1666788"/>
                <a:gd name="connsiteX89" fmla="*/ 244941 w 1331508"/>
                <a:gd name="connsiteY89" fmla="*/ 1017101 h 1666788"/>
                <a:gd name="connsiteX90" fmla="*/ 290394 w 1331508"/>
                <a:gd name="connsiteY90" fmla="*/ 1031886 h 1666788"/>
                <a:gd name="connsiteX91" fmla="*/ 330474 w 1331508"/>
                <a:gd name="connsiteY91" fmla="*/ 1005840 h 1666788"/>
                <a:gd name="connsiteX92" fmla="*/ 370554 w 1331508"/>
                <a:gd name="connsiteY92" fmla="*/ 1031886 h 1666788"/>
                <a:gd name="connsiteX93" fmla="*/ 416007 w 1331508"/>
                <a:gd name="connsiteY93" fmla="*/ 1017101 h 1666788"/>
                <a:gd name="connsiteX94" fmla="*/ 443520 w 1331508"/>
                <a:gd name="connsiteY94" fmla="*/ 1047677 h 1666788"/>
                <a:gd name="connsiteX95" fmla="*/ 473511 w 1331508"/>
                <a:gd name="connsiteY95" fmla="*/ 1020690 h 1666788"/>
                <a:gd name="connsiteX96" fmla="*/ 470995 w 1331508"/>
                <a:gd name="connsiteY96" fmla="*/ 972957 h 1666788"/>
                <a:gd name="connsiteX97" fmla="*/ 513591 w 1331508"/>
                <a:gd name="connsiteY97" fmla="*/ 951270 h 1666788"/>
                <a:gd name="connsiteX98" fmla="*/ 523514 w 1331508"/>
                <a:gd name="connsiteY98" fmla="*/ 904514 h 1666788"/>
                <a:gd name="connsiteX99" fmla="*/ 570270 w 1331508"/>
                <a:gd name="connsiteY99" fmla="*/ 894591 h 1666788"/>
                <a:gd name="connsiteX100" fmla="*/ 591957 w 1331508"/>
                <a:gd name="connsiteY100" fmla="*/ 851995 h 1666788"/>
                <a:gd name="connsiteX101" fmla="*/ 639690 w 1331508"/>
                <a:gd name="connsiteY101" fmla="*/ 854511 h 1666788"/>
                <a:gd name="connsiteX102" fmla="*/ 671661 w 1331508"/>
                <a:gd name="connsiteY102" fmla="*/ 818981 h 1666788"/>
                <a:gd name="connsiteX103" fmla="*/ 715520 w 1331508"/>
                <a:gd name="connsiteY103" fmla="*/ 833247 h 1666788"/>
                <a:gd name="connsiteX104" fmla="*/ 717351 w 1331508"/>
                <a:gd name="connsiteY104" fmla="*/ 798498 h 1666788"/>
                <a:gd name="connsiteX105" fmla="*/ 681821 w 1331508"/>
                <a:gd name="connsiteY105" fmla="*/ 766527 h 1666788"/>
                <a:gd name="connsiteX106" fmla="*/ 696606 w 1331508"/>
                <a:gd name="connsiteY106" fmla="*/ 721074 h 1666788"/>
                <a:gd name="connsiteX107" fmla="*/ 670560 w 1331508"/>
                <a:gd name="connsiteY107" fmla="*/ 680994 h 1666788"/>
                <a:gd name="connsiteX108" fmla="*/ 696606 w 1331508"/>
                <a:gd name="connsiteY108" fmla="*/ 640914 h 1666788"/>
                <a:gd name="connsiteX109" fmla="*/ 695273 w 1331508"/>
                <a:gd name="connsiteY109" fmla="*/ 636814 h 1666788"/>
                <a:gd name="connsiteX110" fmla="*/ 658134 w 1331508"/>
                <a:gd name="connsiteY110" fmla="*/ 660948 h 1666788"/>
                <a:gd name="connsiteX111" fmla="*/ 618054 w 1331508"/>
                <a:gd name="connsiteY111" fmla="*/ 634902 h 1666788"/>
                <a:gd name="connsiteX112" fmla="*/ 572601 w 1331508"/>
                <a:gd name="connsiteY112" fmla="*/ 649687 h 1666788"/>
                <a:gd name="connsiteX113" fmla="*/ 540630 w 1331508"/>
                <a:gd name="connsiteY113" fmla="*/ 614157 h 1666788"/>
                <a:gd name="connsiteX114" fmla="*/ 492897 w 1331508"/>
                <a:gd name="connsiteY114" fmla="*/ 616673 h 1666788"/>
                <a:gd name="connsiteX115" fmla="*/ 471210 w 1331508"/>
                <a:gd name="connsiteY115" fmla="*/ 574077 h 1666788"/>
                <a:gd name="connsiteX116" fmla="*/ 424454 w 1331508"/>
                <a:gd name="connsiteY116" fmla="*/ 564154 h 1666788"/>
                <a:gd name="connsiteX117" fmla="*/ 414531 w 1331508"/>
                <a:gd name="connsiteY117" fmla="*/ 517398 h 1666788"/>
                <a:gd name="connsiteX118" fmla="*/ 371935 w 1331508"/>
                <a:gd name="connsiteY118" fmla="*/ 495711 h 1666788"/>
                <a:gd name="connsiteX119" fmla="*/ 374451 w 1331508"/>
                <a:gd name="connsiteY119" fmla="*/ 447978 h 1666788"/>
                <a:gd name="connsiteX120" fmla="*/ 338921 w 1331508"/>
                <a:gd name="connsiteY120" fmla="*/ 416007 h 1666788"/>
                <a:gd name="connsiteX121" fmla="*/ 353706 w 1331508"/>
                <a:gd name="connsiteY121" fmla="*/ 370554 h 1666788"/>
                <a:gd name="connsiteX122" fmla="*/ 327660 w 1331508"/>
                <a:gd name="connsiteY122" fmla="*/ 330474 h 1666788"/>
                <a:gd name="connsiteX123" fmla="*/ 353706 w 1331508"/>
                <a:gd name="connsiteY123" fmla="*/ 290394 h 1666788"/>
                <a:gd name="connsiteX124" fmla="*/ 338921 w 1331508"/>
                <a:gd name="connsiteY124" fmla="*/ 244941 h 1666788"/>
                <a:gd name="connsiteX125" fmla="*/ 374451 w 1331508"/>
                <a:gd name="connsiteY125" fmla="*/ 212970 h 1666788"/>
                <a:gd name="connsiteX126" fmla="*/ 371935 w 1331508"/>
                <a:gd name="connsiteY126" fmla="*/ 165237 h 1666788"/>
                <a:gd name="connsiteX127" fmla="*/ 414531 w 1331508"/>
                <a:gd name="connsiteY127" fmla="*/ 143550 h 1666788"/>
                <a:gd name="connsiteX128" fmla="*/ 424454 w 1331508"/>
                <a:gd name="connsiteY128" fmla="*/ 96794 h 1666788"/>
                <a:gd name="connsiteX129" fmla="*/ 471210 w 1331508"/>
                <a:gd name="connsiteY129" fmla="*/ 86871 h 1666788"/>
                <a:gd name="connsiteX130" fmla="*/ 492897 w 1331508"/>
                <a:gd name="connsiteY130" fmla="*/ 44275 h 1666788"/>
                <a:gd name="connsiteX131" fmla="*/ 540630 w 1331508"/>
                <a:gd name="connsiteY131" fmla="*/ 46791 h 1666788"/>
                <a:gd name="connsiteX132" fmla="*/ 572601 w 1331508"/>
                <a:gd name="connsiteY132" fmla="*/ 11261 h 1666788"/>
                <a:gd name="connsiteX133" fmla="*/ 618054 w 1331508"/>
                <a:gd name="connsiteY133" fmla="*/ 26046 h 166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331508" h="1666788">
                  <a:moveTo>
                    <a:pt x="658134" y="0"/>
                  </a:moveTo>
                  <a:lnTo>
                    <a:pt x="698214" y="26046"/>
                  </a:lnTo>
                  <a:lnTo>
                    <a:pt x="743667" y="11261"/>
                  </a:lnTo>
                  <a:lnTo>
                    <a:pt x="775638" y="46791"/>
                  </a:lnTo>
                  <a:lnTo>
                    <a:pt x="823371" y="44275"/>
                  </a:lnTo>
                  <a:lnTo>
                    <a:pt x="845058" y="86871"/>
                  </a:lnTo>
                  <a:lnTo>
                    <a:pt x="891814" y="96794"/>
                  </a:lnTo>
                  <a:lnTo>
                    <a:pt x="901737" y="143550"/>
                  </a:lnTo>
                  <a:lnTo>
                    <a:pt x="944333" y="165237"/>
                  </a:lnTo>
                  <a:lnTo>
                    <a:pt x="941817" y="212970"/>
                  </a:lnTo>
                  <a:lnTo>
                    <a:pt x="977347" y="244941"/>
                  </a:lnTo>
                  <a:lnTo>
                    <a:pt x="962562" y="290394"/>
                  </a:lnTo>
                  <a:lnTo>
                    <a:pt x="988608" y="330474"/>
                  </a:lnTo>
                  <a:lnTo>
                    <a:pt x="962562" y="370554"/>
                  </a:lnTo>
                  <a:lnTo>
                    <a:pt x="963896" y="374654"/>
                  </a:lnTo>
                  <a:lnTo>
                    <a:pt x="1001034" y="350520"/>
                  </a:lnTo>
                  <a:lnTo>
                    <a:pt x="1041114" y="376566"/>
                  </a:lnTo>
                  <a:lnTo>
                    <a:pt x="1086567" y="361781"/>
                  </a:lnTo>
                  <a:lnTo>
                    <a:pt x="1118538" y="397311"/>
                  </a:lnTo>
                  <a:lnTo>
                    <a:pt x="1166271" y="394795"/>
                  </a:lnTo>
                  <a:lnTo>
                    <a:pt x="1187958" y="437391"/>
                  </a:lnTo>
                  <a:lnTo>
                    <a:pt x="1234714" y="447314"/>
                  </a:lnTo>
                  <a:lnTo>
                    <a:pt x="1244637" y="494070"/>
                  </a:lnTo>
                  <a:lnTo>
                    <a:pt x="1287233" y="515757"/>
                  </a:lnTo>
                  <a:lnTo>
                    <a:pt x="1284717" y="563490"/>
                  </a:lnTo>
                  <a:lnTo>
                    <a:pt x="1320247" y="595461"/>
                  </a:lnTo>
                  <a:lnTo>
                    <a:pt x="1305462" y="640914"/>
                  </a:lnTo>
                  <a:lnTo>
                    <a:pt x="1331508" y="680994"/>
                  </a:lnTo>
                  <a:lnTo>
                    <a:pt x="1305462" y="721074"/>
                  </a:lnTo>
                  <a:lnTo>
                    <a:pt x="1320247" y="766527"/>
                  </a:lnTo>
                  <a:lnTo>
                    <a:pt x="1284717" y="798498"/>
                  </a:lnTo>
                  <a:lnTo>
                    <a:pt x="1287233" y="846231"/>
                  </a:lnTo>
                  <a:lnTo>
                    <a:pt x="1244637" y="867918"/>
                  </a:lnTo>
                  <a:lnTo>
                    <a:pt x="1234714" y="914674"/>
                  </a:lnTo>
                  <a:lnTo>
                    <a:pt x="1187958" y="924597"/>
                  </a:lnTo>
                  <a:lnTo>
                    <a:pt x="1166271" y="967193"/>
                  </a:lnTo>
                  <a:lnTo>
                    <a:pt x="1118538" y="964677"/>
                  </a:lnTo>
                  <a:lnTo>
                    <a:pt x="1086567" y="1000207"/>
                  </a:lnTo>
                  <a:lnTo>
                    <a:pt x="1042709" y="985941"/>
                  </a:lnTo>
                  <a:lnTo>
                    <a:pt x="1040877" y="1020690"/>
                  </a:lnTo>
                  <a:lnTo>
                    <a:pt x="1076407" y="1052661"/>
                  </a:lnTo>
                  <a:lnTo>
                    <a:pt x="1061622" y="1098114"/>
                  </a:lnTo>
                  <a:lnTo>
                    <a:pt x="1087668" y="1138194"/>
                  </a:lnTo>
                  <a:lnTo>
                    <a:pt x="1061622" y="1178274"/>
                  </a:lnTo>
                  <a:lnTo>
                    <a:pt x="1076407" y="1223727"/>
                  </a:lnTo>
                  <a:lnTo>
                    <a:pt x="1040877" y="1255698"/>
                  </a:lnTo>
                  <a:lnTo>
                    <a:pt x="1043393" y="1303431"/>
                  </a:lnTo>
                  <a:lnTo>
                    <a:pt x="1000797" y="1325118"/>
                  </a:lnTo>
                  <a:lnTo>
                    <a:pt x="990874" y="1371874"/>
                  </a:lnTo>
                  <a:lnTo>
                    <a:pt x="944118" y="1381797"/>
                  </a:lnTo>
                  <a:lnTo>
                    <a:pt x="922431" y="1424393"/>
                  </a:lnTo>
                  <a:lnTo>
                    <a:pt x="874698" y="1421877"/>
                  </a:lnTo>
                  <a:lnTo>
                    <a:pt x="842727" y="1457407"/>
                  </a:lnTo>
                  <a:lnTo>
                    <a:pt x="797274" y="1442622"/>
                  </a:lnTo>
                  <a:lnTo>
                    <a:pt x="757194" y="1468668"/>
                  </a:lnTo>
                  <a:lnTo>
                    <a:pt x="717114" y="1442622"/>
                  </a:lnTo>
                  <a:lnTo>
                    <a:pt x="671661" y="1457407"/>
                  </a:lnTo>
                  <a:lnTo>
                    <a:pt x="644148" y="1426831"/>
                  </a:lnTo>
                  <a:lnTo>
                    <a:pt x="614157" y="1453818"/>
                  </a:lnTo>
                  <a:lnTo>
                    <a:pt x="616673" y="1501551"/>
                  </a:lnTo>
                  <a:lnTo>
                    <a:pt x="574077" y="1523238"/>
                  </a:lnTo>
                  <a:lnTo>
                    <a:pt x="564154" y="1569994"/>
                  </a:lnTo>
                  <a:lnTo>
                    <a:pt x="517398" y="1579917"/>
                  </a:lnTo>
                  <a:lnTo>
                    <a:pt x="495711" y="1622513"/>
                  </a:lnTo>
                  <a:lnTo>
                    <a:pt x="447978" y="1619997"/>
                  </a:lnTo>
                  <a:lnTo>
                    <a:pt x="416007" y="1655527"/>
                  </a:lnTo>
                  <a:lnTo>
                    <a:pt x="370554" y="1640742"/>
                  </a:lnTo>
                  <a:lnTo>
                    <a:pt x="330474" y="1666788"/>
                  </a:lnTo>
                  <a:lnTo>
                    <a:pt x="290394" y="1640742"/>
                  </a:lnTo>
                  <a:lnTo>
                    <a:pt x="244941" y="1655527"/>
                  </a:lnTo>
                  <a:lnTo>
                    <a:pt x="212970" y="1619997"/>
                  </a:lnTo>
                  <a:lnTo>
                    <a:pt x="165237" y="1622513"/>
                  </a:lnTo>
                  <a:lnTo>
                    <a:pt x="143550" y="1579917"/>
                  </a:lnTo>
                  <a:lnTo>
                    <a:pt x="96794" y="1569994"/>
                  </a:lnTo>
                  <a:lnTo>
                    <a:pt x="86871" y="1523238"/>
                  </a:lnTo>
                  <a:lnTo>
                    <a:pt x="44275" y="1501551"/>
                  </a:lnTo>
                  <a:lnTo>
                    <a:pt x="46791" y="1453818"/>
                  </a:lnTo>
                  <a:lnTo>
                    <a:pt x="11261" y="1421847"/>
                  </a:lnTo>
                  <a:lnTo>
                    <a:pt x="26046" y="1376394"/>
                  </a:lnTo>
                  <a:lnTo>
                    <a:pt x="0" y="1336314"/>
                  </a:lnTo>
                  <a:lnTo>
                    <a:pt x="26046" y="1296234"/>
                  </a:lnTo>
                  <a:lnTo>
                    <a:pt x="11261" y="1250781"/>
                  </a:lnTo>
                  <a:lnTo>
                    <a:pt x="46791" y="1218810"/>
                  </a:lnTo>
                  <a:lnTo>
                    <a:pt x="44275" y="1171077"/>
                  </a:lnTo>
                  <a:lnTo>
                    <a:pt x="86871" y="1149390"/>
                  </a:lnTo>
                  <a:lnTo>
                    <a:pt x="96794" y="1102634"/>
                  </a:lnTo>
                  <a:lnTo>
                    <a:pt x="143550" y="1092711"/>
                  </a:lnTo>
                  <a:lnTo>
                    <a:pt x="165237" y="1050115"/>
                  </a:lnTo>
                  <a:lnTo>
                    <a:pt x="212970" y="1052631"/>
                  </a:lnTo>
                  <a:lnTo>
                    <a:pt x="244941" y="1017101"/>
                  </a:lnTo>
                  <a:lnTo>
                    <a:pt x="290394" y="1031886"/>
                  </a:lnTo>
                  <a:lnTo>
                    <a:pt x="330474" y="1005840"/>
                  </a:lnTo>
                  <a:lnTo>
                    <a:pt x="370554" y="1031886"/>
                  </a:lnTo>
                  <a:lnTo>
                    <a:pt x="416007" y="1017101"/>
                  </a:lnTo>
                  <a:lnTo>
                    <a:pt x="443520" y="1047677"/>
                  </a:lnTo>
                  <a:lnTo>
                    <a:pt x="473511" y="1020690"/>
                  </a:lnTo>
                  <a:lnTo>
                    <a:pt x="470995" y="972957"/>
                  </a:lnTo>
                  <a:lnTo>
                    <a:pt x="513591" y="951270"/>
                  </a:lnTo>
                  <a:lnTo>
                    <a:pt x="523514" y="904514"/>
                  </a:lnTo>
                  <a:lnTo>
                    <a:pt x="570270" y="894591"/>
                  </a:lnTo>
                  <a:lnTo>
                    <a:pt x="591957" y="851995"/>
                  </a:lnTo>
                  <a:lnTo>
                    <a:pt x="639690" y="854511"/>
                  </a:lnTo>
                  <a:lnTo>
                    <a:pt x="671661" y="818981"/>
                  </a:lnTo>
                  <a:lnTo>
                    <a:pt x="715520" y="833247"/>
                  </a:lnTo>
                  <a:lnTo>
                    <a:pt x="717351" y="798498"/>
                  </a:lnTo>
                  <a:lnTo>
                    <a:pt x="681821" y="766527"/>
                  </a:lnTo>
                  <a:lnTo>
                    <a:pt x="696606" y="721074"/>
                  </a:lnTo>
                  <a:lnTo>
                    <a:pt x="670560" y="680994"/>
                  </a:lnTo>
                  <a:lnTo>
                    <a:pt x="696606" y="640914"/>
                  </a:lnTo>
                  <a:lnTo>
                    <a:pt x="695273" y="636814"/>
                  </a:lnTo>
                  <a:lnTo>
                    <a:pt x="658134" y="660948"/>
                  </a:lnTo>
                  <a:lnTo>
                    <a:pt x="618054" y="634902"/>
                  </a:lnTo>
                  <a:lnTo>
                    <a:pt x="572601" y="649687"/>
                  </a:lnTo>
                  <a:lnTo>
                    <a:pt x="540630" y="614157"/>
                  </a:lnTo>
                  <a:lnTo>
                    <a:pt x="492897" y="616673"/>
                  </a:lnTo>
                  <a:lnTo>
                    <a:pt x="471210" y="574077"/>
                  </a:lnTo>
                  <a:lnTo>
                    <a:pt x="424454" y="564154"/>
                  </a:lnTo>
                  <a:lnTo>
                    <a:pt x="414531" y="517398"/>
                  </a:lnTo>
                  <a:lnTo>
                    <a:pt x="371935" y="495711"/>
                  </a:lnTo>
                  <a:lnTo>
                    <a:pt x="374451" y="447978"/>
                  </a:lnTo>
                  <a:lnTo>
                    <a:pt x="338921" y="416007"/>
                  </a:lnTo>
                  <a:lnTo>
                    <a:pt x="353706" y="370554"/>
                  </a:lnTo>
                  <a:lnTo>
                    <a:pt x="327660" y="330474"/>
                  </a:lnTo>
                  <a:lnTo>
                    <a:pt x="353706" y="290394"/>
                  </a:lnTo>
                  <a:lnTo>
                    <a:pt x="338921" y="244941"/>
                  </a:lnTo>
                  <a:lnTo>
                    <a:pt x="374451" y="212970"/>
                  </a:lnTo>
                  <a:lnTo>
                    <a:pt x="371935" y="165237"/>
                  </a:lnTo>
                  <a:lnTo>
                    <a:pt x="414531" y="143550"/>
                  </a:lnTo>
                  <a:lnTo>
                    <a:pt x="424454" y="96794"/>
                  </a:lnTo>
                  <a:lnTo>
                    <a:pt x="471210" y="86871"/>
                  </a:lnTo>
                  <a:lnTo>
                    <a:pt x="492897" y="44275"/>
                  </a:lnTo>
                  <a:lnTo>
                    <a:pt x="540630" y="46791"/>
                  </a:lnTo>
                  <a:lnTo>
                    <a:pt x="572601" y="11261"/>
                  </a:lnTo>
                  <a:lnTo>
                    <a:pt x="618054" y="26046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999712" y="818710"/>
            <a:ext cx="1344045" cy="1637450"/>
            <a:chOff x="8007829" y="317954"/>
            <a:chExt cx="1535870" cy="1871150"/>
          </a:xfrm>
        </p:grpSpPr>
        <p:sp>
          <p:nvSpPr>
            <p:cNvPr id="18" name="フリーフォーム: 図形 17"/>
            <p:cNvSpPr/>
            <p:nvPr/>
          </p:nvSpPr>
          <p:spPr bwMode="auto">
            <a:xfrm>
              <a:off x="8007829" y="317954"/>
              <a:ext cx="1535870" cy="1871150"/>
            </a:xfrm>
            <a:custGeom>
              <a:avLst/>
              <a:gdLst>
                <a:gd name="connsiteX0" fmla="*/ 707370 w 1535870"/>
                <a:gd name="connsiteY0" fmla="*/ 1533863 h 1871150"/>
                <a:gd name="connsiteX1" fmla="*/ 687041 w 1535870"/>
                <a:gd name="connsiteY1" fmla="*/ 1559527 h 1871150"/>
                <a:gd name="connsiteX2" fmla="*/ 752809 w 1535870"/>
                <a:gd name="connsiteY2" fmla="*/ 1611624 h 1871150"/>
                <a:gd name="connsiteX3" fmla="*/ 761106 w 1535870"/>
                <a:gd name="connsiteY3" fmla="*/ 1540096 h 1871150"/>
                <a:gd name="connsiteX4" fmla="*/ 645595 w 1535870"/>
                <a:gd name="connsiteY4" fmla="*/ 1526697 h 1871150"/>
                <a:gd name="connsiteX5" fmla="*/ 670308 w 1535870"/>
                <a:gd name="connsiteY5" fmla="*/ 1546273 h 1871150"/>
                <a:gd name="connsiteX6" fmla="*/ 676638 w 1535870"/>
                <a:gd name="connsiteY6" fmla="*/ 1530298 h 1871150"/>
                <a:gd name="connsiteX7" fmla="*/ 829290 w 1535870"/>
                <a:gd name="connsiteY7" fmla="*/ 1468886 h 1871150"/>
                <a:gd name="connsiteX8" fmla="*/ 802921 w 1535870"/>
                <a:gd name="connsiteY8" fmla="*/ 1529872 h 1871150"/>
                <a:gd name="connsiteX9" fmla="*/ 840684 w 1535870"/>
                <a:gd name="connsiteY9" fmla="*/ 1546200 h 1871150"/>
                <a:gd name="connsiteX10" fmla="*/ 703571 w 1535870"/>
                <a:gd name="connsiteY10" fmla="*/ 1462331 h 1871150"/>
                <a:gd name="connsiteX11" fmla="*/ 661166 w 1535870"/>
                <a:gd name="connsiteY11" fmla="*/ 1468580 h 1871150"/>
                <a:gd name="connsiteX12" fmla="*/ 695254 w 1535870"/>
                <a:gd name="connsiteY12" fmla="*/ 1483319 h 1871150"/>
                <a:gd name="connsiteX13" fmla="*/ 771173 w 1535870"/>
                <a:gd name="connsiteY13" fmla="*/ 1453315 h 1871150"/>
                <a:gd name="connsiteX14" fmla="*/ 734101 w 1535870"/>
                <a:gd name="connsiteY14" fmla="*/ 1500116 h 1871150"/>
                <a:gd name="connsiteX15" fmla="*/ 764233 w 1535870"/>
                <a:gd name="connsiteY15" fmla="*/ 1513144 h 1871150"/>
                <a:gd name="connsiteX16" fmla="*/ 1101529 w 1535870"/>
                <a:gd name="connsiteY16" fmla="*/ 1204391 h 1871150"/>
                <a:gd name="connsiteX17" fmla="*/ 1087886 w 1535870"/>
                <a:gd name="connsiteY17" fmla="*/ 1210290 h 1871150"/>
                <a:gd name="connsiteX18" fmla="*/ 1102721 w 1535870"/>
                <a:gd name="connsiteY18" fmla="*/ 1212476 h 1871150"/>
                <a:gd name="connsiteX19" fmla="*/ 596776 w 1535870"/>
                <a:gd name="connsiteY19" fmla="*/ 1195551 h 1871150"/>
                <a:gd name="connsiteX20" fmla="*/ 588459 w 1535870"/>
                <a:gd name="connsiteY20" fmla="*/ 1216539 h 1871150"/>
                <a:gd name="connsiteX21" fmla="*/ 630864 w 1535870"/>
                <a:gd name="connsiteY21" fmla="*/ 1210290 h 1871150"/>
                <a:gd name="connsiteX22" fmla="*/ 527797 w 1535870"/>
                <a:gd name="connsiteY22" fmla="*/ 1165726 h 1871150"/>
                <a:gd name="connsiteX23" fmla="*/ 520857 w 1535870"/>
                <a:gd name="connsiteY23" fmla="*/ 1225555 h 1871150"/>
                <a:gd name="connsiteX24" fmla="*/ 557929 w 1535870"/>
                <a:gd name="connsiteY24" fmla="*/ 1178754 h 1871150"/>
                <a:gd name="connsiteX25" fmla="*/ 1091584 w 1535870"/>
                <a:gd name="connsiteY25" fmla="*/ 1136909 h 1871150"/>
                <a:gd name="connsiteX26" fmla="*/ 1072315 w 1535870"/>
                <a:gd name="connsiteY26" fmla="*/ 1152173 h 1871150"/>
                <a:gd name="connsiteX27" fmla="*/ 1093472 w 1535870"/>
                <a:gd name="connsiteY27" fmla="*/ 1149719 h 1871150"/>
                <a:gd name="connsiteX28" fmla="*/ 451346 w 1535870"/>
                <a:gd name="connsiteY28" fmla="*/ 1132670 h 1871150"/>
                <a:gd name="connsiteX29" fmla="*/ 462740 w 1535870"/>
                <a:gd name="connsiteY29" fmla="*/ 1209984 h 1871150"/>
                <a:gd name="connsiteX30" fmla="*/ 489109 w 1535870"/>
                <a:gd name="connsiteY30" fmla="*/ 1148998 h 1871150"/>
                <a:gd name="connsiteX31" fmla="*/ 621722 w 1535870"/>
                <a:gd name="connsiteY31" fmla="*/ 1132598 h 1871150"/>
                <a:gd name="connsiteX32" fmla="*/ 615392 w 1535870"/>
                <a:gd name="connsiteY32" fmla="*/ 1148572 h 1871150"/>
                <a:gd name="connsiteX33" fmla="*/ 646435 w 1535870"/>
                <a:gd name="connsiteY33" fmla="*/ 1152173 h 1871150"/>
                <a:gd name="connsiteX34" fmla="*/ 1162989 w 1535870"/>
                <a:gd name="connsiteY34" fmla="*/ 1080349 h 1871150"/>
                <a:gd name="connsiteX35" fmla="*/ 1117920 w 1535870"/>
                <a:gd name="connsiteY35" fmla="*/ 1116049 h 1871150"/>
                <a:gd name="connsiteX36" fmla="*/ 1113297 w 1535870"/>
                <a:gd name="connsiteY36" fmla="*/ 1147419 h 1871150"/>
                <a:gd name="connsiteX37" fmla="*/ 1188230 w 1535870"/>
                <a:gd name="connsiteY37" fmla="*/ 1138727 h 1871150"/>
                <a:gd name="connsiteX38" fmla="*/ 539221 w 1535870"/>
                <a:gd name="connsiteY38" fmla="*/ 1067247 h 1871150"/>
                <a:gd name="connsiteX39" fmla="*/ 530924 w 1535870"/>
                <a:gd name="connsiteY39" fmla="*/ 1138774 h 1871150"/>
                <a:gd name="connsiteX40" fmla="*/ 584661 w 1535870"/>
                <a:gd name="connsiteY40" fmla="*/ 1145007 h 1871150"/>
                <a:gd name="connsiteX41" fmla="*/ 604990 w 1535870"/>
                <a:gd name="connsiteY41" fmla="*/ 1119344 h 1871150"/>
                <a:gd name="connsiteX42" fmla="*/ 1078885 w 1535870"/>
                <a:gd name="connsiteY42" fmla="*/ 1050739 h 1871150"/>
                <a:gd name="connsiteX43" fmla="*/ 1042229 w 1535870"/>
                <a:gd name="connsiteY43" fmla="*/ 1100066 h 1871150"/>
                <a:gd name="connsiteX44" fmla="*/ 1083731 w 1535870"/>
                <a:gd name="connsiteY44" fmla="*/ 1083620 h 1871150"/>
                <a:gd name="connsiteX45" fmla="*/ 1011286 w 1535870"/>
                <a:gd name="connsiteY45" fmla="*/ 1028243 h 1871150"/>
                <a:gd name="connsiteX46" fmla="*/ 999684 w 1535870"/>
                <a:gd name="connsiteY46" fmla="*/ 1057521 h 1871150"/>
                <a:gd name="connsiteX47" fmla="*/ 1008664 w 1535870"/>
                <a:gd name="connsiteY47" fmla="*/ 1050848 h 1871150"/>
                <a:gd name="connsiteX48" fmla="*/ 1133300 w 1535870"/>
                <a:gd name="connsiteY48" fmla="*/ 1011686 h 1871150"/>
                <a:gd name="connsiteX49" fmla="*/ 1125116 w 1535870"/>
                <a:gd name="connsiteY49" fmla="*/ 1067221 h 1871150"/>
                <a:gd name="connsiteX50" fmla="*/ 1152603 w 1535870"/>
                <a:gd name="connsiteY50" fmla="*/ 1056329 h 1871150"/>
                <a:gd name="connsiteX51" fmla="*/ 1191417 w 1535870"/>
                <a:gd name="connsiteY51" fmla="*/ 996115 h 1871150"/>
                <a:gd name="connsiteX52" fmla="*/ 1196389 w 1535870"/>
                <a:gd name="connsiteY52" fmla="*/ 1038978 h 1871150"/>
                <a:gd name="connsiteX53" fmla="*/ 1218446 w 1535870"/>
                <a:gd name="connsiteY53" fmla="*/ 1030237 h 1871150"/>
                <a:gd name="connsiteX54" fmla="*/ 766201 w 1535870"/>
                <a:gd name="connsiteY54" fmla="*/ 984573 h 1871150"/>
                <a:gd name="connsiteX55" fmla="*/ 744145 w 1535870"/>
                <a:gd name="connsiteY55" fmla="*/ 993313 h 1871150"/>
                <a:gd name="connsiteX56" fmla="*/ 771173 w 1535870"/>
                <a:gd name="connsiteY56" fmla="*/ 1027435 h 1871150"/>
                <a:gd name="connsiteX57" fmla="*/ 962906 w 1535870"/>
                <a:gd name="connsiteY57" fmla="*/ 966029 h 1871150"/>
                <a:gd name="connsiteX58" fmla="*/ 953926 w 1535870"/>
                <a:gd name="connsiteY58" fmla="*/ 972702 h 1871150"/>
                <a:gd name="connsiteX59" fmla="*/ 951304 w 1535870"/>
                <a:gd name="connsiteY59" fmla="*/ 995308 h 1871150"/>
                <a:gd name="connsiteX60" fmla="*/ 837474 w 1535870"/>
                <a:gd name="connsiteY60" fmla="*/ 956330 h 1871150"/>
                <a:gd name="connsiteX61" fmla="*/ 809988 w 1535870"/>
                <a:gd name="connsiteY61" fmla="*/ 967222 h 1871150"/>
                <a:gd name="connsiteX62" fmla="*/ 829290 w 1535870"/>
                <a:gd name="connsiteY62" fmla="*/ 1011864 h 1871150"/>
                <a:gd name="connsiteX63" fmla="*/ 920361 w 1535870"/>
                <a:gd name="connsiteY63" fmla="*/ 923484 h 1871150"/>
                <a:gd name="connsiteX64" fmla="*/ 878859 w 1535870"/>
                <a:gd name="connsiteY64" fmla="*/ 939930 h 1871150"/>
                <a:gd name="connsiteX65" fmla="*/ 883705 w 1535870"/>
                <a:gd name="connsiteY65" fmla="*/ 972811 h 1871150"/>
                <a:gd name="connsiteX66" fmla="*/ 849293 w 1535870"/>
                <a:gd name="connsiteY66" fmla="*/ 876131 h 1871150"/>
                <a:gd name="connsiteX67" fmla="*/ 774360 w 1535870"/>
                <a:gd name="connsiteY67" fmla="*/ 884823 h 1871150"/>
                <a:gd name="connsiteX68" fmla="*/ 799602 w 1535870"/>
                <a:gd name="connsiteY68" fmla="*/ 943202 h 1871150"/>
                <a:gd name="connsiteX69" fmla="*/ 844670 w 1535870"/>
                <a:gd name="connsiteY69" fmla="*/ 907502 h 1871150"/>
                <a:gd name="connsiteX70" fmla="*/ 890275 w 1535870"/>
                <a:gd name="connsiteY70" fmla="*/ 871377 h 1871150"/>
                <a:gd name="connsiteX71" fmla="*/ 869118 w 1535870"/>
                <a:gd name="connsiteY71" fmla="*/ 873831 h 1871150"/>
                <a:gd name="connsiteX72" fmla="*/ 871006 w 1535870"/>
                <a:gd name="connsiteY72" fmla="*/ 886641 h 1871150"/>
                <a:gd name="connsiteX73" fmla="*/ 867849 w 1535870"/>
                <a:gd name="connsiteY73" fmla="*/ 812250 h 1871150"/>
                <a:gd name="connsiteX74" fmla="*/ 868288 w 1535870"/>
                <a:gd name="connsiteY74" fmla="*/ 816034 h 1871150"/>
                <a:gd name="connsiteX75" fmla="*/ 874704 w 1535870"/>
                <a:gd name="connsiteY75" fmla="*/ 813260 h 1871150"/>
                <a:gd name="connsiteX76" fmla="*/ 770254 w 1535870"/>
                <a:gd name="connsiteY76" fmla="*/ 797867 h 1871150"/>
                <a:gd name="connsiteX77" fmla="*/ 761741 w 1535870"/>
                <a:gd name="connsiteY77" fmla="*/ 855638 h 1871150"/>
                <a:gd name="connsiteX78" fmla="*/ 764096 w 1535870"/>
                <a:gd name="connsiteY78" fmla="*/ 861085 h 1871150"/>
                <a:gd name="connsiteX79" fmla="*/ 857460 w 1535870"/>
                <a:gd name="connsiteY79" fmla="*/ 820716 h 1871150"/>
                <a:gd name="connsiteX80" fmla="*/ 857950 w 1535870"/>
                <a:gd name="connsiteY80" fmla="*/ 817393 h 1871150"/>
                <a:gd name="connsiteX81" fmla="*/ 854901 w 1535870"/>
                <a:gd name="connsiteY81" fmla="*/ 810342 h 1871150"/>
                <a:gd name="connsiteX82" fmla="*/ 860262 w 1535870"/>
                <a:gd name="connsiteY82" fmla="*/ 746846 h 1871150"/>
                <a:gd name="connsiteX83" fmla="*/ 861217 w 1535870"/>
                <a:gd name="connsiteY83" fmla="*/ 755078 h 1871150"/>
                <a:gd name="connsiteX84" fmla="*/ 874704 w 1535870"/>
                <a:gd name="connsiteY84" fmla="*/ 753090 h 1871150"/>
                <a:gd name="connsiteX85" fmla="*/ 782715 w 1535870"/>
                <a:gd name="connsiteY85" fmla="*/ 713316 h 1871150"/>
                <a:gd name="connsiteX86" fmla="*/ 774681 w 1535870"/>
                <a:gd name="connsiteY86" fmla="*/ 767831 h 1871150"/>
                <a:gd name="connsiteX87" fmla="*/ 832815 w 1535870"/>
                <a:gd name="connsiteY87" fmla="*/ 759263 h 1871150"/>
                <a:gd name="connsiteX88" fmla="*/ 819901 w 1535870"/>
                <a:gd name="connsiteY88" fmla="*/ 729394 h 1871150"/>
                <a:gd name="connsiteX89" fmla="*/ 719500 w 1535870"/>
                <a:gd name="connsiteY89" fmla="*/ 685983 h 1871150"/>
                <a:gd name="connsiteX90" fmla="*/ 677946 w 1535870"/>
                <a:gd name="connsiteY90" fmla="*/ 782087 h 1871150"/>
                <a:gd name="connsiteX91" fmla="*/ 746560 w 1535870"/>
                <a:gd name="connsiteY91" fmla="*/ 771975 h 1871150"/>
                <a:gd name="connsiteX92" fmla="*/ 734866 w 1535870"/>
                <a:gd name="connsiteY92" fmla="*/ 692627 h 1871150"/>
                <a:gd name="connsiteX93" fmla="*/ 850599 w 1535870"/>
                <a:gd name="connsiteY93" fmla="*/ 663545 h 1871150"/>
                <a:gd name="connsiteX94" fmla="*/ 853753 w 1535870"/>
                <a:gd name="connsiteY94" fmla="*/ 690737 h 1871150"/>
                <a:gd name="connsiteX95" fmla="*/ 887363 w 1535870"/>
                <a:gd name="connsiteY95" fmla="*/ 694635 h 1871150"/>
                <a:gd name="connsiteX96" fmla="*/ 883176 w 1535870"/>
                <a:gd name="connsiteY96" fmla="*/ 689350 h 1871150"/>
                <a:gd name="connsiteX97" fmla="*/ 790400 w 1535870"/>
                <a:gd name="connsiteY97" fmla="*/ 661166 h 1871150"/>
                <a:gd name="connsiteX98" fmla="*/ 787180 w 1535870"/>
                <a:gd name="connsiteY98" fmla="*/ 683014 h 1871150"/>
                <a:gd name="connsiteX99" fmla="*/ 800516 w 1535870"/>
                <a:gd name="connsiteY99" fmla="*/ 684561 h 1871150"/>
                <a:gd name="connsiteX100" fmla="*/ 730230 w 1535870"/>
                <a:gd name="connsiteY100" fmla="*/ 661166 h 1871150"/>
                <a:gd name="connsiteX101" fmla="*/ 723955 w 1535870"/>
                <a:gd name="connsiteY101" fmla="*/ 675680 h 1871150"/>
                <a:gd name="connsiteX102" fmla="*/ 732515 w 1535870"/>
                <a:gd name="connsiteY102" fmla="*/ 676673 h 1871150"/>
                <a:gd name="connsiteX103" fmla="*/ 901301 w 1535870"/>
                <a:gd name="connsiteY103" fmla="*/ 617218 h 1871150"/>
                <a:gd name="connsiteX104" fmla="*/ 909808 w 1535870"/>
                <a:gd name="connsiteY104" fmla="*/ 638684 h 1871150"/>
                <a:gd name="connsiteX105" fmla="*/ 920361 w 1535870"/>
                <a:gd name="connsiteY105" fmla="*/ 642866 h 1871150"/>
                <a:gd name="connsiteX106" fmla="*/ 943169 w 1535870"/>
                <a:gd name="connsiteY106" fmla="*/ 572964 h 1871150"/>
                <a:gd name="connsiteX107" fmla="*/ 962229 w 1535870"/>
                <a:gd name="connsiteY107" fmla="*/ 598613 h 1871150"/>
                <a:gd name="connsiteX108" fmla="*/ 953723 w 1535870"/>
                <a:gd name="connsiteY108" fmla="*/ 577146 h 1871150"/>
                <a:gd name="connsiteX109" fmla="*/ 1131015 w 1535870"/>
                <a:gd name="connsiteY109" fmla="*/ 539157 h 1871150"/>
                <a:gd name="connsiteX110" fmla="*/ 1133300 w 1535870"/>
                <a:gd name="connsiteY110" fmla="*/ 554664 h 1871150"/>
                <a:gd name="connsiteX111" fmla="*/ 1139575 w 1535870"/>
                <a:gd name="connsiteY111" fmla="*/ 540150 h 1871150"/>
                <a:gd name="connsiteX112" fmla="*/ 1063015 w 1535870"/>
                <a:gd name="connsiteY112" fmla="*/ 531269 h 1871150"/>
                <a:gd name="connsiteX113" fmla="*/ 1073130 w 1535870"/>
                <a:gd name="connsiteY113" fmla="*/ 554664 h 1871150"/>
                <a:gd name="connsiteX114" fmla="*/ 1076350 w 1535870"/>
                <a:gd name="connsiteY114" fmla="*/ 532816 h 1871150"/>
                <a:gd name="connsiteX115" fmla="*/ 976167 w 1535870"/>
                <a:gd name="connsiteY115" fmla="*/ 521195 h 1871150"/>
                <a:gd name="connsiteX116" fmla="*/ 980354 w 1535870"/>
                <a:gd name="connsiteY116" fmla="*/ 526481 h 1871150"/>
                <a:gd name="connsiteX117" fmla="*/ 1012931 w 1535870"/>
                <a:gd name="connsiteY117" fmla="*/ 552285 h 1871150"/>
                <a:gd name="connsiteX118" fmla="*/ 1009777 w 1535870"/>
                <a:gd name="connsiteY118" fmla="*/ 525094 h 1871150"/>
                <a:gd name="connsiteX119" fmla="*/ 1002313 w 1535870"/>
                <a:gd name="connsiteY119" fmla="*/ 460753 h 1871150"/>
                <a:gd name="connsiteX120" fmla="*/ 988826 w 1535870"/>
                <a:gd name="connsiteY120" fmla="*/ 462740 h 1871150"/>
                <a:gd name="connsiteX121" fmla="*/ 1003268 w 1535870"/>
                <a:gd name="connsiteY121" fmla="*/ 468985 h 1871150"/>
                <a:gd name="connsiteX122" fmla="*/ 1088849 w 1535870"/>
                <a:gd name="connsiteY122" fmla="*/ 448000 h 1871150"/>
                <a:gd name="connsiteX123" fmla="*/ 1030715 w 1535870"/>
                <a:gd name="connsiteY123" fmla="*/ 456567 h 1871150"/>
                <a:gd name="connsiteX124" fmla="*/ 1043629 w 1535870"/>
                <a:gd name="connsiteY124" fmla="*/ 486436 h 1871150"/>
                <a:gd name="connsiteX125" fmla="*/ 1080815 w 1535870"/>
                <a:gd name="connsiteY125" fmla="*/ 502515 h 1871150"/>
                <a:gd name="connsiteX126" fmla="*/ 1185584 w 1535870"/>
                <a:gd name="connsiteY126" fmla="*/ 433744 h 1871150"/>
                <a:gd name="connsiteX127" fmla="*/ 1116970 w 1535870"/>
                <a:gd name="connsiteY127" fmla="*/ 443855 h 1871150"/>
                <a:gd name="connsiteX128" fmla="*/ 1128664 w 1535870"/>
                <a:gd name="connsiteY128" fmla="*/ 523203 h 1871150"/>
                <a:gd name="connsiteX129" fmla="*/ 1144030 w 1535870"/>
                <a:gd name="connsiteY129" fmla="*/ 529848 h 1871150"/>
                <a:gd name="connsiteX130" fmla="*/ 995242 w 1535870"/>
                <a:gd name="connsiteY130" fmla="*/ 399796 h 1871150"/>
                <a:gd name="connsiteX131" fmla="*/ 988826 w 1535870"/>
                <a:gd name="connsiteY131" fmla="*/ 402570 h 1871150"/>
                <a:gd name="connsiteX132" fmla="*/ 995681 w 1535870"/>
                <a:gd name="connsiteY132" fmla="*/ 403580 h 1871150"/>
                <a:gd name="connsiteX133" fmla="*/ 1102807 w 1535870"/>
                <a:gd name="connsiteY133" fmla="*/ 353287 h 1871150"/>
                <a:gd name="connsiteX134" fmla="*/ 1004447 w 1535870"/>
                <a:gd name="connsiteY134" fmla="*/ 395816 h 1871150"/>
                <a:gd name="connsiteX135" fmla="*/ 1008629 w 1535870"/>
                <a:gd name="connsiteY135" fmla="*/ 405489 h 1871150"/>
                <a:gd name="connsiteX136" fmla="*/ 1093276 w 1535870"/>
                <a:gd name="connsiteY136" fmla="*/ 417963 h 1871150"/>
                <a:gd name="connsiteX137" fmla="*/ 760315 w 1535870"/>
                <a:gd name="connsiteY137" fmla="*/ 0 h 1871150"/>
                <a:gd name="connsiteX138" fmla="*/ 790400 w 1535870"/>
                <a:gd name="connsiteY138" fmla="*/ 204144 h 1871150"/>
                <a:gd name="connsiteX139" fmla="*/ 872294 w 1535870"/>
                <a:gd name="connsiteY139" fmla="*/ 14742 h 1871150"/>
                <a:gd name="connsiteX140" fmla="*/ 848517 w 1535870"/>
                <a:gd name="connsiteY140" fmla="*/ 219715 h 1871150"/>
                <a:gd name="connsiteX141" fmla="*/ 976643 w 1535870"/>
                <a:gd name="connsiteY141" fmla="*/ 57965 h 1871150"/>
                <a:gd name="connsiteX142" fmla="*/ 900624 w 1535870"/>
                <a:gd name="connsiteY142" fmla="*/ 249801 h 1871150"/>
                <a:gd name="connsiteX143" fmla="*/ 1066248 w 1535870"/>
                <a:gd name="connsiteY143" fmla="*/ 126722 h 1871150"/>
                <a:gd name="connsiteX144" fmla="*/ 943169 w 1535870"/>
                <a:gd name="connsiteY144" fmla="*/ 292346 h 1871150"/>
                <a:gd name="connsiteX145" fmla="*/ 1135005 w 1535870"/>
                <a:gd name="connsiteY145" fmla="*/ 216328 h 1871150"/>
                <a:gd name="connsiteX146" fmla="*/ 973255 w 1535870"/>
                <a:gd name="connsiteY146" fmla="*/ 344453 h 1871150"/>
                <a:gd name="connsiteX147" fmla="*/ 1178228 w 1535870"/>
                <a:gd name="connsiteY147" fmla="*/ 320676 h 1871150"/>
                <a:gd name="connsiteX148" fmla="*/ 1103574 w 1535870"/>
                <a:gd name="connsiteY148" fmla="*/ 352955 h 1871150"/>
                <a:gd name="connsiteX149" fmla="*/ 1113595 w 1535870"/>
                <a:gd name="connsiteY149" fmla="*/ 420958 h 1871150"/>
                <a:gd name="connsiteX150" fmla="*/ 1186469 w 1535870"/>
                <a:gd name="connsiteY150" fmla="*/ 431697 h 1871150"/>
                <a:gd name="connsiteX151" fmla="*/ 1215194 w 1535870"/>
                <a:gd name="connsiteY151" fmla="*/ 365262 h 1871150"/>
                <a:gd name="connsiteX152" fmla="*/ 1191417 w 1535870"/>
                <a:gd name="connsiteY152" fmla="*/ 570235 h 1871150"/>
                <a:gd name="connsiteX153" fmla="*/ 1319543 w 1535870"/>
                <a:gd name="connsiteY153" fmla="*/ 408485 h 1871150"/>
                <a:gd name="connsiteX154" fmla="*/ 1243524 w 1535870"/>
                <a:gd name="connsiteY154" fmla="*/ 600321 h 1871150"/>
                <a:gd name="connsiteX155" fmla="*/ 1409148 w 1535870"/>
                <a:gd name="connsiteY155" fmla="*/ 477242 h 1871150"/>
                <a:gd name="connsiteX156" fmla="*/ 1286069 w 1535870"/>
                <a:gd name="connsiteY156" fmla="*/ 642866 h 1871150"/>
                <a:gd name="connsiteX157" fmla="*/ 1477905 w 1535870"/>
                <a:gd name="connsiteY157" fmla="*/ 566848 h 1871150"/>
                <a:gd name="connsiteX158" fmla="*/ 1316155 w 1535870"/>
                <a:gd name="connsiteY158" fmla="*/ 694973 h 1871150"/>
                <a:gd name="connsiteX159" fmla="*/ 1521128 w 1535870"/>
                <a:gd name="connsiteY159" fmla="*/ 671196 h 1871150"/>
                <a:gd name="connsiteX160" fmla="*/ 1331726 w 1535870"/>
                <a:gd name="connsiteY160" fmla="*/ 753090 h 1871150"/>
                <a:gd name="connsiteX161" fmla="*/ 1535870 w 1535870"/>
                <a:gd name="connsiteY161" fmla="*/ 783175 h 1871150"/>
                <a:gd name="connsiteX162" fmla="*/ 1331726 w 1535870"/>
                <a:gd name="connsiteY162" fmla="*/ 813260 h 1871150"/>
                <a:gd name="connsiteX163" fmla="*/ 1521128 w 1535870"/>
                <a:gd name="connsiteY163" fmla="*/ 895154 h 1871150"/>
                <a:gd name="connsiteX164" fmla="*/ 1316155 w 1535870"/>
                <a:gd name="connsiteY164" fmla="*/ 871377 h 1871150"/>
                <a:gd name="connsiteX165" fmla="*/ 1477905 w 1535870"/>
                <a:gd name="connsiteY165" fmla="*/ 999503 h 1871150"/>
                <a:gd name="connsiteX166" fmla="*/ 1286069 w 1535870"/>
                <a:gd name="connsiteY166" fmla="*/ 923484 h 1871150"/>
                <a:gd name="connsiteX167" fmla="*/ 1409148 w 1535870"/>
                <a:gd name="connsiteY167" fmla="*/ 1089108 h 1871150"/>
                <a:gd name="connsiteX168" fmla="*/ 1243524 w 1535870"/>
                <a:gd name="connsiteY168" fmla="*/ 966029 h 1871150"/>
                <a:gd name="connsiteX169" fmla="*/ 1319543 w 1535870"/>
                <a:gd name="connsiteY169" fmla="*/ 1157865 h 1871150"/>
                <a:gd name="connsiteX170" fmla="*/ 1221455 w 1535870"/>
                <a:gd name="connsiteY170" fmla="*/ 1034036 h 1871150"/>
                <a:gd name="connsiteX171" fmla="*/ 1197974 w 1535870"/>
                <a:gd name="connsiteY171" fmla="*/ 1052637 h 1871150"/>
                <a:gd name="connsiteX172" fmla="*/ 1207698 w 1535870"/>
                <a:gd name="connsiteY172" fmla="*/ 1136469 h 1871150"/>
                <a:gd name="connsiteX173" fmla="*/ 1277288 w 1535870"/>
                <a:gd name="connsiteY173" fmla="*/ 1128396 h 1871150"/>
                <a:gd name="connsiteX174" fmla="*/ 1210130 w 1535870"/>
                <a:gd name="connsiteY174" fmla="*/ 1157434 h 1871150"/>
                <a:gd name="connsiteX175" fmla="*/ 1215194 w 1535870"/>
                <a:gd name="connsiteY175" fmla="*/ 1201088 h 1871150"/>
                <a:gd name="connsiteX176" fmla="*/ 1198494 w 1535870"/>
                <a:gd name="connsiteY176" fmla="*/ 1162465 h 1871150"/>
                <a:gd name="connsiteX177" fmla="*/ 1105130 w 1535870"/>
                <a:gd name="connsiteY177" fmla="*/ 1202834 h 1871150"/>
                <a:gd name="connsiteX178" fmla="*/ 1103688 w 1535870"/>
                <a:gd name="connsiteY178" fmla="*/ 1212619 h 1871150"/>
                <a:gd name="connsiteX179" fmla="*/ 1292030 w 1535870"/>
                <a:gd name="connsiteY179" fmla="*/ 1240375 h 1871150"/>
                <a:gd name="connsiteX180" fmla="*/ 1087886 w 1535870"/>
                <a:gd name="connsiteY180" fmla="*/ 1270460 h 1871150"/>
                <a:gd name="connsiteX181" fmla="*/ 1277288 w 1535870"/>
                <a:gd name="connsiteY181" fmla="*/ 1352354 h 1871150"/>
                <a:gd name="connsiteX182" fmla="*/ 1072315 w 1535870"/>
                <a:gd name="connsiteY182" fmla="*/ 1328577 h 1871150"/>
                <a:gd name="connsiteX183" fmla="*/ 1234065 w 1535870"/>
                <a:gd name="connsiteY183" fmla="*/ 1456703 h 1871150"/>
                <a:gd name="connsiteX184" fmla="*/ 1042229 w 1535870"/>
                <a:gd name="connsiteY184" fmla="*/ 1380684 h 1871150"/>
                <a:gd name="connsiteX185" fmla="*/ 1165308 w 1535870"/>
                <a:gd name="connsiteY185" fmla="*/ 1546308 h 1871150"/>
                <a:gd name="connsiteX186" fmla="*/ 999684 w 1535870"/>
                <a:gd name="connsiteY186" fmla="*/ 1423229 h 1871150"/>
                <a:gd name="connsiteX187" fmla="*/ 1075703 w 1535870"/>
                <a:gd name="connsiteY187" fmla="*/ 1615065 h 1871150"/>
                <a:gd name="connsiteX188" fmla="*/ 947577 w 1535870"/>
                <a:gd name="connsiteY188" fmla="*/ 1453315 h 1871150"/>
                <a:gd name="connsiteX189" fmla="*/ 971354 w 1535870"/>
                <a:gd name="connsiteY189" fmla="*/ 1658288 h 1871150"/>
                <a:gd name="connsiteX190" fmla="*/ 889460 w 1535870"/>
                <a:gd name="connsiteY190" fmla="*/ 1468886 h 1871150"/>
                <a:gd name="connsiteX191" fmla="*/ 859375 w 1535870"/>
                <a:gd name="connsiteY191" fmla="*/ 1673030 h 1871150"/>
                <a:gd name="connsiteX192" fmla="*/ 841153 w 1535870"/>
                <a:gd name="connsiteY192" fmla="*/ 1549382 h 1871150"/>
                <a:gd name="connsiteX193" fmla="*/ 796714 w 1535870"/>
                <a:gd name="connsiteY193" fmla="*/ 1544227 h 1871150"/>
                <a:gd name="connsiteX194" fmla="*/ 763806 w 1535870"/>
                <a:gd name="connsiteY194" fmla="*/ 1620335 h 1871150"/>
                <a:gd name="connsiteX195" fmla="*/ 807345 w 1535870"/>
                <a:gd name="connsiteY195" fmla="*/ 1654823 h 1871150"/>
                <a:gd name="connsiteX196" fmla="*/ 757444 w 1535870"/>
                <a:gd name="connsiteY196" fmla="*/ 1635049 h 1871150"/>
                <a:gd name="connsiteX197" fmla="*/ 747396 w 1535870"/>
                <a:gd name="connsiteY197" fmla="*/ 1658288 h 1871150"/>
                <a:gd name="connsiteX198" fmla="*/ 750415 w 1535870"/>
                <a:gd name="connsiteY198" fmla="*/ 1632263 h 1871150"/>
                <a:gd name="connsiteX199" fmla="*/ 658330 w 1535870"/>
                <a:gd name="connsiteY199" fmla="*/ 1595773 h 1871150"/>
                <a:gd name="connsiteX200" fmla="*/ 643048 w 1535870"/>
                <a:gd name="connsiteY200" fmla="*/ 1615065 h 1871150"/>
                <a:gd name="connsiteX201" fmla="*/ 651729 w 1535870"/>
                <a:gd name="connsiteY201" fmla="*/ 1593157 h 1871150"/>
                <a:gd name="connsiteX202" fmla="*/ 615509 w 1535870"/>
                <a:gd name="connsiteY202" fmla="*/ 1578804 h 1871150"/>
                <a:gd name="connsiteX203" fmla="*/ 738588 w 1535870"/>
                <a:gd name="connsiteY203" fmla="*/ 1744428 h 1871150"/>
                <a:gd name="connsiteX204" fmla="*/ 572964 w 1535870"/>
                <a:gd name="connsiteY204" fmla="*/ 1621349 h 1871150"/>
                <a:gd name="connsiteX205" fmla="*/ 648983 w 1535870"/>
                <a:gd name="connsiteY205" fmla="*/ 1813185 h 1871150"/>
                <a:gd name="connsiteX206" fmla="*/ 520857 w 1535870"/>
                <a:gd name="connsiteY206" fmla="*/ 1651435 h 1871150"/>
                <a:gd name="connsiteX207" fmla="*/ 544634 w 1535870"/>
                <a:gd name="connsiteY207" fmla="*/ 1856408 h 1871150"/>
                <a:gd name="connsiteX208" fmla="*/ 462740 w 1535870"/>
                <a:gd name="connsiteY208" fmla="*/ 1667006 h 1871150"/>
                <a:gd name="connsiteX209" fmla="*/ 432655 w 1535870"/>
                <a:gd name="connsiteY209" fmla="*/ 1871150 h 1871150"/>
                <a:gd name="connsiteX210" fmla="*/ 402570 w 1535870"/>
                <a:gd name="connsiteY210" fmla="*/ 1667006 h 1871150"/>
                <a:gd name="connsiteX211" fmla="*/ 320676 w 1535870"/>
                <a:gd name="connsiteY211" fmla="*/ 1856408 h 1871150"/>
                <a:gd name="connsiteX212" fmla="*/ 344453 w 1535870"/>
                <a:gd name="connsiteY212" fmla="*/ 1651435 h 1871150"/>
                <a:gd name="connsiteX213" fmla="*/ 216328 w 1535870"/>
                <a:gd name="connsiteY213" fmla="*/ 1813185 h 1871150"/>
                <a:gd name="connsiteX214" fmla="*/ 292346 w 1535870"/>
                <a:gd name="connsiteY214" fmla="*/ 1621349 h 1871150"/>
                <a:gd name="connsiteX215" fmla="*/ 126722 w 1535870"/>
                <a:gd name="connsiteY215" fmla="*/ 1744428 h 1871150"/>
                <a:gd name="connsiteX216" fmla="*/ 249801 w 1535870"/>
                <a:gd name="connsiteY216" fmla="*/ 1578804 h 1871150"/>
                <a:gd name="connsiteX217" fmla="*/ 57965 w 1535870"/>
                <a:gd name="connsiteY217" fmla="*/ 1654823 h 1871150"/>
                <a:gd name="connsiteX218" fmla="*/ 219715 w 1535870"/>
                <a:gd name="connsiteY218" fmla="*/ 1526697 h 1871150"/>
                <a:gd name="connsiteX219" fmla="*/ 14742 w 1535870"/>
                <a:gd name="connsiteY219" fmla="*/ 1550474 h 1871150"/>
                <a:gd name="connsiteX220" fmla="*/ 204144 w 1535870"/>
                <a:gd name="connsiteY220" fmla="*/ 1468580 h 1871150"/>
                <a:gd name="connsiteX221" fmla="*/ 0 w 1535870"/>
                <a:gd name="connsiteY221" fmla="*/ 1438495 h 1871150"/>
                <a:gd name="connsiteX222" fmla="*/ 204144 w 1535870"/>
                <a:gd name="connsiteY222" fmla="*/ 1408410 h 1871150"/>
                <a:gd name="connsiteX223" fmla="*/ 14742 w 1535870"/>
                <a:gd name="connsiteY223" fmla="*/ 1326516 h 1871150"/>
                <a:gd name="connsiteX224" fmla="*/ 219715 w 1535870"/>
                <a:gd name="connsiteY224" fmla="*/ 1350293 h 1871150"/>
                <a:gd name="connsiteX225" fmla="*/ 57965 w 1535870"/>
                <a:gd name="connsiteY225" fmla="*/ 1222168 h 1871150"/>
                <a:gd name="connsiteX226" fmla="*/ 249801 w 1535870"/>
                <a:gd name="connsiteY226" fmla="*/ 1298186 h 1871150"/>
                <a:gd name="connsiteX227" fmla="*/ 126722 w 1535870"/>
                <a:gd name="connsiteY227" fmla="*/ 1132562 h 1871150"/>
                <a:gd name="connsiteX228" fmla="*/ 292346 w 1535870"/>
                <a:gd name="connsiteY228" fmla="*/ 1255641 h 1871150"/>
                <a:gd name="connsiteX229" fmla="*/ 216328 w 1535870"/>
                <a:gd name="connsiteY229" fmla="*/ 1063805 h 1871150"/>
                <a:gd name="connsiteX230" fmla="*/ 344453 w 1535870"/>
                <a:gd name="connsiteY230" fmla="*/ 1225555 h 1871150"/>
                <a:gd name="connsiteX231" fmla="*/ 320676 w 1535870"/>
                <a:gd name="connsiteY231" fmla="*/ 1020582 h 1871150"/>
                <a:gd name="connsiteX232" fmla="*/ 402570 w 1535870"/>
                <a:gd name="connsiteY232" fmla="*/ 1209984 h 1871150"/>
                <a:gd name="connsiteX233" fmla="*/ 432655 w 1535870"/>
                <a:gd name="connsiteY233" fmla="*/ 1005840 h 1871150"/>
                <a:gd name="connsiteX234" fmla="*/ 450877 w 1535870"/>
                <a:gd name="connsiteY234" fmla="*/ 1129488 h 1871150"/>
                <a:gd name="connsiteX235" fmla="*/ 495316 w 1535870"/>
                <a:gd name="connsiteY235" fmla="*/ 1134643 h 1871150"/>
                <a:gd name="connsiteX236" fmla="*/ 528224 w 1535870"/>
                <a:gd name="connsiteY236" fmla="*/ 1058536 h 1871150"/>
                <a:gd name="connsiteX237" fmla="*/ 484685 w 1535870"/>
                <a:gd name="connsiteY237" fmla="*/ 1024048 h 1871150"/>
                <a:gd name="connsiteX238" fmla="*/ 534586 w 1535870"/>
                <a:gd name="connsiteY238" fmla="*/ 1043822 h 1871150"/>
                <a:gd name="connsiteX239" fmla="*/ 544634 w 1535870"/>
                <a:gd name="connsiteY239" fmla="*/ 1020582 h 1871150"/>
                <a:gd name="connsiteX240" fmla="*/ 541615 w 1535870"/>
                <a:gd name="connsiteY240" fmla="*/ 1046607 h 1871150"/>
                <a:gd name="connsiteX241" fmla="*/ 633701 w 1535870"/>
                <a:gd name="connsiteY241" fmla="*/ 1083098 h 1871150"/>
                <a:gd name="connsiteX242" fmla="*/ 648983 w 1535870"/>
                <a:gd name="connsiteY242" fmla="*/ 1063805 h 1871150"/>
                <a:gd name="connsiteX243" fmla="*/ 640301 w 1535870"/>
                <a:gd name="connsiteY243" fmla="*/ 1085713 h 1871150"/>
                <a:gd name="connsiteX244" fmla="*/ 676521 w 1535870"/>
                <a:gd name="connsiteY244" fmla="*/ 1100066 h 1871150"/>
                <a:gd name="connsiteX245" fmla="*/ 553442 w 1535870"/>
                <a:gd name="connsiteY245" fmla="*/ 934442 h 1871150"/>
                <a:gd name="connsiteX246" fmla="*/ 719066 w 1535870"/>
                <a:gd name="connsiteY246" fmla="*/ 1057521 h 1871150"/>
                <a:gd name="connsiteX247" fmla="*/ 643048 w 1535870"/>
                <a:gd name="connsiteY247" fmla="*/ 865685 h 1871150"/>
                <a:gd name="connsiteX248" fmla="*/ 741135 w 1535870"/>
                <a:gd name="connsiteY248" fmla="*/ 989514 h 1871150"/>
                <a:gd name="connsiteX249" fmla="*/ 764617 w 1535870"/>
                <a:gd name="connsiteY249" fmla="*/ 970914 h 1871150"/>
                <a:gd name="connsiteX250" fmla="*/ 754892 w 1535870"/>
                <a:gd name="connsiteY250" fmla="*/ 887082 h 1871150"/>
                <a:gd name="connsiteX251" fmla="*/ 685302 w 1535870"/>
                <a:gd name="connsiteY251" fmla="*/ 895154 h 1871150"/>
                <a:gd name="connsiteX252" fmla="*/ 752460 w 1535870"/>
                <a:gd name="connsiteY252" fmla="*/ 866116 h 1871150"/>
                <a:gd name="connsiteX253" fmla="*/ 747396 w 1535870"/>
                <a:gd name="connsiteY253" fmla="*/ 822462 h 1871150"/>
                <a:gd name="connsiteX254" fmla="*/ 757415 w 1535870"/>
                <a:gd name="connsiteY254" fmla="*/ 845635 h 1871150"/>
                <a:gd name="connsiteX255" fmla="*/ 749935 w 1535870"/>
                <a:gd name="connsiteY255" fmla="*/ 794873 h 1871150"/>
                <a:gd name="connsiteX256" fmla="*/ 677061 w 1535870"/>
                <a:gd name="connsiteY256" fmla="*/ 784133 h 1871150"/>
                <a:gd name="connsiteX257" fmla="*/ 648336 w 1535870"/>
                <a:gd name="connsiteY257" fmla="*/ 850568 h 1871150"/>
                <a:gd name="connsiteX258" fmla="*/ 672113 w 1535870"/>
                <a:gd name="connsiteY258" fmla="*/ 645595 h 1871150"/>
                <a:gd name="connsiteX259" fmla="*/ 543988 w 1535870"/>
                <a:gd name="connsiteY259" fmla="*/ 807345 h 1871150"/>
                <a:gd name="connsiteX260" fmla="*/ 620006 w 1535870"/>
                <a:gd name="connsiteY260" fmla="*/ 615509 h 1871150"/>
                <a:gd name="connsiteX261" fmla="*/ 454382 w 1535870"/>
                <a:gd name="connsiteY261" fmla="*/ 738588 h 1871150"/>
                <a:gd name="connsiteX262" fmla="*/ 577461 w 1535870"/>
                <a:gd name="connsiteY262" fmla="*/ 572964 h 1871150"/>
                <a:gd name="connsiteX263" fmla="*/ 385625 w 1535870"/>
                <a:gd name="connsiteY263" fmla="*/ 648983 h 1871150"/>
                <a:gd name="connsiteX264" fmla="*/ 547375 w 1535870"/>
                <a:gd name="connsiteY264" fmla="*/ 520857 h 1871150"/>
                <a:gd name="connsiteX265" fmla="*/ 342402 w 1535870"/>
                <a:gd name="connsiteY265" fmla="*/ 544634 h 1871150"/>
                <a:gd name="connsiteX266" fmla="*/ 531804 w 1535870"/>
                <a:gd name="connsiteY266" fmla="*/ 462740 h 1871150"/>
                <a:gd name="connsiteX267" fmla="*/ 327660 w 1535870"/>
                <a:gd name="connsiteY267" fmla="*/ 432655 h 1871150"/>
                <a:gd name="connsiteX268" fmla="*/ 531804 w 1535870"/>
                <a:gd name="connsiteY268" fmla="*/ 402570 h 1871150"/>
                <a:gd name="connsiteX269" fmla="*/ 342402 w 1535870"/>
                <a:gd name="connsiteY269" fmla="*/ 320676 h 1871150"/>
                <a:gd name="connsiteX270" fmla="*/ 547375 w 1535870"/>
                <a:gd name="connsiteY270" fmla="*/ 344453 h 1871150"/>
                <a:gd name="connsiteX271" fmla="*/ 385625 w 1535870"/>
                <a:gd name="connsiteY271" fmla="*/ 216328 h 1871150"/>
                <a:gd name="connsiteX272" fmla="*/ 577461 w 1535870"/>
                <a:gd name="connsiteY272" fmla="*/ 292346 h 1871150"/>
                <a:gd name="connsiteX273" fmla="*/ 454382 w 1535870"/>
                <a:gd name="connsiteY273" fmla="*/ 126722 h 1871150"/>
                <a:gd name="connsiteX274" fmla="*/ 620006 w 1535870"/>
                <a:gd name="connsiteY274" fmla="*/ 249801 h 1871150"/>
                <a:gd name="connsiteX275" fmla="*/ 543988 w 1535870"/>
                <a:gd name="connsiteY275" fmla="*/ 57965 h 1871150"/>
                <a:gd name="connsiteX276" fmla="*/ 672113 w 1535870"/>
                <a:gd name="connsiteY276" fmla="*/ 219715 h 1871150"/>
                <a:gd name="connsiteX277" fmla="*/ 648336 w 1535870"/>
                <a:gd name="connsiteY277" fmla="*/ 14742 h 1871150"/>
                <a:gd name="connsiteX278" fmla="*/ 730230 w 1535870"/>
                <a:gd name="connsiteY278" fmla="*/ 204144 h 187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</a:cxnLst>
              <a:rect l="l" t="t" r="r" b="b"/>
              <a:pathLst>
                <a:path w="1535870" h="1871150">
                  <a:moveTo>
                    <a:pt x="707370" y="1533863"/>
                  </a:moveTo>
                  <a:lnTo>
                    <a:pt x="687041" y="1559527"/>
                  </a:lnTo>
                  <a:lnTo>
                    <a:pt x="752809" y="1611624"/>
                  </a:lnTo>
                  <a:lnTo>
                    <a:pt x="761106" y="1540096"/>
                  </a:lnTo>
                  <a:close/>
                  <a:moveTo>
                    <a:pt x="645595" y="1526697"/>
                  </a:moveTo>
                  <a:lnTo>
                    <a:pt x="670308" y="1546273"/>
                  </a:lnTo>
                  <a:lnTo>
                    <a:pt x="676638" y="1530298"/>
                  </a:lnTo>
                  <a:close/>
                  <a:moveTo>
                    <a:pt x="829290" y="1468886"/>
                  </a:moveTo>
                  <a:lnTo>
                    <a:pt x="802921" y="1529872"/>
                  </a:lnTo>
                  <a:lnTo>
                    <a:pt x="840684" y="1546200"/>
                  </a:lnTo>
                  <a:close/>
                  <a:moveTo>
                    <a:pt x="703571" y="1462331"/>
                  </a:moveTo>
                  <a:lnTo>
                    <a:pt x="661166" y="1468580"/>
                  </a:lnTo>
                  <a:lnTo>
                    <a:pt x="695254" y="1483319"/>
                  </a:lnTo>
                  <a:close/>
                  <a:moveTo>
                    <a:pt x="771173" y="1453315"/>
                  </a:moveTo>
                  <a:lnTo>
                    <a:pt x="734101" y="1500116"/>
                  </a:lnTo>
                  <a:lnTo>
                    <a:pt x="764233" y="1513144"/>
                  </a:lnTo>
                  <a:close/>
                  <a:moveTo>
                    <a:pt x="1101529" y="1204391"/>
                  </a:moveTo>
                  <a:lnTo>
                    <a:pt x="1087886" y="1210290"/>
                  </a:lnTo>
                  <a:lnTo>
                    <a:pt x="1102721" y="1212476"/>
                  </a:lnTo>
                  <a:close/>
                  <a:moveTo>
                    <a:pt x="596776" y="1195551"/>
                  </a:moveTo>
                  <a:lnTo>
                    <a:pt x="588459" y="1216539"/>
                  </a:lnTo>
                  <a:lnTo>
                    <a:pt x="630864" y="1210290"/>
                  </a:lnTo>
                  <a:close/>
                  <a:moveTo>
                    <a:pt x="527797" y="1165726"/>
                  </a:moveTo>
                  <a:lnTo>
                    <a:pt x="520857" y="1225555"/>
                  </a:lnTo>
                  <a:lnTo>
                    <a:pt x="557929" y="1178754"/>
                  </a:lnTo>
                  <a:close/>
                  <a:moveTo>
                    <a:pt x="1091584" y="1136909"/>
                  </a:moveTo>
                  <a:lnTo>
                    <a:pt x="1072315" y="1152173"/>
                  </a:lnTo>
                  <a:lnTo>
                    <a:pt x="1093472" y="1149719"/>
                  </a:lnTo>
                  <a:close/>
                  <a:moveTo>
                    <a:pt x="451346" y="1132670"/>
                  </a:moveTo>
                  <a:lnTo>
                    <a:pt x="462740" y="1209984"/>
                  </a:lnTo>
                  <a:lnTo>
                    <a:pt x="489109" y="1148998"/>
                  </a:lnTo>
                  <a:close/>
                  <a:moveTo>
                    <a:pt x="621722" y="1132598"/>
                  </a:moveTo>
                  <a:lnTo>
                    <a:pt x="615392" y="1148572"/>
                  </a:lnTo>
                  <a:lnTo>
                    <a:pt x="646435" y="1152173"/>
                  </a:lnTo>
                  <a:close/>
                  <a:moveTo>
                    <a:pt x="1162989" y="1080349"/>
                  </a:moveTo>
                  <a:lnTo>
                    <a:pt x="1117920" y="1116049"/>
                  </a:lnTo>
                  <a:lnTo>
                    <a:pt x="1113297" y="1147419"/>
                  </a:lnTo>
                  <a:lnTo>
                    <a:pt x="1188230" y="1138727"/>
                  </a:lnTo>
                  <a:close/>
                  <a:moveTo>
                    <a:pt x="539221" y="1067247"/>
                  </a:moveTo>
                  <a:lnTo>
                    <a:pt x="530924" y="1138774"/>
                  </a:lnTo>
                  <a:lnTo>
                    <a:pt x="584661" y="1145007"/>
                  </a:lnTo>
                  <a:lnTo>
                    <a:pt x="604990" y="1119344"/>
                  </a:lnTo>
                  <a:close/>
                  <a:moveTo>
                    <a:pt x="1078885" y="1050739"/>
                  </a:moveTo>
                  <a:lnTo>
                    <a:pt x="1042229" y="1100066"/>
                  </a:lnTo>
                  <a:lnTo>
                    <a:pt x="1083731" y="1083620"/>
                  </a:lnTo>
                  <a:close/>
                  <a:moveTo>
                    <a:pt x="1011286" y="1028243"/>
                  </a:moveTo>
                  <a:lnTo>
                    <a:pt x="999684" y="1057521"/>
                  </a:lnTo>
                  <a:lnTo>
                    <a:pt x="1008664" y="1050848"/>
                  </a:lnTo>
                  <a:close/>
                  <a:moveTo>
                    <a:pt x="1133300" y="1011686"/>
                  </a:moveTo>
                  <a:lnTo>
                    <a:pt x="1125116" y="1067221"/>
                  </a:lnTo>
                  <a:lnTo>
                    <a:pt x="1152603" y="1056329"/>
                  </a:lnTo>
                  <a:close/>
                  <a:moveTo>
                    <a:pt x="1191417" y="996115"/>
                  </a:moveTo>
                  <a:lnTo>
                    <a:pt x="1196389" y="1038978"/>
                  </a:lnTo>
                  <a:lnTo>
                    <a:pt x="1218446" y="1030237"/>
                  </a:lnTo>
                  <a:close/>
                  <a:moveTo>
                    <a:pt x="766201" y="984573"/>
                  </a:moveTo>
                  <a:lnTo>
                    <a:pt x="744145" y="993313"/>
                  </a:lnTo>
                  <a:lnTo>
                    <a:pt x="771173" y="1027435"/>
                  </a:lnTo>
                  <a:close/>
                  <a:moveTo>
                    <a:pt x="962906" y="966029"/>
                  </a:moveTo>
                  <a:lnTo>
                    <a:pt x="953926" y="972702"/>
                  </a:lnTo>
                  <a:lnTo>
                    <a:pt x="951304" y="995308"/>
                  </a:lnTo>
                  <a:close/>
                  <a:moveTo>
                    <a:pt x="837474" y="956330"/>
                  </a:moveTo>
                  <a:lnTo>
                    <a:pt x="809988" y="967222"/>
                  </a:lnTo>
                  <a:lnTo>
                    <a:pt x="829290" y="1011864"/>
                  </a:lnTo>
                  <a:close/>
                  <a:moveTo>
                    <a:pt x="920361" y="923484"/>
                  </a:moveTo>
                  <a:lnTo>
                    <a:pt x="878859" y="939930"/>
                  </a:lnTo>
                  <a:lnTo>
                    <a:pt x="883705" y="972811"/>
                  </a:lnTo>
                  <a:close/>
                  <a:moveTo>
                    <a:pt x="849293" y="876131"/>
                  </a:moveTo>
                  <a:lnTo>
                    <a:pt x="774360" y="884823"/>
                  </a:lnTo>
                  <a:lnTo>
                    <a:pt x="799602" y="943202"/>
                  </a:lnTo>
                  <a:lnTo>
                    <a:pt x="844670" y="907502"/>
                  </a:lnTo>
                  <a:close/>
                  <a:moveTo>
                    <a:pt x="890275" y="871377"/>
                  </a:moveTo>
                  <a:lnTo>
                    <a:pt x="869118" y="873831"/>
                  </a:lnTo>
                  <a:lnTo>
                    <a:pt x="871006" y="886641"/>
                  </a:lnTo>
                  <a:close/>
                  <a:moveTo>
                    <a:pt x="867849" y="812250"/>
                  </a:moveTo>
                  <a:lnTo>
                    <a:pt x="868288" y="816034"/>
                  </a:lnTo>
                  <a:lnTo>
                    <a:pt x="874704" y="813260"/>
                  </a:lnTo>
                  <a:close/>
                  <a:moveTo>
                    <a:pt x="770254" y="797867"/>
                  </a:moveTo>
                  <a:lnTo>
                    <a:pt x="761741" y="855638"/>
                  </a:lnTo>
                  <a:lnTo>
                    <a:pt x="764096" y="861085"/>
                  </a:lnTo>
                  <a:lnTo>
                    <a:pt x="857460" y="820716"/>
                  </a:lnTo>
                  <a:lnTo>
                    <a:pt x="857950" y="817393"/>
                  </a:lnTo>
                  <a:lnTo>
                    <a:pt x="854901" y="810342"/>
                  </a:lnTo>
                  <a:close/>
                  <a:moveTo>
                    <a:pt x="860262" y="746846"/>
                  </a:moveTo>
                  <a:lnTo>
                    <a:pt x="861217" y="755078"/>
                  </a:lnTo>
                  <a:lnTo>
                    <a:pt x="874704" y="753090"/>
                  </a:lnTo>
                  <a:close/>
                  <a:moveTo>
                    <a:pt x="782715" y="713316"/>
                  </a:moveTo>
                  <a:lnTo>
                    <a:pt x="774681" y="767831"/>
                  </a:lnTo>
                  <a:lnTo>
                    <a:pt x="832815" y="759263"/>
                  </a:lnTo>
                  <a:lnTo>
                    <a:pt x="819901" y="729394"/>
                  </a:lnTo>
                  <a:close/>
                  <a:moveTo>
                    <a:pt x="719500" y="685983"/>
                  </a:moveTo>
                  <a:lnTo>
                    <a:pt x="677946" y="782087"/>
                  </a:lnTo>
                  <a:lnTo>
                    <a:pt x="746560" y="771975"/>
                  </a:lnTo>
                  <a:lnTo>
                    <a:pt x="734866" y="692627"/>
                  </a:lnTo>
                  <a:close/>
                  <a:moveTo>
                    <a:pt x="850599" y="663545"/>
                  </a:moveTo>
                  <a:lnTo>
                    <a:pt x="853753" y="690737"/>
                  </a:lnTo>
                  <a:lnTo>
                    <a:pt x="887363" y="694635"/>
                  </a:lnTo>
                  <a:lnTo>
                    <a:pt x="883176" y="689350"/>
                  </a:lnTo>
                  <a:close/>
                  <a:moveTo>
                    <a:pt x="790400" y="661166"/>
                  </a:moveTo>
                  <a:lnTo>
                    <a:pt x="787180" y="683014"/>
                  </a:lnTo>
                  <a:lnTo>
                    <a:pt x="800516" y="684561"/>
                  </a:lnTo>
                  <a:close/>
                  <a:moveTo>
                    <a:pt x="730230" y="661166"/>
                  </a:moveTo>
                  <a:lnTo>
                    <a:pt x="723955" y="675680"/>
                  </a:lnTo>
                  <a:lnTo>
                    <a:pt x="732515" y="676673"/>
                  </a:lnTo>
                  <a:close/>
                  <a:moveTo>
                    <a:pt x="901301" y="617218"/>
                  </a:moveTo>
                  <a:lnTo>
                    <a:pt x="909808" y="638684"/>
                  </a:lnTo>
                  <a:lnTo>
                    <a:pt x="920361" y="642866"/>
                  </a:lnTo>
                  <a:close/>
                  <a:moveTo>
                    <a:pt x="943169" y="572964"/>
                  </a:moveTo>
                  <a:lnTo>
                    <a:pt x="962229" y="598613"/>
                  </a:lnTo>
                  <a:lnTo>
                    <a:pt x="953723" y="577146"/>
                  </a:lnTo>
                  <a:close/>
                  <a:moveTo>
                    <a:pt x="1131015" y="539157"/>
                  </a:moveTo>
                  <a:lnTo>
                    <a:pt x="1133300" y="554664"/>
                  </a:lnTo>
                  <a:lnTo>
                    <a:pt x="1139575" y="540150"/>
                  </a:lnTo>
                  <a:close/>
                  <a:moveTo>
                    <a:pt x="1063015" y="531269"/>
                  </a:moveTo>
                  <a:lnTo>
                    <a:pt x="1073130" y="554664"/>
                  </a:lnTo>
                  <a:lnTo>
                    <a:pt x="1076350" y="532816"/>
                  </a:lnTo>
                  <a:close/>
                  <a:moveTo>
                    <a:pt x="976167" y="521195"/>
                  </a:moveTo>
                  <a:lnTo>
                    <a:pt x="980354" y="526481"/>
                  </a:lnTo>
                  <a:lnTo>
                    <a:pt x="1012931" y="552285"/>
                  </a:lnTo>
                  <a:lnTo>
                    <a:pt x="1009777" y="525094"/>
                  </a:lnTo>
                  <a:close/>
                  <a:moveTo>
                    <a:pt x="1002313" y="460753"/>
                  </a:moveTo>
                  <a:lnTo>
                    <a:pt x="988826" y="462740"/>
                  </a:lnTo>
                  <a:lnTo>
                    <a:pt x="1003268" y="468985"/>
                  </a:lnTo>
                  <a:close/>
                  <a:moveTo>
                    <a:pt x="1088849" y="448000"/>
                  </a:moveTo>
                  <a:lnTo>
                    <a:pt x="1030715" y="456567"/>
                  </a:lnTo>
                  <a:lnTo>
                    <a:pt x="1043629" y="486436"/>
                  </a:lnTo>
                  <a:lnTo>
                    <a:pt x="1080815" y="502515"/>
                  </a:lnTo>
                  <a:close/>
                  <a:moveTo>
                    <a:pt x="1185584" y="433744"/>
                  </a:moveTo>
                  <a:lnTo>
                    <a:pt x="1116970" y="443855"/>
                  </a:lnTo>
                  <a:lnTo>
                    <a:pt x="1128664" y="523203"/>
                  </a:lnTo>
                  <a:lnTo>
                    <a:pt x="1144030" y="529848"/>
                  </a:lnTo>
                  <a:close/>
                  <a:moveTo>
                    <a:pt x="995242" y="399796"/>
                  </a:moveTo>
                  <a:lnTo>
                    <a:pt x="988826" y="402570"/>
                  </a:lnTo>
                  <a:lnTo>
                    <a:pt x="995681" y="403580"/>
                  </a:lnTo>
                  <a:close/>
                  <a:moveTo>
                    <a:pt x="1102807" y="353287"/>
                  </a:moveTo>
                  <a:lnTo>
                    <a:pt x="1004447" y="395816"/>
                  </a:lnTo>
                  <a:lnTo>
                    <a:pt x="1008629" y="405489"/>
                  </a:lnTo>
                  <a:lnTo>
                    <a:pt x="1093276" y="417963"/>
                  </a:lnTo>
                  <a:close/>
                  <a:moveTo>
                    <a:pt x="760315" y="0"/>
                  </a:moveTo>
                  <a:lnTo>
                    <a:pt x="790400" y="204144"/>
                  </a:lnTo>
                  <a:lnTo>
                    <a:pt x="872294" y="14742"/>
                  </a:lnTo>
                  <a:lnTo>
                    <a:pt x="848517" y="219715"/>
                  </a:lnTo>
                  <a:lnTo>
                    <a:pt x="976643" y="57965"/>
                  </a:lnTo>
                  <a:lnTo>
                    <a:pt x="900624" y="249801"/>
                  </a:lnTo>
                  <a:lnTo>
                    <a:pt x="1066248" y="126722"/>
                  </a:lnTo>
                  <a:lnTo>
                    <a:pt x="943169" y="292346"/>
                  </a:lnTo>
                  <a:lnTo>
                    <a:pt x="1135005" y="216328"/>
                  </a:lnTo>
                  <a:lnTo>
                    <a:pt x="973255" y="344453"/>
                  </a:lnTo>
                  <a:lnTo>
                    <a:pt x="1178228" y="320676"/>
                  </a:lnTo>
                  <a:lnTo>
                    <a:pt x="1103574" y="352955"/>
                  </a:lnTo>
                  <a:lnTo>
                    <a:pt x="1113595" y="420958"/>
                  </a:lnTo>
                  <a:lnTo>
                    <a:pt x="1186469" y="431697"/>
                  </a:lnTo>
                  <a:lnTo>
                    <a:pt x="1215194" y="365262"/>
                  </a:lnTo>
                  <a:lnTo>
                    <a:pt x="1191417" y="570235"/>
                  </a:lnTo>
                  <a:lnTo>
                    <a:pt x="1319543" y="408485"/>
                  </a:lnTo>
                  <a:lnTo>
                    <a:pt x="1243524" y="600321"/>
                  </a:lnTo>
                  <a:lnTo>
                    <a:pt x="1409148" y="477242"/>
                  </a:lnTo>
                  <a:lnTo>
                    <a:pt x="1286069" y="642866"/>
                  </a:lnTo>
                  <a:lnTo>
                    <a:pt x="1477905" y="566848"/>
                  </a:lnTo>
                  <a:lnTo>
                    <a:pt x="1316155" y="694973"/>
                  </a:lnTo>
                  <a:lnTo>
                    <a:pt x="1521128" y="671196"/>
                  </a:lnTo>
                  <a:lnTo>
                    <a:pt x="1331726" y="753090"/>
                  </a:lnTo>
                  <a:lnTo>
                    <a:pt x="1535870" y="783175"/>
                  </a:lnTo>
                  <a:lnTo>
                    <a:pt x="1331726" y="813260"/>
                  </a:lnTo>
                  <a:lnTo>
                    <a:pt x="1521128" y="895154"/>
                  </a:lnTo>
                  <a:lnTo>
                    <a:pt x="1316155" y="871377"/>
                  </a:lnTo>
                  <a:lnTo>
                    <a:pt x="1477905" y="999503"/>
                  </a:lnTo>
                  <a:lnTo>
                    <a:pt x="1286069" y="923484"/>
                  </a:lnTo>
                  <a:lnTo>
                    <a:pt x="1409148" y="1089108"/>
                  </a:lnTo>
                  <a:lnTo>
                    <a:pt x="1243524" y="966029"/>
                  </a:lnTo>
                  <a:lnTo>
                    <a:pt x="1319543" y="1157865"/>
                  </a:lnTo>
                  <a:lnTo>
                    <a:pt x="1221455" y="1034036"/>
                  </a:lnTo>
                  <a:lnTo>
                    <a:pt x="1197974" y="1052637"/>
                  </a:lnTo>
                  <a:lnTo>
                    <a:pt x="1207698" y="1136469"/>
                  </a:lnTo>
                  <a:lnTo>
                    <a:pt x="1277288" y="1128396"/>
                  </a:lnTo>
                  <a:lnTo>
                    <a:pt x="1210130" y="1157434"/>
                  </a:lnTo>
                  <a:lnTo>
                    <a:pt x="1215194" y="1201088"/>
                  </a:lnTo>
                  <a:lnTo>
                    <a:pt x="1198494" y="1162465"/>
                  </a:lnTo>
                  <a:lnTo>
                    <a:pt x="1105130" y="1202834"/>
                  </a:lnTo>
                  <a:lnTo>
                    <a:pt x="1103688" y="1212619"/>
                  </a:lnTo>
                  <a:lnTo>
                    <a:pt x="1292030" y="1240375"/>
                  </a:lnTo>
                  <a:lnTo>
                    <a:pt x="1087886" y="1270460"/>
                  </a:lnTo>
                  <a:lnTo>
                    <a:pt x="1277288" y="1352354"/>
                  </a:lnTo>
                  <a:lnTo>
                    <a:pt x="1072315" y="1328577"/>
                  </a:lnTo>
                  <a:lnTo>
                    <a:pt x="1234065" y="1456703"/>
                  </a:lnTo>
                  <a:lnTo>
                    <a:pt x="1042229" y="1380684"/>
                  </a:lnTo>
                  <a:lnTo>
                    <a:pt x="1165308" y="1546308"/>
                  </a:lnTo>
                  <a:lnTo>
                    <a:pt x="999684" y="1423229"/>
                  </a:lnTo>
                  <a:lnTo>
                    <a:pt x="1075703" y="1615065"/>
                  </a:lnTo>
                  <a:lnTo>
                    <a:pt x="947577" y="1453315"/>
                  </a:lnTo>
                  <a:lnTo>
                    <a:pt x="971354" y="1658288"/>
                  </a:lnTo>
                  <a:lnTo>
                    <a:pt x="889460" y="1468886"/>
                  </a:lnTo>
                  <a:lnTo>
                    <a:pt x="859375" y="1673030"/>
                  </a:lnTo>
                  <a:lnTo>
                    <a:pt x="841153" y="1549382"/>
                  </a:lnTo>
                  <a:lnTo>
                    <a:pt x="796714" y="1544227"/>
                  </a:lnTo>
                  <a:lnTo>
                    <a:pt x="763806" y="1620335"/>
                  </a:lnTo>
                  <a:lnTo>
                    <a:pt x="807345" y="1654823"/>
                  </a:lnTo>
                  <a:lnTo>
                    <a:pt x="757444" y="1635049"/>
                  </a:lnTo>
                  <a:lnTo>
                    <a:pt x="747396" y="1658288"/>
                  </a:lnTo>
                  <a:lnTo>
                    <a:pt x="750415" y="1632263"/>
                  </a:lnTo>
                  <a:lnTo>
                    <a:pt x="658330" y="1595773"/>
                  </a:lnTo>
                  <a:lnTo>
                    <a:pt x="643048" y="1615065"/>
                  </a:lnTo>
                  <a:lnTo>
                    <a:pt x="651729" y="1593157"/>
                  </a:lnTo>
                  <a:lnTo>
                    <a:pt x="615509" y="1578804"/>
                  </a:lnTo>
                  <a:lnTo>
                    <a:pt x="738588" y="1744428"/>
                  </a:lnTo>
                  <a:lnTo>
                    <a:pt x="572964" y="1621349"/>
                  </a:lnTo>
                  <a:lnTo>
                    <a:pt x="648983" y="1813185"/>
                  </a:lnTo>
                  <a:lnTo>
                    <a:pt x="520857" y="1651435"/>
                  </a:lnTo>
                  <a:lnTo>
                    <a:pt x="544634" y="1856408"/>
                  </a:lnTo>
                  <a:lnTo>
                    <a:pt x="462740" y="1667006"/>
                  </a:lnTo>
                  <a:lnTo>
                    <a:pt x="432655" y="1871150"/>
                  </a:lnTo>
                  <a:lnTo>
                    <a:pt x="402570" y="1667006"/>
                  </a:lnTo>
                  <a:lnTo>
                    <a:pt x="320676" y="1856408"/>
                  </a:lnTo>
                  <a:lnTo>
                    <a:pt x="344453" y="1651435"/>
                  </a:lnTo>
                  <a:lnTo>
                    <a:pt x="216328" y="1813185"/>
                  </a:lnTo>
                  <a:lnTo>
                    <a:pt x="292346" y="1621349"/>
                  </a:lnTo>
                  <a:lnTo>
                    <a:pt x="126722" y="1744428"/>
                  </a:lnTo>
                  <a:lnTo>
                    <a:pt x="249801" y="1578804"/>
                  </a:lnTo>
                  <a:lnTo>
                    <a:pt x="57965" y="1654823"/>
                  </a:lnTo>
                  <a:lnTo>
                    <a:pt x="219715" y="1526697"/>
                  </a:lnTo>
                  <a:lnTo>
                    <a:pt x="14742" y="1550474"/>
                  </a:lnTo>
                  <a:lnTo>
                    <a:pt x="204144" y="1468580"/>
                  </a:lnTo>
                  <a:lnTo>
                    <a:pt x="0" y="1438495"/>
                  </a:lnTo>
                  <a:lnTo>
                    <a:pt x="204144" y="1408410"/>
                  </a:lnTo>
                  <a:lnTo>
                    <a:pt x="14742" y="1326516"/>
                  </a:lnTo>
                  <a:lnTo>
                    <a:pt x="219715" y="1350293"/>
                  </a:lnTo>
                  <a:lnTo>
                    <a:pt x="57965" y="1222168"/>
                  </a:lnTo>
                  <a:lnTo>
                    <a:pt x="249801" y="1298186"/>
                  </a:lnTo>
                  <a:lnTo>
                    <a:pt x="126722" y="1132562"/>
                  </a:lnTo>
                  <a:lnTo>
                    <a:pt x="292346" y="1255641"/>
                  </a:lnTo>
                  <a:lnTo>
                    <a:pt x="216328" y="1063805"/>
                  </a:lnTo>
                  <a:lnTo>
                    <a:pt x="344453" y="1225555"/>
                  </a:lnTo>
                  <a:lnTo>
                    <a:pt x="320676" y="1020582"/>
                  </a:lnTo>
                  <a:lnTo>
                    <a:pt x="402570" y="1209984"/>
                  </a:lnTo>
                  <a:lnTo>
                    <a:pt x="432655" y="1005840"/>
                  </a:lnTo>
                  <a:lnTo>
                    <a:pt x="450877" y="1129488"/>
                  </a:lnTo>
                  <a:lnTo>
                    <a:pt x="495316" y="1134643"/>
                  </a:lnTo>
                  <a:lnTo>
                    <a:pt x="528224" y="1058536"/>
                  </a:lnTo>
                  <a:lnTo>
                    <a:pt x="484685" y="1024048"/>
                  </a:lnTo>
                  <a:lnTo>
                    <a:pt x="534586" y="1043822"/>
                  </a:lnTo>
                  <a:lnTo>
                    <a:pt x="544634" y="1020582"/>
                  </a:lnTo>
                  <a:lnTo>
                    <a:pt x="541615" y="1046607"/>
                  </a:lnTo>
                  <a:lnTo>
                    <a:pt x="633701" y="1083098"/>
                  </a:lnTo>
                  <a:lnTo>
                    <a:pt x="648983" y="1063805"/>
                  </a:lnTo>
                  <a:lnTo>
                    <a:pt x="640301" y="1085713"/>
                  </a:lnTo>
                  <a:lnTo>
                    <a:pt x="676521" y="1100066"/>
                  </a:lnTo>
                  <a:lnTo>
                    <a:pt x="553442" y="934442"/>
                  </a:lnTo>
                  <a:lnTo>
                    <a:pt x="719066" y="1057521"/>
                  </a:lnTo>
                  <a:lnTo>
                    <a:pt x="643048" y="865685"/>
                  </a:lnTo>
                  <a:lnTo>
                    <a:pt x="741135" y="989514"/>
                  </a:lnTo>
                  <a:lnTo>
                    <a:pt x="764617" y="970914"/>
                  </a:lnTo>
                  <a:lnTo>
                    <a:pt x="754892" y="887082"/>
                  </a:lnTo>
                  <a:lnTo>
                    <a:pt x="685302" y="895154"/>
                  </a:lnTo>
                  <a:lnTo>
                    <a:pt x="752460" y="866116"/>
                  </a:lnTo>
                  <a:lnTo>
                    <a:pt x="747396" y="822462"/>
                  </a:lnTo>
                  <a:lnTo>
                    <a:pt x="757415" y="845635"/>
                  </a:lnTo>
                  <a:lnTo>
                    <a:pt x="749935" y="794873"/>
                  </a:lnTo>
                  <a:lnTo>
                    <a:pt x="677061" y="784133"/>
                  </a:lnTo>
                  <a:lnTo>
                    <a:pt x="648336" y="850568"/>
                  </a:lnTo>
                  <a:lnTo>
                    <a:pt x="672113" y="645595"/>
                  </a:lnTo>
                  <a:lnTo>
                    <a:pt x="543988" y="807345"/>
                  </a:lnTo>
                  <a:lnTo>
                    <a:pt x="620006" y="615509"/>
                  </a:lnTo>
                  <a:lnTo>
                    <a:pt x="454382" y="738588"/>
                  </a:lnTo>
                  <a:lnTo>
                    <a:pt x="577461" y="572964"/>
                  </a:lnTo>
                  <a:lnTo>
                    <a:pt x="385625" y="648983"/>
                  </a:lnTo>
                  <a:lnTo>
                    <a:pt x="547375" y="520857"/>
                  </a:lnTo>
                  <a:lnTo>
                    <a:pt x="342402" y="544634"/>
                  </a:lnTo>
                  <a:lnTo>
                    <a:pt x="531804" y="462740"/>
                  </a:lnTo>
                  <a:lnTo>
                    <a:pt x="327660" y="432655"/>
                  </a:lnTo>
                  <a:lnTo>
                    <a:pt x="531804" y="402570"/>
                  </a:lnTo>
                  <a:lnTo>
                    <a:pt x="342402" y="320676"/>
                  </a:lnTo>
                  <a:lnTo>
                    <a:pt x="547375" y="344453"/>
                  </a:lnTo>
                  <a:lnTo>
                    <a:pt x="385625" y="216328"/>
                  </a:lnTo>
                  <a:lnTo>
                    <a:pt x="577461" y="292346"/>
                  </a:lnTo>
                  <a:lnTo>
                    <a:pt x="454382" y="126722"/>
                  </a:lnTo>
                  <a:lnTo>
                    <a:pt x="620006" y="249801"/>
                  </a:lnTo>
                  <a:lnTo>
                    <a:pt x="543988" y="57965"/>
                  </a:lnTo>
                  <a:lnTo>
                    <a:pt x="672113" y="219715"/>
                  </a:lnTo>
                  <a:lnTo>
                    <a:pt x="648336" y="14742"/>
                  </a:lnTo>
                  <a:lnTo>
                    <a:pt x="730230" y="20414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 bwMode="auto">
            <a:xfrm>
              <a:off x="8185348" y="495473"/>
              <a:ext cx="1180832" cy="1516112"/>
            </a:xfrm>
            <a:custGeom>
              <a:avLst/>
              <a:gdLst>
                <a:gd name="connsiteX0" fmla="*/ 681856 w 1180832"/>
                <a:gd name="connsiteY0" fmla="*/ 807720 h 1516112"/>
                <a:gd name="connsiteX1" fmla="*/ 712799 w 1180832"/>
                <a:gd name="connsiteY1" fmla="*/ 827828 h 1516112"/>
                <a:gd name="connsiteX2" fmla="*/ 747890 w 1180832"/>
                <a:gd name="connsiteY2" fmla="*/ 816414 h 1516112"/>
                <a:gd name="connsiteX3" fmla="*/ 772573 w 1180832"/>
                <a:gd name="connsiteY3" fmla="*/ 843844 h 1516112"/>
                <a:gd name="connsiteX4" fmla="*/ 809424 w 1180832"/>
                <a:gd name="connsiteY4" fmla="*/ 841902 h 1516112"/>
                <a:gd name="connsiteX5" fmla="*/ 826167 w 1180832"/>
                <a:gd name="connsiteY5" fmla="*/ 874787 h 1516112"/>
                <a:gd name="connsiteX6" fmla="*/ 862264 w 1180832"/>
                <a:gd name="connsiteY6" fmla="*/ 882448 h 1516112"/>
                <a:gd name="connsiteX7" fmla="*/ 869925 w 1180832"/>
                <a:gd name="connsiteY7" fmla="*/ 918545 h 1516112"/>
                <a:gd name="connsiteX8" fmla="*/ 902810 w 1180832"/>
                <a:gd name="connsiteY8" fmla="*/ 935288 h 1516112"/>
                <a:gd name="connsiteX9" fmla="*/ 900868 w 1180832"/>
                <a:gd name="connsiteY9" fmla="*/ 972139 h 1516112"/>
                <a:gd name="connsiteX10" fmla="*/ 928298 w 1180832"/>
                <a:gd name="connsiteY10" fmla="*/ 996822 h 1516112"/>
                <a:gd name="connsiteX11" fmla="*/ 916884 w 1180832"/>
                <a:gd name="connsiteY11" fmla="*/ 1031913 h 1516112"/>
                <a:gd name="connsiteX12" fmla="*/ 936992 w 1180832"/>
                <a:gd name="connsiteY12" fmla="*/ 1062856 h 1516112"/>
                <a:gd name="connsiteX13" fmla="*/ 916884 w 1180832"/>
                <a:gd name="connsiteY13" fmla="*/ 1093799 h 1516112"/>
                <a:gd name="connsiteX14" fmla="*/ 928298 w 1180832"/>
                <a:gd name="connsiteY14" fmla="*/ 1128890 h 1516112"/>
                <a:gd name="connsiteX15" fmla="*/ 900868 w 1180832"/>
                <a:gd name="connsiteY15" fmla="*/ 1153573 h 1516112"/>
                <a:gd name="connsiteX16" fmla="*/ 902810 w 1180832"/>
                <a:gd name="connsiteY16" fmla="*/ 1190424 h 1516112"/>
                <a:gd name="connsiteX17" fmla="*/ 869925 w 1180832"/>
                <a:gd name="connsiteY17" fmla="*/ 1207167 h 1516112"/>
                <a:gd name="connsiteX18" fmla="*/ 862264 w 1180832"/>
                <a:gd name="connsiteY18" fmla="*/ 1243264 h 1516112"/>
                <a:gd name="connsiteX19" fmla="*/ 826167 w 1180832"/>
                <a:gd name="connsiteY19" fmla="*/ 1250925 h 1516112"/>
                <a:gd name="connsiteX20" fmla="*/ 809424 w 1180832"/>
                <a:gd name="connsiteY20" fmla="*/ 1283810 h 1516112"/>
                <a:gd name="connsiteX21" fmla="*/ 772573 w 1180832"/>
                <a:gd name="connsiteY21" fmla="*/ 1281868 h 1516112"/>
                <a:gd name="connsiteX22" fmla="*/ 747890 w 1180832"/>
                <a:gd name="connsiteY22" fmla="*/ 1309298 h 1516112"/>
                <a:gd name="connsiteX23" fmla="*/ 712799 w 1180832"/>
                <a:gd name="connsiteY23" fmla="*/ 1297884 h 1516112"/>
                <a:gd name="connsiteX24" fmla="*/ 681856 w 1180832"/>
                <a:gd name="connsiteY24" fmla="*/ 1317992 h 1516112"/>
                <a:gd name="connsiteX25" fmla="*/ 650913 w 1180832"/>
                <a:gd name="connsiteY25" fmla="*/ 1297884 h 1516112"/>
                <a:gd name="connsiteX26" fmla="*/ 615822 w 1180832"/>
                <a:gd name="connsiteY26" fmla="*/ 1309298 h 1516112"/>
                <a:gd name="connsiteX27" fmla="*/ 591139 w 1180832"/>
                <a:gd name="connsiteY27" fmla="*/ 1281868 h 1516112"/>
                <a:gd name="connsiteX28" fmla="*/ 554288 w 1180832"/>
                <a:gd name="connsiteY28" fmla="*/ 1283810 h 1516112"/>
                <a:gd name="connsiteX29" fmla="*/ 537545 w 1180832"/>
                <a:gd name="connsiteY29" fmla="*/ 1250925 h 1516112"/>
                <a:gd name="connsiteX30" fmla="*/ 501448 w 1180832"/>
                <a:gd name="connsiteY30" fmla="*/ 1243264 h 1516112"/>
                <a:gd name="connsiteX31" fmla="*/ 495293 w 1180832"/>
                <a:gd name="connsiteY31" fmla="*/ 1214264 h 1516112"/>
                <a:gd name="connsiteX32" fmla="*/ 490164 w 1180832"/>
                <a:gd name="connsiteY32" fmla="*/ 1230033 h 1516112"/>
                <a:gd name="connsiteX33" fmla="*/ 510272 w 1180832"/>
                <a:gd name="connsiteY33" fmla="*/ 1260976 h 1516112"/>
                <a:gd name="connsiteX34" fmla="*/ 490164 w 1180832"/>
                <a:gd name="connsiteY34" fmla="*/ 1291919 h 1516112"/>
                <a:gd name="connsiteX35" fmla="*/ 501578 w 1180832"/>
                <a:gd name="connsiteY35" fmla="*/ 1327010 h 1516112"/>
                <a:gd name="connsiteX36" fmla="*/ 474148 w 1180832"/>
                <a:gd name="connsiteY36" fmla="*/ 1351693 h 1516112"/>
                <a:gd name="connsiteX37" fmla="*/ 476090 w 1180832"/>
                <a:gd name="connsiteY37" fmla="*/ 1388544 h 1516112"/>
                <a:gd name="connsiteX38" fmla="*/ 443205 w 1180832"/>
                <a:gd name="connsiteY38" fmla="*/ 1405287 h 1516112"/>
                <a:gd name="connsiteX39" fmla="*/ 435544 w 1180832"/>
                <a:gd name="connsiteY39" fmla="*/ 1441384 h 1516112"/>
                <a:gd name="connsiteX40" fmla="*/ 399447 w 1180832"/>
                <a:gd name="connsiteY40" fmla="*/ 1449045 h 1516112"/>
                <a:gd name="connsiteX41" fmla="*/ 382704 w 1180832"/>
                <a:gd name="connsiteY41" fmla="*/ 1481930 h 1516112"/>
                <a:gd name="connsiteX42" fmla="*/ 345853 w 1180832"/>
                <a:gd name="connsiteY42" fmla="*/ 1479988 h 1516112"/>
                <a:gd name="connsiteX43" fmla="*/ 321170 w 1180832"/>
                <a:gd name="connsiteY43" fmla="*/ 1507418 h 1516112"/>
                <a:gd name="connsiteX44" fmla="*/ 286079 w 1180832"/>
                <a:gd name="connsiteY44" fmla="*/ 1496004 h 1516112"/>
                <a:gd name="connsiteX45" fmla="*/ 255136 w 1180832"/>
                <a:gd name="connsiteY45" fmla="*/ 1516112 h 1516112"/>
                <a:gd name="connsiteX46" fmla="*/ 224193 w 1180832"/>
                <a:gd name="connsiteY46" fmla="*/ 1496004 h 1516112"/>
                <a:gd name="connsiteX47" fmla="*/ 189102 w 1180832"/>
                <a:gd name="connsiteY47" fmla="*/ 1507418 h 1516112"/>
                <a:gd name="connsiteX48" fmla="*/ 164419 w 1180832"/>
                <a:gd name="connsiteY48" fmla="*/ 1479988 h 1516112"/>
                <a:gd name="connsiteX49" fmla="*/ 127568 w 1180832"/>
                <a:gd name="connsiteY49" fmla="*/ 1481930 h 1516112"/>
                <a:gd name="connsiteX50" fmla="*/ 110825 w 1180832"/>
                <a:gd name="connsiteY50" fmla="*/ 1449045 h 1516112"/>
                <a:gd name="connsiteX51" fmla="*/ 74728 w 1180832"/>
                <a:gd name="connsiteY51" fmla="*/ 1441384 h 1516112"/>
                <a:gd name="connsiteX52" fmla="*/ 67067 w 1180832"/>
                <a:gd name="connsiteY52" fmla="*/ 1405287 h 1516112"/>
                <a:gd name="connsiteX53" fmla="*/ 34182 w 1180832"/>
                <a:gd name="connsiteY53" fmla="*/ 1388544 h 1516112"/>
                <a:gd name="connsiteX54" fmla="*/ 36124 w 1180832"/>
                <a:gd name="connsiteY54" fmla="*/ 1351693 h 1516112"/>
                <a:gd name="connsiteX55" fmla="*/ 8694 w 1180832"/>
                <a:gd name="connsiteY55" fmla="*/ 1327010 h 1516112"/>
                <a:gd name="connsiteX56" fmla="*/ 20108 w 1180832"/>
                <a:gd name="connsiteY56" fmla="*/ 1291919 h 1516112"/>
                <a:gd name="connsiteX57" fmla="*/ 0 w 1180832"/>
                <a:gd name="connsiteY57" fmla="*/ 1260976 h 1516112"/>
                <a:gd name="connsiteX58" fmla="*/ 20108 w 1180832"/>
                <a:gd name="connsiteY58" fmla="*/ 1230033 h 1516112"/>
                <a:gd name="connsiteX59" fmla="*/ 8694 w 1180832"/>
                <a:gd name="connsiteY59" fmla="*/ 1194942 h 1516112"/>
                <a:gd name="connsiteX60" fmla="*/ 36124 w 1180832"/>
                <a:gd name="connsiteY60" fmla="*/ 1170259 h 1516112"/>
                <a:gd name="connsiteX61" fmla="*/ 34182 w 1180832"/>
                <a:gd name="connsiteY61" fmla="*/ 1133408 h 1516112"/>
                <a:gd name="connsiteX62" fmla="*/ 67067 w 1180832"/>
                <a:gd name="connsiteY62" fmla="*/ 1116665 h 1516112"/>
                <a:gd name="connsiteX63" fmla="*/ 74728 w 1180832"/>
                <a:gd name="connsiteY63" fmla="*/ 1080568 h 1516112"/>
                <a:gd name="connsiteX64" fmla="*/ 110825 w 1180832"/>
                <a:gd name="connsiteY64" fmla="*/ 1072907 h 1516112"/>
                <a:gd name="connsiteX65" fmla="*/ 127568 w 1180832"/>
                <a:gd name="connsiteY65" fmla="*/ 1040022 h 1516112"/>
                <a:gd name="connsiteX66" fmla="*/ 164419 w 1180832"/>
                <a:gd name="connsiteY66" fmla="*/ 1041964 h 1516112"/>
                <a:gd name="connsiteX67" fmla="*/ 189102 w 1180832"/>
                <a:gd name="connsiteY67" fmla="*/ 1014534 h 1516112"/>
                <a:gd name="connsiteX68" fmla="*/ 224193 w 1180832"/>
                <a:gd name="connsiteY68" fmla="*/ 1025948 h 1516112"/>
                <a:gd name="connsiteX69" fmla="*/ 255136 w 1180832"/>
                <a:gd name="connsiteY69" fmla="*/ 1005840 h 1516112"/>
                <a:gd name="connsiteX70" fmla="*/ 286079 w 1180832"/>
                <a:gd name="connsiteY70" fmla="*/ 1025948 h 1516112"/>
                <a:gd name="connsiteX71" fmla="*/ 321170 w 1180832"/>
                <a:gd name="connsiteY71" fmla="*/ 1014534 h 1516112"/>
                <a:gd name="connsiteX72" fmla="*/ 345853 w 1180832"/>
                <a:gd name="connsiteY72" fmla="*/ 1041964 h 1516112"/>
                <a:gd name="connsiteX73" fmla="*/ 382704 w 1180832"/>
                <a:gd name="connsiteY73" fmla="*/ 1040022 h 1516112"/>
                <a:gd name="connsiteX74" fmla="*/ 399447 w 1180832"/>
                <a:gd name="connsiteY74" fmla="*/ 1072907 h 1516112"/>
                <a:gd name="connsiteX75" fmla="*/ 435544 w 1180832"/>
                <a:gd name="connsiteY75" fmla="*/ 1080568 h 1516112"/>
                <a:gd name="connsiteX76" fmla="*/ 441699 w 1180832"/>
                <a:gd name="connsiteY76" fmla="*/ 1109568 h 1516112"/>
                <a:gd name="connsiteX77" fmla="*/ 446828 w 1180832"/>
                <a:gd name="connsiteY77" fmla="*/ 1093799 h 1516112"/>
                <a:gd name="connsiteX78" fmla="*/ 426720 w 1180832"/>
                <a:gd name="connsiteY78" fmla="*/ 1062856 h 1516112"/>
                <a:gd name="connsiteX79" fmla="*/ 446828 w 1180832"/>
                <a:gd name="connsiteY79" fmla="*/ 1031913 h 1516112"/>
                <a:gd name="connsiteX80" fmla="*/ 435414 w 1180832"/>
                <a:gd name="connsiteY80" fmla="*/ 996822 h 1516112"/>
                <a:gd name="connsiteX81" fmla="*/ 462844 w 1180832"/>
                <a:gd name="connsiteY81" fmla="*/ 972139 h 1516112"/>
                <a:gd name="connsiteX82" fmla="*/ 460902 w 1180832"/>
                <a:gd name="connsiteY82" fmla="*/ 935288 h 1516112"/>
                <a:gd name="connsiteX83" fmla="*/ 493787 w 1180832"/>
                <a:gd name="connsiteY83" fmla="*/ 918545 h 1516112"/>
                <a:gd name="connsiteX84" fmla="*/ 501448 w 1180832"/>
                <a:gd name="connsiteY84" fmla="*/ 882448 h 1516112"/>
                <a:gd name="connsiteX85" fmla="*/ 537545 w 1180832"/>
                <a:gd name="connsiteY85" fmla="*/ 874787 h 1516112"/>
                <a:gd name="connsiteX86" fmla="*/ 554288 w 1180832"/>
                <a:gd name="connsiteY86" fmla="*/ 841902 h 1516112"/>
                <a:gd name="connsiteX87" fmla="*/ 591139 w 1180832"/>
                <a:gd name="connsiteY87" fmla="*/ 843844 h 1516112"/>
                <a:gd name="connsiteX88" fmla="*/ 615822 w 1180832"/>
                <a:gd name="connsiteY88" fmla="*/ 816414 h 1516112"/>
                <a:gd name="connsiteX89" fmla="*/ 650913 w 1180832"/>
                <a:gd name="connsiteY89" fmla="*/ 827828 h 1516112"/>
                <a:gd name="connsiteX90" fmla="*/ 742155 w 1180832"/>
                <a:gd name="connsiteY90" fmla="*/ 440011 h 1516112"/>
                <a:gd name="connsiteX91" fmla="*/ 727107 w 1180832"/>
                <a:gd name="connsiteY91" fmla="*/ 443205 h 1516112"/>
                <a:gd name="connsiteX92" fmla="*/ 710958 w 1180832"/>
                <a:gd name="connsiteY92" fmla="*/ 474923 h 1516112"/>
                <a:gd name="connsiteX93" fmla="*/ 737627 w 1180832"/>
                <a:gd name="connsiteY93" fmla="*/ 461345 h 1516112"/>
                <a:gd name="connsiteX94" fmla="*/ 797534 w 1180832"/>
                <a:gd name="connsiteY94" fmla="*/ 385869 h 1516112"/>
                <a:gd name="connsiteX95" fmla="*/ 770865 w 1180832"/>
                <a:gd name="connsiteY95" fmla="*/ 399447 h 1516112"/>
                <a:gd name="connsiteX96" fmla="*/ 766337 w 1180832"/>
                <a:gd name="connsiteY96" fmla="*/ 420781 h 1516112"/>
                <a:gd name="connsiteX97" fmla="*/ 781385 w 1180832"/>
                <a:gd name="connsiteY97" fmla="*/ 417587 h 1516112"/>
                <a:gd name="connsiteX98" fmla="*/ 582796 w 1180832"/>
                <a:gd name="connsiteY98" fmla="*/ 0 h 1516112"/>
                <a:gd name="connsiteX99" fmla="*/ 613739 w 1180832"/>
                <a:gd name="connsiteY99" fmla="*/ 20108 h 1516112"/>
                <a:gd name="connsiteX100" fmla="*/ 648830 w 1180832"/>
                <a:gd name="connsiteY100" fmla="*/ 8694 h 1516112"/>
                <a:gd name="connsiteX101" fmla="*/ 673513 w 1180832"/>
                <a:gd name="connsiteY101" fmla="*/ 36124 h 1516112"/>
                <a:gd name="connsiteX102" fmla="*/ 710364 w 1180832"/>
                <a:gd name="connsiteY102" fmla="*/ 34182 h 1516112"/>
                <a:gd name="connsiteX103" fmla="*/ 727107 w 1180832"/>
                <a:gd name="connsiteY103" fmla="*/ 67067 h 1516112"/>
                <a:gd name="connsiteX104" fmla="*/ 763204 w 1180832"/>
                <a:gd name="connsiteY104" fmla="*/ 74728 h 1516112"/>
                <a:gd name="connsiteX105" fmla="*/ 770865 w 1180832"/>
                <a:gd name="connsiteY105" fmla="*/ 110825 h 1516112"/>
                <a:gd name="connsiteX106" fmla="*/ 803750 w 1180832"/>
                <a:gd name="connsiteY106" fmla="*/ 127568 h 1516112"/>
                <a:gd name="connsiteX107" fmla="*/ 801808 w 1180832"/>
                <a:gd name="connsiteY107" fmla="*/ 164419 h 1516112"/>
                <a:gd name="connsiteX108" fmla="*/ 829238 w 1180832"/>
                <a:gd name="connsiteY108" fmla="*/ 189102 h 1516112"/>
                <a:gd name="connsiteX109" fmla="*/ 817824 w 1180832"/>
                <a:gd name="connsiteY109" fmla="*/ 224193 h 1516112"/>
                <a:gd name="connsiteX110" fmla="*/ 837932 w 1180832"/>
                <a:gd name="connsiteY110" fmla="*/ 255136 h 1516112"/>
                <a:gd name="connsiteX111" fmla="*/ 817824 w 1180832"/>
                <a:gd name="connsiteY111" fmla="*/ 286079 h 1516112"/>
                <a:gd name="connsiteX112" fmla="*/ 829238 w 1180832"/>
                <a:gd name="connsiteY112" fmla="*/ 321170 h 1516112"/>
                <a:gd name="connsiteX113" fmla="*/ 801808 w 1180832"/>
                <a:gd name="connsiteY113" fmla="*/ 345853 h 1516112"/>
                <a:gd name="connsiteX114" fmla="*/ 803750 w 1180832"/>
                <a:gd name="connsiteY114" fmla="*/ 382704 h 1516112"/>
                <a:gd name="connsiteX115" fmla="*/ 799666 w 1180832"/>
                <a:gd name="connsiteY115" fmla="*/ 384783 h 1516112"/>
                <a:gd name="connsiteX116" fmla="*/ 834979 w 1180832"/>
                <a:gd name="connsiteY116" fmla="*/ 386644 h 1516112"/>
                <a:gd name="connsiteX117" fmla="*/ 859662 w 1180832"/>
                <a:gd name="connsiteY117" fmla="*/ 359214 h 1516112"/>
                <a:gd name="connsiteX118" fmla="*/ 894753 w 1180832"/>
                <a:gd name="connsiteY118" fmla="*/ 370628 h 1516112"/>
                <a:gd name="connsiteX119" fmla="*/ 925696 w 1180832"/>
                <a:gd name="connsiteY119" fmla="*/ 350520 h 1516112"/>
                <a:gd name="connsiteX120" fmla="*/ 956639 w 1180832"/>
                <a:gd name="connsiteY120" fmla="*/ 370628 h 1516112"/>
                <a:gd name="connsiteX121" fmla="*/ 991730 w 1180832"/>
                <a:gd name="connsiteY121" fmla="*/ 359214 h 1516112"/>
                <a:gd name="connsiteX122" fmla="*/ 1016413 w 1180832"/>
                <a:gd name="connsiteY122" fmla="*/ 386644 h 1516112"/>
                <a:gd name="connsiteX123" fmla="*/ 1053264 w 1180832"/>
                <a:gd name="connsiteY123" fmla="*/ 384702 h 1516112"/>
                <a:gd name="connsiteX124" fmla="*/ 1070007 w 1180832"/>
                <a:gd name="connsiteY124" fmla="*/ 417587 h 1516112"/>
                <a:gd name="connsiteX125" fmla="*/ 1106104 w 1180832"/>
                <a:gd name="connsiteY125" fmla="*/ 425248 h 1516112"/>
                <a:gd name="connsiteX126" fmla="*/ 1113765 w 1180832"/>
                <a:gd name="connsiteY126" fmla="*/ 461345 h 1516112"/>
                <a:gd name="connsiteX127" fmla="*/ 1146650 w 1180832"/>
                <a:gd name="connsiteY127" fmla="*/ 478088 h 1516112"/>
                <a:gd name="connsiteX128" fmla="*/ 1144708 w 1180832"/>
                <a:gd name="connsiteY128" fmla="*/ 514939 h 1516112"/>
                <a:gd name="connsiteX129" fmla="*/ 1172138 w 1180832"/>
                <a:gd name="connsiteY129" fmla="*/ 539622 h 1516112"/>
                <a:gd name="connsiteX130" fmla="*/ 1160724 w 1180832"/>
                <a:gd name="connsiteY130" fmla="*/ 574713 h 1516112"/>
                <a:gd name="connsiteX131" fmla="*/ 1180832 w 1180832"/>
                <a:gd name="connsiteY131" fmla="*/ 605656 h 1516112"/>
                <a:gd name="connsiteX132" fmla="*/ 1160724 w 1180832"/>
                <a:gd name="connsiteY132" fmla="*/ 636599 h 1516112"/>
                <a:gd name="connsiteX133" fmla="*/ 1172138 w 1180832"/>
                <a:gd name="connsiteY133" fmla="*/ 671690 h 1516112"/>
                <a:gd name="connsiteX134" fmla="*/ 1144708 w 1180832"/>
                <a:gd name="connsiteY134" fmla="*/ 696373 h 1516112"/>
                <a:gd name="connsiteX135" fmla="*/ 1146650 w 1180832"/>
                <a:gd name="connsiteY135" fmla="*/ 733224 h 1516112"/>
                <a:gd name="connsiteX136" fmla="*/ 1113765 w 1180832"/>
                <a:gd name="connsiteY136" fmla="*/ 749967 h 1516112"/>
                <a:gd name="connsiteX137" fmla="*/ 1106104 w 1180832"/>
                <a:gd name="connsiteY137" fmla="*/ 786064 h 1516112"/>
                <a:gd name="connsiteX138" fmla="*/ 1070007 w 1180832"/>
                <a:gd name="connsiteY138" fmla="*/ 793725 h 1516112"/>
                <a:gd name="connsiteX139" fmla="*/ 1053264 w 1180832"/>
                <a:gd name="connsiteY139" fmla="*/ 826610 h 1516112"/>
                <a:gd name="connsiteX140" fmla="*/ 1016413 w 1180832"/>
                <a:gd name="connsiteY140" fmla="*/ 824668 h 1516112"/>
                <a:gd name="connsiteX141" fmla="*/ 991730 w 1180832"/>
                <a:gd name="connsiteY141" fmla="*/ 852098 h 1516112"/>
                <a:gd name="connsiteX142" fmla="*/ 956639 w 1180832"/>
                <a:gd name="connsiteY142" fmla="*/ 840684 h 1516112"/>
                <a:gd name="connsiteX143" fmla="*/ 925696 w 1180832"/>
                <a:gd name="connsiteY143" fmla="*/ 860792 h 1516112"/>
                <a:gd name="connsiteX144" fmla="*/ 894753 w 1180832"/>
                <a:gd name="connsiteY144" fmla="*/ 840684 h 1516112"/>
                <a:gd name="connsiteX145" fmla="*/ 859662 w 1180832"/>
                <a:gd name="connsiteY145" fmla="*/ 852098 h 1516112"/>
                <a:gd name="connsiteX146" fmla="*/ 834979 w 1180832"/>
                <a:gd name="connsiteY146" fmla="*/ 824668 h 1516112"/>
                <a:gd name="connsiteX147" fmla="*/ 798128 w 1180832"/>
                <a:gd name="connsiteY147" fmla="*/ 826610 h 1516112"/>
                <a:gd name="connsiteX148" fmla="*/ 781385 w 1180832"/>
                <a:gd name="connsiteY148" fmla="*/ 793725 h 1516112"/>
                <a:gd name="connsiteX149" fmla="*/ 745288 w 1180832"/>
                <a:gd name="connsiteY149" fmla="*/ 786064 h 1516112"/>
                <a:gd name="connsiteX150" fmla="*/ 737627 w 1180832"/>
                <a:gd name="connsiteY150" fmla="*/ 749967 h 1516112"/>
                <a:gd name="connsiteX151" fmla="*/ 704742 w 1180832"/>
                <a:gd name="connsiteY151" fmla="*/ 733224 h 1516112"/>
                <a:gd name="connsiteX152" fmla="*/ 706684 w 1180832"/>
                <a:gd name="connsiteY152" fmla="*/ 696373 h 1516112"/>
                <a:gd name="connsiteX153" fmla="*/ 679254 w 1180832"/>
                <a:gd name="connsiteY153" fmla="*/ 671690 h 1516112"/>
                <a:gd name="connsiteX154" fmla="*/ 690668 w 1180832"/>
                <a:gd name="connsiteY154" fmla="*/ 636599 h 1516112"/>
                <a:gd name="connsiteX155" fmla="*/ 670560 w 1180832"/>
                <a:gd name="connsiteY155" fmla="*/ 605656 h 1516112"/>
                <a:gd name="connsiteX156" fmla="*/ 690668 w 1180832"/>
                <a:gd name="connsiteY156" fmla="*/ 574713 h 1516112"/>
                <a:gd name="connsiteX157" fmla="*/ 679254 w 1180832"/>
                <a:gd name="connsiteY157" fmla="*/ 539622 h 1516112"/>
                <a:gd name="connsiteX158" fmla="*/ 706684 w 1180832"/>
                <a:gd name="connsiteY158" fmla="*/ 514939 h 1516112"/>
                <a:gd name="connsiteX159" fmla="*/ 704742 w 1180832"/>
                <a:gd name="connsiteY159" fmla="*/ 478088 h 1516112"/>
                <a:gd name="connsiteX160" fmla="*/ 708826 w 1180832"/>
                <a:gd name="connsiteY160" fmla="*/ 476009 h 1516112"/>
                <a:gd name="connsiteX161" fmla="*/ 673513 w 1180832"/>
                <a:gd name="connsiteY161" fmla="*/ 474148 h 1516112"/>
                <a:gd name="connsiteX162" fmla="*/ 648830 w 1180832"/>
                <a:gd name="connsiteY162" fmla="*/ 501578 h 1516112"/>
                <a:gd name="connsiteX163" fmla="*/ 613739 w 1180832"/>
                <a:gd name="connsiteY163" fmla="*/ 490164 h 1516112"/>
                <a:gd name="connsiteX164" fmla="*/ 582796 w 1180832"/>
                <a:gd name="connsiteY164" fmla="*/ 510272 h 1516112"/>
                <a:gd name="connsiteX165" fmla="*/ 551853 w 1180832"/>
                <a:gd name="connsiteY165" fmla="*/ 490164 h 1516112"/>
                <a:gd name="connsiteX166" fmla="*/ 516762 w 1180832"/>
                <a:gd name="connsiteY166" fmla="*/ 501578 h 1516112"/>
                <a:gd name="connsiteX167" fmla="*/ 492079 w 1180832"/>
                <a:gd name="connsiteY167" fmla="*/ 474148 h 1516112"/>
                <a:gd name="connsiteX168" fmla="*/ 455228 w 1180832"/>
                <a:gd name="connsiteY168" fmla="*/ 476090 h 1516112"/>
                <a:gd name="connsiteX169" fmla="*/ 438485 w 1180832"/>
                <a:gd name="connsiteY169" fmla="*/ 443205 h 1516112"/>
                <a:gd name="connsiteX170" fmla="*/ 402388 w 1180832"/>
                <a:gd name="connsiteY170" fmla="*/ 435544 h 1516112"/>
                <a:gd name="connsiteX171" fmla="*/ 394727 w 1180832"/>
                <a:gd name="connsiteY171" fmla="*/ 399447 h 1516112"/>
                <a:gd name="connsiteX172" fmla="*/ 361842 w 1180832"/>
                <a:gd name="connsiteY172" fmla="*/ 382704 h 1516112"/>
                <a:gd name="connsiteX173" fmla="*/ 363784 w 1180832"/>
                <a:gd name="connsiteY173" fmla="*/ 345853 h 1516112"/>
                <a:gd name="connsiteX174" fmla="*/ 336354 w 1180832"/>
                <a:gd name="connsiteY174" fmla="*/ 321170 h 1516112"/>
                <a:gd name="connsiteX175" fmla="*/ 347768 w 1180832"/>
                <a:gd name="connsiteY175" fmla="*/ 286079 h 1516112"/>
                <a:gd name="connsiteX176" fmla="*/ 327660 w 1180832"/>
                <a:gd name="connsiteY176" fmla="*/ 255136 h 1516112"/>
                <a:gd name="connsiteX177" fmla="*/ 347768 w 1180832"/>
                <a:gd name="connsiteY177" fmla="*/ 224193 h 1516112"/>
                <a:gd name="connsiteX178" fmla="*/ 336354 w 1180832"/>
                <a:gd name="connsiteY178" fmla="*/ 189102 h 1516112"/>
                <a:gd name="connsiteX179" fmla="*/ 363784 w 1180832"/>
                <a:gd name="connsiteY179" fmla="*/ 164419 h 1516112"/>
                <a:gd name="connsiteX180" fmla="*/ 361842 w 1180832"/>
                <a:gd name="connsiteY180" fmla="*/ 127568 h 1516112"/>
                <a:gd name="connsiteX181" fmla="*/ 394727 w 1180832"/>
                <a:gd name="connsiteY181" fmla="*/ 110825 h 1516112"/>
                <a:gd name="connsiteX182" fmla="*/ 402388 w 1180832"/>
                <a:gd name="connsiteY182" fmla="*/ 74728 h 1516112"/>
                <a:gd name="connsiteX183" fmla="*/ 438485 w 1180832"/>
                <a:gd name="connsiteY183" fmla="*/ 67067 h 1516112"/>
                <a:gd name="connsiteX184" fmla="*/ 455228 w 1180832"/>
                <a:gd name="connsiteY184" fmla="*/ 34182 h 1516112"/>
                <a:gd name="connsiteX185" fmla="*/ 492079 w 1180832"/>
                <a:gd name="connsiteY185" fmla="*/ 36124 h 1516112"/>
                <a:gd name="connsiteX186" fmla="*/ 516762 w 1180832"/>
                <a:gd name="connsiteY186" fmla="*/ 8694 h 1516112"/>
                <a:gd name="connsiteX187" fmla="*/ 551853 w 1180832"/>
                <a:gd name="connsiteY187" fmla="*/ 20108 h 151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1180832" h="1516112">
                  <a:moveTo>
                    <a:pt x="681856" y="807720"/>
                  </a:moveTo>
                  <a:lnTo>
                    <a:pt x="712799" y="827828"/>
                  </a:lnTo>
                  <a:lnTo>
                    <a:pt x="747890" y="816414"/>
                  </a:lnTo>
                  <a:lnTo>
                    <a:pt x="772573" y="843844"/>
                  </a:lnTo>
                  <a:lnTo>
                    <a:pt x="809424" y="841902"/>
                  </a:lnTo>
                  <a:lnTo>
                    <a:pt x="826167" y="874787"/>
                  </a:lnTo>
                  <a:lnTo>
                    <a:pt x="862264" y="882448"/>
                  </a:lnTo>
                  <a:lnTo>
                    <a:pt x="869925" y="918545"/>
                  </a:lnTo>
                  <a:lnTo>
                    <a:pt x="902810" y="935288"/>
                  </a:lnTo>
                  <a:cubicBezTo>
                    <a:pt x="902163" y="947572"/>
                    <a:pt x="901515" y="959855"/>
                    <a:pt x="900868" y="972139"/>
                  </a:cubicBezTo>
                  <a:lnTo>
                    <a:pt x="928298" y="996822"/>
                  </a:lnTo>
                  <a:lnTo>
                    <a:pt x="916884" y="1031913"/>
                  </a:lnTo>
                  <a:lnTo>
                    <a:pt x="936992" y="1062856"/>
                  </a:lnTo>
                  <a:lnTo>
                    <a:pt x="916884" y="1093799"/>
                  </a:lnTo>
                  <a:lnTo>
                    <a:pt x="928298" y="1128890"/>
                  </a:lnTo>
                  <a:lnTo>
                    <a:pt x="900868" y="1153573"/>
                  </a:lnTo>
                  <a:cubicBezTo>
                    <a:pt x="901515" y="1165857"/>
                    <a:pt x="902163" y="1178140"/>
                    <a:pt x="902810" y="1190424"/>
                  </a:cubicBezTo>
                  <a:lnTo>
                    <a:pt x="869925" y="1207167"/>
                  </a:lnTo>
                  <a:lnTo>
                    <a:pt x="862264" y="1243264"/>
                  </a:lnTo>
                  <a:lnTo>
                    <a:pt x="826167" y="1250925"/>
                  </a:lnTo>
                  <a:lnTo>
                    <a:pt x="809424" y="1283810"/>
                  </a:lnTo>
                  <a:lnTo>
                    <a:pt x="772573" y="1281868"/>
                  </a:lnTo>
                  <a:lnTo>
                    <a:pt x="747890" y="1309298"/>
                  </a:lnTo>
                  <a:lnTo>
                    <a:pt x="712799" y="1297884"/>
                  </a:lnTo>
                  <a:lnTo>
                    <a:pt x="681856" y="1317992"/>
                  </a:lnTo>
                  <a:lnTo>
                    <a:pt x="650913" y="1297884"/>
                  </a:lnTo>
                  <a:lnTo>
                    <a:pt x="615822" y="1309298"/>
                  </a:lnTo>
                  <a:lnTo>
                    <a:pt x="591139" y="1281868"/>
                  </a:lnTo>
                  <a:lnTo>
                    <a:pt x="554288" y="1283810"/>
                  </a:lnTo>
                  <a:lnTo>
                    <a:pt x="537545" y="1250925"/>
                  </a:lnTo>
                  <a:lnTo>
                    <a:pt x="501448" y="1243264"/>
                  </a:lnTo>
                  <a:lnTo>
                    <a:pt x="495293" y="1214264"/>
                  </a:lnTo>
                  <a:lnTo>
                    <a:pt x="490164" y="1230033"/>
                  </a:lnTo>
                  <a:lnTo>
                    <a:pt x="510272" y="1260976"/>
                  </a:lnTo>
                  <a:lnTo>
                    <a:pt x="490164" y="1291919"/>
                  </a:lnTo>
                  <a:lnTo>
                    <a:pt x="501578" y="1327010"/>
                  </a:lnTo>
                  <a:lnTo>
                    <a:pt x="474148" y="1351693"/>
                  </a:lnTo>
                  <a:cubicBezTo>
                    <a:pt x="474795" y="1363977"/>
                    <a:pt x="475443" y="1376260"/>
                    <a:pt x="476090" y="1388544"/>
                  </a:cubicBezTo>
                  <a:lnTo>
                    <a:pt x="443205" y="1405287"/>
                  </a:lnTo>
                  <a:lnTo>
                    <a:pt x="435544" y="1441384"/>
                  </a:lnTo>
                  <a:lnTo>
                    <a:pt x="399447" y="1449045"/>
                  </a:lnTo>
                  <a:lnTo>
                    <a:pt x="382704" y="1481930"/>
                  </a:lnTo>
                  <a:lnTo>
                    <a:pt x="345853" y="1479988"/>
                  </a:lnTo>
                  <a:lnTo>
                    <a:pt x="321170" y="1507418"/>
                  </a:lnTo>
                  <a:lnTo>
                    <a:pt x="286079" y="1496004"/>
                  </a:lnTo>
                  <a:lnTo>
                    <a:pt x="255136" y="1516112"/>
                  </a:lnTo>
                  <a:lnTo>
                    <a:pt x="224193" y="1496004"/>
                  </a:lnTo>
                  <a:lnTo>
                    <a:pt x="189102" y="1507418"/>
                  </a:lnTo>
                  <a:lnTo>
                    <a:pt x="164419" y="1479988"/>
                  </a:lnTo>
                  <a:lnTo>
                    <a:pt x="127568" y="1481930"/>
                  </a:lnTo>
                  <a:lnTo>
                    <a:pt x="110825" y="1449045"/>
                  </a:lnTo>
                  <a:lnTo>
                    <a:pt x="74728" y="1441384"/>
                  </a:lnTo>
                  <a:lnTo>
                    <a:pt x="67067" y="1405287"/>
                  </a:lnTo>
                  <a:lnTo>
                    <a:pt x="34182" y="1388544"/>
                  </a:lnTo>
                  <a:cubicBezTo>
                    <a:pt x="34829" y="1376260"/>
                    <a:pt x="35477" y="1363977"/>
                    <a:pt x="36124" y="1351693"/>
                  </a:cubicBezTo>
                  <a:lnTo>
                    <a:pt x="8694" y="1327010"/>
                  </a:lnTo>
                  <a:lnTo>
                    <a:pt x="20108" y="1291919"/>
                  </a:lnTo>
                  <a:lnTo>
                    <a:pt x="0" y="1260976"/>
                  </a:lnTo>
                  <a:lnTo>
                    <a:pt x="20108" y="1230033"/>
                  </a:lnTo>
                  <a:lnTo>
                    <a:pt x="8694" y="1194942"/>
                  </a:lnTo>
                  <a:lnTo>
                    <a:pt x="36124" y="1170259"/>
                  </a:lnTo>
                  <a:cubicBezTo>
                    <a:pt x="35477" y="1157975"/>
                    <a:pt x="34829" y="1145692"/>
                    <a:pt x="34182" y="1133408"/>
                  </a:cubicBezTo>
                  <a:lnTo>
                    <a:pt x="67067" y="1116665"/>
                  </a:lnTo>
                  <a:lnTo>
                    <a:pt x="74728" y="1080568"/>
                  </a:lnTo>
                  <a:lnTo>
                    <a:pt x="110825" y="1072907"/>
                  </a:lnTo>
                  <a:lnTo>
                    <a:pt x="127568" y="1040022"/>
                  </a:lnTo>
                  <a:lnTo>
                    <a:pt x="164419" y="1041964"/>
                  </a:lnTo>
                  <a:lnTo>
                    <a:pt x="189102" y="1014534"/>
                  </a:lnTo>
                  <a:lnTo>
                    <a:pt x="224193" y="1025948"/>
                  </a:lnTo>
                  <a:lnTo>
                    <a:pt x="255136" y="1005840"/>
                  </a:lnTo>
                  <a:lnTo>
                    <a:pt x="286079" y="1025948"/>
                  </a:lnTo>
                  <a:lnTo>
                    <a:pt x="321170" y="1014534"/>
                  </a:lnTo>
                  <a:lnTo>
                    <a:pt x="345853" y="1041964"/>
                  </a:lnTo>
                  <a:lnTo>
                    <a:pt x="382704" y="1040022"/>
                  </a:lnTo>
                  <a:lnTo>
                    <a:pt x="399447" y="1072907"/>
                  </a:lnTo>
                  <a:lnTo>
                    <a:pt x="435544" y="1080568"/>
                  </a:lnTo>
                  <a:lnTo>
                    <a:pt x="441699" y="1109568"/>
                  </a:lnTo>
                  <a:lnTo>
                    <a:pt x="446828" y="1093799"/>
                  </a:lnTo>
                  <a:lnTo>
                    <a:pt x="426720" y="1062856"/>
                  </a:lnTo>
                  <a:lnTo>
                    <a:pt x="446828" y="1031913"/>
                  </a:lnTo>
                  <a:lnTo>
                    <a:pt x="435414" y="996822"/>
                  </a:lnTo>
                  <a:lnTo>
                    <a:pt x="462844" y="972139"/>
                  </a:lnTo>
                  <a:cubicBezTo>
                    <a:pt x="462197" y="959855"/>
                    <a:pt x="461549" y="947572"/>
                    <a:pt x="460902" y="935288"/>
                  </a:cubicBezTo>
                  <a:lnTo>
                    <a:pt x="493787" y="918545"/>
                  </a:lnTo>
                  <a:lnTo>
                    <a:pt x="501448" y="882448"/>
                  </a:lnTo>
                  <a:lnTo>
                    <a:pt x="537545" y="874787"/>
                  </a:lnTo>
                  <a:lnTo>
                    <a:pt x="554288" y="841902"/>
                  </a:lnTo>
                  <a:lnTo>
                    <a:pt x="591139" y="843844"/>
                  </a:lnTo>
                  <a:lnTo>
                    <a:pt x="615822" y="816414"/>
                  </a:lnTo>
                  <a:lnTo>
                    <a:pt x="650913" y="827828"/>
                  </a:lnTo>
                  <a:close/>
                  <a:moveTo>
                    <a:pt x="742155" y="440011"/>
                  </a:moveTo>
                  <a:lnTo>
                    <a:pt x="727107" y="443205"/>
                  </a:lnTo>
                  <a:lnTo>
                    <a:pt x="710958" y="474923"/>
                  </a:lnTo>
                  <a:lnTo>
                    <a:pt x="737627" y="461345"/>
                  </a:lnTo>
                  <a:close/>
                  <a:moveTo>
                    <a:pt x="797534" y="385869"/>
                  </a:moveTo>
                  <a:lnTo>
                    <a:pt x="770865" y="399447"/>
                  </a:lnTo>
                  <a:lnTo>
                    <a:pt x="766337" y="420781"/>
                  </a:lnTo>
                  <a:lnTo>
                    <a:pt x="781385" y="417587"/>
                  </a:lnTo>
                  <a:close/>
                  <a:moveTo>
                    <a:pt x="582796" y="0"/>
                  </a:moveTo>
                  <a:lnTo>
                    <a:pt x="613739" y="20108"/>
                  </a:lnTo>
                  <a:lnTo>
                    <a:pt x="648830" y="8694"/>
                  </a:lnTo>
                  <a:lnTo>
                    <a:pt x="673513" y="36124"/>
                  </a:lnTo>
                  <a:lnTo>
                    <a:pt x="710364" y="34182"/>
                  </a:lnTo>
                  <a:lnTo>
                    <a:pt x="727107" y="67067"/>
                  </a:lnTo>
                  <a:lnTo>
                    <a:pt x="763204" y="74728"/>
                  </a:lnTo>
                  <a:lnTo>
                    <a:pt x="770865" y="110825"/>
                  </a:lnTo>
                  <a:lnTo>
                    <a:pt x="803750" y="127568"/>
                  </a:lnTo>
                  <a:cubicBezTo>
                    <a:pt x="803103" y="139852"/>
                    <a:pt x="802455" y="152135"/>
                    <a:pt x="801808" y="164419"/>
                  </a:cubicBezTo>
                  <a:lnTo>
                    <a:pt x="829238" y="189102"/>
                  </a:lnTo>
                  <a:lnTo>
                    <a:pt x="817824" y="224193"/>
                  </a:lnTo>
                  <a:lnTo>
                    <a:pt x="837932" y="255136"/>
                  </a:lnTo>
                  <a:lnTo>
                    <a:pt x="817824" y="286079"/>
                  </a:lnTo>
                  <a:lnTo>
                    <a:pt x="829238" y="321170"/>
                  </a:lnTo>
                  <a:lnTo>
                    <a:pt x="801808" y="345853"/>
                  </a:lnTo>
                  <a:cubicBezTo>
                    <a:pt x="802455" y="358137"/>
                    <a:pt x="803103" y="370420"/>
                    <a:pt x="803750" y="382704"/>
                  </a:cubicBezTo>
                  <a:lnTo>
                    <a:pt x="799666" y="384783"/>
                  </a:lnTo>
                  <a:lnTo>
                    <a:pt x="834979" y="386644"/>
                  </a:lnTo>
                  <a:lnTo>
                    <a:pt x="859662" y="359214"/>
                  </a:lnTo>
                  <a:lnTo>
                    <a:pt x="894753" y="370628"/>
                  </a:lnTo>
                  <a:lnTo>
                    <a:pt x="925696" y="350520"/>
                  </a:lnTo>
                  <a:lnTo>
                    <a:pt x="956639" y="370628"/>
                  </a:lnTo>
                  <a:lnTo>
                    <a:pt x="991730" y="359214"/>
                  </a:lnTo>
                  <a:lnTo>
                    <a:pt x="1016413" y="386644"/>
                  </a:lnTo>
                  <a:lnTo>
                    <a:pt x="1053264" y="384702"/>
                  </a:lnTo>
                  <a:lnTo>
                    <a:pt x="1070007" y="417587"/>
                  </a:lnTo>
                  <a:lnTo>
                    <a:pt x="1106104" y="425248"/>
                  </a:lnTo>
                  <a:lnTo>
                    <a:pt x="1113765" y="461345"/>
                  </a:lnTo>
                  <a:lnTo>
                    <a:pt x="1146650" y="478088"/>
                  </a:lnTo>
                  <a:cubicBezTo>
                    <a:pt x="1146003" y="490372"/>
                    <a:pt x="1145355" y="502655"/>
                    <a:pt x="1144708" y="514939"/>
                  </a:cubicBezTo>
                  <a:lnTo>
                    <a:pt x="1172138" y="539622"/>
                  </a:lnTo>
                  <a:lnTo>
                    <a:pt x="1160724" y="574713"/>
                  </a:lnTo>
                  <a:lnTo>
                    <a:pt x="1180832" y="605656"/>
                  </a:lnTo>
                  <a:lnTo>
                    <a:pt x="1160724" y="636599"/>
                  </a:lnTo>
                  <a:lnTo>
                    <a:pt x="1172138" y="671690"/>
                  </a:lnTo>
                  <a:lnTo>
                    <a:pt x="1144708" y="696373"/>
                  </a:lnTo>
                  <a:cubicBezTo>
                    <a:pt x="1145355" y="708657"/>
                    <a:pt x="1146003" y="720940"/>
                    <a:pt x="1146650" y="733224"/>
                  </a:cubicBezTo>
                  <a:lnTo>
                    <a:pt x="1113765" y="749967"/>
                  </a:lnTo>
                  <a:lnTo>
                    <a:pt x="1106104" y="786064"/>
                  </a:lnTo>
                  <a:lnTo>
                    <a:pt x="1070007" y="793725"/>
                  </a:lnTo>
                  <a:lnTo>
                    <a:pt x="1053264" y="826610"/>
                  </a:lnTo>
                  <a:lnTo>
                    <a:pt x="1016413" y="824668"/>
                  </a:lnTo>
                  <a:lnTo>
                    <a:pt x="991730" y="852098"/>
                  </a:lnTo>
                  <a:lnTo>
                    <a:pt x="956639" y="840684"/>
                  </a:lnTo>
                  <a:lnTo>
                    <a:pt x="925696" y="860792"/>
                  </a:lnTo>
                  <a:lnTo>
                    <a:pt x="894753" y="840684"/>
                  </a:lnTo>
                  <a:lnTo>
                    <a:pt x="859662" y="852098"/>
                  </a:lnTo>
                  <a:lnTo>
                    <a:pt x="834979" y="824668"/>
                  </a:lnTo>
                  <a:lnTo>
                    <a:pt x="798128" y="826610"/>
                  </a:lnTo>
                  <a:lnTo>
                    <a:pt x="781385" y="793725"/>
                  </a:lnTo>
                  <a:lnTo>
                    <a:pt x="745288" y="786064"/>
                  </a:lnTo>
                  <a:lnTo>
                    <a:pt x="737627" y="749967"/>
                  </a:lnTo>
                  <a:lnTo>
                    <a:pt x="704742" y="733224"/>
                  </a:lnTo>
                  <a:cubicBezTo>
                    <a:pt x="705389" y="720940"/>
                    <a:pt x="706037" y="708657"/>
                    <a:pt x="706684" y="696373"/>
                  </a:cubicBezTo>
                  <a:lnTo>
                    <a:pt x="679254" y="671690"/>
                  </a:lnTo>
                  <a:lnTo>
                    <a:pt x="690668" y="636599"/>
                  </a:lnTo>
                  <a:lnTo>
                    <a:pt x="670560" y="605656"/>
                  </a:lnTo>
                  <a:lnTo>
                    <a:pt x="690668" y="574713"/>
                  </a:lnTo>
                  <a:lnTo>
                    <a:pt x="679254" y="539622"/>
                  </a:lnTo>
                  <a:lnTo>
                    <a:pt x="706684" y="514939"/>
                  </a:lnTo>
                  <a:cubicBezTo>
                    <a:pt x="706037" y="502655"/>
                    <a:pt x="705389" y="490372"/>
                    <a:pt x="704742" y="478088"/>
                  </a:cubicBezTo>
                  <a:lnTo>
                    <a:pt x="708826" y="476009"/>
                  </a:lnTo>
                  <a:lnTo>
                    <a:pt x="673513" y="474148"/>
                  </a:lnTo>
                  <a:lnTo>
                    <a:pt x="648830" y="501578"/>
                  </a:lnTo>
                  <a:lnTo>
                    <a:pt x="613739" y="490164"/>
                  </a:lnTo>
                  <a:lnTo>
                    <a:pt x="582796" y="510272"/>
                  </a:lnTo>
                  <a:lnTo>
                    <a:pt x="551853" y="490164"/>
                  </a:lnTo>
                  <a:lnTo>
                    <a:pt x="516762" y="501578"/>
                  </a:lnTo>
                  <a:lnTo>
                    <a:pt x="492079" y="474148"/>
                  </a:lnTo>
                  <a:lnTo>
                    <a:pt x="455228" y="476090"/>
                  </a:lnTo>
                  <a:lnTo>
                    <a:pt x="438485" y="443205"/>
                  </a:lnTo>
                  <a:lnTo>
                    <a:pt x="402388" y="435544"/>
                  </a:lnTo>
                  <a:lnTo>
                    <a:pt x="394727" y="399447"/>
                  </a:lnTo>
                  <a:lnTo>
                    <a:pt x="361842" y="382704"/>
                  </a:lnTo>
                  <a:cubicBezTo>
                    <a:pt x="362489" y="370420"/>
                    <a:pt x="363137" y="358137"/>
                    <a:pt x="363784" y="345853"/>
                  </a:cubicBezTo>
                  <a:lnTo>
                    <a:pt x="336354" y="321170"/>
                  </a:lnTo>
                  <a:lnTo>
                    <a:pt x="347768" y="286079"/>
                  </a:lnTo>
                  <a:lnTo>
                    <a:pt x="327660" y="255136"/>
                  </a:lnTo>
                  <a:lnTo>
                    <a:pt x="347768" y="224193"/>
                  </a:lnTo>
                  <a:lnTo>
                    <a:pt x="336354" y="189102"/>
                  </a:lnTo>
                  <a:lnTo>
                    <a:pt x="363784" y="164419"/>
                  </a:lnTo>
                  <a:cubicBezTo>
                    <a:pt x="363137" y="152135"/>
                    <a:pt x="362489" y="139852"/>
                    <a:pt x="361842" y="127568"/>
                  </a:cubicBezTo>
                  <a:lnTo>
                    <a:pt x="394727" y="110825"/>
                  </a:lnTo>
                  <a:lnTo>
                    <a:pt x="402388" y="74728"/>
                  </a:lnTo>
                  <a:lnTo>
                    <a:pt x="438485" y="67067"/>
                  </a:lnTo>
                  <a:lnTo>
                    <a:pt x="455228" y="34182"/>
                  </a:lnTo>
                  <a:lnTo>
                    <a:pt x="492079" y="36124"/>
                  </a:lnTo>
                  <a:lnTo>
                    <a:pt x="516762" y="8694"/>
                  </a:lnTo>
                  <a:lnTo>
                    <a:pt x="551853" y="20108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53032" y="2995265"/>
            <a:ext cx="1546516" cy="1225332"/>
            <a:chOff x="85353" y="2436664"/>
            <a:chExt cx="1871232" cy="1482610"/>
          </a:xfrm>
        </p:grpSpPr>
        <p:sp>
          <p:nvSpPr>
            <p:cNvPr id="21" name="フリーフォーム: 図形 20"/>
            <p:cNvSpPr/>
            <p:nvPr/>
          </p:nvSpPr>
          <p:spPr bwMode="auto">
            <a:xfrm>
              <a:off x="85353" y="2436664"/>
              <a:ext cx="1871232" cy="1482610"/>
            </a:xfrm>
            <a:custGeom>
              <a:avLst/>
              <a:gdLst>
                <a:gd name="connsiteX0" fmla="*/ 1469016 w 1871232"/>
                <a:gd name="connsiteY0" fmla="*/ 705749 h 1482610"/>
                <a:gd name="connsiteX1" fmla="*/ 1417504 w 1871232"/>
                <a:gd name="connsiteY1" fmla="*/ 752915 h 1482610"/>
                <a:gd name="connsiteX2" fmla="*/ 1437903 w 1871232"/>
                <a:gd name="connsiteY2" fmla="*/ 817527 h 1482610"/>
                <a:gd name="connsiteX3" fmla="*/ 1561276 w 1871232"/>
                <a:gd name="connsiteY3" fmla="*/ 790225 h 1482610"/>
                <a:gd name="connsiteX4" fmla="*/ 942603 w 1871232"/>
                <a:gd name="connsiteY4" fmla="*/ 703183 h 1482610"/>
                <a:gd name="connsiteX5" fmla="*/ 926200 w 1871232"/>
                <a:gd name="connsiteY5" fmla="*/ 755138 h 1482610"/>
                <a:gd name="connsiteX6" fmla="*/ 1051788 w 1871232"/>
                <a:gd name="connsiteY6" fmla="*/ 727346 h 1482610"/>
                <a:gd name="connsiteX7" fmla="*/ 1317250 w 1871232"/>
                <a:gd name="connsiteY7" fmla="*/ 665083 h 1482610"/>
                <a:gd name="connsiteX8" fmla="*/ 1193877 w 1871232"/>
                <a:gd name="connsiteY8" fmla="*/ 692385 h 1482610"/>
                <a:gd name="connsiteX9" fmla="*/ 1286136 w 1871232"/>
                <a:gd name="connsiteY9" fmla="*/ 776861 h 1482610"/>
                <a:gd name="connsiteX10" fmla="*/ 1337648 w 1871232"/>
                <a:gd name="connsiteY10" fmla="*/ 729694 h 1482610"/>
                <a:gd name="connsiteX11" fmla="*/ 1190266 w 1871232"/>
                <a:gd name="connsiteY11" fmla="*/ 548968 h 1482610"/>
                <a:gd name="connsiteX12" fmla="*/ 1053704 w 1871232"/>
                <a:gd name="connsiteY12" fmla="*/ 592082 h 1482610"/>
                <a:gd name="connsiteX13" fmla="*/ 1085278 w 1871232"/>
                <a:gd name="connsiteY13" fmla="*/ 734757 h 1482610"/>
                <a:gd name="connsiteX14" fmla="*/ 1061425 w 1871232"/>
                <a:gd name="connsiteY14" fmla="*/ 729479 h 1482610"/>
                <a:gd name="connsiteX15" fmla="*/ 1046256 w 1871232"/>
                <a:gd name="connsiteY15" fmla="*/ 798028 h 1482610"/>
                <a:gd name="connsiteX16" fmla="*/ 1134369 w 1871232"/>
                <a:gd name="connsiteY16" fmla="*/ 817527 h 1482610"/>
                <a:gd name="connsiteX17" fmla="*/ 1178363 w 1871232"/>
                <a:gd name="connsiteY17" fmla="*/ 678180 h 1482610"/>
                <a:gd name="connsiteX18" fmla="*/ 1178612 w 1871232"/>
                <a:gd name="connsiteY18" fmla="*/ 678409 h 1482610"/>
                <a:gd name="connsiteX19" fmla="*/ 1206148 w 1871232"/>
                <a:gd name="connsiteY19" fmla="*/ 553982 h 1482610"/>
                <a:gd name="connsiteX20" fmla="*/ 1147369 w 1871232"/>
                <a:gd name="connsiteY20" fmla="*/ 382433 h 1482610"/>
                <a:gd name="connsiteX21" fmla="*/ 1094370 w 1871232"/>
                <a:gd name="connsiteY21" fmla="*/ 440315 h 1482610"/>
                <a:gd name="connsiteX22" fmla="*/ 1112483 w 1871232"/>
                <a:gd name="connsiteY22" fmla="*/ 460097 h 1482610"/>
                <a:gd name="connsiteX23" fmla="*/ 1165482 w 1871232"/>
                <a:gd name="connsiteY23" fmla="*/ 402215 h 1482610"/>
                <a:gd name="connsiteX24" fmla="*/ 1361243 w 1871232"/>
                <a:gd name="connsiteY24" fmla="*/ 0 h 1482610"/>
                <a:gd name="connsiteX25" fmla="*/ 1469016 w 1871232"/>
                <a:gd name="connsiteY25" fmla="*/ 98681 h 1482610"/>
                <a:gd name="connsiteX26" fmla="*/ 1576789 w 1871232"/>
                <a:gd name="connsiteY26" fmla="*/ 0 h 1482610"/>
                <a:gd name="connsiteX27" fmla="*/ 1620783 w 1871232"/>
                <a:gd name="connsiteY27" fmla="*/ 139347 h 1482610"/>
                <a:gd name="connsiteX28" fmla="*/ 1763458 w 1871232"/>
                <a:gd name="connsiteY28" fmla="*/ 107773 h 1482610"/>
                <a:gd name="connsiteX29" fmla="*/ 1731884 w 1871232"/>
                <a:gd name="connsiteY29" fmla="*/ 250448 h 1482610"/>
                <a:gd name="connsiteX30" fmla="*/ 1871231 w 1871232"/>
                <a:gd name="connsiteY30" fmla="*/ 294442 h 1482610"/>
                <a:gd name="connsiteX31" fmla="*/ 1772550 w 1871232"/>
                <a:gd name="connsiteY31" fmla="*/ 402215 h 1482610"/>
                <a:gd name="connsiteX32" fmla="*/ 1871232 w 1871232"/>
                <a:gd name="connsiteY32" fmla="*/ 509988 h 1482610"/>
                <a:gd name="connsiteX33" fmla="*/ 1731884 w 1871232"/>
                <a:gd name="connsiteY33" fmla="*/ 553982 h 1482610"/>
                <a:gd name="connsiteX34" fmla="*/ 1763458 w 1871232"/>
                <a:gd name="connsiteY34" fmla="*/ 696657 h 1482610"/>
                <a:gd name="connsiteX35" fmla="*/ 1620783 w 1871232"/>
                <a:gd name="connsiteY35" fmla="*/ 665083 h 1482610"/>
                <a:gd name="connsiteX36" fmla="*/ 1576790 w 1871232"/>
                <a:gd name="connsiteY36" fmla="*/ 804430 h 1482610"/>
                <a:gd name="connsiteX37" fmla="*/ 1576540 w 1871232"/>
                <a:gd name="connsiteY37" fmla="*/ 804201 h 1482610"/>
                <a:gd name="connsiteX38" fmla="*/ 1549004 w 1871232"/>
                <a:gd name="connsiteY38" fmla="*/ 928628 h 1482610"/>
                <a:gd name="connsiteX39" fmla="*/ 1688351 w 1871232"/>
                <a:gd name="connsiteY39" fmla="*/ 972622 h 1482610"/>
                <a:gd name="connsiteX40" fmla="*/ 1589670 w 1871232"/>
                <a:gd name="connsiteY40" fmla="*/ 1080395 h 1482610"/>
                <a:gd name="connsiteX41" fmla="*/ 1688352 w 1871232"/>
                <a:gd name="connsiteY41" fmla="*/ 1188168 h 1482610"/>
                <a:gd name="connsiteX42" fmla="*/ 1549004 w 1871232"/>
                <a:gd name="connsiteY42" fmla="*/ 1232162 h 1482610"/>
                <a:gd name="connsiteX43" fmla="*/ 1580578 w 1871232"/>
                <a:gd name="connsiteY43" fmla="*/ 1374837 h 1482610"/>
                <a:gd name="connsiteX44" fmla="*/ 1437903 w 1871232"/>
                <a:gd name="connsiteY44" fmla="*/ 1343263 h 1482610"/>
                <a:gd name="connsiteX45" fmla="*/ 1393910 w 1871232"/>
                <a:gd name="connsiteY45" fmla="*/ 1482610 h 1482610"/>
                <a:gd name="connsiteX46" fmla="*/ 1286136 w 1871232"/>
                <a:gd name="connsiteY46" fmla="*/ 1383929 h 1482610"/>
                <a:gd name="connsiteX47" fmla="*/ 1178363 w 1871232"/>
                <a:gd name="connsiteY47" fmla="*/ 1482610 h 1482610"/>
                <a:gd name="connsiteX48" fmla="*/ 1134370 w 1871232"/>
                <a:gd name="connsiteY48" fmla="*/ 1343263 h 1482610"/>
                <a:gd name="connsiteX49" fmla="*/ 991694 w 1871232"/>
                <a:gd name="connsiteY49" fmla="*/ 1374837 h 1482610"/>
                <a:gd name="connsiteX50" fmla="*/ 1007857 w 1871232"/>
                <a:gd name="connsiteY50" fmla="*/ 1301803 h 1482610"/>
                <a:gd name="connsiteX51" fmla="*/ 919743 w 1871232"/>
                <a:gd name="connsiteY51" fmla="*/ 1282303 h 1482610"/>
                <a:gd name="connsiteX52" fmla="*/ 875750 w 1871232"/>
                <a:gd name="connsiteY52" fmla="*/ 1421650 h 1482610"/>
                <a:gd name="connsiteX53" fmla="*/ 767976 w 1871232"/>
                <a:gd name="connsiteY53" fmla="*/ 1322969 h 1482610"/>
                <a:gd name="connsiteX54" fmla="*/ 660203 w 1871232"/>
                <a:gd name="connsiteY54" fmla="*/ 1421650 h 1482610"/>
                <a:gd name="connsiteX55" fmla="*/ 616210 w 1871232"/>
                <a:gd name="connsiteY55" fmla="*/ 1282303 h 1482610"/>
                <a:gd name="connsiteX56" fmla="*/ 473534 w 1871232"/>
                <a:gd name="connsiteY56" fmla="*/ 1313877 h 1482610"/>
                <a:gd name="connsiteX57" fmla="*/ 505108 w 1871232"/>
                <a:gd name="connsiteY57" fmla="*/ 1171202 h 1482610"/>
                <a:gd name="connsiteX58" fmla="*/ 365761 w 1871232"/>
                <a:gd name="connsiteY58" fmla="*/ 1127208 h 1482610"/>
                <a:gd name="connsiteX59" fmla="*/ 429104 w 1871232"/>
                <a:gd name="connsiteY59" fmla="*/ 1058029 h 1482610"/>
                <a:gd name="connsiteX60" fmla="*/ 402216 w 1871232"/>
                <a:gd name="connsiteY60" fmla="*/ 1033409 h 1482610"/>
                <a:gd name="connsiteX61" fmla="*/ 294443 w 1871232"/>
                <a:gd name="connsiteY61" fmla="*/ 1132090 h 1482610"/>
                <a:gd name="connsiteX62" fmla="*/ 250450 w 1871232"/>
                <a:gd name="connsiteY62" fmla="*/ 992743 h 1482610"/>
                <a:gd name="connsiteX63" fmla="*/ 107774 w 1871232"/>
                <a:gd name="connsiteY63" fmla="*/ 1024317 h 1482610"/>
                <a:gd name="connsiteX64" fmla="*/ 139348 w 1871232"/>
                <a:gd name="connsiteY64" fmla="*/ 881642 h 1482610"/>
                <a:gd name="connsiteX65" fmla="*/ 1 w 1871232"/>
                <a:gd name="connsiteY65" fmla="*/ 837648 h 1482610"/>
                <a:gd name="connsiteX66" fmla="*/ 98682 w 1871232"/>
                <a:gd name="connsiteY66" fmla="*/ 729875 h 1482610"/>
                <a:gd name="connsiteX67" fmla="*/ 0 w 1871232"/>
                <a:gd name="connsiteY67" fmla="*/ 622102 h 1482610"/>
                <a:gd name="connsiteX68" fmla="*/ 139348 w 1871232"/>
                <a:gd name="connsiteY68" fmla="*/ 578108 h 1482610"/>
                <a:gd name="connsiteX69" fmla="*/ 107774 w 1871232"/>
                <a:gd name="connsiteY69" fmla="*/ 435433 h 1482610"/>
                <a:gd name="connsiteX70" fmla="*/ 250449 w 1871232"/>
                <a:gd name="connsiteY70" fmla="*/ 467007 h 1482610"/>
                <a:gd name="connsiteX71" fmla="*/ 294443 w 1871232"/>
                <a:gd name="connsiteY71" fmla="*/ 327660 h 1482610"/>
                <a:gd name="connsiteX72" fmla="*/ 402216 w 1871232"/>
                <a:gd name="connsiteY72" fmla="*/ 426341 h 1482610"/>
                <a:gd name="connsiteX73" fmla="*/ 441539 w 1871232"/>
                <a:gd name="connsiteY73" fmla="*/ 390336 h 1482610"/>
                <a:gd name="connsiteX74" fmla="*/ 388620 w 1871232"/>
                <a:gd name="connsiteY74" fmla="*/ 332542 h 1482610"/>
                <a:gd name="connsiteX75" fmla="*/ 527968 w 1871232"/>
                <a:gd name="connsiteY75" fmla="*/ 288548 h 1482610"/>
                <a:gd name="connsiteX76" fmla="*/ 496394 w 1871232"/>
                <a:gd name="connsiteY76" fmla="*/ 145873 h 1482610"/>
                <a:gd name="connsiteX77" fmla="*/ 639069 w 1871232"/>
                <a:gd name="connsiteY77" fmla="*/ 177447 h 1482610"/>
                <a:gd name="connsiteX78" fmla="*/ 683063 w 1871232"/>
                <a:gd name="connsiteY78" fmla="*/ 38100 h 1482610"/>
                <a:gd name="connsiteX79" fmla="*/ 790836 w 1871232"/>
                <a:gd name="connsiteY79" fmla="*/ 136781 h 1482610"/>
                <a:gd name="connsiteX80" fmla="*/ 898609 w 1871232"/>
                <a:gd name="connsiteY80" fmla="*/ 38100 h 1482610"/>
                <a:gd name="connsiteX81" fmla="*/ 942603 w 1871232"/>
                <a:gd name="connsiteY81" fmla="*/ 177447 h 1482610"/>
                <a:gd name="connsiteX82" fmla="*/ 1085278 w 1871232"/>
                <a:gd name="connsiteY82" fmla="*/ 145873 h 1482610"/>
                <a:gd name="connsiteX83" fmla="*/ 1053704 w 1871232"/>
                <a:gd name="connsiteY83" fmla="*/ 288548 h 1482610"/>
                <a:gd name="connsiteX84" fmla="*/ 1069586 w 1871232"/>
                <a:gd name="connsiteY84" fmla="*/ 293562 h 1482610"/>
                <a:gd name="connsiteX85" fmla="*/ 1206148 w 1871232"/>
                <a:gd name="connsiteY85" fmla="*/ 250448 h 1482610"/>
                <a:gd name="connsiteX86" fmla="*/ 1174574 w 1871232"/>
                <a:gd name="connsiteY86" fmla="*/ 107773 h 1482610"/>
                <a:gd name="connsiteX87" fmla="*/ 1317249 w 1871232"/>
                <a:gd name="connsiteY87" fmla="*/ 139347 h 148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871232" h="1482610">
                  <a:moveTo>
                    <a:pt x="1469016" y="705749"/>
                  </a:moveTo>
                  <a:lnTo>
                    <a:pt x="1417504" y="752915"/>
                  </a:lnTo>
                  <a:lnTo>
                    <a:pt x="1437903" y="817527"/>
                  </a:lnTo>
                  <a:lnTo>
                    <a:pt x="1561276" y="790225"/>
                  </a:lnTo>
                  <a:close/>
                  <a:moveTo>
                    <a:pt x="942603" y="703183"/>
                  </a:moveTo>
                  <a:lnTo>
                    <a:pt x="926200" y="755138"/>
                  </a:lnTo>
                  <a:lnTo>
                    <a:pt x="1051788" y="727346"/>
                  </a:lnTo>
                  <a:close/>
                  <a:moveTo>
                    <a:pt x="1317250" y="665083"/>
                  </a:moveTo>
                  <a:lnTo>
                    <a:pt x="1193877" y="692385"/>
                  </a:lnTo>
                  <a:lnTo>
                    <a:pt x="1286136" y="776861"/>
                  </a:lnTo>
                  <a:lnTo>
                    <a:pt x="1337648" y="729694"/>
                  </a:lnTo>
                  <a:close/>
                  <a:moveTo>
                    <a:pt x="1190266" y="548968"/>
                  </a:moveTo>
                  <a:lnTo>
                    <a:pt x="1053704" y="592082"/>
                  </a:lnTo>
                  <a:lnTo>
                    <a:pt x="1085278" y="734757"/>
                  </a:lnTo>
                  <a:lnTo>
                    <a:pt x="1061425" y="729479"/>
                  </a:lnTo>
                  <a:lnTo>
                    <a:pt x="1046256" y="798028"/>
                  </a:lnTo>
                  <a:lnTo>
                    <a:pt x="1134369" y="817527"/>
                  </a:lnTo>
                  <a:lnTo>
                    <a:pt x="1178363" y="678180"/>
                  </a:lnTo>
                  <a:lnTo>
                    <a:pt x="1178612" y="678409"/>
                  </a:lnTo>
                  <a:lnTo>
                    <a:pt x="1206148" y="553982"/>
                  </a:lnTo>
                  <a:close/>
                  <a:moveTo>
                    <a:pt x="1147369" y="382433"/>
                  </a:moveTo>
                  <a:lnTo>
                    <a:pt x="1094370" y="440315"/>
                  </a:lnTo>
                  <a:lnTo>
                    <a:pt x="1112483" y="460097"/>
                  </a:lnTo>
                  <a:lnTo>
                    <a:pt x="1165482" y="402215"/>
                  </a:lnTo>
                  <a:close/>
                  <a:moveTo>
                    <a:pt x="1361243" y="0"/>
                  </a:moveTo>
                  <a:lnTo>
                    <a:pt x="1469016" y="98681"/>
                  </a:lnTo>
                  <a:lnTo>
                    <a:pt x="1576789" y="0"/>
                  </a:lnTo>
                  <a:lnTo>
                    <a:pt x="1620783" y="139347"/>
                  </a:lnTo>
                  <a:lnTo>
                    <a:pt x="1763458" y="107773"/>
                  </a:lnTo>
                  <a:lnTo>
                    <a:pt x="1731884" y="250448"/>
                  </a:lnTo>
                  <a:lnTo>
                    <a:pt x="1871231" y="294442"/>
                  </a:lnTo>
                  <a:lnTo>
                    <a:pt x="1772550" y="402215"/>
                  </a:lnTo>
                  <a:lnTo>
                    <a:pt x="1871232" y="509988"/>
                  </a:lnTo>
                  <a:lnTo>
                    <a:pt x="1731884" y="553982"/>
                  </a:lnTo>
                  <a:lnTo>
                    <a:pt x="1763458" y="696657"/>
                  </a:lnTo>
                  <a:lnTo>
                    <a:pt x="1620783" y="665083"/>
                  </a:lnTo>
                  <a:lnTo>
                    <a:pt x="1576790" y="804430"/>
                  </a:lnTo>
                  <a:lnTo>
                    <a:pt x="1576540" y="804201"/>
                  </a:lnTo>
                  <a:lnTo>
                    <a:pt x="1549004" y="928628"/>
                  </a:lnTo>
                  <a:lnTo>
                    <a:pt x="1688351" y="972622"/>
                  </a:lnTo>
                  <a:lnTo>
                    <a:pt x="1589670" y="1080395"/>
                  </a:lnTo>
                  <a:lnTo>
                    <a:pt x="1688352" y="1188168"/>
                  </a:lnTo>
                  <a:lnTo>
                    <a:pt x="1549004" y="1232162"/>
                  </a:lnTo>
                  <a:lnTo>
                    <a:pt x="1580578" y="1374837"/>
                  </a:lnTo>
                  <a:lnTo>
                    <a:pt x="1437903" y="1343263"/>
                  </a:lnTo>
                  <a:lnTo>
                    <a:pt x="1393910" y="1482610"/>
                  </a:lnTo>
                  <a:lnTo>
                    <a:pt x="1286136" y="1383929"/>
                  </a:lnTo>
                  <a:lnTo>
                    <a:pt x="1178363" y="1482610"/>
                  </a:lnTo>
                  <a:lnTo>
                    <a:pt x="1134370" y="1343263"/>
                  </a:lnTo>
                  <a:lnTo>
                    <a:pt x="991694" y="1374837"/>
                  </a:lnTo>
                  <a:lnTo>
                    <a:pt x="1007857" y="1301803"/>
                  </a:lnTo>
                  <a:lnTo>
                    <a:pt x="919743" y="1282303"/>
                  </a:lnTo>
                  <a:lnTo>
                    <a:pt x="875750" y="1421650"/>
                  </a:lnTo>
                  <a:lnTo>
                    <a:pt x="767976" y="1322969"/>
                  </a:lnTo>
                  <a:lnTo>
                    <a:pt x="660203" y="1421650"/>
                  </a:lnTo>
                  <a:lnTo>
                    <a:pt x="616210" y="1282303"/>
                  </a:lnTo>
                  <a:lnTo>
                    <a:pt x="473534" y="1313877"/>
                  </a:lnTo>
                  <a:lnTo>
                    <a:pt x="505108" y="1171202"/>
                  </a:lnTo>
                  <a:lnTo>
                    <a:pt x="365761" y="1127208"/>
                  </a:lnTo>
                  <a:lnTo>
                    <a:pt x="429104" y="1058029"/>
                  </a:lnTo>
                  <a:lnTo>
                    <a:pt x="402216" y="1033409"/>
                  </a:lnTo>
                  <a:lnTo>
                    <a:pt x="294443" y="1132090"/>
                  </a:lnTo>
                  <a:lnTo>
                    <a:pt x="250450" y="992743"/>
                  </a:lnTo>
                  <a:lnTo>
                    <a:pt x="107774" y="1024317"/>
                  </a:lnTo>
                  <a:lnTo>
                    <a:pt x="139348" y="881642"/>
                  </a:lnTo>
                  <a:lnTo>
                    <a:pt x="1" y="837648"/>
                  </a:lnTo>
                  <a:lnTo>
                    <a:pt x="98682" y="729875"/>
                  </a:lnTo>
                  <a:lnTo>
                    <a:pt x="0" y="622102"/>
                  </a:lnTo>
                  <a:lnTo>
                    <a:pt x="139348" y="578108"/>
                  </a:lnTo>
                  <a:lnTo>
                    <a:pt x="107774" y="435433"/>
                  </a:lnTo>
                  <a:lnTo>
                    <a:pt x="250449" y="467007"/>
                  </a:lnTo>
                  <a:lnTo>
                    <a:pt x="294443" y="327660"/>
                  </a:lnTo>
                  <a:lnTo>
                    <a:pt x="402216" y="426341"/>
                  </a:lnTo>
                  <a:lnTo>
                    <a:pt x="441539" y="390336"/>
                  </a:lnTo>
                  <a:lnTo>
                    <a:pt x="388620" y="332542"/>
                  </a:lnTo>
                  <a:lnTo>
                    <a:pt x="527968" y="288548"/>
                  </a:lnTo>
                  <a:lnTo>
                    <a:pt x="496394" y="145873"/>
                  </a:lnTo>
                  <a:lnTo>
                    <a:pt x="639069" y="177447"/>
                  </a:lnTo>
                  <a:lnTo>
                    <a:pt x="683063" y="38100"/>
                  </a:lnTo>
                  <a:lnTo>
                    <a:pt x="790836" y="136781"/>
                  </a:lnTo>
                  <a:lnTo>
                    <a:pt x="898609" y="38100"/>
                  </a:lnTo>
                  <a:lnTo>
                    <a:pt x="942603" y="177447"/>
                  </a:lnTo>
                  <a:lnTo>
                    <a:pt x="1085278" y="145873"/>
                  </a:lnTo>
                  <a:lnTo>
                    <a:pt x="1053704" y="288548"/>
                  </a:lnTo>
                  <a:lnTo>
                    <a:pt x="1069586" y="293562"/>
                  </a:lnTo>
                  <a:lnTo>
                    <a:pt x="1206148" y="250448"/>
                  </a:lnTo>
                  <a:lnTo>
                    <a:pt x="1174574" y="107773"/>
                  </a:lnTo>
                  <a:lnTo>
                    <a:pt x="1317249" y="13934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楕円 21"/>
            <p:cNvSpPr/>
            <p:nvPr/>
          </p:nvSpPr>
          <p:spPr bwMode="auto">
            <a:xfrm>
              <a:off x="708130" y="270892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/>
            <p:cNvSpPr/>
            <p:nvPr/>
          </p:nvSpPr>
          <p:spPr bwMode="auto">
            <a:xfrm>
              <a:off x="319510" y="299848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/>
            <p:cNvSpPr/>
            <p:nvPr/>
          </p:nvSpPr>
          <p:spPr bwMode="auto">
            <a:xfrm>
              <a:off x="685270" y="328804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 bwMode="auto">
            <a:xfrm>
              <a:off x="1203430" y="334900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/>
            <p:cNvSpPr/>
            <p:nvPr/>
          </p:nvSpPr>
          <p:spPr bwMode="auto">
            <a:xfrm>
              <a:off x="1386310" y="2670820"/>
              <a:ext cx="336118" cy="33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284029" y="2972546"/>
            <a:ext cx="1604029" cy="1282846"/>
            <a:chOff x="1608036" y="2401869"/>
            <a:chExt cx="1940820" cy="1552200"/>
          </a:xfrm>
        </p:grpSpPr>
        <p:sp>
          <p:nvSpPr>
            <p:cNvPr id="28" name="フリーフォーム: 図形 27"/>
            <p:cNvSpPr/>
            <p:nvPr/>
          </p:nvSpPr>
          <p:spPr bwMode="auto">
            <a:xfrm>
              <a:off x="1608036" y="2401869"/>
              <a:ext cx="1940820" cy="1552200"/>
            </a:xfrm>
            <a:custGeom>
              <a:avLst/>
              <a:gdLst>
                <a:gd name="connsiteX0" fmla="*/ 1118684 w 1940820"/>
                <a:gd name="connsiteY0" fmla="*/ 1231957 h 1552200"/>
                <a:gd name="connsiteX1" fmla="*/ 1040389 w 1940820"/>
                <a:gd name="connsiteY1" fmla="*/ 1232067 h 1552200"/>
                <a:gd name="connsiteX2" fmla="*/ 1079505 w 1940820"/>
                <a:gd name="connsiteY2" fmla="*/ 1299598 h 1552200"/>
                <a:gd name="connsiteX3" fmla="*/ 553887 w 1940820"/>
                <a:gd name="connsiteY3" fmla="*/ 1045397 h 1552200"/>
                <a:gd name="connsiteX4" fmla="*/ 553912 w 1940820"/>
                <a:gd name="connsiteY4" fmla="*/ 1063049 h 1552200"/>
                <a:gd name="connsiteX5" fmla="*/ 569236 w 1940820"/>
                <a:gd name="connsiteY5" fmla="*/ 1054230 h 1552200"/>
                <a:gd name="connsiteX6" fmla="*/ 1044196 w 1940820"/>
                <a:gd name="connsiteY6" fmla="*/ 869822 h 1552200"/>
                <a:gd name="connsiteX7" fmla="*/ 1005016 w 1940820"/>
                <a:gd name="connsiteY7" fmla="*/ 937463 h 1552200"/>
                <a:gd name="connsiteX8" fmla="*/ 1083311 w 1940820"/>
                <a:gd name="connsiteY8" fmla="*/ 937353 h 1552200"/>
                <a:gd name="connsiteX9" fmla="*/ 685868 w 1940820"/>
                <a:gd name="connsiteY9" fmla="*/ 755852 h 1552200"/>
                <a:gd name="connsiteX10" fmla="*/ 670544 w 1940820"/>
                <a:gd name="connsiteY10" fmla="*/ 764670 h 1552200"/>
                <a:gd name="connsiteX11" fmla="*/ 685893 w 1940820"/>
                <a:gd name="connsiteY11" fmla="*/ 773503 h 1552200"/>
                <a:gd name="connsiteX12" fmla="*/ 825630 w 1940820"/>
                <a:gd name="connsiteY12" fmla="*/ 708644 h 1552200"/>
                <a:gd name="connsiteX13" fmla="*/ 781958 w 1940820"/>
                <a:gd name="connsiteY13" fmla="*/ 784532 h 1552200"/>
                <a:gd name="connsiteX14" fmla="*/ 802770 w 1940820"/>
                <a:gd name="connsiteY14" fmla="*/ 820696 h 1552200"/>
                <a:gd name="connsiteX15" fmla="*/ 846442 w 1940820"/>
                <a:gd name="connsiteY15" fmla="*/ 744809 h 1552200"/>
                <a:gd name="connsiteX16" fmla="*/ 942397 w 1940820"/>
                <a:gd name="connsiteY16" fmla="*/ 677356 h 1552200"/>
                <a:gd name="connsiteX17" fmla="*/ 942624 w 1940820"/>
                <a:gd name="connsiteY17" fmla="*/ 838612 h 1552200"/>
                <a:gd name="connsiteX18" fmla="*/ 1005143 w 1940820"/>
                <a:gd name="connsiteY18" fmla="*/ 802400 h 1552200"/>
                <a:gd name="connsiteX19" fmla="*/ 1001017 w 1940820"/>
                <a:gd name="connsiteY19" fmla="*/ 795277 h 1552200"/>
                <a:gd name="connsiteX20" fmla="*/ 1009228 w 1940820"/>
                <a:gd name="connsiteY20" fmla="*/ 800033 h 1552200"/>
                <a:gd name="connsiteX21" fmla="*/ 1081710 w 1940820"/>
                <a:gd name="connsiteY21" fmla="*/ 758050 h 1552200"/>
                <a:gd name="connsiteX22" fmla="*/ 1503810 w 1940820"/>
                <a:gd name="connsiteY22" fmla="*/ 670544 h 1552200"/>
                <a:gd name="connsiteX23" fmla="*/ 1437877 w 1940820"/>
                <a:gd name="connsiteY23" fmla="*/ 785114 h 1552200"/>
                <a:gd name="connsiteX24" fmla="*/ 1437697 w 1940820"/>
                <a:gd name="connsiteY24" fmla="*/ 912944 h 1552200"/>
                <a:gd name="connsiteX25" fmla="*/ 1591905 w 1940820"/>
                <a:gd name="connsiteY25" fmla="*/ 823624 h 1552200"/>
                <a:gd name="connsiteX26" fmla="*/ 1387043 w 1940820"/>
                <a:gd name="connsiteY26" fmla="*/ 639256 h 1552200"/>
                <a:gd name="connsiteX27" fmla="*/ 1232835 w 1940820"/>
                <a:gd name="connsiteY27" fmla="*/ 728577 h 1552200"/>
                <a:gd name="connsiteX28" fmla="*/ 1320930 w 1940820"/>
                <a:gd name="connsiteY28" fmla="*/ 881656 h 1552200"/>
                <a:gd name="connsiteX29" fmla="*/ 1386863 w 1940820"/>
                <a:gd name="connsiteY29" fmla="*/ 767086 h 1552200"/>
                <a:gd name="connsiteX30" fmla="*/ 1301564 w 1940820"/>
                <a:gd name="connsiteY30" fmla="*/ 553777 h 1552200"/>
                <a:gd name="connsiteX31" fmla="*/ 1196119 w 1940820"/>
                <a:gd name="connsiteY31" fmla="*/ 553925 h 1552200"/>
                <a:gd name="connsiteX32" fmla="*/ 1262640 w 1940820"/>
                <a:gd name="connsiteY32" fmla="*/ 592207 h 1552200"/>
                <a:gd name="connsiteX33" fmla="*/ 1027876 w 1940820"/>
                <a:gd name="connsiteY33" fmla="*/ 591877 h 1552200"/>
                <a:gd name="connsiteX34" fmla="*/ 1113471 w 1940820"/>
                <a:gd name="connsiteY34" fmla="*/ 739653 h 1552200"/>
                <a:gd name="connsiteX35" fmla="*/ 1122684 w 1940820"/>
                <a:gd name="connsiteY35" fmla="*/ 734317 h 1552200"/>
                <a:gd name="connsiteX36" fmla="*/ 1116532 w 1940820"/>
                <a:gd name="connsiteY36" fmla="*/ 744938 h 1552200"/>
                <a:gd name="connsiteX37" fmla="*/ 1145543 w 1940820"/>
                <a:gd name="connsiteY37" fmla="*/ 795024 h 1552200"/>
                <a:gd name="connsiteX38" fmla="*/ 1102097 w 1940820"/>
                <a:gd name="connsiteY38" fmla="*/ 769859 h 1552200"/>
                <a:gd name="connsiteX39" fmla="*/ 1065680 w 1940820"/>
                <a:gd name="connsiteY39" fmla="*/ 832731 h 1552200"/>
                <a:gd name="connsiteX40" fmla="*/ 1204163 w 1940820"/>
                <a:gd name="connsiteY40" fmla="*/ 912944 h 1552200"/>
                <a:gd name="connsiteX41" fmla="*/ 1203928 w 1940820"/>
                <a:gd name="connsiteY41" fmla="*/ 745321 h 1552200"/>
                <a:gd name="connsiteX42" fmla="*/ 1183896 w 1940820"/>
                <a:gd name="connsiteY42" fmla="*/ 756923 h 1552200"/>
                <a:gd name="connsiteX43" fmla="*/ 1203895 w 1940820"/>
                <a:gd name="connsiteY43" fmla="*/ 722396 h 1552200"/>
                <a:gd name="connsiteX44" fmla="*/ 1203833 w 1940820"/>
                <a:gd name="connsiteY44" fmla="*/ 678180 h 1552200"/>
                <a:gd name="connsiteX45" fmla="*/ 1216628 w 1940820"/>
                <a:gd name="connsiteY45" fmla="*/ 700414 h 1552200"/>
                <a:gd name="connsiteX46" fmla="*/ 553931 w 1940820"/>
                <a:gd name="connsiteY46" fmla="*/ 453147 h 1552200"/>
                <a:gd name="connsiteX47" fmla="*/ 553869 w 1940820"/>
                <a:gd name="connsiteY47" fmla="*/ 497109 h 1552200"/>
                <a:gd name="connsiteX48" fmla="*/ 592096 w 1940820"/>
                <a:gd name="connsiteY48" fmla="*/ 475110 h 1552200"/>
                <a:gd name="connsiteX49" fmla="*/ 1197822 w 1940820"/>
                <a:gd name="connsiteY49" fmla="*/ 395315 h 1552200"/>
                <a:gd name="connsiteX50" fmla="*/ 1059164 w 1940820"/>
                <a:gd name="connsiteY50" fmla="*/ 475110 h 1552200"/>
                <a:gd name="connsiteX51" fmla="*/ 1131617 w 1940820"/>
                <a:gd name="connsiteY51" fmla="*/ 516806 h 1552200"/>
                <a:gd name="connsiteX52" fmla="*/ 1270276 w 1940820"/>
                <a:gd name="connsiteY52" fmla="*/ 437010 h 1552200"/>
                <a:gd name="connsiteX53" fmla="*/ 1386713 w 1940820"/>
                <a:gd name="connsiteY53" fmla="*/ 0 h 1552200"/>
                <a:gd name="connsiteX54" fmla="*/ 1503810 w 1940820"/>
                <a:gd name="connsiteY54" fmla="*/ 203476 h 1552200"/>
                <a:gd name="connsiteX55" fmla="*/ 1620907 w 1940820"/>
                <a:gd name="connsiteY55" fmla="*/ 0 h 1552200"/>
                <a:gd name="connsiteX56" fmla="*/ 1620577 w 1940820"/>
                <a:gd name="connsiteY56" fmla="*/ 234764 h 1552200"/>
                <a:gd name="connsiteX57" fmla="*/ 1823724 w 1940820"/>
                <a:gd name="connsiteY57" fmla="*/ 117097 h 1552200"/>
                <a:gd name="connsiteX58" fmla="*/ 1706056 w 1940820"/>
                <a:gd name="connsiteY58" fmla="*/ 320243 h 1552200"/>
                <a:gd name="connsiteX59" fmla="*/ 1940820 w 1940820"/>
                <a:gd name="connsiteY59" fmla="*/ 319913 h 1552200"/>
                <a:gd name="connsiteX60" fmla="*/ 1737344 w 1940820"/>
                <a:gd name="connsiteY60" fmla="*/ 437010 h 1552200"/>
                <a:gd name="connsiteX61" fmla="*/ 1940820 w 1940820"/>
                <a:gd name="connsiteY61" fmla="*/ 554107 h 1552200"/>
                <a:gd name="connsiteX62" fmla="*/ 1706056 w 1940820"/>
                <a:gd name="connsiteY62" fmla="*/ 553777 h 1552200"/>
                <a:gd name="connsiteX63" fmla="*/ 1823723 w 1940820"/>
                <a:gd name="connsiteY63" fmla="*/ 756924 h 1552200"/>
                <a:gd name="connsiteX64" fmla="*/ 1620577 w 1940820"/>
                <a:gd name="connsiteY64" fmla="*/ 639256 h 1552200"/>
                <a:gd name="connsiteX65" fmla="*/ 1620813 w 1940820"/>
                <a:gd name="connsiteY65" fmla="*/ 806880 h 1552200"/>
                <a:gd name="connsiteX66" fmla="*/ 1640844 w 1940820"/>
                <a:gd name="connsiteY66" fmla="*/ 795277 h 1552200"/>
                <a:gd name="connsiteX67" fmla="*/ 1620845 w 1940820"/>
                <a:gd name="connsiteY67" fmla="*/ 829804 h 1552200"/>
                <a:gd name="connsiteX68" fmla="*/ 1620907 w 1940820"/>
                <a:gd name="connsiteY68" fmla="*/ 874020 h 1552200"/>
                <a:gd name="connsiteX69" fmla="*/ 1608112 w 1940820"/>
                <a:gd name="connsiteY69" fmla="*/ 851787 h 1552200"/>
                <a:gd name="connsiteX70" fmla="*/ 1523176 w 1940820"/>
                <a:gd name="connsiteY70" fmla="*/ 998423 h 1552200"/>
                <a:gd name="connsiteX71" fmla="*/ 1757940 w 1940820"/>
                <a:gd name="connsiteY71" fmla="*/ 998093 h 1552200"/>
                <a:gd name="connsiteX72" fmla="*/ 1554464 w 1940820"/>
                <a:gd name="connsiteY72" fmla="*/ 1115190 h 1552200"/>
                <a:gd name="connsiteX73" fmla="*/ 1757940 w 1940820"/>
                <a:gd name="connsiteY73" fmla="*/ 1232287 h 1552200"/>
                <a:gd name="connsiteX74" fmla="*/ 1523176 w 1940820"/>
                <a:gd name="connsiteY74" fmla="*/ 1231957 h 1552200"/>
                <a:gd name="connsiteX75" fmla="*/ 1640843 w 1940820"/>
                <a:gd name="connsiteY75" fmla="*/ 1435104 h 1552200"/>
                <a:gd name="connsiteX76" fmla="*/ 1437697 w 1940820"/>
                <a:gd name="connsiteY76" fmla="*/ 1317436 h 1552200"/>
                <a:gd name="connsiteX77" fmla="*/ 1438027 w 1940820"/>
                <a:gd name="connsiteY77" fmla="*/ 1552200 h 1552200"/>
                <a:gd name="connsiteX78" fmla="*/ 1320930 w 1940820"/>
                <a:gd name="connsiteY78" fmla="*/ 1348724 h 1552200"/>
                <a:gd name="connsiteX79" fmla="*/ 1203833 w 1940820"/>
                <a:gd name="connsiteY79" fmla="*/ 1552200 h 1552200"/>
                <a:gd name="connsiteX80" fmla="*/ 1204163 w 1940820"/>
                <a:gd name="connsiteY80" fmla="*/ 1317436 h 1552200"/>
                <a:gd name="connsiteX81" fmla="*/ 1118557 w 1940820"/>
                <a:gd name="connsiteY81" fmla="*/ 1367021 h 1552200"/>
                <a:gd name="connsiteX82" fmla="*/ 1122683 w 1940820"/>
                <a:gd name="connsiteY82" fmla="*/ 1374144 h 1552200"/>
                <a:gd name="connsiteX83" fmla="*/ 1114471 w 1940820"/>
                <a:gd name="connsiteY83" fmla="*/ 1369388 h 1552200"/>
                <a:gd name="connsiteX84" fmla="*/ 1001016 w 1940820"/>
                <a:gd name="connsiteY84" fmla="*/ 1435103 h 1552200"/>
                <a:gd name="connsiteX85" fmla="*/ 1058020 w 1940820"/>
                <a:gd name="connsiteY85" fmla="*/ 1336689 h 1552200"/>
                <a:gd name="connsiteX86" fmla="*/ 919537 w 1940820"/>
                <a:gd name="connsiteY86" fmla="*/ 1256476 h 1552200"/>
                <a:gd name="connsiteX87" fmla="*/ 919867 w 1940820"/>
                <a:gd name="connsiteY87" fmla="*/ 1491240 h 1552200"/>
                <a:gd name="connsiteX88" fmla="*/ 802770 w 1940820"/>
                <a:gd name="connsiteY88" fmla="*/ 1287764 h 1552200"/>
                <a:gd name="connsiteX89" fmla="*/ 685673 w 1940820"/>
                <a:gd name="connsiteY89" fmla="*/ 1491240 h 1552200"/>
                <a:gd name="connsiteX90" fmla="*/ 686003 w 1940820"/>
                <a:gd name="connsiteY90" fmla="*/ 1256476 h 1552200"/>
                <a:gd name="connsiteX91" fmla="*/ 482856 w 1940820"/>
                <a:gd name="connsiteY91" fmla="*/ 1374143 h 1552200"/>
                <a:gd name="connsiteX92" fmla="*/ 600524 w 1940820"/>
                <a:gd name="connsiteY92" fmla="*/ 1170997 h 1552200"/>
                <a:gd name="connsiteX93" fmla="*/ 554064 w 1940820"/>
                <a:gd name="connsiteY93" fmla="*/ 1171062 h 1552200"/>
                <a:gd name="connsiteX94" fmla="*/ 554107 w 1940820"/>
                <a:gd name="connsiteY94" fmla="*/ 1201680 h 1552200"/>
                <a:gd name="connsiteX95" fmla="*/ 536501 w 1940820"/>
                <a:gd name="connsiteY95" fmla="*/ 1171087 h 1552200"/>
                <a:gd name="connsiteX96" fmla="*/ 365760 w 1940820"/>
                <a:gd name="connsiteY96" fmla="*/ 1171327 h 1552200"/>
                <a:gd name="connsiteX97" fmla="*/ 494127 w 1940820"/>
                <a:gd name="connsiteY97" fmla="*/ 1097454 h 1552200"/>
                <a:gd name="connsiteX98" fmla="*/ 437010 w 1940820"/>
                <a:gd name="connsiteY98" fmla="*/ 998204 h 1552200"/>
                <a:gd name="connsiteX99" fmla="*/ 319913 w 1940820"/>
                <a:gd name="connsiteY99" fmla="*/ 1201680 h 1552200"/>
                <a:gd name="connsiteX100" fmla="*/ 320243 w 1940820"/>
                <a:gd name="connsiteY100" fmla="*/ 966916 h 1552200"/>
                <a:gd name="connsiteX101" fmla="*/ 117096 w 1940820"/>
                <a:gd name="connsiteY101" fmla="*/ 1084583 h 1552200"/>
                <a:gd name="connsiteX102" fmla="*/ 234764 w 1940820"/>
                <a:gd name="connsiteY102" fmla="*/ 881437 h 1552200"/>
                <a:gd name="connsiteX103" fmla="*/ 0 w 1940820"/>
                <a:gd name="connsiteY103" fmla="*/ 881767 h 1552200"/>
                <a:gd name="connsiteX104" fmla="*/ 203476 w 1940820"/>
                <a:gd name="connsiteY104" fmla="*/ 764670 h 1552200"/>
                <a:gd name="connsiteX105" fmla="*/ 0 w 1940820"/>
                <a:gd name="connsiteY105" fmla="*/ 647574 h 1552200"/>
                <a:gd name="connsiteX106" fmla="*/ 234764 w 1940820"/>
                <a:gd name="connsiteY106" fmla="*/ 647903 h 1552200"/>
                <a:gd name="connsiteX107" fmla="*/ 117097 w 1940820"/>
                <a:gd name="connsiteY107" fmla="*/ 444757 h 1552200"/>
                <a:gd name="connsiteX108" fmla="*/ 320243 w 1940820"/>
                <a:gd name="connsiteY108" fmla="*/ 562424 h 1552200"/>
                <a:gd name="connsiteX109" fmla="*/ 319913 w 1940820"/>
                <a:gd name="connsiteY109" fmla="*/ 327660 h 1552200"/>
                <a:gd name="connsiteX110" fmla="*/ 437010 w 1940820"/>
                <a:gd name="connsiteY110" fmla="*/ 531136 h 1552200"/>
                <a:gd name="connsiteX111" fmla="*/ 499814 w 1940820"/>
                <a:gd name="connsiteY111" fmla="*/ 422004 h 1552200"/>
                <a:gd name="connsiteX112" fmla="*/ 388620 w 1940820"/>
                <a:gd name="connsiteY112" fmla="*/ 358014 h 1552200"/>
                <a:gd name="connsiteX113" fmla="*/ 536520 w 1940820"/>
                <a:gd name="connsiteY113" fmla="*/ 358221 h 1552200"/>
                <a:gd name="connsiteX114" fmla="*/ 554107 w 1940820"/>
                <a:gd name="connsiteY114" fmla="*/ 327660 h 1552200"/>
                <a:gd name="connsiteX115" fmla="*/ 554064 w 1940820"/>
                <a:gd name="connsiteY115" fmla="*/ 358246 h 1552200"/>
                <a:gd name="connsiteX116" fmla="*/ 623384 w 1940820"/>
                <a:gd name="connsiteY116" fmla="*/ 358343 h 1552200"/>
                <a:gd name="connsiteX117" fmla="*/ 505717 w 1940820"/>
                <a:gd name="connsiteY117" fmla="*/ 155197 h 1552200"/>
                <a:gd name="connsiteX118" fmla="*/ 708863 w 1940820"/>
                <a:gd name="connsiteY118" fmla="*/ 272864 h 1552200"/>
                <a:gd name="connsiteX119" fmla="*/ 708533 w 1940820"/>
                <a:gd name="connsiteY119" fmla="*/ 38100 h 1552200"/>
                <a:gd name="connsiteX120" fmla="*/ 825630 w 1940820"/>
                <a:gd name="connsiteY120" fmla="*/ 241576 h 1552200"/>
                <a:gd name="connsiteX121" fmla="*/ 942727 w 1940820"/>
                <a:gd name="connsiteY121" fmla="*/ 38100 h 1552200"/>
                <a:gd name="connsiteX122" fmla="*/ 942397 w 1940820"/>
                <a:gd name="connsiteY122" fmla="*/ 272864 h 1552200"/>
                <a:gd name="connsiteX123" fmla="*/ 1145544 w 1940820"/>
                <a:gd name="connsiteY123" fmla="*/ 155197 h 1552200"/>
                <a:gd name="connsiteX124" fmla="*/ 1027876 w 1940820"/>
                <a:gd name="connsiteY124" fmla="*/ 358343 h 1552200"/>
                <a:gd name="connsiteX125" fmla="*/ 1133320 w 1940820"/>
                <a:gd name="connsiteY125" fmla="*/ 358195 h 1552200"/>
                <a:gd name="connsiteX126" fmla="*/ 1066800 w 1940820"/>
                <a:gd name="connsiteY126" fmla="*/ 319914 h 1552200"/>
                <a:gd name="connsiteX127" fmla="*/ 1301564 w 1940820"/>
                <a:gd name="connsiteY127" fmla="*/ 320243 h 1552200"/>
                <a:gd name="connsiteX128" fmla="*/ 1183897 w 1940820"/>
                <a:gd name="connsiteY128" fmla="*/ 117097 h 1552200"/>
                <a:gd name="connsiteX129" fmla="*/ 1387043 w 1940820"/>
                <a:gd name="connsiteY129" fmla="*/ 234764 h 155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940820" h="1552200">
                  <a:moveTo>
                    <a:pt x="1118684" y="1231957"/>
                  </a:moveTo>
                  <a:lnTo>
                    <a:pt x="1040389" y="1232067"/>
                  </a:lnTo>
                  <a:lnTo>
                    <a:pt x="1079505" y="1299598"/>
                  </a:lnTo>
                  <a:close/>
                  <a:moveTo>
                    <a:pt x="553887" y="1045397"/>
                  </a:moveTo>
                  <a:lnTo>
                    <a:pt x="553912" y="1063049"/>
                  </a:lnTo>
                  <a:lnTo>
                    <a:pt x="569236" y="1054230"/>
                  </a:lnTo>
                  <a:close/>
                  <a:moveTo>
                    <a:pt x="1044196" y="869822"/>
                  </a:moveTo>
                  <a:lnTo>
                    <a:pt x="1005016" y="937463"/>
                  </a:lnTo>
                  <a:lnTo>
                    <a:pt x="1083311" y="937353"/>
                  </a:lnTo>
                  <a:close/>
                  <a:moveTo>
                    <a:pt x="685868" y="755852"/>
                  </a:moveTo>
                  <a:lnTo>
                    <a:pt x="670544" y="764670"/>
                  </a:lnTo>
                  <a:lnTo>
                    <a:pt x="685893" y="773503"/>
                  </a:lnTo>
                  <a:close/>
                  <a:moveTo>
                    <a:pt x="825630" y="708644"/>
                  </a:moveTo>
                  <a:lnTo>
                    <a:pt x="781958" y="784532"/>
                  </a:lnTo>
                  <a:lnTo>
                    <a:pt x="802770" y="820696"/>
                  </a:lnTo>
                  <a:lnTo>
                    <a:pt x="846442" y="744809"/>
                  </a:lnTo>
                  <a:close/>
                  <a:moveTo>
                    <a:pt x="942397" y="677356"/>
                  </a:moveTo>
                  <a:lnTo>
                    <a:pt x="942624" y="838612"/>
                  </a:lnTo>
                  <a:lnTo>
                    <a:pt x="1005143" y="802400"/>
                  </a:lnTo>
                  <a:lnTo>
                    <a:pt x="1001017" y="795277"/>
                  </a:lnTo>
                  <a:lnTo>
                    <a:pt x="1009228" y="800033"/>
                  </a:lnTo>
                  <a:lnTo>
                    <a:pt x="1081710" y="758050"/>
                  </a:lnTo>
                  <a:close/>
                  <a:moveTo>
                    <a:pt x="1503810" y="670544"/>
                  </a:moveTo>
                  <a:lnTo>
                    <a:pt x="1437877" y="785114"/>
                  </a:lnTo>
                  <a:lnTo>
                    <a:pt x="1437697" y="912944"/>
                  </a:lnTo>
                  <a:lnTo>
                    <a:pt x="1591905" y="823624"/>
                  </a:lnTo>
                  <a:close/>
                  <a:moveTo>
                    <a:pt x="1387043" y="639256"/>
                  </a:moveTo>
                  <a:lnTo>
                    <a:pt x="1232835" y="728577"/>
                  </a:lnTo>
                  <a:lnTo>
                    <a:pt x="1320930" y="881656"/>
                  </a:lnTo>
                  <a:lnTo>
                    <a:pt x="1386863" y="767086"/>
                  </a:lnTo>
                  <a:close/>
                  <a:moveTo>
                    <a:pt x="1301564" y="553777"/>
                  </a:moveTo>
                  <a:lnTo>
                    <a:pt x="1196119" y="553925"/>
                  </a:lnTo>
                  <a:lnTo>
                    <a:pt x="1262640" y="592207"/>
                  </a:lnTo>
                  <a:lnTo>
                    <a:pt x="1027876" y="591877"/>
                  </a:lnTo>
                  <a:lnTo>
                    <a:pt x="1113471" y="739653"/>
                  </a:lnTo>
                  <a:lnTo>
                    <a:pt x="1122684" y="734317"/>
                  </a:lnTo>
                  <a:lnTo>
                    <a:pt x="1116532" y="744938"/>
                  </a:lnTo>
                  <a:lnTo>
                    <a:pt x="1145543" y="795024"/>
                  </a:lnTo>
                  <a:lnTo>
                    <a:pt x="1102097" y="769859"/>
                  </a:lnTo>
                  <a:lnTo>
                    <a:pt x="1065680" y="832731"/>
                  </a:lnTo>
                  <a:lnTo>
                    <a:pt x="1204163" y="912944"/>
                  </a:lnTo>
                  <a:lnTo>
                    <a:pt x="1203928" y="745321"/>
                  </a:lnTo>
                  <a:lnTo>
                    <a:pt x="1183896" y="756923"/>
                  </a:lnTo>
                  <a:lnTo>
                    <a:pt x="1203895" y="722396"/>
                  </a:lnTo>
                  <a:lnTo>
                    <a:pt x="1203833" y="678180"/>
                  </a:lnTo>
                  <a:lnTo>
                    <a:pt x="1216628" y="700414"/>
                  </a:lnTo>
                  <a:close/>
                  <a:moveTo>
                    <a:pt x="553931" y="453147"/>
                  </a:moveTo>
                  <a:lnTo>
                    <a:pt x="553869" y="497109"/>
                  </a:lnTo>
                  <a:lnTo>
                    <a:pt x="592096" y="475110"/>
                  </a:lnTo>
                  <a:close/>
                  <a:moveTo>
                    <a:pt x="1197822" y="395315"/>
                  </a:moveTo>
                  <a:lnTo>
                    <a:pt x="1059164" y="475110"/>
                  </a:lnTo>
                  <a:lnTo>
                    <a:pt x="1131617" y="516806"/>
                  </a:lnTo>
                  <a:lnTo>
                    <a:pt x="1270276" y="437010"/>
                  </a:lnTo>
                  <a:close/>
                  <a:moveTo>
                    <a:pt x="1386713" y="0"/>
                  </a:moveTo>
                  <a:lnTo>
                    <a:pt x="1503810" y="203476"/>
                  </a:lnTo>
                  <a:lnTo>
                    <a:pt x="1620907" y="0"/>
                  </a:lnTo>
                  <a:lnTo>
                    <a:pt x="1620577" y="234764"/>
                  </a:lnTo>
                  <a:lnTo>
                    <a:pt x="1823724" y="117097"/>
                  </a:lnTo>
                  <a:lnTo>
                    <a:pt x="1706056" y="320243"/>
                  </a:lnTo>
                  <a:lnTo>
                    <a:pt x="1940820" y="319913"/>
                  </a:lnTo>
                  <a:lnTo>
                    <a:pt x="1737344" y="437010"/>
                  </a:lnTo>
                  <a:lnTo>
                    <a:pt x="1940820" y="554107"/>
                  </a:lnTo>
                  <a:lnTo>
                    <a:pt x="1706056" y="553777"/>
                  </a:lnTo>
                  <a:lnTo>
                    <a:pt x="1823723" y="756924"/>
                  </a:lnTo>
                  <a:lnTo>
                    <a:pt x="1620577" y="639256"/>
                  </a:lnTo>
                  <a:lnTo>
                    <a:pt x="1620813" y="806880"/>
                  </a:lnTo>
                  <a:lnTo>
                    <a:pt x="1640844" y="795277"/>
                  </a:lnTo>
                  <a:lnTo>
                    <a:pt x="1620845" y="829804"/>
                  </a:lnTo>
                  <a:lnTo>
                    <a:pt x="1620907" y="874020"/>
                  </a:lnTo>
                  <a:lnTo>
                    <a:pt x="1608112" y="851787"/>
                  </a:lnTo>
                  <a:lnTo>
                    <a:pt x="1523176" y="998423"/>
                  </a:lnTo>
                  <a:lnTo>
                    <a:pt x="1757940" y="998093"/>
                  </a:lnTo>
                  <a:lnTo>
                    <a:pt x="1554464" y="1115190"/>
                  </a:lnTo>
                  <a:lnTo>
                    <a:pt x="1757940" y="1232287"/>
                  </a:lnTo>
                  <a:lnTo>
                    <a:pt x="1523176" y="1231957"/>
                  </a:lnTo>
                  <a:lnTo>
                    <a:pt x="1640843" y="1435104"/>
                  </a:lnTo>
                  <a:lnTo>
                    <a:pt x="1437697" y="1317436"/>
                  </a:lnTo>
                  <a:lnTo>
                    <a:pt x="1438027" y="1552200"/>
                  </a:lnTo>
                  <a:lnTo>
                    <a:pt x="1320930" y="1348724"/>
                  </a:lnTo>
                  <a:lnTo>
                    <a:pt x="1203833" y="1552200"/>
                  </a:lnTo>
                  <a:lnTo>
                    <a:pt x="1204163" y="1317436"/>
                  </a:lnTo>
                  <a:lnTo>
                    <a:pt x="1118557" y="1367021"/>
                  </a:lnTo>
                  <a:lnTo>
                    <a:pt x="1122683" y="1374144"/>
                  </a:lnTo>
                  <a:lnTo>
                    <a:pt x="1114471" y="1369388"/>
                  </a:lnTo>
                  <a:lnTo>
                    <a:pt x="1001016" y="1435103"/>
                  </a:lnTo>
                  <a:lnTo>
                    <a:pt x="1058020" y="1336689"/>
                  </a:lnTo>
                  <a:lnTo>
                    <a:pt x="919537" y="1256476"/>
                  </a:lnTo>
                  <a:lnTo>
                    <a:pt x="919867" y="1491240"/>
                  </a:lnTo>
                  <a:lnTo>
                    <a:pt x="802770" y="1287764"/>
                  </a:lnTo>
                  <a:lnTo>
                    <a:pt x="685673" y="1491240"/>
                  </a:lnTo>
                  <a:lnTo>
                    <a:pt x="686003" y="1256476"/>
                  </a:lnTo>
                  <a:lnTo>
                    <a:pt x="482856" y="1374143"/>
                  </a:lnTo>
                  <a:lnTo>
                    <a:pt x="600524" y="1170997"/>
                  </a:lnTo>
                  <a:lnTo>
                    <a:pt x="554064" y="1171062"/>
                  </a:lnTo>
                  <a:lnTo>
                    <a:pt x="554107" y="1201680"/>
                  </a:lnTo>
                  <a:lnTo>
                    <a:pt x="536501" y="1171087"/>
                  </a:lnTo>
                  <a:lnTo>
                    <a:pt x="365760" y="1171327"/>
                  </a:lnTo>
                  <a:lnTo>
                    <a:pt x="494127" y="1097454"/>
                  </a:lnTo>
                  <a:lnTo>
                    <a:pt x="437010" y="998204"/>
                  </a:lnTo>
                  <a:lnTo>
                    <a:pt x="319913" y="1201680"/>
                  </a:lnTo>
                  <a:lnTo>
                    <a:pt x="320243" y="966916"/>
                  </a:lnTo>
                  <a:lnTo>
                    <a:pt x="117096" y="1084583"/>
                  </a:lnTo>
                  <a:lnTo>
                    <a:pt x="234764" y="881437"/>
                  </a:lnTo>
                  <a:lnTo>
                    <a:pt x="0" y="881767"/>
                  </a:lnTo>
                  <a:lnTo>
                    <a:pt x="203476" y="764670"/>
                  </a:lnTo>
                  <a:lnTo>
                    <a:pt x="0" y="647574"/>
                  </a:lnTo>
                  <a:lnTo>
                    <a:pt x="234764" y="647903"/>
                  </a:lnTo>
                  <a:lnTo>
                    <a:pt x="117097" y="444757"/>
                  </a:lnTo>
                  <a:lnTo>
                    <a:pt x="320243" y="562424"/>
                  </a:lnTo>
                  <a:lnTo>
                    <a:pt x="319913" y="327660"/>
                  </a:lnTo>
                  <a:lnTo>
                    <a:pt x="437010" y="531136"/>
                  </a:lnTo>
                  <a:lnTo>
                    <a:pt x="499814" y="422004"/>
                  </a:lnTo>
                  <a:lnTo>
                    <a:pt x="388620" y="358014"/>
                  </a:lnTo>
                  <a:lnTo>
                    <a:pt x="536520" y="358221"/>
                  </a:lnTo>
                  <a:lnTo>
                    <a:pt x="554107" y="327660"/>
                  </a:lnTo>
                  <a:lnTo>
                    <a:pt x="554064" y="358246"/>
                  </a:lnTo>
                  <a:lnTo>
                    <a:pt x="623384" y="358343"/>
                  </a:lnTo>
                  <a:lnTo>
                    <a:pt x="505717" y="155197"/>
                  </a:lnTo>
                  <a:lnTo>
                    <a:pt x="708863" y="272864"/>
                  </a:lnTo>
                  <a:lnTo>
                    <a:pt x="708533" y="38100"/>
                  </a:lnTo>
                  <a:lnTo>
                    <a:pt x="825630" y="241576"/>
                  </a:lnTo>
                  <a:lnTo>
                    <a:pt x="942727" y="38100"/>
                  </a:lnTo>
                  <a:lnTo>
                    <a:pt x="942397" y="272864"/>
                  </a:lnTo>
                  <a:lnTo>
                    <a:pt x="1145544" y="155197"/>
                  </a:lnTo>
                  <a:lnTo>
                    <a:pt x="1027876" y="358343"/>
                  </a:lnTo>
                  <a:lnTo>
                    <a:pt x="1133320" y="358195"/>
                  </a:lnTo>
                  <a:lnTo>
                    <a:pt x="1066800" y="319914"/>
                  </a:lnTo>
                  <a:lnTo>
                    <a:pt x="1301564" y="320243"/>
                  </a:lnTo>
                  <a:lnTo>
                    <a:pt x="1183897" y="117097"/>
                  </a:lnTo>
                  <a:lnTo>
                    <a:pt x="1387043" y="2347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楕円 28"/>
            <p:cNvSpPr/>
            <p:nvPr/>
          </p:nvSpPr>
          <p:spPr bwMode="auto">
            <a:xfrm>
              <a:off x="2284657" y="272797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/>
            <p:cNvSpPr/>
            <p:nvPr/>
          </p:nvSpPr>
          <p:spPr bwMode="auto">
            <a:xfrm>
              <a:off x="1896037" y="301753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/>
            <p:cNvSpPr/>
            <p:nvPr/>
          </p:nvSpPr>
          <p:spPr bwMode="auto">
            <a:xfrm>
              <a:off x="2261797" y="330709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/>
            <p:cNvSpPr/>
            <p:nvPr/>
          </p:nvSpPr>
          <p:spPr bwMode="auto">
            <a:xfrm>
              <a:off x="2779957" y="336805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/>
            <p:cNvSpPr/>
            <p:nvPr/>
          </p:nvSpPr>
          <p:spPr bwMode="auto">
            <a:xfrm>
              <a:off x="2962837" y="2689870"/>
              <a:ext cx="298018" cy="2980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4161296" y="2986717"/>
            <a:ext cx="1568157" cy="1246974"/>
            <a:chOff x="3529945" y="2423571"/>
            <a:chExt cx="1897417" cy="1508797"/>
          </a:xfrm>
        </p:grpSpPr>
        <p:sp>
          <p:nvSpPr>
            <p:cNvPr id="35" name="フリーフォーム: 図形 34"/>
            <p:cNvSpPr/>
            <p:nvPr/>
          </p:nvSpPr>
          <p:spPr bwMode="auto">
            <a:xfrm>
              <a:off x="3529945" y="2423571"/>
              <a:ext cx="1897417" cy="1508797"/>
            </a:xfrm>
            <a:custGeom>
              <a:avLst/>
              <a:gdLst>
                <a:gd name="connsiteX0" fmla="*/ 1031213 w 1897417"/>
                <a:gd name="connsiteY0" fmla="*/ 1313442 h 1508797"/>
                <a:gd name="connsiteX1" fmla="*/ 1003362 w 1897417"/>
                <a:gd name="connsiteY1" fmla="*/ 1317326 h 1508797"/>
                <a:gd name="connsiteX2" fmla="*/ 1010943 w 1897417"/>
                <a:gd name="connsiteY2" fmla="*/ 1371691 h 1508797"/>
                <a:gd name="connsiteX3" fmla="*/ 1526366 w 1897417"/>
                <a:gd name="connsiteY3" fmla="*/ 773955 h 1508797"/>
                <a:gd name="connsiteX4" fmla="*/ 1519182 w 1897417"/>
                <a:gd name="connsiteY4" fmla="*/ 825473 h 1508797"/>
                <a:gd name="connsiteX5" fmla="*/ 1555680 w 1897417"/>
                <a:gd name="connsiteY5" fmla="*/ 812772 h 1508797"/>
                <a:gd name="connsiteX6" fmla="*/ 1069354 w 1897417"/>
                <a:gd name="connsiteY6" fmla="*/ 754326 h 1508797"/>
                <a:gd name="connsiteX7" fmla="*/ 1049084 w 1897417"/>
                <a:gd name="connsiteY7" fmla="*/ 812575 h 1508797"/>
                <a:gd name="connsiteX8" fmla="*/ 1076935 w 1897417"/>
                <a:gd name="connsiteY8" fmla="*/ 808692 h 1508797"/>
                <a:gd name="connsiteX9" fmla="*/ 1023882 w 1897417"/>
                <a:gd name="connsiteY9" fmla="*/ 721424 h 1508797"/>
                <a:gd name="connsiteX10" fmla="*/ 1028555 w 1897417"/>
                <a:gd name="connsiteY10" fmla="*/ 754932 h 1508797"/>
                <a:gd name="connsiteX11" fmla="*/ 1074363 w 1897417"/>
                <a:gd name="connsiteY11" fmla="*/ 738991 h 1508797"/>
                <a:gd name="connsiteX12" fmla="*/ 1262155 w 1897417"/>
                <a:gd name="connsiteY12" fmla="*/ 683324 h 1508797"/>
                <a:gd name="connsiteX13" fmla="*/ 1225658 w 1897417"/>
                <a:gd name="connsiteY13" fmla="*/ 696025 h 1508797"/>
                <a:gd name="connsiteX14" fmla="*/ 1254971 w 1897417"/>
                <a:gd name="connsiteY14" fmla="*/ 734842 h 1508797"/>
                <a:gd name="connsiteX15" fmla="*/ 1155503 w 1897417"/>
                <a:gd name="connsiteY15" fmla="*/ 614199 h 1508797"/>
                <a:gd name="connsiteX16" fmla="*/ 1109704 w 1897417"/>
                <a:gd name="connsiteY16" fmla="*/ 616850 h 1508797"/>
                <a:gd name="connsiteX17" fmla="*/ 1149245 w 1897417"/>
                <a:gd name="connsiteY17" fmla="*/ 684141 h 1508797"/>
                <a:gd name="connsiteX18" fmla="*/ 1071944 w 1897417"/>
                <a:gd name="connsiteY18" fmla="*/ 673362 h 1508797"/>
                <a:gd name="connsiteX19" fmla="*/ 1097596 w 1897417"/>
                <a:gd name="connsiteY19" fmla="*/ 747076 h 1508797"/>
                <a:gd name="connsiteX20" fmla="*/ 1074656 w 1897417"/>
                <a:gd name="connsiteY20" fmla="*/ 739093 h 1508797"/>
                <a:gd name="connsiteX21" fmla="*/ 1070987 w 1897417"/>
                <a:gd name="connsiteY21" fmla="*/ 749636 h 1508797"/>
                <a:gd name="connsiteX22" fmla="*/ 1135787 w 1897417"/>
                <a:gd name="connsiteY22" fmla="*/ 787713 h 1508797"/>
                <a:gd name="connsiteX23" fmla="*/ 1140298 w 1897417"/>
                <a:gd name="connsiteY23" fmla="*/ 709793 h 1508797"/>
                <a:gd name="connsiteX24" fmla="*/ 1198584 w 1897417"/>
                <a:gd name="connsiteY24" fmla="*/ 761702 h 1508797"/>
                <a:gd name="connsiteX25" fmla="*/ 1214648 w 1897417"/>
                <a:gd name="connsiteY25" fmla="*/ 699856 h 1508797"/>
                <a:gd name="connsiteX26" fmla="*/ 1188441 w 1897417"/>
                <a:gd name="connsiteY26" fmla="*/ 708976 h 1508797"/>
                <a:gd name="connsiteX27" fmla="*/ 1214093 w 1897417"/>
                <a:gd name="connsiteY27" fmla="*/ 635262 h 1508797"/>
                <a:gd name="connsiteX28" fmla="*/ 1136792 w 1897417"/>
                <a:gd name="connsiteY28" fmla="*/ 646041 h 1508797"/>
                <a:gd name="connsiteX29" fmla="*/ 1156698 w 1897417"/>
                <a:gd name="connsiteY29" fmla="*/ 577613 h 1508797"/>
                <a:gd name="connsiteX30" fmla="*/ 1168930 w 1897417"/>
                <a:gd name="connsiteY30" fmla="*/ 591349 h 1508797"/>
                <a:gd name="connsiteX31" fmla="*/ 1176333 w 1897417"/>
                <a:gd name="connsiteY31" fmla="*/ 578750 h 1508797"/>
                <a:gd name="connsiteX32" fmla="*/ 1117107 w 1897417"/>
                <a:gd name="connsiteY32" fmla="*/ 277368 h 1508797"/>
                <a:gd name="connsiteX33" fmla="*/ 1109704 w 1897417"/>
                <a:gd name="connsiteY33" fmla="*/ 289967 h 1508797"/>
                <a:gd name="connsiteX34" fmla="*/ 1129340 w 1897417"/>
                <a:gd name="connsiteY34" fmla="*/ 291104 h 1508797"/>
                <a:gd name="connsiteX35" fmla="*/ 1482109 w 1897417"/>
                <a:gd name="connsiteY35" fmla="*/ 0 h 1508797"/>
                <a:gd name="connsiteX36" fmla="*/ 1516094 w 1897417"/>
                <a:gd name="connsiteY36" fmla="*/ 70264 h 1508797"/>
                <a:gd name="connsiteX37" fmla="*/ 1563131 w 1897417"/>
                <a:gd name="connsiteY37" fmla="*/ 7978 h 1508797"/>
                <a:gd name="connsiteX38" fmla="*/ 1582753 w 1897417"/>
                <a:gd name="connsiteY38" fmla="*/ 83522 h 1508797"/>
                <a:gd name="connsiteX39" fmla="*/ 1641039 w 1897417"/>
                <a:gd name="connsiteY39" fmla="*/ 31613 h 1508797"/>
                <a:gd name="connsiteX40" fmla="*/ 1645550 w 1897417"/>
                <a:gd name="connsiteY40" fmla="*/ 109533 h 1508797"/>
                <a:gd name="connsiteX41" fmla="*/ 1712841 w 1897417"/>
                <a:gd name="connsiteY41" fmla="*/ 69992 h 1508797"/>
                <a:gd name="connsiteX42" fmla="*/ 1702062 w 1897417"/>
                <a:gd name="connsiteY42" fmla="*/ 147293 h 1508797"/>
                <a:gd name="connsiteX43" fmla="*/ 1775776 w 1897417"/>
                <a:gd name="connsiteY43" fmla="*/ 121641 h 1508797"/>
                <a:gd name="connsiteX44" fmla="*/ 1750124 w 1897417"/>
                <a:gd name="connsiteY44" fmla="*/ 195355 h 1508797"/>
                <a:gd name="connsiteX45" fmla="*/ 1827425 w 1897417"/>
                <a:gd name="connsiteY45" fmla="*/ 184576 h 1508797"/>
                <a:gd name="connsiteX46" fmla="*/ 1787884 w 1897417"/>
                <a:gd name="connsiteY46" fmla="*/ 251867 h 1508797"/>
                <a:gd name="connsiteX47" fmla="*/ 1865804 w 1897417"/>
                <a:gd name="connsiteY47" fmla="*/ 256378 h 1508797"/>
                <a:gd name="connsiteX48" fmla="*/ 1813895 w 1897417"/>
                <a:gd name="connsiteY48" fmla="*/ 314664 h 1508797"/>
                <a:gd name="connsiteX49" fmla="*/ 1889439 w 1897417"/>
                <a:gd name="connsiteY49" fmla="*/ 334286 h 1508797"/>
                <a:gd name="connsiteX50" fmla="*/ 1827153 w 1897417"/>
                <a:gd name="connsiteY50" fmla="*/ 381323 h 1508797"/>
                <a:gd name="connsiteX51" fmla="*/ 1897417 w 1897417"/>
                <a:gd name="connsiteY51" fmla="*/ 415309 h 1508797"/>
                <a:gd name="connsiteX52" fmla="*/ 1827153 w 1897417"/>
                <a:gd name="connsiteY52" fmla="*/ 449294 h 1508797"/>
                <a:gd name="connsiteX53" fmla="*/ 1889439 w 1897417"/>
                <a:gd name="connsiteY53" fmla="*/ 496331 h 1508797"/>
                <a:gd name="connsiteX54" fmla="*/ 1813895 w 1897417"/>
                <a:gd name="connsiteY54" fmla="*/ 515953 h 1508797"/>
                <a:gd name="connsiteX55" fmla="*/ 1865804 w 1897417"/>
                <a:gd name="connsiteY55" fmla="*/ 574239 h 1508797"/>
                <a:gd name="connsiteX56" fmla="*/ 1787884 w 1897417"/>
                <a:gd name="connsiteY56" fmla="*/ 578750 h 1508797"/>
                <a:gd name="connsiteX57" fmla="*/ 1827425 w 1897417"/>
                <a:gd name="connsiteY57" fmla="*/ 646041 h 1508797"/>
                <a:gd name="connsiteX58" fmla="*/ 1750124 w 1897417"/>
                <a:gd name="connsiteY58" fmla="*/ 635262 h 1508797"/>
                <a:gd name="connsiteX59" fmla="*/ 1775776 w 1897417"/>
                <a:gd name="connsiteY59" fmla="*/ 708976 h 1508797"/>
                <a:gd name="connsiteX60" fmla="*/ 1702062 w 1897417"/>
                <a:gd name="connsiteY60" fmla="*/ 683324 h 1508797"/>
                <a:gd name="connsiteX61" fmla="*/ 1712841 w 1897417"/>
                <a:gd name="connsiteY61" fmla="*/ 760625 h 1508797"/>
                <a:gd name="connsiteX62" fmla="*/ 1645550 w 1897417"/>
                <a:gd name="connsiteY62" fmla="*/ 721084 h 1508797"/>
                <a:gd name="connsiteX63" fmla="*/ 1641039 w 1897417"/>
                <a:gd name="connsiteY63" fmla="*/ 799004 h 1508797"/>
                <a:gd name="connsiteX64" fmla="*/ 1582753 w 1897417"/>
                <a:gd name="connsiteY64" fmla="*/ 747095 h 1508797"/>
                <a:gd name="connsiteX65" fmla="*/ 1566689 w 1897417"/>
                <a:gd name="connsiteY65" fmla="*/ 808941 h 1508797"/>
                <a:gd name="connsiteX66" fmla="*/ 1592896 w 1897417"/>
                <a:gd name="connsiteY66" fmla="*/ 799821 h 1508797"/>
                <a:gd name="connsiteX67" fmla="*/ 1567244 w 1897417"/>
                <a:gd name="connsiteY67" fmla="*/ 873535 h 1508797"/>
                <a:gd name="connsiteX68" fmla="*/ 1644545 w 1897417"/>
                <a:gd name="connsiteY68" fmla="*/ 862756 h 1508797"/>
                <a:gd name="connsiteX69" fmla="*/ 1605004 w 1897417"/>
                <a:gd name="connsiteY69" fmla="*/ 930047 h 1508797"/>
                <a:gd name="connsiteX70" fmla="*/ 1682924 w 1897417"/>
                <a:gd name="connsiteY70" fmla="*/ 934558 h 1508797"/>
                <a:gd name="connsiteX71" fmla="*/ 1631015 w 1897417"/>
                <a:gd name="connsiteY71" fmla="*/ 992844 h 1508797"/>
                <a:gd name="connsiteX72" fmla="*/ 1706559 w 1897417"/>
                <a:gd name="connsiteY72" fmla="*/ 1012466 h 1508797"/>
                <a:gd name="connsiteX73" fmla="*/ 1644273 w 1897417"/>
                <a:gd name="connsiteY73" fmla="*/ 1059503 h 1508797"/>
                <a:gd name="connsiteX74" fmla="*/ 1714537 w 1897417"/>
                <a:gd name="connsiteY74" fmla="*/ 1093489 h 1508797"/>
                <a:gd name="connsiteX75" fmla="*/ 1644273 w 1897417"/>
                <a:gd name="connsiteY75" fmla="*/ 1127474 h 1508797"/>
                <a:gd name="connsiteX76" fmla="*/ 1706559 w 1897417"/>
                <a:gd name="connsiteY76" fmla="*/ 1174511 h 1508797"/>
                <a:gd name="connsiteX77" fmla="*/ 1631015 w 1897417"/>
                <a:gd name="connsiteY77" fmla="*/ 1194133 h 1508797"/>
                <a:gd name="connsiteX78" fmla="*/ 1682924 w 1897417"/>
                <a:gd name="connsiteY78" fmla="*/ 1252419 h 1508797"/>
                <a:gd name="connsiteX79" fmla="*/ 1605004 w 1897417"/>
                <a:gd name="connsiteY79" fmla="*/ 1256930 h 1508797"/>
                <a:gd name="connsiteX80" fmla="*/ 1644545 w 1897417"/>
                <a:gd name="connsiteY80" fmla="*/ 1324221 h 1508797"/>
                <a:gd name="connsiteX81" fmla="*/ 1567244 w 1897417"/>
                <a:gd name="connsiteY81" fmla="*/ 1313442 h 1508797"/>
                <a:gd name="connsiteX82" fmla="*/ 1592896 w 1897417"/>
                <a:gd name="connsiteY82" fmla="*/ 1387156 h 1508797"/>
                <a:gd name="connsiteX83" fmla="*/ 1519182 w 1897417"/>
                <a:gd name="connsiteY83" fmla="*/ 1361504 h 1508797"/>
                <a:gd name="connsiteX84" fmla="*/ 1529961 w 1897417"/>
                <a:gd name="connsiteY84" fmla="*/ 1438805 h 1508797"/>
                <a:gd name="connsiteX85" fmla="*/ 1462670 w 1897417"/>
                <a:gd name="connsiteY85" fmla="*/ 1399264 h 1508797"/>
                <a:gd name="connsiteX86" fmla="*/ 1458159 w 1897417"/>
                <a:gd name="connsiteY86" fmla="*/ 1477184 h 1508797"/>
                <a:gd name="connsiteX87" fmla="*/ 1399873 w 1897417"/>
                <a:gd name="connsiteY87" fmla="*/ 1425275 h 1508797"/>
                <a:gd name="connsiteX88" fmla="*/ 1380251 w 1897417"/>
                <a:gd name="connsiteY88" fmla="*/ 1500819 h 1508797"/>
                <a:gd name="connsiteX89" fmla="*/ 1333214 w 1897417"/>
                <a:gd name="connsiteY89" fmla="*/ 1438533 h 1508797"/>
                <a:gd name="connsiteX90" fmla="*/ 1299229 w 1897417"/>
                <a:gd name="connsiteY90" fmla="*/ 1508797 h 1508797"/>
                <a:gd name="connsiteX91" fmla="*/ 1265243 w 1897417"/>
                <a:gd name="connsiteY91" fmla="*/ 1438533 h 1508797"/>
                <a:gd name="connsiteX92" fmla="*/ 1218206 w 1897417"/>
                <a:gd name="connsiteY92" fmla="*/ 1500819 h 1508797"/>
                <a:gd name="connsiteX93" fmla="*/ 1198584 w 1897417"/>
                <a:gd name="connsiteY93" fmla="*/ 1425275 h 1508797"/>
                <a:gd name="connsiteX94" fmla="*/ 1140298 w 1897417"/>
                <a:gd name="connsiteY94" fmla="*/ 1477184 h 1508797"/>
                <a:gd name="connsiteX95" fmla="*/ 1135787 w 1897417"/>
                <a:gd name="connsiteY95" fmla="*/ 1399264 h 1508797"/>
                <a:gd name="connsiteX96" fmla="*/ 1068496 w 1897417"/>
                <a:gd name="connsiteY96" fmla="*/ 1438805 h 1508797"/>
                <a:gd name="connsiteX97" fmla="*/ 1079275 w 1897417"/>
                <a:gd name="connsiteY97" fmla="*/ 1361504 h 1508797"/>
                <a:gd name="connsiteX98" fmla="*/ 1005561 w 1897417"/>
                <a:gd name="connsiteY98" fmla="*/ 1387156 h 1508797"/>
                <a:gd name="connsiteX99" fmla="*/ 1009311 w 1897417"/>
                <a:gd name="connsiteY99" fmla="*/ 1376382 h 1508797"/>
                <a:gd name="connsiteX100" fmla="*/ 944510 w 1897417"/>
                <a:gd name="connsiteY100" fmla="*/ 1338304 h 1508797"/>
                <a:gd name="connsiteX101" fmla="*/ 939999 w 1897417"/>
                <a:gd name="connsiteY101" fmla="*/ 1416224 h 1508797"/>
                <a:gd name="connsiteX102" fmla="*/ 881713 w 1897417"/>
                <a:gd name="connsiteY102" fmla="*/ 1364315 h 1508797"/>
                <a:gd name="connsiteX103" fmla="*/ 862091 w 1897417"/>
                <a:gd name="connsiteY103" fmla="*/ 1439859 h 1508797"/>
                <a:gd name="connsiteX104" fmla="*/ 815054 w 1897417"/>
                <a:gd name="connsiteY104" fmla="*/ 1377573 h 1508797"/>
                <a:gd name="connsiteX105" fmla="*/ 781069 w 1897417"/>
                <a:gd name="connsiteY105" fmla="*/ 1447837 h 1508797"/>
                <a:gd name="connsiteX106" fmla="*/ 747083 w 1897417"/>
                <a:gd name="connsiteY106" fmla="*/ 1377573 h 1508797"/>
                <a:gd name="connsiteX107" fmla="*/ 700046 w 1897417"/>
                <a:gd name="connsiteY107" fmla="*/ 1439859 h 1508797"/>
                <a:gd name="connsiteX108" fmla="*/ 680424 w 1897417"/>
                <a:gd name="connsiteY108" fmla="*/ 1364315 h 1508797"/>
                <a:gd name="connsiteX109" fmla="*/ 622138 w 1897417"/>
                <a:gd name="connsiteY109" fmla="*/ 1416224 h 1508797"/>
                <a:gd name="connsiteX110" fmla="*/ 617627 w 1897417"/>
                <a:gd name="connsiteY110" fmla="*/ 1338304 h 1508797"/>
                <a:gd name="connsiteX111" fmla="*/ 550336 w 1897417"/>
                <a:gd name="connsiteY111" fmla="*/ 1377845 h 1508797"/>
                <a:gd name="connsiteX112" fmla="*/ 561115 w 1897417"/>
                <a:gd name="connsiteY112" fmla="*/ 1300544 h 1508797"/>
                <a:gd name="connsiteX113" fmla="*/ 487401 w 1897417"/>
                <a:gd name="connsiteY113" fmla="*/ 1326196 h 1508797"/>
                <a:gd name="connsiteX114" fmla="*/ 513053 w 1897417"/>
                <a:gd name="connsiteY114" fmla="*/ 1252482 h 1508797"/>
                <a:gd name="connsiteX115" fmla="*/ 435752 w 1897417"/>
                <a:gd name="connsiteY115" fmla="*/ 1263261 h 1508797"/>
                <a:gd name="connsiteX116" fmla="*/ 475293 w 1897417"/>
                <a:gd name="connsiteY116" fmla="*/ 1195970 h 1508797"/>
                <a:gd name="connsiteX117" fmla="*/ 397373 w 1897417"/>
                <a:gd name="connsiteY117" fmla="*/ 1191459 h 1508797"/>
                <a:gd name="connsiteX118" fmla="*/ 449282 w 1897417"/>
                <a:gd name="connsiteY118" fmla="*/ 1133173 h 1508797"/>
                <a:gd name="connsiteX119" fmla="*/ 429888 w 1897417"/>
                <a:gd name="connsiteY119" fmla="*/ 1128136 h 1508797"/>
                <a:gd name="connsiteX120" fmla="*/ 415309 w 1897417"/>
                <a:gd name="connsiteY120" fmla="*/ 1158277 h 1508797"/>
                <a:gd name="connsiteX121" fmla="*/ 396540 w 1897417"/>
                <a:gd name="connsiteY121" fmla="*/ 1119474 h 1508797"/>
                <a:gd name="connsiteX122" fmla="*/ 373738 w 1897417"/>
                <a:gd name="connsiteY122" fmla="*/ 1113551 h 1508797"/>
                <a:gd name="connsiteX123" fmla="*/ 388341 w 1897417"/>
                <a:gd name="connsiteY123" fmla="*/ 1102523 h 1508797"/>
                <a:gd name="connsiteX124" fmla="*/ 381323 w 1897417"/>
                <a:gd name="connsiteY124" fmla="*/ 1088013 h 1508797"/>
                <a:gd name="connsiteX125" fmla="*/ 334286 w 1897417"/>
                <a:gd name="connsiteY125" fmla="*/ 1150299 h 1508797"/>
                <a:gd name="connsiteX126" fmla="*/ 314664 w 1897417"/>
                <a:gd name="connsiteY126" fmla="*/ 1074755 h 1508797"/>
                <a:gd name="connsiteX127" fmla="*/ 256378 w 1897417"/>
                <a:gd name="connsiteY127" fmla="*/ 1126664 h 1508797"/>
                <a:gd name="connsiteX128" fmla="*/ 251867 w 1897417"/>
                <a:gd name="connsiteY128" fmla="*/ 1048744 h 1508797"/>
                <a:gd name="connsiteX129" fmla="*/ 184576 w 1897417"/>
                <a:gd name="connsiteY129" fmla="*/ 1088285 h 1508797"/>
                <a:gd name="connsiteX130" fmla="*/ 195355 w 1897417"/>
                <a:gd name="connsiteY130" fmla="*/ 1010984 h 1508797"/>
                <a:gd name="connsiteX131" fmla="*/ 121641 w 1897417"/>
                <a:gd name="connsiteY131" fmla="*/ 1036636 h 1508797"/>
                <a:gd name="connsiteX132" fmla="*/ 147293 w 1897417"/>
                <a:gd name="connsiteY132" fmla="*/ 962922 h 1508797"/>
                <a:gd name="connsiteX133" fmla="*/ 69992 w 1897417"/>
                <a:gd name="connsiteY133" fmla="*/ 973701 h 1508797"/>
                <a:gd name="connsiteX134" fmla="*/ 109533 w 1897417"/>
                <a:gd name="connsiteY134" fmla="*/ 906410 h 1508797"/>
                <a:gd name="connsiteX135" fmla="*/ 31613 w 1897417"/>
                <a:gd name="connsiteY135" fmla="*/ 901899 h 1508797"/>
                <a:gd name="connsiteX136" fmla="*/ 83522 w 1897417"/>
                <a:gd name="connsiteY136" fmla="*/ 843613 h 1508797"/>
                <a:gd name="connsiteX137" fmla="*/ 7978 w 1897417"/>
                <a:gd name="connsiteY137" fmla="*/ 823991 h 1508797"/>
                <a:gd name="connsiteX138" fmla="*/ 70264 w 1897417"/>
                <a:gd name="connsiteY138" fmla="*/ 776954 h 1508797"/>
                <a:gd name="connsiteX139" fmla="*/ 0 w 1897417"/>
                <a:gd name="connsiteY139" fmla="*/ 742969 h 1508797"/>
                <a:gd name="connsiteX140" fmla="*/ 70264 w 1897417"/>
                <a:gd name="connsiteY140" fmla="*/ 708983 h 1508797"/>
                <a:gd name="connsiteX141" fmla="*/ 7978 w 1897417"/>
                <a:gd name="connsiteY141" fmla="*/ 661946 h 1508797"/>
                <a:gd name="connsiteX142" fmla="*/ 83522 w 1897417"/>
                <a:gd name="connsiteY142" fmla="*/ 642324 h 1508797"/>
                <a:gd name="connsiteX143" fmla="*/ 31613 w 1897417"/>
                <a:gd name="connsiteY143" fmla="*/ 584038 h 1508797"/>
                <a:gd name="connsiteX144" fmla="*/ 109533 w 1897417"/>
                <a:gd name="connsiteY144" fmla="*/ 579527 h 1508797"/>
                <a:gd name="connsiteX145" fmla="*/ 69992 w 1897417"/>
                <a:gd name="connsiteY145" fmla="*/ 512236 h 1508797"/>
                <a:gd name="connsiteX146" fmla="*/ 147293 w 1897417"/>
                <a:gd name="connsiteY146" fmla="*/ 523015 h 1508797"/>
                <a:gd name="connsiteX147" fmla="*/ 121641 w 1897417"/>
                <a:gd name="connsiteY147" fmla="*/ 449301 h 1508797"/>
                <a:gd name="connsiteX148" fmla="*/ 195355 w 1897417"/>
                <a:gd name="connsiteY148" fmla="*/ 474953 h 1508797"/>
                <a:gd name="connsiteX149" fmla="*/ 184576 w 1897417"/>
                <a:gd name="connsiteY149" fmla="*/ 397652 h 1508797"/>
                <a:gd name="connsiteX150" fmla="*/ 251867 w 1897417"/>
                <a:gd name="connsiteY150" fmla="*/ 437193 h 1508797"/>
                <a:gd name="connsiteX151" fmla="*/ 256378 w 1897417"/>
                <a:gd name="connsiteY151" fmla="*/ 359273 h 1508797"/>
                <a:gd name="connsiteX152" fmla="*/ 314664 w 1897417"/>
                <a:gd name="connsiteY152" fmla="*/ 411182 h 1508797"/>
                <a:gd name="connsiteX153" fmla="*/ 334286 w 1897417"/>
                <a:gd name="connsiteY153" fmla="*/ 335638 h 1508797"/>
                <a:gd name="connsiteX154" fmla="*/ 381323 w 1897417"/>
                <a:gd name="connsiteY154" fmla="*/ 397924 h 1508797"/>
                <a:gd name="connsiteX155" fmla="*/ 415309 w 1897417"/>
                <a:gd name="connsiteY155" fmla="*/ 327660 h 1508797"/>
                <a:gd name="connsiteX156" fmla="*/ 432439 w 1897417"/>
                <a:gd name="connsiteY156" fmla="*/ 363077 h 1508797"/>
                <a:gd name="connsiteX157" fmla="*/ 472142 w 1897417"/>
                <a:gd name="connsiteY157" fmla="*/ 352764 h 1508797"/>
                <a:gd name="connsiteX158" fmla="*/ 420233 w 1897417"/>
                <a:gd name="connsiteY158" fmla="*/ 294478 h 1508797"/>
                <a:gd name="connsiteX159" fmla="*/ 498153 w 1897417"/>
                <a:gd name="connsiteY159" fmla="*/ 289967 h 1508797"/>
                <a:gd name="connsiteX160" fmla="*/ 458612 w 1897417"/>
                <a:gd name="connsiteY160" fmla="*/ 222676 h 1508797"/>
                <a:gd name="connsiteX161" fmla="*/ 535913 w 1897417"/>
                <a:gd name="connsiteY161" fmla="*/ 233455 h 1508797"/>
                <a:gd name="connsiteX162" fmla="*/ 510261 w 1897417"/>
                <a:gd name="connsiteY162" fmla="*/ 159741 h 1508797"/>
                <a:gd name="connsiteX163" fmla="*/ 583975 w 1897417"/>
                <a:gd name="connsiteY163" fmla="*/ 185393 h 1508797"/>
                <a:gd name="connsiteX164" fmla="*/ 573196 w 1897417"/>
                <a:gd name="connsiteY164" fmla="*/ 108092 h 1508797"/>
                <a:gd name="connsiteX165" fmla="*/ 640487 w 1897417"/>
                <a:gd name="connsiteY165" fmla="*/ 147633 h 1508797"/>
                <a:gd name="connsiteX166" fmla="*/ 644998 w 1897417"/>
                <a:gd name="connsiteY166" fmla="*/ 69713 h 1508797"/>
                <a:gd name="connsiteX167" fmla="*/ 703284 w 1897417"/>
                <a:gd name="connsiteY167" fmla="*/ 121622 h 1508797"/>
                <a:gd name="connsiteX168" fmla="*/ 722906 w 1897417"/>
                <a:gd name="connsiteY168" fmla="*/ 46078 h 1508797"/>
                <a:gd name="connsiteX169" fmla="*/ 769943 w 1897417"/>
                <a:gd name="connsiteY169" fmla="*/ 108364 h 1508797"/>
                <a:gd name="connsiteX170" fmla="*/ 803929 w 1897417"/>
                <a:gd name="connsiteY170" fmla="*/ 38100 h 1508797"/>
                <a:gd name="connsiteX171" fmla="*/ 837914 w 1897417"/>
                <a:gd name="connsiteY171" fmla="*/ 108364 h 1508797"/>
                <a:gd name="connsiteX172" fmla="*/ 884951 w 1897417"/>
                <a:gd name="connsiteY172" fmla="*/ 46078 h 1508797"/>
                <a:gd name="connsiteX173" fmla="*/ 904573 w 1897417"/>
                <a:gd name="connsiteY173" fmla="*/ 121622 h 1508797"/>
                <a:gd name="connsiteX174" fmla="*/ 962859 w 1897417"/>
                <a:gd name="connsiteY174" fmla="*/ 69713 h 1508797"/>
                <a:gd name="connsiteX175" fmla="*/ 967370 w 1897417"/>
                <a:gd name="connsiteY175" fmla="*/ 147633 h 1508797"/>
                <a:gd name="connsiteX176" fmla="*/ 1034661 w 1897417"/>
                <a:gd name="connsiteY176" fmla="*/ 108092 h 1508797"/>
                <a:gd name="connsiteX177" fmla="*/ 1023882 w 1897417"/>
                <a:gd name="connsiteY177" fmla="*/ 185393 h 1508797"/>
                <a:gd name="connsiteX178" fmla="*/ 1097596 w 1897417"/>
                <a:gd name="connsiteY178" fmla="*/ 159741 h 1508797"/>
                <a:gd name="connsiteX179" fmla="*/ 1071944 w 1897417"/>
                <a:gd name="connsiteY179" fmla="*/ 233455 h 1508797"/>
                <a:gd name="connsiteX180" fmla="*/ 1149245 w 1897417"/>
                <a:gd name="connsiteY180" fmla="*/ 222676 h 1508797"/>
                <a:gd name="connsiteX181" fmla="*/ 1130534 w 1897417"/>
                <a:gd name="connsiteY181" fmla="*/ 254518 h 1508797"/>
                <a:gd name="connsiteX182" fmla="*/ 1176333 w 1897417"/>
                <a:gd name="connsiteY182" fmla="*/ 251867 h 1508797"/>
                <a:gd name="connsiteX183" fmla="*/ 1136792 w 1897417"/>
                <a:gd name="connsiteY183" fmla="*/ 184576 h 1508797"/>
                <a:gd name="connsiteX184" fmla="*/ 1214093 w 1897417"/>
                <a:gd name="connsiteY184" fmla="*/ 195355 h 1508797"/>
                <a:gd name="connsiteX185" fmla="*/ 1188441 w 1897417"/>
                <a:gd name="connsiteY185" fmla="*/ 121641 h 1508797"/>
                <a:gd name="connsiteX186" fmla="*/ 1262155 w 1897417"/>
                <a:gd name="connsiteY186" fmla="*/ 147293 h 1508797"/>
                <a:gd name="connsiteX187" fmla="*/ 1251376 w 1897417"/>
                <a:gd name="connsiteY187" fmla="*/ 69992 h 1508797"/>
                <a:gd name="connsiteX188" fmla="*/ 1318667 w 1897417"/>
                <a:gd name="connsiteY188" fmla="*/ 109533 h 1508797"/>
                <a:gd name="connsiteX189" fmla="*/ 1323178 w 1897417"/>
                <a:gd name="connsiteY189" fmla="*/ 31613 h 1508797"/>
                <a:gd name="connsiteX190" fmla="*/ 1381464 w 1897417"/>
                <a:gd name="connsiteY190" fmla="*/ 83522 h 1508797"/>
                <a:gd name="connsiteX191" fmla="*/ 1401086 w 1897417"/>
                <a:gd name="connsiteY191" fmla="*/ 7978 h 1508797"/>
                <a:gd name="connsiteX192" fmla="*/ 1448123 w 1897417"/>
                <a:gd name="connsiteY192" fmla="*/ 70264 h 150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897417" h="1508797">
                  <a:moveTo>
                    <a:pt x="1031213" y="1313442"/>
                  </a:moveTo>
                  <a:lnTo>
                    <a:pt x="1003362" y="1317326"/>
                  </a:lnTo>
                  <a:lnTo>
                    <a:pt x="1010943" y="1371691"/>
                  </a:lnTo>
                  <a:close/>
                  <a:moveTo>
                    <a:pt x="1526366" y="773955"/>
                  </a:moveTo>
                  <a:lnTo>
                    <a:pt x="1519182" y="825473"/>
                  </a:lnTo>
                  <a:lnTo>
                    <a:pt x="1555680" y="812772"/>
                  </a:lnTo>
                  <a:close/>
                  <a:moveTo>
                    <a:pt x="1069354" y="754326"/>
                  </a:moveTo>
                  <a:lnTo>
                    <a:pt x="1049084" y="812575"/>
                  </a:lnTo>
                  <a:lnTo>
                    <a:pt x="1076935" y="808692"/>
                  </a:lnTo>
                  <a:close/>
                  <a:moveTo>
                    <a:pt x="1023882" y="721424"/>
                  </a:moveTo>
                  <a:lnTo>
                    <a:pt x="1028555" y="754932"/>
                  </a:lnTo>
                  <a:lnTo>
                    <a:pt x="1074363" y="738991"/>
                  </a:lnTo>
                  <a:close/>
                  <a:moveTo>
                    <a:pt x="1262155" y="683324"/>
                  </a:moveTo>
                  <a:lnTo>
                    <a:pt x="1225658" y="696025"/>
                  </a:lnTo>
                  <a:lnTo>
                    <a:pt x="1254971" y="734842"/>
                  </a:lnTo>
                  <a:close/>
                  <a:moveTo>
                    <a:pt x="1155503" y="614199"/>
                  </a:moveTo>
                  <a:lnTo>
                    <a:pt x="1109704" y="616850"/>
                  </a:lnTo>
                  <a:lnTo>
                    <a:pt x="1149245" y="684141"/>
                  </a:lnTo>
                  <a:lnTo>
                    <a:pt x="1071944" y="673362"/>
                  </a:lnTo>
                  <a:lnTo>
                    <a:pt x="1097596" y="747076"/>
                  </a:lnTo>
                  <a:lnTo>
                    <a:pt x="1074656" y="739093"/>
                  </a:lnTo>
                  <a:lnTo>
                    <a:pt x="1070987" y="749636"/>
                  </a:lnTo>
                  <a:lnTo>
                    <a:pt x="1135787" y="787713"/>
                  </a:lnTo>
                  <a:lnTo>
                    <a:pt x="1140298" y="709793"/>
                  </a:lnTo>
                  <a:lnTo>
                    <a:pt x="1198584" y="761702"/>
                  </a:lnTo>
                  <a:lnTo>
                    <a:pt x="1214648" y="699856"/>
                  </a:lnTo>
                  <a:lnTo>
                    <a:pt x="1188441" y="708976"/>
                  </a:lnTo>
                  <a:lnTo>
                    <a:pt x="1214093" y="635262"/>
                  </a:lnTo>
                  <a:lnTo>
                    <a:pt x="1136792" y="646041"/>
                  </a:lnTo>
                  <a:close/>
                  <a:moveTo>
                    <a:pt x="1156698" y="577613"/>
                  </a:moveTo>
                  <a:lnTo>
                    <a:pt x="1168930" y="591349"/>
                  </a:lnTo>
                  <a:lnTo>
                    <a:pt x="1176333" y="578750"/>
                  </a:lnTo>
                  <a:close/>
                  <a:moveTo>
                    <a:pt x="1117107" y="277368"/>
                  </a:moveTo>
                  <a:lnTo>
                    <a:pt x="1109704" y="289967"/>
                  </a:lnTo>
                  <a:lnTo>
                    <a:pt x="1129340" y="291104"/>
                  </a:lnTo>
                  <a:close/>
                  <a:moveTo>
                    <a:pt x="1482109" y="0"/>
                  </a:moveTo>
                  <a:lnTo>
                    <a:pt x="1516094" y="70264"/>
                  </a:lnTo>
                  <a:lnTo>
                    <a:pt x="1563131" y="7978"/>
                  </a:lnTo>
                  <a:lnTo>
                    <a:pt x="1582753" y="83522"/>
                  </a:lnTo>
                  <a:lnTo>
                    <a:pt x="1641039" y="31613"/>
                  </a:lnTo>
                  <a:lnTo>
                    <a:pt x="1645550" y="109533"/>
                  </a:lnTo>
                  <a:lnTo>
                    <a:pt x="1712841" y="69992"/>
                  </a:lnTo>
                  <a:lnTo>
                    <a:pt x="1702062" y="147293"/>
                  </a:lnTo>
                  <a:lnTo>
                    <a:pt x="1775776" y="121641"/>
                  </a:lnTo>
                  <a:lnTo>
                    <a:pt x="1750124" y="195355"/>
                  </a:lnTo>
                  <a:lnTo>
                    <a:pt x="1827425" y="184576"/>
                  </a:lnTo>
                  <a:lnTo>
                    <a:pt x="1787884" y="251867"/>
                  </a:lnTo>
                  <a:lnTo>
                    <a:pt x="1865804" y="256378"/>
                  </a:lnTo>
                  <a:lnTo>
                    <a:pt x="1813895" y="314664"/>
                  </a:lnTo>
                  <a:lnTo>
                    <a:pt x="1889439" y="334286"/>
                  </a:lnTo>
                  <a:lnTo>
                    <a:pt x="1827153" y="381323"/>
                  </a:lnTo>
                  <a:lnTo>
                    <a:pt x="1897417" y="415309"/>
                  </a:lnTo>
                  <a:lnTo>
                    <a:pt x="1827153" y="449294"/>
                  </a:lnTo>
                  <a:lnTo>
                    <a:pt x="1889439" y="496331"/>
                  </a:lnTo>
                  <a:lnTo>
                    <a:pt x="1813895" y="515953"/>
                  </a:lnTo>
                  <a:lnTo>
                    <a:pt x="1865804" y="574239"/>
                  </a:lnTo>
                  <a:lnTo>
                    <a:pt x="1787884" y="578750"/>
                  </a:lnTo>
                  <a:lnTo>
                    <a:pt x="1827425" y="646041"/>
                  </a:lnTo>
                  <a:lnTo>
                    <a:pt x="1750124" y="635262"/>
                  </a:lnTo>
                  <a:lnTo>
                    <a:pt x="1775776" y="708976"/>
                  </a:lnTo>
                  <a:lnTo>
                    <a:pt x="1702062" y="683324"/>
                  </a:lnTo>
                  <a:lnTo>
                    <a:pt x="1712841" y="760625"/>
                  </a:lnTo>
                  <a:lnTo>
                    <a:pt x="1645550" y="721084"/>
                  </a:lnTo>
                  <a:lnTo>
                    <a:pt x="1641039" y="799004"/>
                  </a:lnTo>
                  <a:lnTo>
                    <a:pt x="1582753" y="747095"/>
                  </a:lnTo>
                  <a:lnTo>
                    <a:pt x="1566689" y="808941"/>
                  </a:lnTo>
                  <a:lnTo>
                    <a:pt x="1592896" y="799821"/>
                  </a:lnTo>
                  <a:lnTo>
                    <a:pt x="1567244" y="873535"/>
                  </a:lnTo>
                  <a:lnTo>
                    <a:pt x="1644545" y="862756"/>
                  </a:lnTo>
                  <a:lnTo>
                    <a:pt x="1605004" y="930047"/>
                  </a:lnTo>
                  <a:lnTo>
                    <a:pt x="1682924" y="934558"/>
                  </a:lnTo>
                  <a:lnTo>
                    <a:pt x="1631015" y="992844"/>
                  </a:lnTo>
                  <a:lnTo>
                    <a:pt x="1706559" y="1012466"/>
                  </a:lnTo>
                  <a:lnTo>
                    <a:pt x="1644273" y="1059503"/>
                  </a:lnTo>
                  <a:lnTo>
                    <a:pt x="1714537" y="1093489"/>
                  </a:lnTo>
                  <a:lnTo>
                    <a:pt x="1644273" y="1127474"/>
                  </a:lnTo>
                  <a:lnTo>
                    <a:pt x="1706559" y="1174511"/>
                  </a:lnTo>
                  <a:lnTo>
                    <a:pt x="1631015" y="1194133"/>
                  </a:lnTo>
                  <a:lnTo>
                    <a:pt x="1682924" y="1252419"/>
                  </a:lnTo>
                  <a:lnTo>
                    <a:pt x="1605004" y="1256930"/>
                  </a:lnTo>
                  <a:lnTo>
                    <a:pt x="1644545" y="1324221"/>
                  </a:lnTo>
                  <a:lnTo>
                    <a:pt x="1567244" y="1313442"/>
                  </a:lnTo>
                  <a:lnTo>
                    <a:pt x="1592896" y="1387156"/>
                  </a:lnTo>
                  <a:lnTo>
                    <a:pt x="1519182" y="1361504"/>
                  </a:lnTo>
                  <a:lnTo>
                    <a:pt x="1529961" y="1438805"/>
                  </a:lnTo>
                  <a:lnTo>
                    <a:pt x="1462670" y="1399264"/>
                  </a:lnTo>
                  <a:lnTo>
                    <a:pt x="1458159" y="1477184"/>
                  </a:lnTo>
                  <a:lnTo>
                    <a:pt x="1399873" y="1425275"/>
                  </a:lnTo>
                  <a:lnTo>
                    <a:pt x="1380251" y="1500819"/>
                  </a:lnTo>
                  <a:lnTo>
                    <a:pt x="1333214" y="1438533"/>
                  </a:lnTo>
                  <a:lnTo>
                    <a:pt x="1299229" y="1508797"/>
                  </a:lnTo>
                  <a:lnTo>
                    <a:pt x="1265243" y="1438533"/>
                  </a:lnTo>
                  <a:lnTo>
                    <a:pt x="1218206" y="1500819"/>
                  </a:lnTo>
                  <a:lnTo>
                    <a:pt x="1198584" y="1425275"/>
                  </a:lnTo>
                  <a:lnTo>
                    <a:pt x="1140298" y="1477184"/>
                  </a:lnTo>
                  <a:lnTo>
                    <a:pt x="1135787" y="1399264"/>
                  </a:lnTo>
                  <a:lnTo>
                    <a:pt x="1068496" y="1438805"/>
                  </a:lnTo>
                  <a:lnTo>
                    <a:pt x="1079275" y="1361504"/>
                  </a:lnTo>
                  <a:lnTo>
                    <a:pt x="1005561" y="1387156"/>
                  </a:lnTo>
                  <a:lnTo>
                    <a:pt x="1009311" y="1376382"/>
                  </a:lnTo>
                  <a:lnTo>
                    <a:pt x="944510" y="1338304"/>
                  </a:lnTo>
                  <a:lnTo>
                    <a:pt x="939999" y="1416224"/>
                  </a:lnTo>
                  <a:lnTo>
                    <a:pt x="881713" y="1364315"/>
                  </a:lnTo>
                  <a:lnTo>
                    <a:pt x="862091" y="1439859"/>
                  </a:lnTo>
                  <a:lnTo>
                    <a:pt x="815054" y="1377573"/>
                  </a:lnTo>
                  <a:lnTo>
                    <a:pt x="781069" y="1447837"/>
                  </a:lnTo>
                  <a:lnTo>
                    <a:pt x="747083" y="1377573"/>
                  </a:lnTo>
                  <a:lnTo>
                    <a:pt x="700046" y="1439859"/>
                  </a:lnTo>
                  <a:lnTo>
                    <a:pt x="680424" y="1364315"/>
                  </a:lnTo>
                  <a:lnTo>
                    <a:pt x="622138" y="1416224"/>
                  </a:lnTo>
                  <a:lnTo>
                    <a:pt x="617627" y="1338304"/>
                  </a:lnTo>
                  <a:lnTo>
                    <a:pt x="550336" y="1377845"/>
                  </a:lnTo>
                  <a:lnTo>
                    <a:pt x="561115" y="1300544"/>
                  </a:lnTo>
                  <a:lnTo>
                    <a:pt x="487401" y="1326196"/>
                  </a:lnTo>
                  <a:lnTo>
                    <a:pt x="513053" y="1252482"/>
                  </a:lnTo>
                  <a:lnTo>
                    <a:pt x="435752" y="1263261"/>
                  </a:lnTo>
                  <a:lnTo>
                    <a:pt x="475293" y="1195970"/>
                  </a:lnTo>
                  <a:lnTo>
                    <a:pt x="397373" y="1191459"/>
                  </a:lnTo>
                  <a:lnTo>
                    <a:pt x="449282" y="1133173"/>
                  </a:lnTo>
                  <a:lnTo>
                    <a:pt x="429888" y="1128136"/>
                  </a:lnTo>
                  <a:lnTo>
                    <a:pt x="415309" y="1158277"/>
                  </a:lnTo>
                  <a:lnTo>
                    <a:pt x="396540" y="1119474"/>
                  </a:lnTo>
                  <a:lnTo>
                    <a:pt x="373738" y="1113551"/>
                  </a:lnTo>
                  <a:lnTo>
                    <a:pt x="388341" y="1102523"/>
                  </a:lnTo>
                  <a:lnTo>
                    <a:pt x="381323" y="1088013"/>
                  </a:lnTo>
                  <a:lnTo>
                    <a:pt x="334286" y="1150299"/>
                  </a:lnTo>
                  <a:lnTo>
                    <a:pt x="314664" y="1074755"/>
                  </a:lnTo>
                  <a:lnTo>
                    <a:pt x="256378" y="1126664"/>
                  </a:lnTo>
                  <a:lnTo>
                    <a:pt x="251867" y="1048744"/>
                  </a:lnTo>
                  <a:lnTo>
                    <a:pt x="184576" y="1088285"/>
                  </a:lnTo>
                  <a:lnTo>
                    <a:pt x="195355" y="1010984"/>
                  </a:lnTo>
                  <a:lnTo>
                    <a:pt x="121641" y="1036636"/>
                  </a:lnTo>
                  <a:lnTo>
                    <a:pt x="147293" y="962922"/>
                  </a:lnTo>
                  <a:lnTo>
                    <a:pt x="69992" y="973701"/>
                  </a:lnTo>
                  <a:lnTo>
                    <a:pt x="109533" y="906410"/>
                  </a:lnTo>
                  <a:lnTo>
                    <a:pt x="31613" y="901899"/>
                  </a:lnTo>
                  <a:lnTo>
                    <a:pt x="83522" y="843613"/>
                  </a:lnTo>
                  <a:lnTo>
                    <a:pt x="7978" y="823991"/>
                  </a:lnTo>
                  <a:lnTo>
                    <a:pt x="70264" y="776954"/>
                  </a:lnTo>
                  <a:lnTo>
                    <a:pt x="0" y="742969"/>
                  </a:lnTo>
                  <a:lnTo>
                    <a:pt x="70264" y="708983"/>
                  </a:lnTo>
                  <a:lnTo>
                    <a:pt x="7978" y="661946"/>
                  </a:lnTo>
                  <a:lnTo>
                    <a:pt x="83522" y="642324"/>
                  </a:lnTo>
                  <a:lnTo>
                    <a:pt x="31613" y="584038"/>
                  </a:lnTo>
                  <a:lnTo>
                    <a:pt x="109533" y="579527"/>
                  </a:lnTo>
                  <a:lnTo>
                    <a:pt x="69992" y="512236"/>
                  </a:lnTo>
                  <a:lnTo>
                    <a:pt x="147293" y="523015"/>
                  </a:lnTo>
                  <a:lnTo>
                    <a:pt x="121641" y="449301"/>
                  </a:lnTo>
                  <a:lnTo>
                    <a:pt x="195355" y="474953"/>
                  </a:lnTo>
                  <a:lnTo>
                    <a:pt x="184576" y="397652"/>
                  </a:lnTo>
                  <a:lnTo>
                    <a:pt x="251867" y="437193"/>
                  </a:lnTo>
                  <a:lnTo>
                    <a:pt x="256378" y="359273"/>
                  </a:lnTo>
                  <a:lnTo>
                    <a:pt x="314664" y="411182"/>
                  </a:lnTo>
                  <a:lnTo>
                    <a:pt x="334286" y="335638"/>
                  </a:lnTo>
                  <a:lnTo>
                    <a:pt x="381323" y="397924"/>
                  </a:lnTo>
                  <a:lnTo>
                    <a:pt x="415309" y="327660"/>
                  </a:lnTo>
                  <a:lnTo>
                    <a:pt x="432439" y="363077"/>
                  </a:lnTo>
                  <a:lnTo>
                    <a:pt x="472142" y="352764"/>
                  </a:lnTo>
                  <a:lnTo>
                    <a:pt x="420233" y="294478"/>
                  </a:lnTo>
                  <a:lnTo>
                    <a:pt x="498153" y="289967"/>
                  </a:lnTo>
                  <a:lnTo>
                    <a:pt x="458612" y="222676"/>
                  </a:lnTo>
                  <a:lnTo>
                    <a:pt x="535913" y="233455"/>
                  </a:lnTo>
                  <a:lnTo>
                    <a:pt x="510261" y="159741"/>
                  </a:lnTo>
                  <a:lnTo>
                    <a:pt x="583975" y="185393"/>
                  </a:lnTo>
                  <a:lnTo>
                    <a:pt x="573196" y="108092"/>
                  </a:lnTo>
                  <a:lnTo>
                    <a:pt x="640487" y="147633"/>
                  </a:lnTo>
                  <a:lnTo>
                    <a:pt x="644998" y="69713"/>
                  </a:lnTo>
                  <a:lnTo>
                    <a:pt x="703284" y="121622"/>
                  </a:lnTo>
                  <a:lnTo>
                    <a:pt x="722906" y="46078"/>
                  </a:lnTo>
                  <a:lnTo>
                    <a:pt x="769943" y="108364"/>
                  </a:lnTo>
                  <a:lnTo>
                    <a:pt x="803929" y="38100"/>
                  </a:lnTo>
                  <a:lnTo>
                    <a:pt x="837914" y="108364"/>
                  </a:lnTo>
                  <a:lnTo>
                    <a:pt x="884951" y="46078"/>
                  </a:lnTo>
                  <a:lnTo>
                    <a:pt x="904573" y="121622"/>
                  </a:lnTo>
                  <a:lnTo>
                    <a:pt x="962859" y="69713"/>
                  </a:lnTo>
                  <a:lnTo>
                    <a:pt x="967370" y="147633"/>
                  </a:lnTo>
                  <a:lnTo>
                    <a:pt x="1034661" y="108092"/>
                  </a:lnTo>
                  <a:lnTo>
                    <a:pt x="1023882" y="185393"/>
                  </a:lnTo>
                  <a:lnTo>
                    <a:pt x="1097596" y="159741"/>
                  </a:lnTo>
                  <a:lnTo>
                    <a:pt x="1071944" y="233455"/>
                  </a:lnTo>
                  <a:lnTo>
                    <a:pt x="1149245" y="222676"/>
                  </a:lnTo>
                  <a:lnTo>
                    <a:pt x="1130534" y="254518"/>
                  </a:lnTo>
                  <a:lnTo>
                    <a:pt x="1176333" y="251867"/>
                  </a:lnTo>
                  <a:lnTo>
                    <a:pt x="1136792" y="184576"/>
                  </a:lnTo>
                  <a:lnTo>
                    <a:pt x="1214093" y="195355"/>
                  </a:lnTo>
                  <a:lnTo>
                    <a:pt x="1188441" y="121641"/>
                  </a:lnTo>
                  <a:lnTo>
                    <a:pt x="1262155" y="147293"/>
                  </a:lnTo>
                  <a:lnTo>
                    <a:pt x="1251376" y="69992"/>
                  </a:lnTo>
                  <a:lnTo>
                    <a:pt x="1318667" y="109533"/>
                  </a:lnTo>
                  <a:lnTo>
                    <a:pt x="1323178" y="31613"/>
                  </a:lnTo>
                  <a:lnTo>
                    <a:pt x="1381464" y="83522"/>
                  </a:lnTo>
                  <a:lnTo>
                    <a:pt x="1401086" y="7978"/>
                  </a:lnTo>
                  <a:lnTo>
                    <a:pt x="1448123" y="702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星: 24 pt 35"/>
            <p:cNvSpPr/>
            <p:nvPr/>
          </p:nvSpPr>
          <p:spPr bwMode="auto">
            <a:xfrm>
              <a:off x="4091758" y="263486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星: 24 pt 36"/>
            <p:cNvSpPr/>
            <p:nvPr/>
          </p:nvSpPr>
          <p:spPr bwMode="auto">
            <a:xfrm>
              <a:off x="3703138" y="292442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24 pt 37"/>
            <p:cNvSpPr/>
            <p:nvPr/>
          </p:nvSpPr>
          <p:spPr bwMode="auto">
            <a:xfrm>
              <a:off x="4068898" y="321398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: 24 pt 38"/>
            <p:cNvSpPr/>
            <p:nvPr/>
          </p:nvSpPr>
          <p:spPr bwMode="auto">
            <a:xfrm>
              <a:off x="4587058" y="327494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星: 24 pt 39"/>
            <p:cNvSpPr/>
            <p:nvPr/>
          </p:nvSpPr>
          <p:spPr bwMode="auto">
            <a:xfrm>
              <a:off x="4769938" y="2596764"/>
              <a:ext cx="484230" cy="48423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7908263" y="2975389"/>
            <a:ext cx="1596830" cy="1275647"/>
            <a:chOff x="7946869" y="2406224"/>
            <a:chExt cx="1932110" cy="1543490"/>
          </a:xfrm>
        </p:grpSpPr>
        <p:sp>
          <p:nvSpPr>
            <p:cNvPr id="42" name="フリーフォーム: 図形 41"/>
            <p:cNvSpPr/>
            <p:nvPr/>
          </p:nvSpPr>
          <p:spPr bwMode="auto">
            <a:xfrm>
              <a:off x="7946869" y="2406224"/>
              <a:ext cx="1932110" cy="1543490"/>
            </a:xfrm>
            <a:custGeom>
              <a:avLst/>
              <a:gdLst>
                <a:gd name="connsiteX0" fmla="*/ 1022704 w 1932110"/>
                <a:gd name="connsiteY0" fmla="*/ 1295137 h 1543490"/>
                <a:gd name="connsiteX1" fmla="*/ 971496 w 1932110"/>
                <a:gd name="connsiteY1" fmla="*/ 1315429 h 1543490"/>
                <a:gd name="connsiteX2" fmla="*/ 1011302 w 1932110"/>
                <a:gd name="connsiteY2" fmla="*/ 1415881 h 1543490"/>
                <a:gd name="connsiteX3" fmla="*/ 1073164 w 1932110"/>
                <a:gd name="connsiteY3" fmla="*/ 1332634 h 1543490"/>
                <a:gd name="connsiteX4" fmla="*/ 1133721 w 1932110"/>
                <a:gd name="connsiteY4" fmla="*/ 1251144 h 1543490"/>
                <a:gd name="connsiteX5" fmla="*/ 1050945 w 1932110"/>
                <a:gd name="connsiteY5" fmla="*/ 1283946 h 1543490"/>
                <a:gd name="connsiteX6" fmla="*/ 1080145 w 1932110"/>
                <a:gd name="connsiteY6" fmla="*/ 1323239 h 1543490"/>
                <a:gd name="connsiteX7" fmla="*/ 938724 w 1932110"/>
                <a:gd name="connsiteY7" fmla="*/ 1232729 h 1543490"/>
                <a:gd name="connsiteX8" fmla="*/ 967960 w 1932110"/>
                <a:gd name="connsiteY8" fmla="*/ 1306508 h 1543490"/>
                <a:gd name="connsiteX9" fmla="*/ 1001866 w 1932110"/>
                <a:gd name="connsiteY9" fmla="*/ 1279651 h 1543490"/>
                <a:gd name="connsiteX10" fmla="*/ 1026260 w 1932110"/>
                <a:gd name="connsiteY10" fmla="*/ 1208013 h 1543490"/>
                <a:gd name="connsiteX11" fmla="*/ 997037 w 1932110"/>
                <a:gd name="connsiteY11" fmla="*/ 1211403 h 1543490"/>
                <a:gd name="connsiteX12" fmla="*/ 1030751 w 1932110"/>
                <a:gd name="connsiteY12" fmla="*/ 1256770 h 1543490"/>
                <a:gd name="connsiteX13" fmla="*/ 1070282 w 1932110"/>
                <a:gd name="connsiteY13" fmla="*/ 1225457 h 1543490"/>
                <a:gd name="connsiteX14" fmla="*/ 1103635 w 1932110"/>
                <a:gd name="connsiteY14" fmla="*/ 1199037 h 1543490"/>
                <a:gd name="connsiteX15" fmla="*/ 1090270 w 1932110"/>
                <a:gd name="connsiteY15" fmla="*/ 1200587 h 1543490"/>
                <a:gd name="connsiteX16" fmla="*/ 1095974 w 1932110"/>
                <a:gd name="connsiteY16" fmla="*/ 1205106 h 1543490"/>
                <a:gd name="connsiteX17" fmla="*/ 1011355 w 1932110"/>
                <a:gd name="connsiteY17" fmla="*/ 1138077 h 1543490"/>
                <a:gd name="connsiteX18" fmla="*/ 1040763 w 1932110"/>
                <a:gd name="connsiteY18" fmla="*/ 1161372 h 1543490"/>
                <a:gd name="connsiteX19" fmla="*/ 1077022 w 1932110"/>
                <a:gd name="connsiteY19" fmla="*/ 1145695 h 1543490"/>
                <a:gd name="connsiteX20" fmla="*/ 585475 w 1932110"/>
                <a:gd name="connsiteY20" fmla="*/ 1138077 h 1543490"/>
                <a:gd name="connsiteX21" fmla="*/ 540581 w 1932110"/>
                <a:gd name="connsiteY21" fmla="*/ 1143285 h 1543490"/>
                <a:gd name="connsiteX22" fmla="*/ 543805 w 1932110"/>
                <a:gd name="connsiteY22" fmla="*/ 1171085 h 1543490"/>
                <a:gd name="connsiteX23" fmla="*/ 532597 w 1932110"/>
                <a:gd name="connsiteY23" fmla="*/ 1074462 h 1543490"/>
                <a:gd name="connsiteX24" fmla="*/ 534986 w 1932110"/>
                <a:gd name="connsiteY24" fmla="*/ 1095058 h 1543490"/>
                <a:gd name="connsiteX25" fmla="*/ 569904 w 1932110"/>
                <a:gd name="connsiteY25" fmla="*/ 1079960 h 1543490"/>
                <a:gd name="connsiteX26" fmla="*/ 1071160 w 1932110"/>
                <a:gd name="connsiteY26" fmla="*/ 1073441 h 1543490"/>
                <a:gd name="connsiteX27" fmla="*/ 1026926 w 1932110"/>
                <a:gd name="connsiteY27" fmla="*/ 1079960 h 1543490"/>
                <a:gd name="connsiteX28" fmla="*/ 1043830 w 1932110"/>
                <a:gd name="connsiteY28" fmla="*/ 1087269 h 1543490"/>
                <a:gd name="connsiteX29" fmla="*/ 1088064 w 1932110"/>
                <a:gd name="connsiteY29" fmla="*/ 1080750 h 1543490"/>
                <a:gd name="connsiteX30" fmla="*/ 451873 w 1932110"/>
                <a:gd name="connsiteY30" fmla="*/ 1062566 h 1543490"/>
                <a:gd name="connsiteX31" fmla="*/ 441102 w 1932110"/>
                <a:gd name="connsiteY31" fmla="*/ 1135652 h 1543490"/>
                <a:gd name="connsiteX32" fmla="*/ 512817 w 1932110"/>
                <a:gd name="connsiteY32" fmla="*/ 1104643 h 1543490"/>
                <a:gd name="connsiteX33" fmla="*/ 497533 w 1932110"/>
                <a:gd name="connsiteY33" fmla="*/ 1069295 h 1543490"/>
                <a:gd name="connsiteX34" fmla="*/ 523950 w 1932110"/>
                <a:gd name="connsiteY34" fmla="*/ 999921 h 1543490"/>
                <a:gd name="connsiteX35" fmla="*/ 526989 w 1932110"/>
                <a:gd name="connsiteY35" fmla="*/ 1026115 h 1543490"/>
                <a:gd name="connsiteX36" fmla="*/ 558992 w 1932110"/>
                <a:gd name="connsiteY36" fmla="*/ 1021398 h 1543490"/>
                <a:gd name="connsiteX37" fmla="*/ 551371 w 1932110"/>
                <a:gd name="connsiteY37" fmla="*/ 1011777 h 1543490"/>
                <a:gd name="connsiteX38" fmla="*/ 1074227 w 1932110"/>
                <a:gd name="connsiteY38" fmla="*/ 999338 h 1543490"/>
                <a:gd name="connsiteX39" fmla="*/ 1037968 w 1932110"/>
                <a:gd name="connsiteY39" fmla="*/ 1015016 h 1543490"/>
                <a:gd name="connsiteX40" fmla="*/ 1103635 w 1932110"/>
                <a:gd name="connsiteY40" fmla="*/ 1022633 h 1543490"/>
                <a:gd name="connsiteX41" fmla="*/ 462740 w 1932110"/>
                <a:gd name="connsiteY41" fmla="*/ 988826 h 1543490"/>
                <a:gd name="connsiteX42" fmla="*/ 455696 w 1932110"/>
                <a:gd name="connsiteY42" fmla="*/ 1036621 h 1543490"/>
                <a:gd name="connsiteX43" fmla="*/ 481746 w 1932110"/>
                <a:gd name="connsiteY43" fmla="*/ 1032782 h 1543490"/>
                <a:gd name="connsiteX44" fmla="*/ 402570 w 1932110"/>
                <a:gd name="connsiteY44" fmla="*/ 988826 h 1543490"/>
                <a:gd name="connsiteX45" fmla="*/ 376883 w 1932110"/>
                <a:gd name="connsiteY45" fmla="*/ 1048236 h 1543490"/>
                <a:gd name="connsiteX46" fmla="*/ 410593 w 1932110"/>
                <a:gd name="connsiteY46" fmla="*/ 1043268 h 1543490"/>
                <a:gd name="connsiteX47" fmla="*/ 577927 w 1932110"/>
                <a:gd name="connsiteY47" fmla="*/ 955695 h 1543490"/>
                <a:gd name="connsiteX48" fmla="*/ 580047 w 1932110"/>
                <a:gd name="connsiteY48" fmla="*/ 961043 h 1543490"/>
                <a:gd name="connsiteX49" fmla="*/ 585475 w 1932110"/>
                <a:gd name="connsiteY49" fmla="*/ 961673 h 1543490"/>
                <a:gd name="connsiteX50" fmla="*/ 1019016 w 1932110"/>
                <a:gd name="connsiteY50" fmla="*/ 955605 h 1543490"/>
                <a:gd name="connsiteX51" fmla="*/ 1011355 w 1932110"/>
                <a:gd name="connsiteY51" fmla="*/ 961673 h 1543490"/>
                <a:gd name="connsiteX52" fmla="*/ 1024720 w 1932110"/>
                <a:gd name="connsiteY52" fmla="*/ 960123 h 1543490"/>
                <a:gd name="connsiteX53" fmla="*/ 1084239 w 1932110"/>
                <a:gd name="connsiteY53" fmla="*/ 903940 h 1543490"/>
                <a:gd name="connsiteX54" fmla="*/ 1044708 w 1932110"/>
                <a:gd name="connsiteY54" fmla="*/ 935253 h 1543490"/>
                <a:gd name="connsiteX55" fmla="*/ 1088730 w 1932110"/>
                <a:gd name="connsiteY55" fmla="*/ 952698 h 1543490"/>
                <a:gd name="connsiteX56" fmla="*/ 1117953 w 1932110"/>
                <a:gd name="connsiteY56" fmla="*/ 949308 h 1543490"/>
                <a:gd name="connsiteX57" fmla="*/ 1147030 w 1932110"/>
                <a:gd name="connsiteY57" fmla="*/ 854203 h 1543490"/>
                <a:gd name="connsiteX58" fmla="*/ 1113125 w 1932110"/>
                <a:gd name="connsiteY58" fmla="*/ 881059 h 1543490"/>
                <a:gd name="connsiteX59" fmla="*/ 1176266 w 1932110"/>
                <a:gd name="connsiteY59" fmla="*/ 927981 h 1543490"/>
                <a:gd name="connsiteX60" fmla="*/ 645595 w 1932110"/>
                <a:gd name="connsiteY60" fmla="*/ 848517 h 1543490"/>
                <a:gd name="connsiteX61" fmla="*/ 653143 w 1932110"/>
                <a:gd name="connsiteY61" fmla="*/ 854496 h 1543490"/>
                <a:gd name="connsiteX62" fmla="*/ 651023 w 1932110"/>
                <a:gd name="connsiteY62" fmla="*/ 849147 h 1543490"/>
                <a:gd name="connsiteX63" fmla="*/ 1034845 w 1932110"/>
                <a:gd name="connsiteY63" fmla="*/ 837471 h 1543490"/>
                <a:gd name="connsiteX64" fmla="*/ 1034583 w 1932110"/>
                <a:gd name="connsiteY64" fmla="*/ 837823 h 1543490"/>
                <a:gd name="connsiteX65" fmla="*/ 1037603 w 1932110"/>
                <a:gd name="connsiteY65" fmla="*/ 845445 h 1543490"/>
                <a:gd name="connsiteX66" fmla="*/ 1033122 w 1932110"/>
                <a:gd name="connsiteY66" fmla="*/ 839789 h 1543490"/>
                <a:gd name="connsiteX67" fmla="*/ 981269 w 1932110"/>
                <a:gd name="connsiteY67" fmla="*/ 909566 h 1543490"/>
                <a:gd name="connsiteX68" fmla="*/ 1064045 w 1932110"/>
                <a:gd name="connsiteY68" fmla="*/ 876765 h 1543490"/>
                <a:gd name="connsiteX69" fmla="*/ 891751 w 1932110"/>
                <a:gd name="connsiteY69" fmla="*/ 792680 h 1543490"/>
                <a:gd name="connsiteX70" fmla="*/ 886617 w 1932110"/>
                <a:gd name="connsiteY70" fmla="*/ 836935 h 1543490"/>
                <a:gd name="connsiteX71" fmla="*/ 902316 w 1932110"/>
                <a:gd name="connsiteY71" fmla="*/ 817116 h 1543490"/>
                <a:gd name="connsiteX72" fmla="*/ 704081 w 1932110"/>
                <a:gd name="connsiteY72" fmla="*/ 784076 h 1543490"/>
                <a:gd name="connsiteX73" fmla="*/ 672078 w 1932110"/>
                <a:gd name="connsiteY73" fmla="*/ 788792 h 1543490"/>
                <a:gd name="connsiteX74" fmla="*/ 679699 w 1932110"/>
                <a:gd name="connsiteY74" fmla="*/ 798414 h 1543490"/>
                <a:gd name="connsiteX75" fmla="*/ 707120 w 1932110"/>
                <a:gd name="connsiteY75" fmla="*/ 810270 h 1543490"/>
                <a:gd name="connsiteX76" fmla="*/ 775374 w 1932110"/>
                <a:gd name="connsiteY76" fmla="*/ 773569 h 1543490"/>
                <a:gd name="connsiteX77" fmla="*/ 757953 w 1932110"/>
                <a:gd name="connsiteY77" fmla="*/ 776137 h 1543490"/>
                <a:gd name="connsiteX78" fmla="*/ 753363 w 1932110"/>
                <a:gd name="connsiteY78" fmla="*/ 786750 h 1543490"/>
                <a:gd name="connsiteX79" fmla="*/ 768330 w 1932110"/>
                <a:gd name="connsiteY79" fmla="*/ 821364 h 1543490"/>
                <a:gd name="connsiteX80" fmla="*/ 977394 w 1932110"/>
                <a:gd name="connsiteY80" fmla="*/ 769436 h 1543490"/>
                <a:gd name="connsiteX81" fmla="*/ 938724 w 1932110"/>
                <a:gd name="connsiteY81" fmla="*/ 867021 h 1543490"/>
                <a:gd name="connsiteX82" fmla="*/ 1011723 w 1932110"/>
                <a:gd name="connsiteY82" fmla="*/ 812774 h 1543490"/>
                <a:gd name="connsiteX83" fmla="*/ 854188 w 1932110"/>
                <a:gd name="connsiteY83" fmla="*/ 761954 h 1543490"/>
                <a:gd name="connsiteX84" fmla="*/ 841854 w 1932110"/>
                <a:gd name="connsiteY84" fmla="*/ 763772 h 1543490"/>
                <a:gd name="connsiteX85" fmla="*/ 835882 w 1932110"/>
                <a:gd name="connsiteY85" fmla="*/ 804290 h 1543490"/>
                <a:gd name="connsiteX86" fmla="*/ 1096804 w 1932110"/>
                <a:gd name="connsiteY86" fmla="*/ 754094 h 1543490"/>
                <a:gd name="connsiteX87" fmla="*/ 1041826 w 1932110"/>
                <a:gd name="connsiteY87" fmla="*/ 828076 h 1543490"/>
                <a:gd name="connsiteX88" fmla="*/ 1092286 w 1932110"/>
                <a:gd name="connsiteY88" fmla="*/ 865574 h 1543490"/>
                <a:gd name="connsiteX89" fmla="*/ 1143495 w 1932110"/>
                <a:gd name="connsiteY89" fmla="*/ 845282 h 1543490"/>
                <a:gd name="connsiteX90" fmla="*/ 1111767 w 1932110"/>
                <a:gd name="connsiteY90" fmla="*/ 765213 h 1543490"/>
                <a:gd name="connsiteX91" fmla="*/ 1103689 w 1932110"/>
                <a:gd name="connsiteY91" fmla="*/ 744829 h 1543490"/>
                <a:gd name="connsiteX92" fmla="*/ 1103611 w 1932110"/>
                <a:gd name="connsiteY92" fmla="*/ 744934 h 1543490"/>
                <a:gd name="connsiteX93" fmla="*/ 1103868 w 1932110"/>
                <a:gd name="connsiteY93" fmla="*/ 745279 h 1543490"/>
                <a:gd name="connsiteX94" fmla="*/ 697628 w 1932110"/>
                <a:gd name="connsiteY94" fmla="*/ 728442 h 1543490"/>
                <a:gd name="connsiteX95" fmla="*/ 692548 w 1932110"/>
                <a:gd name="connsiteY95" fmla="*/ 734855 h 1543490"/>
                <a:gd name="connsiteX96" fmla="*/ 698473 w 1932110"/>
                <a:gd name="connsiteY96" fmla="*/ 735728 h 1543490"/>
                <a:gd name="connsiteX97" fmla="*/ 783808 w 1932110"/>
                <a:gd name="connsiteY97" fmla="*/ 716340 h 1543490"/>
                <a:gd name="connsiteX98" fmla="*/ 770815 w 1932110"/>
                <a:gd name="connsiteY98" fmla="*/ 746389 h 1543490"/>
                <a:gd name="connsiteX99" fmla="*/ 779197 w 1932110"/>
                <a:gd name="connsiteY99" fmla="*/ 747625 h 1543490"/>
                <a:gd name="connsiteX100" fmla="*/ 731187 w 1932110"/>
                <a:gd name="connsiteY100" fmla="*/ 699955 h 1543490"/>
                <a:gd name="connsiteX101" fmla="*/ 718253 w 1932110"/>
                <a:gd name="connsiteY101" fmla="*/ 705547 h 1543490"/>
                <a:gd name="connsiteX102" fmla="*/ 727939 w 1932110"/>
                <a:gd name="connsiteY102" fmla="*/ 727950 h 1543490"/>
                <a:gd name="connsiteX103" fmla="*/ 851360 w 1932110"/>
                <a:gd name="connsiteY103" fmla="*/ 699266 h 1543490"/>
                <a:gd name="connsiteX104" fmla="*/ 842851 w 1932110"/>
                <a:gd name="connsiteY104" fmla="*/ 757005 h 1543490"/>
                <a:gd name="connsiteX105" fmla="*/ 855520 w 1932110"/>
                <a:gd name="connsiteY105" fmla="*/ 758872 h 1543490"/>
                <a:gd name="connsiteX106" fmla="*/ 866326 w 1932110"/>
                <a:gd name="connsiteY106" fmla="*/ 733880 h 1543490"/>
                <a:gd name="connsiteX107" fmla="*/ 1009255 w 1932110"/>
                <a:gd name="connsiteY107" fmla="*/ 689034 h 1543490"/>
                <a:gd name="connsiteX108" fmla="*/ 992438 w 1932110"/>
                <a:gd name="connsiteY108" fmla="*/ 731471 h 1543490"/>
                <a:gd name="connsiteX109" fmla="*/ 1021714 w 1932110"/>
                <a:gd name="connsiteY109" fmla="*/ 805349 h 1543490"/>
                <a:gd name="connsiteX110" fmla="*/ 1093745 w 1932110"/>
                <a:gd name="connsiteY110" fmla="*/ 751821 h 1543490"/>
                <a:gd name="connsiteX111" fmla="*/ 909477 w 1932110"/>
                <a:gd name="connsiteY111" fmla="*/ 683695 h 1543490"/>
                <a:gd name="connsiteX112" fmla="*/ 922062 w 1932110"/>
                <a:gd name="connsiteY112" fmla="*/ 792188 h 1543490"/>
                <a:gd name="connsiteX113" fmla="*/ 958740 w 1932110"/>
                <a:gd name="connsiteY113" fmla="*/ 745886 h 1543490"/>
                <a:gd name="connsiteX114" fmla="*/ 1529540 w 1932110"/>
                <a:gd name="connsiteY114" fmla="*/ 661166 h 1543490"/>
                <a:gd name="connsiteX115" fmla="*/ 1515196 w 1932110"/>
                <a:gd name="connsiteY115" fmla="*/ 758499 h 1543490"/>
                <a:gd name="connsiteX116" fmla="*/ 1532903 w 1932110"/>
                <a:gd name="connsiteY116" fmla="*/ 736145 h 1543490"/>
                <a:gd name="connsiteX117" fmla="*/ 1509957 w 1932110"/>
                <a:gd name="connsiteY117" fmla="*/ 794051 h 1543490"/>
                <a:gd name="connsiteX118" fmla="*/ 1499455 w 1932110"/>
                <a:gd name="connsiteY118" fmla="*/ 865310 h 1543490"/>
                <a:gd name="connsiteX119" fmla="*/ 1494647 w 1932110"/>
                <a:gd name="connsiteY119" fmla="*/ 832685 h 1543490"/>
                <a:gd name="connsiteX120" fmla="*/ 1456884 w 1932110"/>
                <a:gd name="connsiteY120" fmla="*/ 927981 h 1543490"/>
                <a:gd name="connsiteX121" fmla="*/ 1599183 w 1932110"/>
                <a:gd name="connsiteY121" fmla="*/ 822235 h 1543490"/>
                <a:gd name="connsiteX122" fmla="*/ 1469370 w 1932110"/>
                <a:gd name="connsiteY122" fmla="*/ 661166 h 1543490"/>
                <a:gd name="connsiteX123" fmla="*/ 1418623 w 1932110"/>
                <a:gd name="connsiteY123" fmla="*/ 778532 h 1543490"/>
                <a:gd name="connsiteX124" fmla="*/ 1404777 w 1932110"/>
                <a:gd name="connsiteY124" fmla="*/ 897895 h 1543490"/>
                <a:gd name="connsiteX125" fmla="*/ 1488652 w 1932110"/>
                <a:gd name="connsiteY125" fmla="*/ 792008 h 1543490"/>
                <a:gd name="connsiteX126" fmla="*/ 961584 w 1932110"/>
                <a:gd name="connsiteY126" fmla="*/ 653609 h 1543490"/>
                <a:gd name="connsiteX127" fmla="*/ 985009 w 1932110"/>
                <a:gd name="connsiteY127" fmla="*/ 712722 h 1543490"/>
                <a:gd name="connsiteX128" fmla="*/ 1005804 w 1932110"/>
                <a:gd name="connsiteY128" fmla="*/ 686470 h 1543490"/>
                <a:gd name="connsiteX129" fmla="*/ 680966 w 1932110"/>
                <a:gd name="connsiteY129" fmla="*/ 653609 h 1543490"/>
                <a:gd name="connsiteX130" fmla="*/ 658002 w 1932110"/>
                <a:gd name="connsiteY130" fmla="*/ 670674 h 1543490"/>
                <a:gd name="connsiteX131" fmla="*/ 674984 w 1932110"/>
                <a:gd name="connsiteY131" fmla="*/ 668704 h 1543490"/>
                <a:gd name="connsiteX132" fmla="*/ 1411253 w 1932110"/>
                <a:gd name="connsiteY132" fmla="*/ 645595 h 1543490"/>
                <a:gd name="connsiteX133" fmla="*/ 1327378 w 1932110"/>
                <a:gd name="connsiteY133" fmla="*/ 751483 h 1543490"/>
                <a:gd name="connsiteX134" fmla="*/ 1346660 w 1932110"/>
                <a:gd name="connsiteY134" fmla="*/ 882324 h 1543490"/>
                <a:gd name="connsiteX135" fmla="*/ 1397407 w 1932110"/>
                <a:gd name="connsiteY135" fmla="*/ 764959 h 1543490"/>
                <a:gd name="connsiteX136" fmla="*/ 1359146 w 1932110"/>
                <a:gd name="connsiteY136" fmla="*/ 615509 h 1543490"/>
                <a:gd name="connsiteX137" fmla="*/ 1216847 w 1932110"/>
                <a:gd name="connsiteY137" fmla="*/ 721255 h 1543490"/>
                <a:gd name="connsiteX138" fmla="*/ 1286490 w 1932110"/>
                <a:gd name="connsiteY138" fmla="*/ 882324 h 1543490"/>
                <a:gd name="connsiteX139" fmla="*/ 1300834 w 1932110"/>
                <a:gd name="connsiteY139" fmla="*/ 784992 h 1543490"/>
                <a:gd name="connsiteX140" fmla="*/ 1283128 w 1932110"/>
                <a:gd name="connsiteY140" fmla="*/ 807345 h 1543490"/>
                <a:gd name="connsiteX141" fmla="*/ 1306073 w 1932110"/>
                <a:gd name="connsiteY141" fmla="*/ 749442 h 1543490"/>
                <a:gd name="connsiteX142" fmla="*/ 1316575 w 1932110"/>
                <a:gd name="connsiteY142" fmla="*/ 678180 h 1543490"/>
                <a:gd name="connsiteX143" fmla="*/ 1321383 w 1932110"/>
                <a:gd name="connsiteY143" fmla="*/ 710806 h 1543490"/>
                <a:gd name="connsiteX144" fmla="*/ 1316601 w 1932110"/>
                <a:gd name="connsiteY144" fmla="*/ 572964 h 1543490"/>
                <a:gd name="connsiteX145" fmla="*/ 1140163 w 1932110"/>
                <a:gd name="connsiteY145" fmla="*/ 642881 h 1543490"/>
                <a:gd name="connsiteX146" fmla="*/ 1195965 w 1932110"/>
                <a:gd name="connsiteY146" fmla="*/ 687083 h 1543490"/>
                <a:gd name="connsiteX147" fmla="*/ 1004129 w 1932110"/>
                <a:gd name="connsiteY147" fmla="*/ 611064 h 1543490"/>
                <a:gd name="connsiteX148" fmla="*/ 1103398 w 1932110"/>
                <a:gd name="connsiteY148" fmla="*/ 744648 h 1543490"/>
                <a:gd name="connsiteX149" fmla="*/ 1103567 w 1932110"/>
                <a:gd name="connsiteY149" fmla="*/ 744522 h 1543490"/>
                <a:gd name="connsiteX150" fmla="*/ 1100248 w 1932110"/>
                <a:gd name="connsiteY150" fmla="*/ 736145 h 1543490"/>
                <a:gd name="connsiteX151" fmla="*/ 1228373 w 1932110"/>
                <a:gd name="connsiteY151" fmla="*/ 897895 h 1543490"/>
                <a:gd name="connsiteX152" fmla="*/ 1208594 w 1932110"/>
                <a:gd name="connsiteY152" fmla="*/ 727388 h 1543490"/>
                <a:gd name="connsiteX153" fmla="*/ 1193522 w 1932110"/>
                <a:gd name="connsiteY153" fmla="*/ 738588 h 1543490"/>
                <a:gd name="connsiteX154" fmla="*/ 1207683 w 1932110"/>
                <a:gd name="connsiteY154" fmla="*/ 719532 h 1543490"/>
                <a:gd name="connsiteX155" fmla="*/ 1204596 w 1932110"/>
                <a:gd name="connsiteY155" fmla="*/ 692922 h 1543490"/>
                <a:gd name="connsiteX156" fmla="*/ 1213005 w 1932110"/>
                <a:gd name="connsiteY156" fmla="*/ 712370 h 1543490"/>
                <a:gd name="connsiteX157" fmla="*/ 595928 w 1932110"/>
                <a:gd name="connsiteY157" fmla="*/ 560396 h 1543490"/>
                <a:gd name="connsiteX158" fmla="*/ 578946 w 1932110"/>
                <a:gd name="connsiteY158" fmla="*/ 562366 h 1543490"/>
                <a:gd name="connsiteX159" fmla="*/ 572964 w 1932110"/>
                <a:gd name="connsiteY159" fmla="*/ 577461 h 1543490"/>
                <a:gd name="connsiteX160" fmla="*/ 1034215 w 1932110"/>
                <a:gd name="connsiteY160" fmla="*/ 558957 h 1543490"/>
                <a:gd name="connsiteX161" fmla="*/ 1136316 w 1932110"/>
                <a:gd name="connsiteY161" fmla="*/ 639834 h 1543490"/>
                <a:gd name="connsiteX162" fmla="*/ 1212332 w 1932110"/>
                <a:gd name="connsiteY162" fmla="*/ 579619 h 1543490"/>
                <a:gd name="connsiteX163" fmla="*/ 1286515 w 1932110"/>
                <a:gd name="connsiteY163" fmla="*/ 520857 h 1543490"/>
                <a:gd name="connsiteX164" fmla="*/ 1136364 w 1932110"/>
                <a:gd name="connsiteY164" fmla="*/ 538275 h 1543490"/>
                <a:gd name="connsiteX165" fmla="*/ 1219271 w 1932110"/>
                <a:gd name="connsiteY165" fmla="*/ 574122 h 1543490"/>
                <a:gd name="connsiteX166" fmla="*/ 527373 w 1932110"/>
                <a:gd name="connsiteY166" fmla="*/ 491203 h 1543490"/>
                <a:gd name="connsiteX167" fmla="*/ 522743 w 1932110"/>
                <a:gd name="connsiteY167" fmla="*/ 531116 h 1543490"/>
                <a:gd name="connsiteX168" fmla="*/ 539463 w 1932110"/>
                <a:gd name="connsiteY168" fmla="*/ 523886 h 1543490"/>
                <a:gd name="connsiteX169" fmla="*/ 561382 w 1932110"/>
                <a:gd name="connsiteY169" fmla="*/ 496215 h 1543490"/>
                <a:gd name="connsiteX170" fmla="*/ 455189 w 1932110"/>
                <a:gd name="connsiteY170" fmla="*/ 480565 h 1543490"/>
                <a:gd name="connsiteX171" fmla="*/ 462740 w 1932110"/>
                <a:gd name="connsiteY171" fmla="*/ 531804 h 1543490"/>
                <a:gd name="connsiteX172" fmla="*/ 483115 w 1932110"/>
                <a:gd name="connsiteY172" fmla="*/ 484681 h 1543490"/>
                <a:gd name="connsiteX173" fmla="*/ 1251620 w 1932110"/>
                <a:gd name="connsiteY173" fmla="*/ 471095 h 1543490"/>
                <a:gd name="connsiteX174" fmla="*/ 1049786 w 1932110"/>
                <a:gd name="connsiteY174" fmla="*/ 500840 h 1543490"/>
                <a:gd name="connsiteX175" fmla="*/ 1116307 w 1932110"/>
                <a:gd name="connsiteY175" fmla="*/ 529602 h 1543490"/>
                <a:gd name="connsiteX176" fmla="*/ 1067936 w 1932110"/>
                <a:gd name="connsiteY176" fmla="*/ 432822 h 1543490"/>
                <a:gd name="connsiteX177" fmla="*/ 1049786 w 1932110"/>
                <a:gd name="connsiteY177" fmla="*/ 440670 h 1543490"/>
                <a:gd name="connsiteX178" fmla="*/ 1252794 w 1932110"/>
                <a:gd name="connsiteY178" fmla="*/ 470588 h 1543490"/>
                <a:gd name="connsiteX179" fmla="*/ 1270944 w 1932110"/>
                <a:gd name="connsiteY179" fmla="*/ 462740 h 1543490"/>
                <a:gd name="connsiteX180" fmla="*/ 536078 w 1932110"/>
                <a:gd name="connsiteY180" fmla="*/ 416160 h 1543490"/>
                <a:gd name="connsiteX181" fmla="*/ 532200 w 1932110"/>
                <a:gd name="connsiteY181" fmla="*/ 449595 h 1543490"/>
                <a:gd name="connsiteX182" fmla="*/ 592764 w 1932110"/>
                <a:gd name="connsiteY182" fmla="*/ 440670 h 1543490"/>
                <a:gd name="connsiteX183" fmla="*/ 439547 w 1932110"/>
                <a:gd name="connsiteY183" fmla="*/ 374421 h 1543490"/>
                <a:gd name="connsiteX184" fmla="*/ 452359 w 1932110"/>
                <a:gd name="connsiteY184" fmla="*/ 461362 h 1543490"/>
                <a:gd name="connsiteX185" fmla="*/ 495977 w 1932110"/>
                <a:gd name="connsiteY185" fmla="*/ 454933 h 1543490"/>
                <a:gd name="connsiteX186" fmla="*/ 516418 w 1932110"/>
                <a:gd name="connsiteY186" fmla="*/ 407659 h 1543490"/>
                <a:gd name="connsiteX187" fmla="*/ 1204423 w 1932110"/>
                <a:gd name="connsiteY187" fmla="*/ 373808 h 1543490"/>
                <a:gd name="connsiteX188" fmla="*/ 1069110 w 1932110"/>
                <a:gd name="connsiteY188" fmla="*/ 432314 h 1543490"/>
                <a:gd name="connsiteX189" fmla="*/ 1270944 w 1932110"/>
                <a:gd name="connsiteY189" fmla="*/ 402570 h 1543490"/>
                <a:gd name="connsiteX190" fmla="*/ 1101459 w 1932110"/>
                <a:gd name="connsiteY190" fmla="*/ 329288 h 1543490"/>
                <a:gd name="connsiteX191" fmla="*/ 1034215 w 1932110"/>
                <a:gd name="connsiteY191" fmla="*/ 382553 h 1543490"/>
                <a:gd name="connsiteX192" fmla="*/ 1184366 w 1932110"/>
                <a:gd name="connsiteY192" fmla="*/ 365135 h 1543490"/>
                <a:gd name="connsiteX193" fmla="*/ 1184414 w 1932110"/>
                <a:gd name="connsiteY193" fmla="*/ 263577 h 1543490"/>
                <a:gd name="connsiteX194" fmla="*/ 1108398 w 1932110"/>
                <a:gd name="connsiteY194" fmla="*/ 323791 h 1543490"/>
                <a:gd name="connsiteX195" fmla="*/ 1286515 w 1932110"/>
                <a:gd name="connsiteY195" fmla="*/ 344453 h 1543490"/>
                <a:gd name="connsiteX196" fmla="*/ 1499455 w 1932110"/>
                <a:gd name="connsiteY196" fmla="*/ 0 h 1543490"/>
                <a:gd name="connsiteX197" fmla="*/ 1529540 w 1932110"/>
                <a:gd name="connsiteY197" fmla="*/ 204144 h 1543490"/>
                <a:gd name="connsiteX198" fmla="*/ 1611434 w 1932110"/>
                <a:gd name="connsiteY198" fmla="*/ 14742 h 1543490"/>
                <a:gd name="connsiteX199" fmla="*/ 1587657 w 1932110"/>
                <a:gd name="connsiteY199" fmla="*/ 219715 h 1543490"/>
                <a:gd name="connsiteX200" fmla="*/ 1715783 w 1932110"/>
                <a:gd name="connsiteY200" fmla="*/ 57965 h 1543490"/>
                <a:gd name="connsiteX201" fmla="*/ 1639764 w 1932110"/>
                <a:gd name="connsiteY201" fmla="*/ 249801 h 1543490"/>
                <a:gd name="connsiteX202" fmla="*/ 1805388 w 1932110"/>
                <a:gd name="connsiteY202" fmla="*/ 126722 h 1543490"/>
                <a:gd name="connsiteX203" fmla="*/ 1682309 w 1932110"/>
                <a:gd name="connsiteY203" fmla="*/ 292346 h 1543490"/>
                <a:gd name="connsiteX204" fmla="*/ 1874145 w 1932110"/>
                <a:gd name="connsiteY204" fmla="*/ 216328 h 1543490"/>
                <a:gd name="connsiteX205" fmla="*/ 1712395 w 1932110"/>
                <a:gd name="connsiteY205" fmla="*/ 344453 h 1543490"/>
                <a:gd name="connsiteX206" fmla="*/ 1917368 w 1932110"/>
                <a:gd name="connsiteY206" fmla="*/ 320676 h 1543490"/>
                <a:gd name="connsiteX207" fmla="*/ 1727966 w 1932110"/>
                <a:gd name="connsiteY207" fmla="*/ 402570 h 1543490"/>
                <a:gd name="connsiteX208" fmla="*/ 1932110 w 1932110"/>
                <a:gd name="connsiteY208" fmla="*/ 432655 h 1543490"/>
                <a:gd name="connsiteX209" fmla="*/ 1727966 w 1932110"/>
                <a:gd name="connsiteY209" fmla="*/ 462740 h 1543490"/>
                <a:gd name="connsiteX210" fmla="*/ 1917368 w 1932110"/>
                <a:gd name="connsiteY210" fmla="*/ 544634 h 1543490"/>
                <a:gd name="connsiteX211" fmla="*/ 1712395 w 1932110"/>
                <a:gd name="connsiteY211" fmla="*/ 520857 h 1543490"/>
                <a:gd name="connsiteX212" fmla="*/ 1874145 w 1932110"/>
                <a:gd name="connsiteY212" fmla="*/ 648983 h 1543490"/>
                <a:gd name="connsiteX213" fmla="*/ 1682309 w 1932110"/>
                <a:gd name="connsiteY213" fmla="*/ 572964 h 1543490"/>
                <a:gd name="connsiteX214" fmla="*/ 1805388 w 1932110"/>
                <a:gd name="connsiteY214" fmla="*/ 738588 h 1543490"/>
                <a:gd name="connsiteX215" fmla="*/ 1639764 w 1932110"/>
                <a:gd name="connsiteY215" fmla="*/ 615509 h 1543490"/>
                <a:gd name="connsiteX216" fmla="*/ 1715783 w 1932110"/>
                <a:gd name="connsiteY216" fmla="*/ 807345 h 1543490"/>
                <a:gd name="connsiteX217" fmla="*/ 1587657 w 1932110"/>
                <a:gd name="connsiteY217" fmla="*/ 645595 h 1543490"/>
                <a:gd name="connsiteX218" fmla="*/ 1607436 w 1932110"/>
                <a:gd name="connsiteY218" fmla="*/ 816103 h 1543490"/>
                <a:gd name="connsiteX219" fmla="*/ 1622508 w 1932110"/>
                <a:gd name="connsiteY219" fmla="*/ 804902 h 1543490"/>
                <a:gd name="connsiteX220" fmla="*/ 1608347 w 1932110"/>
                <a:gd name="connsiteY220" fmla="*/ 823958 h 1543490"/>
                <a:gd name="connsiteX221" fmla="*/ 1611434 w 1932110"/>
                <a:gd name="connsiteY221" fmla="*/ 850568 h 1543490"/>
                <a:gd name="connsiteX222" fmla="*/ 1603025 w 1932110"/>
                <a:gd name="connsiteY222" fmla="*/ 831120 h 1543490"/>
                <a:gd name="connsiteX223" fmla="*/ 1499429 w 1932110"/>
                <a:gd name="connsiteY223" fmla="*/ 970526 h 1543490"/>
                <a:gd name="connsiteX224" fmla="*/ 1691265 w 1932110"/>
                <a:gd name="connsiteY224" fmla="*/ 894508 h 1543490"/>
                <a:gd name="connsiteX225" fmla="*/ 1529515 w 1932110"/>
                <a:gd name="connsiteY225" fmla="*/ 1022633 h 1543490"/>
                <a:gd name="connsiteX226" fmla="*/ 1734488 w 1932110"/>
                <a:gd name="connsiteY226" fmla="*/ 998856 h 1543490"/>
                <a:gd name="connsiteX227" fmla="*/ 1545086 w 1932110"/>
                <a:gd name="connsiteY227" fmla="*/ 1080750 h 1543490"/>
                <a:gd name="connsiteX228" fmla="*/ 1749230 w 1932110"/>
                <a:gd name="connsiteY228" fmla="*/ 1110835 h 1543490"/>
                <a:gd name="connsiteX229" fmla="*/ 1545086 w 1932110"/>
                <a:gd name="connsiteY229" fmla="*/ 1140920 h 1543490"/>
                <a:gd name="connsiteX230" fmla="*/ 1734488 w 1932110"/>
                <a:gd name="connsiteY230" fmla="*/ 1222814 h 1543490"/>
                <a:gd name="connsiteX231" fmla="*/ 1529515 w 1932110"/>
                <a:gd name="connsiteY231" fmla="*/ 1199037 h 1543490"/>
                <a:gd name="connsiteX232" fmla="*/ 1691265 w 1932110"/>
                <a:gd name="connsiteY232" fmla="*/ 1327163 h 1543490"/>
                <a:gd name="connsiteX233" fmla="*/ 1499429 w 1932110"/>
                <a:gd name="connsiteY233" fmla="*/ 1251144 h 1543490"/>
                <a:gd name="connsiteX234" fmla="*/ 1622508 w 1932110"/>
                <a:gd name="connsiteY234" fmla="*/ 1416768 h 1543490"/>
                <a:gd name="connsiteX235" fmla="*/ 1456884 w 1932110"/>
                <a:gd name="connsiteY235" fmla="*/ 1293689 h 1543490"/>
                <a:gd name="connsiteX236" fmla="*/ 1532903 w 1932110"/>
                <a:gd name="connsiteY236" fmla="*/ 1485525 h 1543490"/>
                <a:gd name="connsiteX237" fmla="*/ 1404777 w 1932110"/>
                <a:gd name="connsiteY237" fmla="*/ 1323775 h 1543490"/>
                <a:gd name="connsiteX238" fmla="*/ 1428554 w 1932110"/>
                <a:gd name="connsiteY238" fmla="*/ 1528748 h 1543490"/>
                <a:gd name="connsiteX239" fmla="*/ 1346660 w 1932110"/>
                <a:gd name="connsiteY239" fmla="*/ 1339346 h 1543490"/>
                <a:gd name="connsiteX240" fmla="*/ 1316575 w 1932110"/>
                <a:gd name="connsiteY240" fmla="*/ 1543490 h 1543490"/>
                <a:gd name="connsiteX241" fmla="*/ 1286490 w 1932110"/>
                <a:gd name="connsiteY241" fmla="*/ 1339346 h 1543490"/>
                <a:gd name="connsiteX242" fmla="*/ 1204596 w 1932110"/>
                <a:gd name="connsiteY242" fmla="*/ 1528748 h 1543490"/>
                <a:gd name="connsiteX243" fmla="*/ 1228373 w 1932110"/>
                <a:gd name="connsiteY243" fmla="*/ 1323775 h 1543490"/>
                <a:gd name="connsiteX244" fmla="*/ 1100248 w 1932110"/>
                <a:gd name="connsiteY244" fmla="*/ 1485525 h 1543490"/>
                <a:gd name="connsiteX245" fmla="*/ 1176266 w 1932110"/>
                <a:gd name="connsiteY245" fmla="*/ 1293689 h 1543490"/>
                <a:gd name="connsiteX246" fmla="*/ 1100195 w 1932110"/>
                <a:gd name="connsiteY246" fmla="*/ 1350219 h 1543490"/>
                <a:gd name="connsiteX247" fmla="*/ 1104348 w 1932110"/>
                <a:gd name="connsiteY247" fmla="*/ 1355808 h 1543490"/>
                <a:gd name="connsiteX248" fmla="*/ 1098511 w 1932110"/>
                <a:gd name="connsiteY248" fmla="*/ 1351471 h 1543490"/>
                <a:gd name="connsiteX249" fmla="*/ 1011423 w 1932110"/>
                <a:gd name="connsiteY249" fmla="*/ 1416188 h 1543490"/>
                <a:gd name="connsiteX250" fmla="*/ 1014743 w 1932110"/>
                <a:gd name="connsiteY250" fmla="*/ 1424565 h 1543490"/>
                <a:gd name="connsiteX251" fmla="*/ 886617 w 1932110"/>
                <a:gd name="connsiteY251" fmla="*/ 1262815 h 1543490"/>
                <a:gd name="connsiteX252" fmla="*/ 910394 w 1932110"/>
                <a:gd name="connsiteY252" fmla="*/ 1467788 h 1543490"/>
                <a:gd name="connsiteX253" fmla="*/ 828500 w 1932110"/>
                <a:gd name="connsiteY253" fmla="*/ 1278386 h 1543490"/>
                <a:gd name="connsiteX254" fmla="*/ 798415 w 1932110"/>
                <a:gd name="connsiteY254" fmla="*/ 1482530 h 1543490"/>
                <a:gd name="connsiteX255" fmla="*/ 768330 w 1932110"/>
                <a:gd name="connsiteY255" fmla="*/ 1278386 h 1543490"/>
                <a:gd name="connsiteX256" fmla="*/ 686436 w 1932110"/>
                <a:gd name="connsiteY256" fmla="*/ 1467788 h 1543490"/>
                <a:gd name="connsiteX257" fmla="*/ 710213 w 1932110"/>
                <a:gd name="connsiteY257" fmla="*/ 1262815 h 1543490"/>
                <a:gd name="connsiteX258" fmla="*/ 582088 w 1932110"/>
                <a:gd name="connsiteY258" fmla="*/ 1424565 h 1543490"/>
                <a:gd name="connsiteX259" fmla="*/ 658106 w 1932110"/>
                <a:gd name="connsiteY259" fmla="*/ 1232729 h 1543490"/>
                <a:gd name="connsiteX260" fmla="*/ 492482 w 1932110"/>
                <a:gd name="connsiteY260" fmla="*/ 1355808 h 1543490"/>
                <a:gd name="connsiteX261" fmla="*/ 615561 w 1932110"/>
                <a:gd name="connsiteY261" fmla="*/ 1190184 h 1543490"/>
                <a:gd name="connsiteX262" fmla="*/ 423725 w 1932110"/>
                <a:gd name="connsiteY262" fmla="*/ 1266203 h 1543490"/>
                <a:gd name="connsiteX263" fmla="*/ 542122 w 1932110"/>
                <a:gd name="connsiteY263" fmla="*/ 1172418 h 1543490"/>
                <a:gd name="connsiteX264" fmla="*/ 530053 w 1932110"/>
                <a:gd name="connsiteY264" fmla="*/ 1144506 h 1543490"/>
                <a:gd name="connsiteX265" fmla="*/ 438228 w 1932110"/>
                <a:gd name="connsiteY265" fmla="*/ 1155158 h 1543490"/>
                <a:gd name="connsiteX266" fmla="*/ 432655 w 1932110"/>
                <a:gd name="connsiteY266" fmla="*/ 1192970 h 1543490"/>
                <a:gd name="connsiteX267" fmla="*/ 427270 w 1932110"/>
                <a:gd name="connsiteY267" fmla="*/ 1156429 h 1543490"/>
                <a:gd name="connsiteX268" fmla="*/ 380502 w 1932110"/>
                <a:gd name="connsiteY268" fmla="*/ 1161854 h 1543490"/>
                <a:gd name="connsiteX269" fmla="*/ 425220 w 1932110"/>
                <a:gd name="connsiteY269" fmla="*/ 1142519 h 1543490"/>
                <a:gd name="connsiteX270" fmla="*/ 412584 w 1932110"/>
                <a:gd name="connsiteY270" fmla="*/ 1056776 h 1543490"/>
                <a:gd name="connsiteX271" fmla="*/ 375550 w 1932110"/>
                <a:gd name="connsiteY271" fmla="*/ 1051318 h 1543490"/>
                <a:gd name="connsiteX272" fmla="*/ 320676 w 1932110"/>
                <a:gd name="connsiteY272" fmla="*/ 1178228 h 1543490"/>
                <a:gd name="connsiteX273" fmla="*/ 344453 w 1932110"/>
                <a:gd name="connsiteY273" fmla="*/ 973255 h 1543490"/>
                <a:gd name="connsiteX274" fmla="*/ 216328 w 1932110"/>
                <a:gd name="connsiteY274" fmla="*/ 1135005 h 1543490"/>
                <a:gd name="connsiteX275" fmla="*/ 292346 w 1932110"/>
                <a:gd name="connsiteY275" fmla="*/ 943169 h 1543490"/>
                <a:gd name="connsiteX276" fmla="*/ 126722 w 1932110"/>
                <a:gd name="connsiteY276" fmla="*/ 1066248 h 1543490"/>
                <a:gd name="connsiteX277" fmla="*/ 249801 w 1932110"/>
                <a:gd name="connsiteY277" fmla="*/ 900624 h 1543490"/>
                <a:gd name="connsiteX278" fmla="*/ 57965 w 1932110"/>
                <a:gd name="connsiteY278" fmla="*/ 976643 h 1543490"/>
                <a:gd name="connsiteX279" fmla="*/ 219715 w 1932110"/>
                <a:gd name="connsiteY279" fmla="*/ 848517 h 1543490"/>
                <a:gd name="connsiteX280" fmla="*/ 14742 w 1932110"/>
                <a:gd name="connsiteY280" fmla="*/ 872294 h 1543490"/>
                <a:gd name="connsiteX281" fmla="*/ 204144 w 1932110"/>
                <a:gd name="connsiteY281" fmla="*/ 790400 h 1543490"/>
                <a:gd name="connsiteX282" fmla="*/ 0 w 1932110"/>
                <a:gd name="connsiteY282" fmla="*/ 760315 h 1543490"/>
                <a:gd name="connsiteX283" fmla="*/ 204144 w 1932110"/>
                <a:gd name="connsiteY283" fmla="*/ 730230 h 1543490"/>
                <a:gd name="connsiteX284" fmla="*/ 14742 w 1932110"/>
                <a:gd name="connsiteY284" fmla="*/ 648336 h 1543490"/>
                <a:gd name="connsiteX285" fmla="*/ 219715 w 1932110"/>
                <a:gd name="connsiteY285" fmla="*/ 672113 h 1543490"/>
                <a:gd name="connsiteX286" fmla="*/ 57965 w 1932110"/>
                <a:gd name="connsiteY286" fmla="*/ 543988 h 1543490"/>
                <a:gd name="connsiteX287" fmla="*/ 249801 w 1932110"/>
                <a:gd name="connsiteY287" fmla="*/ 620006 h 1543490"/>
                <a:gd name="connsiteX288" fmla="*/ 126722 w 1932110"/>
                <a:gd name="connsiteY288" fmla="*/ 454382 h 1543490"/>
                <a:gd name="connsiteX289" fmla="*/ 292346 w 1932110"/>
                <a:gd name="connsiteY289" fmla="*/ 577461 h 1543490"/>
                <a:gd name="connsiteX290" fmla="*/ 216328 w 1932110"/>
                <a:gd name="connsiteY290" fmla="*/ 385625 h 1543490"/>
                <a:gd name="connsiteX291" fmla="*/ 344453 w 1932110"/>
                <a:gd name="connsiteY291" fmla="*/ 547375 h 1543490"/>
                <a:gd name="connsiteX292" fmla="*/ 320676 w 1932110"/>
                <a:gd name="connsiteY292" fmla="*/ 342402 h 1543490"/>
                <a:gd name="connsiteX293" fmla="*/ 402570 w 1932110"/>
                <a:gd name="connsiteY293" fmla="*/ 531804 h 1543490"/>
                <a:gd name="connsiteX294" fmla="*/ 411079 w 1932110"/>
                <a:gd name="connsiteY294" fmla="*/ 474065 h 1543490"/>
                <a:gd name="connsiteX295" fmla="*/ 388620 w 1932110"/>
                <a:gd name="connsiteY295" fmla="*/ 470755 h 1543490"/>
                <a:gd name="connsiteX296" fmla="*/ 412077 w 1932110"/>
                <a:gd name="connsiteY296" fmla="*/ 467298 h 1543490"/>
                <a:gd name="connsiteX297" fmla="*/ 426590 w 1932110"/>
                <a:gd name="connsiteY297" fmla="*/ 368819 h 1543490"/>
                <a:gd name="connsiteX298" fmla="*/ 403362 w 1932110"/>
                <a:gd name="connsiteY298" fmla="*/ 358776 h 1543490"/>
                <a:gd name="connsiteX299" fmla="*/ 427654 w 1932110"/>
                <a:gd name="connsiteY299" fmla="*/ 361594 h 1543490"/>
                <a:gd name="connsiteX300" fmla="*/ 432655 w 1932110"/>
                <a:gd name="connsiteY300" fmla="*/ 327660 h 1543490"/>
                <a:gd name="connsiteX301" fmla="*/ 437830 w 1932110"/>
                <a:gd name="connsiteY301" fmla="*/ 362774 h 1543490"/>
                <a:gd name="connsiteX302" fmla="*/ 531145 w 1932110"/>
                <a:gd name="connsiteY302" fmla="*/ 373599 h 1543490"/>
                <a:gd name="connsiteX303" fmla="*/ 544634 w 1932110"/>
                <a:gd name="connsiteY303" fmla="*/ 342402 h 1543490"/>
                <a:gd name="connsiteX304" fmla="*/ 540884 w 1932110"/>
                <a:gd name="connsiteY304" fmla="*/ 374729 h 1543490"/>
                <a:gd name="connsiteX305" fmla="*/ 608335 w 1932110"/>
                <a:gd name="connsiteY305" fmla="*/ 382553 h 1543490"/>
                <a:gd name="connsiteX306" fmla="*/ 446585 w 1932110"/>
                <a:gd name="connsiteY306" fmla="*/ 254428 h 1543490"/>
                <a:gd name="connsiteX307" fmla="*/ 638421 w 1932110"/>
                <a:gd name="connsiteY307" fmla="*/ 330446 h 1543490"/>
                <a:gd name="connsiteX308" fmla="*/ 515342 w 1932110"/>
                <a:gd name="connsiteY308" fmla="*/ 164822 h 1543490"/>
                <a:gd name="connsiteX309" fmla="*/ 680966 w 1932110"/>
                <a:gd name="connsiteY309" fmla="*/ 287901 h 1543490"/>
                <a:gd name="connsiteX310" fmla="*/ 604948 w 1932110"/>
                <a:gd name="connsiteY310" fmla="*/ 96065 h 1543490"/>
                <a:gd name="connsiteX311" fmla="*/ 733073 w 1932110"/>
                <a:gd name="connsiteY311" fmla="*/ 257815 h 1543490"/>
                <a:gd name="connsiteX312" fmla="*/ 709296 w 1932110"/>
                <a:gd name="connsiteY312" fmla="*/ 52842 h 1543490"/>
                <a:gd name="connsiteX313" fmla="*/ 791190 w 1932110"/>
                <a:gd name="connsiteY313" fmla="*/ 242244 h 1543490"/>
                <a:gd name="connsiteX314" fmla="*/ 821275 w 1932110"/>
                <a:gd name="connsiteY314" fmla="*/ 38100 h 1543490"/>
                <a:gd name="connsiteX315" fmla="*/ 851360 w 1932110"/>
                <a:gd name="connsiteY315" fmla="*/ 242244 h 1543490"/>
                <a:gd name="connsiteX316" fmla="*/ 933254 w 1932110"/>
                <a:gd name="connsiteY316" fmla="*/ 52842 h 1543490"/>
                <a:gd name="connsiteX317" fmla="*/ 909477 w 1932110"/>
                <a:gd name="connsiteY317" fmla="*/ 257815 h 1543490"/>
                <a:gd name="connsiteX318" fmla="*/ 1037603 w 1932110"/>
                <a:gd name="connsiteY318" fmla="*/ 96065 h 1543490"/>
                <a:gd name="connsiteX319" fmla="*/ 961584 w 1932110"/>
                <a:gd name="connsiteY319" fmla="*/ 287901 h 1543490"/>
                <a:gd name="connsiteX320" fmla="*/ 1127208 w 1932110"/>
                <a:gd name="connsiteY320" fmla="*/ 164822 h 1543490"/>
                <a:gd name="connsiteX321" fmla="*/ 1004129 w 1932110"/>
                <a:gd name="connsiteY321" fmla="*/ 330446 h 1543490"/>
                <a:gd name="connsiteX322" fmla="*/ 1180567 w 1932110"/>
                <a:gd name="connsiteY322" fmla="*/ 260530 h 1543490"/>
                <a:gd name="connsiteX323" fmla="*/ 1124765 w 1932110"/>
                <a:gd name="connsiteY323" fmla="*/ 216328 h 1543490"/>
                <a:gd name="connsiteX324" fmla="*/ 1316601 w 1932110"/>
                <a:gd name="connsiteY324" fmla="*/ 292346 h 1543490"/>
                <a:gd name="connsiteX325" fmla="*/ 1193522 w 1932110"/>
                <a:gd name="connsiteY325" fmla="*/ 126722 h 1543490"/>
                <a:gd name="connsiteX326" fmla="*/ 1359146 w 1932110"/>
                <a:gd name="connsiteY326" fmla="*/ 249801 h 1543490"/>
                <a:gd name="connsiteX327" fmla="*/ 1283128 w 1932110"/>
                <a:gd name="connsiteY327" fmla="*/ 57965 h 1543490"/>
                <a:gd name="connsiteX328" fmla="*/ 1411253 w 1932110"/>
                <a:gd name="connsiteY328" fmla="*/ 219715 h 1543490"/>
                <a:gd name="connsiteX329" fmla="*/ 1387476 w 1932110"/>
                <a:gd name="connsiteY329" fmla="*/ 14742 h 1543490"/>
                <a:gd name="connsiteX330" fmla="*/ 1469370 w 1932110"/>
                <a:gd name="connsiteY330" fmla="*/ 204144 h 1543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</a:cxnLst>
              <a:rect l="l" t="t" r="r" b="b"/>
              <a:pathLst>
                <a:path w="1932110" h="1543490">
                  <a:moveTo>
                    <a:pt x="1022704" y="1295137"/>
                  </a:moveTo>
                  <a:lnTo>
                    <a:pt x="971496" y="1315429"/>
                  </a:lnTo>
                  <a:lnTo>
                    <a:pt x="1011302" y="1415881"/>
                  </a:lnTo>
                  <a:lnTo>
                    <a:pt x="1073164" y="1332634"/>
                  </a:lnTo>
                  <a:close/>
                  <a:moveTo>
                    <a:pt x="1133721" y="1251144"/>
                  </a:moveTo>
                  <a:lnTo>
                    <a:pt x="1050945" y="1283946"/>
                  </a:lnTo>
                  <a:lnTo>
                    <a:pt x="1080145" y="1323239"/>
                  </a:lnTo>
                  <a:close/>
                  <a:moveTo>
                    <a:pt x="938724" y="1232729"/>
                  </a:moveTo>
                  <a:lnTo>
                    <a:pt x="967960" y="1306508"/>
                  </a:lnTo>
                  <a:lnTo>
                    <a:pt x="1001866" y="1279651"/>
                  </a:lnTo>
                  <a:close/>
                  <a:moveTo>
                    <a:pt x="1026260" y="1208013"/>
                  </a:moveTo>
                  <a:lnTo>
                    <a:pt x="997037" y="1211403"/>
                  </a:lnTo>
                  <a:lnTo>
                    <a:pt x="1030751" y="1256770"/>
                  </a:lnTo>
                  <a:lnTo>
                    <a:pt x="1070282" y="1225457"/>
                  </a:lnTo>
                  <a:close/>
                  <a:moveTo>
                    <a:pt x="1103635" y="1199037"/>
                  </a:moveTo>
                  <a:lnTo>
                    <a:pt x="1090270" y="1200587"/>
                  </a:lnTo>
                  <a:lnTo>
                    <a:pt x="1095974" y="1205106"/>
                  </a:lnTo>
                  <a:close/>
                  <a:moveTo>
                    <a:pt x="1011355" y="1138077"/>
                  </a:moveTo>
                  <a:lnTo>
                    <a:pt x="1040763" y="1161372"/>
                  </a:lnTo>
                  <a:lnTo>
                    <a:pt x="1077022" y="1145695"/>
                  </a:lnTo>
                  <a:close/>
                  <a:moveTo>
                    <a:pt x="585475" y="1138077"/>
                  </a:moveTo>
                  <a:lnTo>
                    <a:pt x="540581" y="1143285"/>
                  </a:lnTo>
                  <a:lnTo>
                    <a:pt x="543805" y="1171085"/>
                  </a:lnTo>
                  <a:close/>
                  <a:moveTo>
                    <a:pt x="532597" y="1074462"/>
                  </a:moveTo>
                  <a:lnTo>
                    <a:pt x="534986" y="1095058"/>
                  </a:lnTo>
                  <a:lnTo>
                    <a:pt x="569904" y="1079960"/>
                  </a:lnTo>
                  <a:close/>
                  <a:moveTo>
                    <a:pt x="1071160" y="1073441"/>
                  </a:moveTo>
                  <a:lnTo>
                    <a:pt x="1026926" y="1079960"/>
                  </a:lnTo>
                  <a:lnTo>
                    <a:pt x="1043830" y="1087269"/>
                  </a:lnTo>
                  <a:lnTo>
                    <a:pt x="1088064" y="1080750"/>
                  </a:lnTo>
                  <a:close/>
                  <a:moveTo>
                    <a:pt x="451873" y="1062566"/>
                  </a:moveTo>
                  <a:lnTo>
                    <a:pt x="441102" y="1135652"/>
                  </a:lnTo>
                  <a:lnTo>
                    <a:pt x="512817" y="1104643"/>
                  </a:lnTo>
                  <a:lnTo>
                    <a:pt x="497533" y="1069295"/>
                  </a:lnTo>
                  <a:close/>
                  <a:moveTo>
                    <a:pt x="523950" y="999921"/>
                  </a:moveTo>
                  <a:lnTo>
                    <a:pt x="526989" y="1026115"/>
                  </a:lnTo>
                  <a:lnTo>
                    <a:pt x="558992" y="1021398"/>
                  </a:lnTo>
                  <a:lnTo>
                    <a:pt x="551371" y="1011777"/>
                  </a:lnTo>
                  <a:close/>
                  <a:moveTo>
                    <a:pt x="1074227" y="999338"/>
                  </a:moveTo>
                  <a:lnTo>
                    <a:pt x="1037968" y="1015016"/>
                  </a:lnTo>
                  <a:lnTo>
                    <a:pt x="1103635" y="1022633"/>
                  </a:lnTo>
                  <a:close/>
                  <a:moveTo>
                    <a:pt x="462740" y="988826"/>
                  </a:moveTo>
                  <a:lnTo>
                    <a:pt x="455696" y="1036621"/>
                  </a:lnTo>
                  <a:lnTo>
                    <a:pt x="481746" y="1032782"/>
                  </a:lnTo>
                  <a:close/>
                  <a:moveTo>
                    <a:pt x="402570" y="988826"/>
                  </a:moveTo>
                  <a:lnTo>
                    <a:pt x="376883" y="1048236"/>
                  </a:lnTo>
                  <a:lnTo>
                    <a:pt x="410593" y="1043268"/>
                  </a:lnTo>
                  <a:close/>
                  <a:moveTo>
                    <a:pt x="577927" y="955695"/>
                  </a:moveTo>
                  <a:lnTo>
                    <a:pt x="580047" y="961043"/>
                  </a:lnTo>
                  <a:lnTo>
                    <a:pt x="585475" y="961673"/>
                  </a:lnTo>
                  <a:close/>
                  <a:moveTo>
                    <a:pt x="1019016" y="955605"/>
                  </a:moveTo>
                  <a:lnTo>
                    <a:pt x="1011355" y="961673"/>
                  </a:lnTo>
                  <a:lnTo>
                    <a:pt x="1024720" y="960123"/>
                  </a:lnTo>
                  <a:close/>
                  <a:moveTo>
                    <a:pt x="1084239" y="903940"/>
                  </a:moveTo>
                  <a:lnTo>
                    <a:pt x="1044708" y="935253"/>
                  </a:lnTo>
                  <a:lnTo>
                    <a:pt x="1088730" y="952698"/>
                  </a:lnTo>
                  <a:lnTo>
                    <a:pt x="1117953" y="949308"/>
                  </a:lnTo>
                  <a:close/>
                  <a:moveTo>
                    <a:pt x="1147030" y="854203"/>
                  </a:moveTo>
                  <a:lnTo>
                    <a:pt x="1113125" y="881059"/>
                  </a:lnTo>
                  <a:lnTo>
                    <a:pt x="1176266" y="927981"/>
                  </a:lnTo>
                  <a:close/>
                  <a:moveTo>
                    <a:pt x="645595" y="848517"/>
                  </a:moveTo>
                  <a:lnTo>
                    <a:pt x="653143" y="854496"/>
                  </a:lnTo>
                  <a:lnTo>
                    <a:pt x="651023" y="849147"/>
                  </a:lnTo>
                  <a:close/>
                  <a:moveTo>
                    <a:pt x="1034845" y="837471"/>
                  </a:moveTo>
                  <a:lnTo>
                    <a:pt x="1034583" y="837823"/>
                  </a:lnTo>
                  <a:lnTo>
                    <a:pt x="1037603" y="845445"/>
                  </a:lnTo>
                  <a:lnTo>
                    <a:pt x="1033122" y="839789"/>
                  </a:lnTo>
                  <a:lnTo>
                    <a:pt x="981269" y="909566"/>
                  </a:lnTo>
                  <a:lnTo>
                    <a:pt x="1064045" y="876765"/>
                  </a:lnTo>
                  <a:close/>
                  <a:moveTo>
                    <a:pt x="891751" y="792680"/>
                  </a:moveTo>
                  <a:lnTo>
                    <a:pt x="886617" y="836935"/>
                  </a:lnTo>
                  <a:lnTo>
                    <a:pt x="902316" y="817116"/>
                  </a:lnTo>
                  <a:close/>
                  <a:moveTo>
                    <a:pt x="704081" y="784076"/>
                  </a:moveTo>
                  <a:lnTo>
                    <a:pt x="672078" y="788792"/>
                  </a:lnTo>
                  <a:lnTo>
                    <a:pt x="679699" y="798414"/>
                  </a:lnTo>
                  <a:lnTo>
                    <a:pt x="707120" y="810270"/>
                  </a:lnTo>
                  <a:close/>
                  <a:moveTo>
                    <a:pt x="775374" y="773569"/>
                  </a:moveTo>
                  <a:lnTo>
                    <a:pt x="757953" y="776137"/>
                  </a:lnTo>
                  <a:lnTo>
                    <a:pt x="753363" y="786750"/>
                  </a:lnTo>
                  <a:lnTo>
                    <a:pt x="768330" y="821364"/>
                  </a:lnTo>
                  <a:close/>
                  <a:moveTo>
                    <a:pt x="977394" y="769436"/>
                  </a:moveTo>
                  <a:lnTo>
                    <a:pt x="938724" y="867021"/>
                  </a:lnTo>
                  <a:lnTo>
                    <a:pt x="1011723" y="812774"/>
                  </a:lnTo>
                  <a:close/>
                  <a:moveTo>
                    <a:pt x="854188" y="761954"/>
                  </a:moveTo>
                  <a:lnTo>
                    <a:pt x="841854" y="763772"/>
                  </a:lnTo>
                  <a:lnTo>
                    <a:pt x="835882" y="804290"/>
                  </a:lnTo>
                  <a:close/>
                  <a:moveTo>
                    <a:pt x="1096804" y="754094"/>
                  </a:moveTo>
                  <a:lnTo>
                    <a:pt x="1041826" y="828076"/>
                  </a:lnTo>
                  <a:lnTo>
                    <a:pt x="1092286" y="865574"/>
                  </a:lnTo>
                  <a:lnTo>
                    <a:pt x="1143495" y="845282"/>
                  </a:lnTo>
                  <a:lnTo>
                    <a:pt x="1111767" y="765213"/>
                  </a:lnTo>
                  <a:close/>
                  <a:moveTo>
                    <a:pt x="1103689" y="744829"/>
                  </a:moveTo>
                  <a:lnTo>
                    <a:pt x="1103611" y="744934"/>
                  </a:lnTo>
                  <a:lnTo>
                    <a:pt x="1103868" y="745279"/>
                  </a:lnTo>
                  <a:close/>
                  <a:moveTo>
                    <a:pt x="697628" y="728442"/>
                  </a:moveTo>
                  <a:lnTo>
                    <a:pt x="692548" y="734855"/>
                  </a:lnTo>
                  <a:lnTo>
                    <a:pt x="698473" y="735728"/>
                  </a:lnTo>
                  <a:close/>
                  <a:moveTo>
                    <a:pt x="783808" y="716340"/>
                  </a:moveTo>
                  <a:lnTo>
                    <a:pt x="770815" y="746389"/>
                  </a:lnTo>
                  <a:lnTo>
                    <a:pt x="779197" y="747625"/>
                  </a:lnTo>
                  <a:close/>
                  <a:moveTo>
                    <a:pt x="731187" y="699955"/>
                  </a:moveTo>
                  <a:lnTo>
                    <a:pt x="718253" y="705547"/>
                  </a:lnTo>
                  <a:lnTo>
                    <a:pt x="727939" y="727950"/>
                  </a:lnTo>
                  <a:close/>
                  <a:moveTo>
                    <a:pt x="851360" y="699266"/>
                  </a:moveTo>
                  <a:lnTo>
                    <a:pt x="842851" y="757005"/>
                  </a:lnTo>
                  <a:lnTo>
                    <a:pt x="855520" y="758872"/>
                  </a:lnTo>
                  <a:lnTo>
                    <a:pt x="866326" y="733880"/>
                  </a:lnTo>
                  <a:close/>
                  <a:moveTo>
                    <a:pt x="1009255" y="689034"/>
                  </a:moveTo>
                  <a:lnTo>
                    <a:pt x="992438" y="731471"/>
                  </a:lnTo>
                  <a:lnTo>
                    <a:pt x="1021714" y="805349"/>
                  </a:lnTo>
                  <a:lnTo>
                    <a:pt x="1093745" y="751821"/>
                  </a:lnTo>
                  <a:close/>
                  <a:moveTo>
                    <a:pt x="909477" y="683695"/>
                  </a:moveTo>
                  <a:lnTo>
                    <a:pt x="922062" y="792188"/>
                  </a:lnTo>
                  <a:lnTo>
                    <a:pt x="958740" y="745886"/>
                  </a:lnTo>
                  <a:close/>
                  <a:moveTo>
                    <a:pt x="1529540" y="661166"/>
                  </a:moveTo>
                  <a:lnTo>
                    <a:pt x="1515196" y="758499"/>
                  </a:lnTo>
                  <a:lnTo>
                    <a:pt x="1532903" y="736145"/>
                  </a:lnTo>
                  <a:lnTo>
                    <a:pt x="1509957" y="794051"/>
                  </a:lnTo>
                  <a:lnTo>
                    <a:pt x="1499455" y="865310"/>
                  </a:lnTo>
                  <a:lnTo>
                    <a:pt x="1494647" y="832685"/>
                  </a:lnTo>
                  <a:lnTo>
                    <a:pt x="1456884" y="927981"/>
                  </a:lnTo>
                  <a:lnTo>
                    <a:pt x="1599183" y="822235"/>
                  </a:lnTo>
                  <a:close/>
                  <a:moveTo>
                    <a:pt x="1469370" y="661166"/>
                  </a:moveTo>
                  <a:lnTo>
                    <a:pt x="1418623" y="778532"/>
                  </a:lnTo>
                  <a:lnTo>
                    <a:pt x="1404777" y="897895"/>
                  </a:lnTo>
                  <a:lnTo>
                    <a:pt x="1488652" y="792008"/>
                  </a:lnTo>
                  <a:close/>
                  <a:moveTo>
                    <a:pt x="961584" y="653609"/>
                  </a:moveTo>
                  <a:lnTo>
                    <a:pt x="985009" y="712722"/>
                  </a:lnTo>
                  <a:lnTo>
                    <a:pt x="1005804" y="686470"/>
                  </a:lnTo>
                  <a:close/>
                  <a:moveTo>
                    <a:pt x="680966" y="653609"/>
                  </a:moveTo>
                  <a:lnTo>
                    <a:pt x="658002" y="670674"/>
                  </a:lnTo>
                  <a:lnTo>
                    <a:pt x="674984" y="668704"/>
                  </a:lnTo>
                  <a:close/>
                  <a:moveTo>
                    <a:pt x="1411253" y="645595"/>
                  </a:moveTo>
                  <a:lnTo>
                    <a:pt x="1327378" y="751483"/>
                  </a:lnTo>
                  <a:lnTo>
                    <a:pt x="1346660" y="882324"/>
                  </a:lnTo>
                  <a:lnTo>
                    <a:pt x="1397407" y="764959"/>
                  </a:lnTo>
                  <a:close/>
                  <a:moveTo>
                    <a:pt x="1359146" y="615509"/>
                  </a:moveTo>
                  <a:lnTo>
                    <a:pt x="1216847" y="721255"/>
                  </a:lnTo>
                  <a:lnTo>
                    <a:pt x="1286490" y="882324"/>
                  </a:lnTo>
                  <a:lnTo>
                    <a:pt x="1300834" y="784992"/>
                  </a:lnTo>
                  <a:lnTo>
                    <a:pt x="1283128" y="807345"/>
                  </a:lnTo>
                  <a:lnTo>
                    <a:pt x="1306073" y="749442"/>
                  </a:lnTo>
                  <a:lnTo>
                    <a:pt x="1316575" y="678180"/>
                  </a:lnTo>
                  <a:lnTo>
                    <a:pt x="1321383" y="710806"/>
                  </a:lnTo>
                  <a:close/>
                  <a:moveTo>
                    <a:pt x="1316601" y="572964"/>
                  </a:moveTo>
                  <a:lnTo>
                    <a:pt x="1140163" y="642881"/>
                  </a:lnTo>
                  <a:lnTo>
                    <a:pt x="1195965" y="687083"/>
                  </a:lnTo>
                  <a:lnTo>
                    <a:pt x="1004129" y="611064"/>
                  </a:lnTo>
                  <a:lnTo>
                    <a:pt x="1103398" y="744648"/>
                  </a:lnTo>
                  <a:lnTo>
                    <a:pt x="1103567" y="744522"/>
                  </a:lnTo>
                  <a:lnTo>
                    <a:pt x="1100248" y="736145"/>
                  </a:lnTo>
                  <a:lnTo>
                    <a:pt x="1228373" y="897895"/>
                  </a:lnTo>
                  <a:lnTo>
                    <a:pt x="1208594" y="727388"/>
                  </a:lnTo>
                  <a:lnTo>
                    <a:pt x="1193522" y="738588"/>
                  </a:lnTo>
                  <a:lnTo>
                    <a:pt x="1207683" y="719532"/>
                  </a:lnTo>
                  <a:lnTo>
                    <a:pt x="1204596" y="692922"/>
                  </a:lnTo>
                  <a:lnTo>
                    <a:pt x="1213005" y="712370"/>
                  </a:lnTo>
                  <a:close/>
                  <a:moveTo>
                    <a:pt x="595928" y="560396"/>
                  </a:moveTo>
                  <a:lnTo>
                    <a:pt x="578946" y="562366"/>
                  </a:lnTo>
                  <a:lnTo>
                    <a:pt x="572964" y="577461"/>
                  </a:lnTo>
                  <a:close/>
                  <a:moveTo>
                    <a:pt x="1034215" y="558957"/>
                  </a:moveTo>
                  <a:lnTo>
                    <a:pt x="1136316" y="639834"/>
                  </a:lnTo>
                  <a:lnTo>
                    <a:pt x="1212332" y="579619"/>
                  </a:lnTo>
                  <a:close/>
                  <a:moveTo>
                    <a:pt x="1286515" y="520857"/>
                  </a:moveTo>
                  <a:lnTo>
                    <a:pt x="1136364" y="538275"/>
                  </a:lnTo>
                  <a:lnTo>
                    <a:pt x="1219271" y="574122"/>
                  </a:lnTo>
                  <a:close/>
                  <a:moveTo>
                    <a:pt x="527373" y="491203"/>
                  </a:moveTo>
                  <a:lnTo>
                    <a:pt x="522743" y="531116"/>
                  </a:lnTo>
                  <a:lnTo>
                    <a:pt x="539463" y="523886"/>
                  </a:lnTo>
                  <a:lnTo>
                    <a:pt x="561382" y="496215"/>
                  </a:lnTo>
                  <a:close/>
                  <a:moveTo>
                    <a:pt x="455189" y="480565"/>
                  </a:moveTo>
                  <a:lnTo>
                    <a:pt x="462740" y="531804"/>
                  </a:lnTo>
                  <a:lnTo>
                    <a:pt x="483115" y="484681"/>
                  </a:lnTo>
                  <a:close/>
                  <a:moveTo>
                    <a:pt x="1251620" y="471095"/>
                  </a:moveTo>
                  <a:lnTo>
                    <a:pt x="1049786" y="500840"/>
                  </a:lnTo>
                  <a:lnTo>
                    <a:pt x="1116307" y="529602"/>
                  </a:lnTo>
                  <a:close/>
                  <a:moveTo>
                    <a:pt x="1067936" y="432822"/>
                  </a:moveTo>
                  <a:lnTo>
                    <a:pt x="1049786" y="440670"/>
                  </a:lnTo>
                  <a:lnTo>
                    <a:pt x="1252794" y="470588"/>
                  </a:lnTo>
                  <a:lnTo>
                    <a:pt x="1270944" y="462740"/>
                  </a:lnTo>
                  <a:close/>
                  <a:moveTo>
                    <a:pt x="536078" y="416160"/>
                  </a:moveTo>
                  <a:lnTo>
                    <a:pt x="532200" y="449595"/>
                  </a:lnTo>
                  <a:lnTo>
                    <a:pt x="592764" y="440670"/>
                  </a:lnTo>
                  <a:close/>
                  <a:moveTo>
                    <a:pt x="439547" y="374421"/>
                  </a:moveTo>
                  <a:lnTo>
                    <a:pt x="452359" y="461362"/>
                  </a:lnTo>
                  <a:lnTo>
                    <a:pt x="495977" y="454933"/>
                  </a:lnTo>
                  <a:lnTo>
                    <a:pt x="516418" y="407659"/>
                  </a:lnTo>
                  <a:close/>
                  <a:moveTo>
                    <a:pt x="1204423" y="373808"/>
                  </a:moveTo>
                  <a:lnTo>
                    <a:pt x="1069110" y="432314"/>
                  </a:lnTo>
                  <a:lnTo>
                    <a:pt x="1270944" y="402570"/>
                  </a:lnTo>
                  <a:close/>
                  <a:moveTo>
                    <a:pt x="1101459" y="329288"/>
                  </a:moveTo>
                  <a:lnTo>
                    <a:pt x="1034215" y="382553"/>
                  </a:lnTo>
                  <a:lnTo>
                    <a:pt x="1184366" y="365135"/>
                  </a:lnTo>
                  <a:close/>
                  <a:moveTo>
                    <a:pt x="1184414" y="263577"/>
                  </a:moveTo>
                  <a:lnTo>
                    <a:pt x="1108398" y="323791"/>
                  </a:lnTo>
                  <a:lnTo>
                    <a:pt x="1286515" y="344453"/>
                  </a:lnTo>
                  <a:close/>
                  <a:moveTo>
                    <a:pt x="1499455" y="0"/>
                  </a:moveTo>
                  <a:lnTo>
                    <a:pt x="1529540" y="204144"/>
                  </a:lnTo>
                  <a:lnTo>
                    <a:pt x="1611434" y="14742"/>
                  </a:lnTo>
                  <a:lnTo>
                    <a:pt x="1587657" y="219715"/>
                  </a:lnTo>
                  <a:lnTo>
                    <a:pt x="1715783" y="57965"/>
                  </a:lnTo>
                  <a:lnTo>
                    <a:pt x="1639764" y="249801"/>
                  </a:lnTo>
                  <a:lnTo>
                    <a:pt x="1805388" y="126722"/>
                  </a:lnTo>
                  <a:lnTo>
                    <a:pt x="1682309" y="292346"/>
                  </a:lnTo>
                  <a:lnTo>
                    <a:pt x="1874145" y="216328"/>
                  </a:lnTo>
                  <a:lnTo>
                    <a:pt x="1712395" y="344453"/>
                  </a:lnTo>
                  <a:lnTo>
                    <a:pt x="1917368" y="320676"/>
                  </a:lnTo>
                  <a:lnTo>
                    <a:pt x="1727966" y="402570"/>
                  </a:lnTo>
                  <a:lnTo>
                    <a:pt x="1932110" y="432655"/>
                  </a:lnTo>
                  <a:lnTo>
                    <a:pt x="1727966" y="462740"/>
                  </a:lnTo>
                  <a:lnTo>
                    <a:pt x="1917368" y="544634"/>
                  </a:lnTo>
                  <a:lnTo>
                    <a:pt x="1712395" y="520857"/>
                  </a:lnTo>
                  <a:lnTo>
                    <a:pt x="1874145" y="648983"/>
                  </a:lnTo>
                  <a:lnTo>
                    <a:pt x="1682309" y="572964"/>
                  </a:lnTo>
                  <a:lnTo>
                    <a:pt x="1805388" y="738588"/>
                  </a:lnTo>
                  <a:lnTo>
                    <a:pt x="1639764" y="615509"/>
                  </a:lnTo>
                  <a:lnTo>
                    <a:pt x="1715783" y="807345"/>
                  </a:lnTo>
                  <a:lnTo>
                    <a:pt x="1587657" y="645595"/>
                  </a:lnTo>
                  <a:lnTo>
                    <a:pt x="1607436" y="816103"/>
                  </a:lnTo>
                  <a:lnTo>
                    <a:pt x="1622508" y="804902"/>
                  </a:lnTo>
                  <a:lnTo>
                    <a:pt x="1608347" y="823958"/>
                  </a:lnTo>
                  <a:lnTo>
                    <a:pt x="1611434" y="850568"/>
                  </a:lnTo>
                  <a:lnTo>
                    <a:pt x="1603025" y="831120"/>
                  </a:lnTo>
                  <a:lnTo>
                    <a:pt x="1499429" y="970526"/>
                  </a:lnTo>
                  <a:lnTo>
                    <a:pt x="1691265" y="894508"/>
                  </a:lnTo>
                  <a:lnTo>
                    <a:pt x="1529515" y="1022633"/>
                  </a:lnTo>
                  <a:lnTo>
                    <a:pt x="1734488" y="998856"/>
                  </a:lnTo>
                  <a:lnTo>
                    <a:pt x="1545086" y="1080750"/>
                  </a:lnTo>
                  <a:lnTo>
                    <a:pt x="1749230" y="1110835"/>
                  </a:lnTo>
                  <a:lnTo>
                    <a:pt x="1545086" y="1140920"/>
                  </a:lnTo>
                  <a:lnTo>
                    <a:pt x="1734488" y="1222814"/>
                  </a:lnTo>
                  <a:lnTo>
                    <a:pt x="1529515" y="1199037"/>
                  </a:lnTo>
                  <a:lnTo>
                    <a:pt x="1691265" y="1327163"/>
                  </a:lnTo>
                  <a:lnTo>
                    <a:pt x="1499429" y="1251144"/>
                  </a:lnTo>
                  <a:lnTo>
                    <a:pt x="1622508" y="1416768"/>
                  </a:lnTo>
                  <a:lnTo>
                    <a:pt x="1456884" y="1293689"/>
                  </a:lnTo>
                  <a:lnTo>
                    <a:pt x="1532903" y="1485525"/>
                  </a:lnTo>
                  <a:lnTo>
                    <a:pt x="1404777" y="1323775"/>
                  </a:lnTo>
                  <a:lnTo>
                    <a:pt x="1428554" y="1528748"/>
                  </a:lnTo>
                  <a:lnTo>
                    <a:pt x="1346660" y="1339346"/>
                  </a:lnTo>
                  <a:lnTo>
                    <a:pt x="1316575" y="1543490"/>
                  </a:lnTo>
                  <a:lnTo>
                    <a:pt x="1286490" y="1339346"/>
                  </a:lnTo>
                  <a:lnTo>
                    <a:pt x="1204596" y="1528748"/>
                  </a:lnTo>
                  <a:lnTo>
                    <a:pt x="1228373" y="1323775"/>
                  </a:lnTo>
                  <a:lnTo>
                    <a:pt x="1100248" y="1485525"/>
                  </a:lnTo>
                  <a:lnTo>
                    <a:pt x="1176266" y="1293689"/>
                  </a:lnTo>
                  <a:lnTo>
                    <a:pt x="1100195" y="1350219"/>
                  </a:lnTo>
                  <a:lnTo>
                    <a:pt x="1104348" y="1355808"/>
                  </a:lnTo>
                  <a:lnTo>
                    <a:pt x="1098511" y="1351471"/>
                  </a:lnTo>
                  <a:lnTo>
                    <a:pt x="1011423" y="1416188"/>
                  </a:lnTo>
                  <a:lnTo>
                    <a:pt x="1014743" y="1424565"/>
                  </a:lnTo>
                  <a:lnTo>
                    <a:pt x="886617" y="1262815"/>
                  </a:lnTo>
                  <a:lnTo>
                    <a:pt x="910394" y="1467788"/>
                  </a:lnTo>
                  <a:lnTo>
                    <a:pt x="828500" y="1278386"/>
                  </a:lnTo>
                  <a:lnTo>
                    <a:pt x="798415" y="1482530"/>
                  </a:lnTo>
                  <a:lnTo>
                    <a:pt x="768330" y="1278386"/>
                  </a:lnTo>
                  <a:lnTo>
                    <a:pt x="686436" y="1467788"/>
                  </a:lnTo>
                  <a:lnTo>
                    <a:pt x="710213" y="1262815"/>
                  </a:lnTo>
                  <a:lnTo>
                    <a:pt x="582088" y="1424565"/>
                  </a:lnTo>
                  <a:lnTo>
                    <a:pt x="658106" y="1232729"/>
                  </a:lnTo>
                  <a:lnTo>
                    <a:pt x="492482" y="1355808"/>
                  </a:lnTo>
                  <a:lnTo>
                    <a:pt x="615561" y="1190184"/>
                  </a:lnTo>
                  <a:lnTo>
                    <a:pt x="423725" y="1266203"/>
                  </a:lnTo>
                  <a:lnTo>
                    <a:pt x="542122" y="1172418"/>
                  </a:lnTo>
                  <a:lnTo>
                    <a:pt x="530053" y="1144506"/>
                  </a:lnTo>
                  <a:lnTo>
                    <a:pt x="438228" y="1155158"/>
                  </a:lnTo>
                  <a:lnTo>
                    <a:pt x="432655" y="1192970"/>
                  </a:lnTo>
                  <a:lnTo>
                    <a:pt x="427270" y="1156429"/>
                  </a:lnTo>
                  <a:lnTo>
                    <a:pt x="380502" y="1161854"/>
                  </a:lnTo>
                  <a:lnTo>
                    <a:pt x="425220" y="1142519"/>
                  </a:lnTo>
                  <a:lnTo>
                    <a:pt x="412584" y="1056776"/>
                  </a:lnTo>
                  <a:lnTo>
                    <a:pt x="375550" y="1051318"/>
                  </a:lnTo>
                  <a:lnTo>
                    <a:pt x="320676" y="1178228"/>
                  </a:lnTo>
                  <a:lnTo>
                    <a:pt x="344453" y="973255"/>
                  </a:lnTo>
                  <a:lnTo>
                    <a:pt x="216328" y="1135005"/>
                  </a:lnTo>
                  <a:lnTo>
                    <a:pt x="292346" y="943169"/>
                  </a:lnTo>
                  <a:lnTo>
                    <a:pt x="126722" y="1066248"/>
                  </a:lnTo>
                  <a:lnTo>
                    <a:pt x="249801" y="900624"/>
                  </a:lnTo>
                  <a:lnTo>
                    <a:pt x="57965" y="976643"/>
                  </a:lnTo>
                  <a:lnTo>
                    <a:pt x="219715" y="848517"/>
                  </a:lnTo>
                  <a:lnTo>
                    <a:pt x="14742" y="872294"/>
                  </a:lnTo>
                  <a:lnTo>
                    <a:pt x="204144" y="790400"/>
                  </a:lnTo>
                  <a:lnTo>
                    <a:pt x="0" y="760315"/>
                  </a:lnTo>
                  <a:lnTo>
                    <a:pt x="204144" y="730230"/>
                  </a:lnTo>
                  <a:lnTo>
                    <a:pt x="14742" y="648336"/>
                  </a:lnTo>
                  <a:lnTo>
                    <a:pt x="219715" y="672113"/>
                  </a:lnTo>
                  <a:lnTo>
                    <a:pt x="57965" y="543988"/>
                  </a:lnTo>
                  <a:lnTo>
                    <a:pt x="249801" y="620006"/>
                  </a:lnTo>
                  <a:lnTo>
                    <a:pt x="126722" y="454382"/>
                  </a:lnTo>
                  <a:lnTo>
                    <a:pt x="292346" y="577461"/>
                  </a:lnTo>
                  <a:lnTo>
                    <a:pt x="216328" y="385625"/>
                  </a:lnTo>
                  <a:lnTo>
                    <a:pt x="344453" y="547375"/>
                  </a:lnTo>
                  <a:lnTo>
                    <a:pt x="320676" y="342402"/>
                  </a:lnTo>
                  <a:lnTo>
                    <a:pt x="402570" y="531804"/>
                  </a:lnTo>
                  <a:lnTo>
                    <a:pt x="411079" y="474065"/>
                  </a:lnTo>
                  <a:lnTo>
                    <a:pt x="388620" y="470755"/>
                  </a:lnTo>
                  <a:lnTo>
                    <a:pt x="412077" y="467298"/>
                  </a:lnTo>
                  <a:lnTo>
                    <a:pt x="426590" y="368819"/>
                  </a:lnTo>
                  <a:lnTo>
                    <a:pt x="403362" y="358776"/>
                  </a:lnTo>
                  <a:lnTo>
                    <a:pt x="427654" y="361594"/>
                  </a:lnTo>
                  <a:lnTo>
                    <a:pt x="432655" y="327660"/>
                  </a:lnTo>
                  <a:lnTo>
                    <a:pt x="437830" y="362774"/>
                  </a:lnTo>
                  <a:lnTo>
                    <a:pt x="531145" y="373599"/>
                  </a:lnTo>
                  <a:lnTo>
                    <a:pt x="544634" y="342402"/>
                  </a:lnTo>
                  <a:lnTo>
                    <a:pt x="540884" y="374729"/>
                  </a:lnTo>
                  <a:lnTo>
                    <a:pt x="608335" y="382553"/>
                  </a:lnTo>
                  <a:lnTo>
                    <a:pt x="446585" y="254428"/>
                  </a:lnTo>
                  <a:lnTo>
                    <a:pt x="638421" y="330446"/>
                  </a:lnTo>
                  <a:lnTo>
                    <a:pt x="515342" y="164822"/>
                  </a:lnTo>
                  <a:lnTo>
                    <a:pt x="680966" y="287901"/>
                  </a:lnTo>
                  <a:lnTo>
                    <a:pt x="604948" y="96065"/>
                  </a:lnTo>
                  <a:lnTo>
                    <a:pt x="733073" y="257815"/>
                  </a:lnTo>
                  <a:lnTo>
                    <a:pt x="709296" y="52842"/>
                  </a:lnTo>
                  <a:lnTo>
                    <a:pt x="791190" y="242244"/>
                  </a:lnTo>
                  <a:lnTo>
                    <a:pt x="821275" y="38100"/>
                  </a:lnTo>
                  <a:lnTo>
                    <a:pt x="851360" y="242244"/>
                  </a:lnTo>
                  <a:lnTo>
                    <a:pt x="933254" y="52842"/>
                  </a:lnTo>
                  <a:lnTo>
                    <a:pt x="909477" y="257815"/>
                  </a:lnTo>
                  <a:lnTo>
                    <a:pt x="1037603" y="96065"/>
                  </a:lnTo>
                  <a:lnTo>
                    <a:pt x="961584" y="287901"/>
                  </a:lnTo>
                  <a:lnTo>
                    <a:pt x="1127208" y="164822"/>
                  </a:lnTo>
                  <a:lnTo>
                    <a:pt x="1004129" y="330446"/>
                  </a:lnTo>
                  <a:lnTo>
                    <a:pt x="1180567" y="260530"/>
                  </a:lnTo>
                  <a:lnTo>
                    <a:pt x="1124765" y="216328"/>
                  </a:lnTo>
                  <a:lnTo>
                    <a:pt x="1316601" y="292346"/>
                  </a:lnTo>
                  <a:lnTo>
                    <a:pt x="1193522" y="126722"/>
                  </a:lnTo>
                  <a:lnTo>
                    <a:pt x="1359146" y="249801"/>
                  </a:lnTo>
                  <a:lnTo>
                    <a:pt x="1283128" y="57965"/>
                  </a:lnTo>
                  <a:lnTo>
                    <a:pt x="1411253" y="219715"/>
                  </a:lnTo>
                  <a:lnTo>
                    <a:pt x="1387476" y="14742"/>
                  </a:lnTo>
                  <a:lnTo>
                    <a:pt x="1469370" y="20414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星: 24 pt 42"/>
            <p:cNvSpPr/>
            <p:nvPr/>
          </p:nvSpPr>
          <p:spPr bwMode="auto">
            <a:xfrm>
              <a:off x="8581588" y="26904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24 pt 43"/>
            <p:cNvSpPr/>
            <p:nvPr/>
          </p:nvSpPr>
          <p:spPr bwMode="auto">
            <a:xfrm>
              <a:off x="8192968" y="297998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24 pt 44"/>
            <p:cNvSpPr/>
            <p:nvPr/>
          </p:nvSpPr>
          <p:spPr bwMode="auto">
            <a:xfrm>
              <a:off x="8558728" y="326954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24 pt 45"/>
            <p:cNvSpPr/>
            <p:nvPr/>
          </p:nvSpPr>
          <p:spPr bwMode="auto">
            <a:xfrm>
              <a:off x="9076888" y="333050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星: 24 pt 46"/>
            <p:cNvSpPr/>
            <p:nvPr/>
          </p:nvSpPr>
          <p:spPr bwMode="auto">
            <a:xfrm>
              <a:off x="9259768" y="26523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6020665" y="2986717"/>
            <a:ext cx="1568157" cy="1246974"/>
            <a:chOff x="5829867" y="2423571"/>
            <a:chExt cx="1897417" cy="1508797"/>
          </a:xfrm>
        </p:grpSpPr>
        <p:sp>
          <p:nvSpPr>
            <p:cNvPr id="49" name="フリーフォーム: 図形 48"/>
            <p:cNvSpPr/>
            <p:nvPr/>
          </p:nvSpPr>
          <p:spPr bwMode="auto">
            <a:xfrm>
              <a:off x="5829867" y="2423571"/>
              <a:ext cx="1897417" cy="1508797"/>
            </a:xfrm>
            <a:custGeom>
              <a:avLst/>
              <a:gdLst>
                <a:gd name="connsiteX0" fmla="*/ 1090663 w 1897417"/>
                <a:gd name="connsiteY0" fmla="*/ 1264653 h 1508797"/>
                <a:gd name="connsiteX1" fmla="*/ 1045615 w 1897417"/>
                <a:gd name="connsiteY1" fmla="*/ 1284276 h 1508797"/>
                <a:gd name="connsiteX2" fmla="*/ 1061323 w 1897417"/>
                <a:gd name="connsiteY2" fmla="*/ 1306888 h 1508797"/>
                <a:gd name="connsiteX3" fmla="*/ 955885 w 1897417"/>
                <a:gd name="connsiteY3" fmla="*/ 1243631 h 1508797"/>
                <a:gd name="connsiteX4" fmla="*/ 953559 w 1897417"/>
                <a:gd name="connsiteY4" fmla="*/ 1244137 h 1508797"/>
                <a:gd name="connsiteX5" fmla="*/ 978228 w 1897417"/>
                <a:gd name="connsiteY5" fmla="*/ 1300771 h 1508797"/>
                <a:gd name="connsiteX6" fmla="*/ 1003313 w 1897417"/>
                <a:gd name="connsiteY6" fmla="*/ 1276579 h 1508797"/>
                <a:gd name="connsiteX7" fmla="*/ 1039509 w 1897417"/>
                <a:gd name="connsiteY7" fmla="*/ 1225418 h 1508797"/>
                <a:gd name="connsiteX8" fmla="*/ 1009298 w 1897417"/>
                <a:gd name="connsiteY8" fmla="*/ 1231998 h 1508797"/>
                <a:gd name="connsiteX9" fmla="*/ 1025442 w 1897417"/>
                <a:gd name="connsiteY9" fmla="*/ 1255238 h 1508797"/>
                <a:gd name="connsiteX10" fmla="*/ 1051118 w 1897417"/>
                <a:gd name="connsiteY10" fmla="*/ 1230475 h 1508797"/>
                <a:gd name="connsiteX11" fmla="*/ 989634 w 1897417"/>
                <a:gd name="connsiteY11" fmla="*/ 1203693 h 1508797"/>
                <a:gd name="connsiteX12" fmla="*/ 990178 w 1897417"/>
                <a:gd name="connsiteY12" fmla="*/ 1204476 h 1508797"/>
                <a:gd name="connsiteX13" fmla="*/ 990684 w 1897417"/>
                <a:gd name="connsiteY13" fmla="*/ 1204150 h 1508797"/>
                <a:gd name="connsiteX14" fmla="*/ 1041037 w 1897417"/>
                <a:gd name="connsiteY14" fmla="*/ 1171809 h 1508797"/>
                <a:gd name="connsiteX15" fmla="*/ 1031732 w 1897417"/>
                <a:gd name="connsiteY15" fmla="*/ 1171978 h 1508797"/>
                <a:gd name="connsiteX16" fmla="*/ 1035347 w 1897417"/>
                <a:gd name="connsiteY16" fmla="*/ 1175464 h 1508797"/>
                <a:gd name="connsiteX17" fmla="*/ 522877 w 1897417"/>
                <a:gd name="connsiteY17" fmla="*/ 1110849 h 1508797"/>
                <a:gd name="connsiteX18" fmla="*/ 495625 w 1897417"/>
                <a:gd name="connsiteY18" fmla="*/ 1111343 h 1508797"/>
                <a:gd name="connsiteX19" fmla="*/ 495930 w 1897417"/>
                <a:gd name="connsiteY19" fmla="*/ 1128157 h 1508797"/>
                <a:gd name="connsiteX20" fmla="*/ 494618 w 1897417"/>
                <a:gd name="connsiteY20" fmla="*/ 1055743 h 1508797"/>
                <a:gd name="connsiteX21" fmla="*/ 494803 w 1897417"/>
                <a:gd name="connsiteY21" fmla="*/ 1065956 h 1508797"/>
                <a:gd name="connsiteX22" fmla="*/ 512560 w 1897417"/>
                <a:gd name="connsiteY22" fmla="*/ 1058975 h 1508797"/>
                <a:gd name="connsiteX23" fmla="*/ 435693 w 1897417"/>
                <a:gd name="connsiteY23" fmla="*/ 1045128 h 1508797"/>
                <a:gd name="connsiteX24" fmla="*/ 427149 w 1897417"/>
                <a:gd name="connsiteY24" fmla="*/ 1092553 h 1508797"/>
                <a:gd name="connsiteX25" fmla="*/ 467407 w 1897417"/>
                <a:gd name="connsiteY25" fmla="*/ 1076726 h 1508797"/>
                <a:gd name="connsiteX26" fmla="*/ 456455 w 1897417"/>
                <a:gd name="connsiteY26" fmla="*/ 1048868 h 1508797"/>
                <a:gd name="connsiteX27" fmla="*/ 441755 w 1897417"/>
                <a:gd name="connsiteY27" fmla="*/ 1011477 h 1508797"/>
                <a:gd name="connsiteX28" fmla="*/ 440385 w 1897417"/>
                <a:gd name="connsiteY28" fmla="*/ 1019085 h 1508797"/>
                <a:gd name="connsiteX29" fmla="*/ 444458 w 1897417"/>
                <a:gd name="connsiteY29" fmla="*/ 1018351 h 1508797"/>
                <a:gd name="connsiteX30" fmla="*/ 388862 w 1897417"/>
                <a:gd name="connsiteY30" fmla="*/ 1011477 h 1508797"/>
                <a:gd name="connsiteX31" fmla="*/ 381716 w 1897417"/>
                <a:gd name="connsiteY31" fmla="*/ 1029655 h 1508797"/>
                <a:gd name="connsiteX32" fmla="*/ 391809 w 1897417"/>
                <a:gd name="connsiteY32" fmla="*/ 1027836 h 1508797"/>
                <a:gd name="connsiteX33" fmla="*/ 493629 w 1897417"/>
                <a:gd name="connsiteY33" fmla="*/ 1001160 h 1508797"/>
                <a:gd name="connsiteX34" fmla="*/ 493780 w 1897417"/>
                <a:gd name="connsiteY34" fmla="*/ 1009466 h 1508797"/>
                <a:gd name="connsiteX35" fmla="*/ 498426 w 1897417"/>
                <a:gd name="connsiteY35" fmla="*/ 1008628 h 1508797"/>
                <a:gd name="connsiteX36" fmla="*/ 1044950 w 1897417"/>
                <a:gd name="connsiteY36" fmla="*/ 950553 h 1508797"/>
                <a:gd name="connsiteX37" fmla="*/ 1039260 w 1897417"/>
                <a:gd name="connsiteY37" fmla="*/ 954208 h 1508797"/>
                <a:gd name="connsiteX38" fmla="*/ 1048565 w 1897417"/>
                <a:gd name="connsiteY38" fmla="*/ 954040 h 1508797"/>
                <a:gd name="connsiteX39" fmla="*/ 1090120 w 1897417"/>
                <a:gd name="connsiteY39" fmla="*/ 921542 h 1508797"/>
                <a:gd name="connsiteX40" fmla="*/ 1089613 w 1897417"/>
                <a:gd name="connsiteY40" fmla="*/ 921867 h 1508797"/>
                <a:gd name="connsiteX41" fmla="*/ 1090663 w 1897417"/>
                <a:gd name="connsiteY41" fmla="*/ 922324 h 1508797"/>
                <a:gd name="connsiteX42" fmla="*/ 1054856 w 1897417"/>
                <a:gd name="connsiteY42" fmla="*/ 870780 h 1508797"/>
                <a:gd name="connsiteX43" fmla="*/ 1029179 w 1897417"/>
                <a:gd name="connsiteY43" fmla="*/ 895542 h 1508797"/>
                <a:gd name="connsiteX44" fmla="*/ 1040789 w 1897417"/>
                <a:gd name="connsiteY44" fmla="*/ 900599 h 1508797"/>
                <a:gd name="connsiteX45" fmla="*/ 1071000 w 1897417"/>
                <a:gd name="connsiteY45" fmla="*/ 894019 h 1508797"/>
                <a:gd name="connsiteX46" fmla="*/ 1102069 w 1897417"/>
                <a:gd name="connsiteY46" fmla="*/ 825246 h 1508797"/>
                <a:gd name="connsiteX47" fmla="*/ 1076984 w 1897417"/>
                <a:gd name="connsiteY47" fmla="*/ 849438 h 1508797"/>
                <a:gd name="connsiteX48" fmla="*/ 1124413 w 1897417"/>
                <a:gd name="connsiteY48" fmla="*/ 882386 h 1508797"/>
                <a:gd name="connsiteX49" fmla="*/ 1126739 w 1897417"/>
                <a:gd name="connsiteY49" fmla="*/ 881880 h 1508797"/>
                <a:gd name="connsiteX50" fmla="*/ 953117 w 1897417"/>
                <a:gd name="connsiteY50" fmla="*/ 821935 h 1508797"/>
                <a:gd name="connsiteX51" fmla="*/ 952233 w 1897417"/>
                <a:gd name="connsiteY51" fmla="*/ 823963 h 1508797"/>
                <a:gd name="connsiteX52" fmla="*/ 953745 w 1897417"/>
                <a:gd name="connsiteY52" fmla="*/ 822913 h 1508797"/>
                <a:gd name="connsiteX53" fmla="*/ 1018974 w 1897417"/>
                <a:gd name="connsiteY53" fmla="*/ 819129 h 1508797"/>
                <a:gd name="connsiteX54" fmla="*/ 989634 w 1897417"/>
                <a:gd name="connsiteY54" fmla="*/ 861364 h 1508797"/>
                <a:gd name="connsiteX55" fmla="*/ 1034683 w 1897417"/>
                <a:gd name="connsiteY55" fmla="*/ 841741 h 1508797"/>
                <a:gd name="connsiteX56" fmla="*/ 702598 w 1897417"/>
                <a:gd name="connsiteY56" fmla="*/ 766032 h 1508797"/>
                <a:gd name="connsiteX57" fmla="*/ 697952 w 1897417"/>
                <a:gd name="connsiteY57" fmla="*/ 766869 h 1508797"/>
                <a:gd name="connsiteX58" fmla="*/ 702748 w 1897417"/>
                <a:gd name="connsiteY58" fmla="*/ 774337 h 1508797"/>
                <a:gd name="connsiteX59" fmla="*/ 915167 w 1897417"/>
                <a:gd name="connsiteY59" fmla="*/ 762851 h 1508797"/>
                <a:gd name="connsiteX60" fmla="*/ 908257 w 1897417"/>
                <a:gd name="connsiteY60" fmla="*/ 794578 h 1508797"/>
                <a:gd name="connsiteX61" fmla="*/ 924637 w 1897417"/>
                <a:gd name="connsiteY61" fmla="*/ 777594 h 1508797"/>
                <a:gd name="connsiteX62" fmla="*/ 985453 w 1897417"/>
                <a:gd name="connsiteY62" fmla="*/ 747700 h 1508797"/>
                <a:gd name="connsiteX63" fmla="*/ 957409 w 1897417"/>
                <a:gd name="connsiteY63" fmla="*/ 812080 h 1508797"/>
                <a:gd name="connsiteX64" fmla="*/ 958977 w 1897417"/>
                <a:gd name="connsiteY64" fmla="*/ 819278 h 1508797"/>
                <a:gd name="connsiteX65" fmla="*/ 1016167 w 1897417"/>
                <a:gd name="connsiteY65" fmla="*/ 779549 h 1508797"/>
                <a:gd name="connsiteX66" fmla="*/ 882249 w 1897417"/>
                <a:gd name="connsiteY66" fmla="*/ 711600 h 1508797"/>
                <a:gd name="connsiteX67" fmla="*/ 882728 w 1897417"/>
                <a:gd name="connsiteY67" fmla="*/ 738001 h 1508797"/>
                <a:gd name="connsiteX68" fmla="*/ 890967 w 1897417"/>
                <a:gd name="connsiteY68" fmla="*/ 725173 h 1508797"/>
                <a:gd name="connsiteX69" fmla="*/ 931117 w 1897417"/>
                <a:gd name="connsiteY69" fmla="*/ 691359 h 1508797"/>
                <a:gd name="connsiteX70" fmla="*/ 945245 w 1897417"/>
                <a:gd name="connsiteY70" fmla="*/ 756226 h 1508797"/>
                <a:gd name="connsiteX71" fmla="*/ 969460 w 1897417"/>
                <a:gd name="connsiteY71" fmla="*/ 731117 h 1508797"/>
                <a:gd name="connsiteX72" fmla="*/ 1508555 w 1897417"/>
                <a:gd name="connsiteY72" fmla="*/ 683817 h 1508797"/>
                <a:gd name="connsiteX73" fmla="*/ 1489381 w 1897417"/>
                <a:gd name="connsiteY73" fmla="*/ 790250 h 1508797"/>
                <a:gd name="connsiteX74" fmla="*/ 1529961 w 1897417"/>
                <a:gd name="connsiteY74" fmla="*/ 748172 h 1508797"/>
                <a:gd name="connsiteX75" fmla="*/ 1470393 w 1897417"/>
                <a:gd name="connsiteY75" fmla="*/ 884923 h 1508797"/>
                <a:gd name="connsiteX76" fmla="*/ 1562470 w 1897417"/>
                <a:gd name="connsiteY76" fmla="*/ 820958 h 1508797"/>
                <a:gd name="connsiteX77" fmla="*/ 1455662 w 1897417"/>
                <a:gd name="connsiteY77" fmla="*/ 683817 h 1508797"/>
                <a:gd name="connsiteX78" fmla="*/ 1425397 w 1897417"/>
                <a:gd name="connsiteY78" fmla="*/ 760802 h 1508797"/>
                <a:gd name="connsiteX79" fmla="*/ 1458159 w 1897417"/>
                <a:gd name="connsiteY79" fmla="*/ 709793 h 1508797"/>
                <a:gd name="connsiteX80" fmla="*/ 1426417 w 1897417"/>
                <a:gd name="connsiteY80" fmla="*/ 855538 h 1508797"/>
                <a:gd name="connsiteX81" fmla="*/ 1477126 w 1897417"/>
                <a:gd name="connsiteY81" fmla="*/ 802957 h 1508797"/>
                <a:gd name="connsiteX82" fmla="*/ 1403788 w 1897417"/>
                <a:gd name="connsiteY82" fmla="*/ 673500 h 1508797"/>
                <a:gd name="connsiteX83" fmla="*/ 1379804 w 1897417"/>
                <a:gd name="connsiteY83" fmla="*/ 710842 h 1508797"/>
                <a:gd name="connsiteX84" fmla="*/ 1377549 w 1897417"/>
                <a:gd name="connsiteY84" fmla="*/ 835297 h 1508797"/>
                <a:gd name="connsiteX85" fmla="*/ 1401533 w 1897417"/>
                <a:gd name="connsiteY85" fmla="*/ 797955 h 1508797"/>
                <a:gd name="connsiteX86" fmla="*/ 975093 w 1897417"/>
                <a:gd name="connsiteY86" fmla="*/ 661974 h 1508797"/>
                <a:gd name="connsiteX87" fmla="*/ 994088 w 1897417"/>
                <a:gd name="connsiteY87" fmla="*/ 705580 h 1508797"/>
                <a:gd name="connsiteX88" fmla="*/ 1011649 w 1897417"/>
                <a:gd name="connsiteY88" fmla="*/ 687370 h 1508797"/>
                <a:gd name="connsiteX89" fmla="*/ 1354920 w 1897417"/>
                <a:gd name="connsiteY89" fmla="*/ 653259 h 1508797"/>
                <a:gd name="connsiteX90" fmla="*/ 1304212 w 1897417"/>
                <a:gd name="connsiteY90" fmla="*/ 705839 h 1508797"/>
                <a:gd name="connsiteX91" fmla="*/ 1325675 w 1897417"/>
                <a:gd name="connsiteY91" fmla="*/ 824980 h 1508797"/>
                <a:gd name="connsiteX92" fmla="*/ 1355941 w 1897417"/>
                <a:gd name="connsiteY92" fmla="*/ 747995 h 1508797"/>
                <a:gd name="connsiteX93" fmla="*/ 1323178 w 1897417"/>
                <a:gd name="connsiteY93" fmla="*/ 799004 h 1508797"/>
                <a:gd name="connsiteX94" fmla="*/ 1310944 w 1897417"/>
                <a:gd name="connsiteY94" fmla="*/ 623874 h 1508797"/>
                <a:gd name="connsiteX95" fmla="*/ 1218867 w 1897417"/>
                <a:gd name="connsiteY95" fmla="*/ 687839 h 1508797"/>
                <a:gd name="connsiteX96" fmla="*/ 1272782 w 1897417"/>
                <a:gd name="connsiteY96" fmla="*/ 824980 h 1508797"/>
                <a:gd name="connsiteX97" fmla="*/ 1291957 w 1897417"/>
                <a:gd name="connsiteY97" fmla="*/ 718546 h 1508797"/>
                <a:gd name="connsiteX98" fmla="*/ 1251376 w 1897417"/>
                <a:gd name="connsiteY98" fmla="*/ 760625 h 1508797"/>
                <a:gd name="connsiteX99" fmla="*/ 1041879 w 1897417"/>
                <a:gd name="connsiteY99" fmla="*/ 580597 h 1508797"/>
                <a:gd name="connsiteX100" fmla="*/ 1149245 w 1897417"/>
                <a:gd name="connsiteY100" fmla="*/ 684141 h 1508797"/>
                <a:gd name="connsiteX101" fmla="*/ 1012494 w 1897417"/>
                <a:gd name="connsiteY101" fmla="*/ 624573 h 1508797"/>
                <a:gd name="connsiteX102" fmla="*/ 1097596 w 1897417"/>
                <a:gd name="connsiteY102" fmla="*/ 747076 h 1508797"/>
                <a:gd name="connsiteX103" fmla="*/ 1011713 w 1897417"/>
                <a:gd name="connsiteY103" fmla="*/ 687414 h 1508797"/>
                <a:gd name="connsiteX104" fmla="*/ 998944 w 1897417"/>
                <a:gd name="connsiteY104" fmla="*/ 716729 h 1508797"/>
                <a:gd name="connsiteX105" fmla="*/ 1023952 w 1897417"/>
                <a:gd name="connsiteY105" fmla="*/ 774140 h 1508797"/>
                <a:gd name="connsiteX106" fmla="*/ 1074736 w 1897417"/>
                <a:gd name="connsiteY106" fmla="*/ 738861 h 1508797"/>
                <a:gd name="connsiteX107" fmla="*/ 1034079 w 1897417"/>
                <a:gd name="connsiteY107" fmla="*/ 797387 h 1508797"/>
                <a:gd name="connsiteX108" fmla="*/ 1034661 w 1897417"/>
                <a:gd name="connsiteY108" fmla="*/ 798725 h 1508797"/>
                <a:gd name="connsiteX109" fmla="*/ 1033782 w 1897417"/>
                <a:gd name="connsiteY109" fmla="*/ 797814 h 1508797"/>
                <a:gd name="connsiteX110" fmla="*/ 1023655 w 1897417"/>
                <a:gd name="connsiteY110" fmla="*/ 812391 h 1508797"/>
                <a:gd name="connsiteX111" fmla="*/ 1053872 w 1897417"/>
                <a:gd name="connsiteY111" fmla="*/ 833382 h 1508797"/>
                <a:gd name="connsiteX112" fmla="*/ 1097362 w 1897417"/>
                <a:gd name="connsiteY112" fmla="*/ 814439 h 1508797"/>
                <a:gd name="connsiteX113" fmla="*/ 1068496 w 1897417"/>
                <a:gd name="connsiteY113" fmla="*/ 748172 h 1508797"/>
                <a:gd name="connsiteX114" fmla="*/ 1122038 w 1897417"/>
                <a:gd name="connsiteY114" fmla="*/ 803690 h 1508797"/>
                <a:gd name="connsiteX115" fmla="*/ 1126385 w 1897417"/>
                <a:gd name="connsiteY115" fmla="*/ 801796 h 1508797"/>
                <a:gd name="connsiteX116" fmla="*/ 1123186 w 1897417"/>
                <a:gd name="connsiteY116" fmla="*/ 804881 h 1508797"/>
                <a:gd name="connsiteX117" fmla="*/ 1172040 w 1897417"/>
                <a:gd name="connsiteY117" fmla="*/ 855538 h 1508797"/>
                <a:gd name="connsiteX118" fmla="*/ 1140298 w 1897417"/>
                <a:gd name="connsiteY118" fmla="*/ 709793 h 1508797"/>
                <a:gd name="connsiteX119" fmla="*/ 1220908 w 1897417"/>
                <a:gd name="connsiteY119" fmla="*/ 835297 h 1508797"/>
                <a:gd name="connsiteX120" fmla="*/ 1218245 w 1897417"/>
                <a:gd name="connsiteY120" fmla="*/ 688272 h 1508797"/>
                <a:gd name="connsiteX121" fmla="*/ 1188441 w 1897417"/>
                <a:gd name="connsiteY121" fmla="*/ 708976 h 1508797"/>
                <a:gd name="connsiteX122" fmla="*/ 1273543 w 1897417"/>
                <a:gd name="connsiteY122" fmla="*/ 586473 h 1508797"/>
                <a:gd name="connsiteX123" fmla="*/ 1136792 w 1897417"/>
                <a:gd name="connsiteY123" fmla="*/ 646041 h 1508797"/>
                <a:gd name="connsiteX124" fmla="*/ 1174665 w 1897417"/>
                <a:gd name="connsiteY124" fmla="*/ 609516 h 1508797"/>
                <a:gd name="connsiteX125" fmla="*/ 1244158 w 1897417"/>
                <a:gd name="connsiteY125" fmla="*/ 542497 h 1508797"/>
                <a:gd name="connsiteX126" fmla="*/ 1120736 w 1897417"/>
                <a:gd name="connsiteY126" fmla="*/ 569377 h 1508797"/>
                <a:gd name="connsiteX127" fmla="*/ 1178089 w 1897417"/>
                <a:gd name="connsiteY127" fmla="*/ 606214 h 1508797"/>
                <a:gd name="connsiteX128" fmla="*/ 1062120 w 1897417"/>
                <a:gd name="connsiteY128" fmla="*/ 531729 h 1508797"/>
                <a:gd name="connsiteX129" fmla="*/ 1113359 w 1897417"/>
                <a:gd name="connsiteY129" fmla="*/ 564639 h 1508797"/>
                <a:gd name="connsiteX130" fmla="*/ 1161787 w 1897417"/>
                <a:gd name="connsiteY130" fmla="*/ 533535 h 1508797"/>
                <a:gd name="connsiteX131" fmla="*/ 1223917 w 1897417"/>
                <a:gd name="connsiteY131" fmla="*/ 493629 h 1508797"/>
                <a:gd name="connsiteX132" fmla="*/ 1112603 w 1897417"/>
                <a:gd name="connsiteY132" fmla="*/ 495646 h 1508797"/>
                <a:gd name="connsiteX133" fmla="*/ 1179705 w 1897417"/>
                <a:gd name="connsiteY133" fmla="*/ 522026 h 1508797"/>
                <a:gd name="connsiteX134" fmla="*/ 493854 w 1897417"/>
                <a:gd name="connsiteY134" fmla="*/ 472367 h 1508797"/>
                <a:gd name="connsiteX135" fmla="*/ 493629 w 1897417"/>
                <a:gd name="connsiteY135" fmla="*/ 484777 h 1508797"/>
                <a:gd name="connsiteX136" fmla="*/ 500797 w 1897417"/>
                <a:gd name="connsiteY136" fmla="*/ 473617 h 1508797"/>
                <a:gd name="connsiteX137" fmla="*/ 1154115 w 1897417"/>
                <a:gd name="connsiteY137" fmla="*/ 465141 h 1508797"/>
                <a:gd name="connsiteX138" fmla="*/ 1072437 w 1897417"/>
                <a:gd name="connsiteY138" fmla="*/ 479855 h 1508797"/>
                <a:gd name="connsiteX139" fmla="*/ 1094562 w 1897417"/>
                <a:gd name="connsiteY139" fmla="*/ 488553 h 1508797"/>
                <a:gd name="connsiteX140" fmla="*/ 439618 w 1897417"/>
                <a:gd name="connsiteY140" fmla="*/ 462596 h 1508797"/>
                <a:gd name="connsiteX141" fmla="*/ 441755 w 1897417"/>
                <a:gd name="connsiteY141" fmla="*/ 474460 h 1508797"/>
                <a:gd name="connsiteX142" fmla="*/ 445970 w 1897417"/>
                <a:gd name="connsiteY142" fmla="*/ 463740 h 1508797"/>
                <a:gd name="connsiteX143" fmla="*/ 1090993 w 1897417"/>
                <a:gd name="connsiteY143" fmla="*/ 419667 h 1508797"/>
                <a:gd name="connsiteX144" fmla="*/ 1072437 w 1897417"/>
                <a:gd name="connsiteY144" fmla="*/ 426962 h 1508797"/>
                <a:gd name="connsiteX145" fmla="*/ 1195044 w 1897417"/>
                <a:gd name="connsiteY145" fmla="*/ 449050 h 1508797"/>
                <a:gd name="connsiteX146" fmla="*/ 1213600 w 1897417"/>
                <a:gd name="connsiteY146" fmla="*/ 441755 h 1508797"/>
                <a:gd name="connsiteX147" fmla="*/ 494965 w 1897417"/>
                <a:gd name="connsiteY147" fmla="*/ 411057 h 1508797"/>
                <a:gd name="connsiteX148" fmla="*/ 494543 w 1897417"/>
                <a:gd name="connsiteY148" fmla="*/ 434326 h 1508797"/>
                <a:gd name="connsiteX149" fmla="*/ 530154 w 1897417"/>
                <a:gd name="connsiteY149" fmla="*/ 427911 h 1508797"/>
                <a:gd name="connsiteX150" fmla="*/ 531702 w 1897417"/>
                <a:gd name="connsiteY150" fmla="*/ 425500 h 1508797"/>
                <a:gd name="connsiteX151" fmla="*/ 425407 w 1897417"/>
                <a:gd name="connsiteY151" fmla="*/ 383712 h 1508797"/>
                <a:gd name="connsiteX152" fmla="*/ 436412 w 1897417"/>
                <a:gd name="connsiteY152" fmla="*/ 444799 h 1508797"/>
                <a:gd name="connsiteX153" fmla="*/ 454712 w 1897417"/>
                <a:gd name="connsiteY153" fmla="*/ 441502 h 1508797"/>
                <a:gd name="connsiteX154" fmla="*/ 470467 w 1897417"/>
                <a:gd name="connsiteY154" fmla="*/ 401427 h 1508797"/>
                <a:gd name="connsiteX155" fmla="*/ 1191475 w 1897417"/>
                <a:gd name="connsiteY155" fmla="*/ 380164 h 1508797"/>
                <a:gd name="connsiteX156" fmla="*/ 1131920 w 1897417"/>
                <a:gd name="connsiteY156" fmla="*/ 403577 h 1508797"/>
                <a:gd name="connsiteX157" fmla="*/ 1213600 w 1897417"/>
                <a:gd name="connsiteY157" fmla="*/ 388862 h 1508797"/>
                <a:gd name="connsiteX158" fmla="*/ 1106332 w 1897417"/>
                <a:gd name="connsiteY158" fmla="*/ 346691 h 1508797"/>
                <a:gd name="connsiteX159" fmla="*/ 1062120 w 1897417"/>
                <a:gd name="connsiteY159" fmla="*/ 375088 h 1508797"/>
                <a:gd name="connsiteX160" fmla="*/ 1173434 w 1897417"/>
                <a:gd name="connsiteY160" fmla="*/ 373071 h 1508797"/>
                <a:gd name="connsiteX161" fmla="*/ 496193 w 1897417"/>
                <a:gd name="connsiteY161" fmla="*/ 343266 h 1508797"/>
                <a:gd name="connsiteX162" fmla="*/ 495633 w 1897417"/>
                <a:gd name="connsiteY162" fmla="*/ 374180 h 1508797"/>
                <a:gd name="connsiteX163" fmla="*/ 545737 w 1897417"/>
                <a:gd name="connsiteY163" fmla="*/ 375088 h 1508797"/>
                <a:gd name="connsiteX164" fmla="*/ 1172678 w 1897417"/>
                <a:gd name="connsiteY164" fmla="*/ 304078 h 1508797"/>
                <a:gd name="connsiteX165" fmla="*/ 1124251 w 1897417"/>
                <a:gd name="connsiteY165" fmla="*/ 335182 h 1508797"/>
                <a:gd name="connsiteX166" fmla="*/ 1223917 w 1897417"/>
                <a:gd name="connsiteY166" fmla="*/ 336988 h 1508797"/>
                <a:gd name="connsiteX167" fmla="*/ 1107949 w 1897417"/>
                <a:gd name="connsiteY167" fmla="*/ 262502 h 1508797"/>
                <a:gd name="connsiteX168" fmla="*/ 1041879 w 1897417"/>
                <a:gd name="connsiteY168" fmla="*/ 326220 h 1508797"/>
                <a:gd name="connsiteX169" fmla="*/ 1165302 w 1897417"/>
                <a:gd name="connsiteY169" fmla="*/ 299340 h 1508797"/>
                <a:gd name="connsiteX170" fmla="*/ 1482109 w 1897417"/>
                <a:gd name="connsiteY170" fmla="*/ 0 h 1508797"/>
                <a:gd name="connsiteX171" fmla="*/ 1508555 w 1897417"/>
                <a:gd name="connsiteY171" fmla="*/ 146800 h 1508797"/>
                <a:gd name="connsiteX172" fmla="*/ 1563131 w 1897417"/>
                <a:gd name="connsiteY172" fmla="*/ 7978 h 1508797"/>
                <a:gd name="connsiteX173" fmla="*/ 1560429 w 1897417"/>
                <a:gd name="connsiteY173" fmla="*/ 157117 h 1508797"/>
                <a:gd name="connsiteX174" fmla="*/ 1641039 w 1897417"/>
                <a:gd name="connsiteY174" fmla="*/ 31613 h 1508797"/>
                <a:gd name="connsiteX175" fmla="*/ 1609297 w 1897417"/>
                <a:gd name="connsiteY175" fmla="*/ 177358 h 1508797"/>
                <a:gd name="connsiteX176" fmla="*/ 1712841 w 1897417"/>
                <a:gd name="connsiteY176" fmla="*/ 69992 h 1508797"/>
                <a:gd name="connsiteX177" fmla="*/ 1653273 w 1897417"/>
                <a:gd name="connsiteY177" fmla="*/ 206743 h 1508797"/>
                <a:gd name="connsiteX178" fmla="*/ 1775776 w 1897417"/>
                <a:gd name="connsiteY178" fmla="*/ 121641 h 1508797"/>
                <a:gd name="connsiteX179" fmla="*/ 1690674 w 1897417"/>
                <a:gd name="connsiteY179" fmla="*/ 244144 h 1508797"/>
                <a:gd name="connsiteX180" fmla="*/ 1827425 w 1897417"/>
                <a:gd name="connsiteY180" fmla="*/ 184576 h 1508797"/>
                <a:gd name="connsiteX181" fmla="*/ 1720059 w 1897417"/>
                <a:gd name="connsiteY181" fmla="*/ 288120 h 1508797"/>
                <a:gd name="connsiteX182" fmla="*/ 1865804 w 1897417"/>
                <a:gd name="connsiteY182" fmla="*/ 256378 h 1508797"/>
                <a:gd name="connsiteX183" fmla="*/ 1740300 w 1897417"/>
                <a:gd name="connsiteY183" fmla="*/ 336988 h 1508797"/>
                <a:gd name="connsiteX184" fmla="*/ 1889439 w 1897417"/>
                <a:gd name="connsiteY184" fmla="*/ 334286 h 1508797"/>
                <a:gd name="connsiteX185" fmla="*/ 1750617 w 1897417"/>
                <a:gd name="connsiteY185" fmla="*/ 388862 h 1508797"/>
                <a:gd name="connsiteX186" fmla="*/ 1897417 w 1897417"/>
                <a:gd name="connsiteY186" fmla="*/ 415309 h 1508797"/>
                <a:gd name="connsiteX187" fmla="*/ 1750617 w 1897417"/>
                <a:gd name="connsiteY187" fmla="*/ 441755 h 1508797"/>
                <a:gd name="connsiteX188" fmla="*/ 1889439 w 1897417"/>
                <a:gd name="connsiteY188" fmla="*/ 496331 h 1508797"/>
                <a:gd name="connsiteX189" fmla="*/ 1740300 w 1897417"/>
                <a:gd name="connsiteY189" fmla="*/ 493629 h 1508797"/>
                <a:gd name="connsiteX190" fmla="*/ 1865804 w 1897417"/>
                <a:gd name="connsiteY190" fmla="*/ 574239 h 1508797"/>
                <a:gd name="connsiteX191" fmla="*/ 1720059 w 1897417"/>
                <a:gd name="connsiteY191" fmla="*/ 542497 h 1508797"/>
                <a:gd name="connsiteX192" fmla="*/ 1827425 w 1897417"/>
                <a:gd name="connsiteY192" fmla="*/ 646041 h 1508797"/>
                <a:gd name="connsiteX193" fmla="*/ 1690674 w 1897417"/>
                <a:gd name="connsiteY193" fmla="*/ 586473 h 1508797"/>
                <a:gd name="connsiteX194" fmla="*/ 1775776 w 1897417"/>
                <a:gd name="connsiteY194" fmla="*/ 708976 h 1508797"/>
                <a:gd name="connsiteX195" fmla="*/ 1653273 w 1897417"/>
                <a:gd name="connsiteY195" fmla="*/ 623874 h 1508797"/>
                <a:gd name="connsiteX196" fmla="*/ 1712841 w 1897417"/>
                <a:gd name="connsiteY196" fmla="*/ 760625 h 1508797"/>
                <a:gd name="connsiteX197" fmla="*/ 1609297 w 1897417"/>
                <a:gd name="connsiteY197" fmla="*/ 653259 h 1508797"/>
                <a:gd name="connsiteX198" fmla="*/ 1641039 w 1897417"/>
                <a:gd name="connsiteY198" fmla="*/ 799004 h 1508797"/>
                <a:gd name="connsiteX199" fmla="*/ 1560429 w 1897417"/>
                <a:gd name="connsiteY199" fmla="*/ 673500 h 1508797"/>
                <a:gd name="connsiteX200" fmla="*/ 1563093 w 1897417"/>
                <a:gd name="connsiteY200" fmla="*/ 820525 h 1508797"/>
                <a:gd name="connsiteX201" fmla="*/ 1592896 w 1897417"/>
                <a:gd name="connsiteY201" fmla="*/ 799821 h 1508797"/>
                <a:gd name="connsiteX202" fmla="*/ 1507794 w 1897417"/>
                <a:gd name="connsiteY202" fmla="*/ 922324 h 1508797"/>
                <a:gd name="connsiteX203" fmla="*/ 1644545 w 1897417"/>
                <a:gd name="connsiteY203" fmla="*/ 862756 h 1508797"/>
                <a:gd name="connsiteX204" fmla="*/ 1537179 w 1897417"/>
                <a:gd name="connsiteY204" fmla="*/ 966300 h 1508797"/>
                <a:gd name="connsiteX205" fmla="*/ 1682924 w 1897417"/>
                <a:gd name="connsiteY205" fmla="*/ 934558 h 1508797"/>
                <a:gd name="connsiteX206" fmla="*/ 1557420 w 1897417"/>
                <a:gd name="connsiteY206" fmla="*/ 1015168 h 1508797"/>
                <a:gd name="connsiteX207" fmla="*/ 1706559 w 1897417"/>
                <a:gd name="connsiteY207" fmla="*/ 1012466 h 1508797"/>
                <a:gd name="connsiteX208" fmla="*/ 1567737 w 1897417"/>
                <a:gd name="connsiteY208" fmla="*/ 1067042 h 1508797"/>
                <a:gd name="connsiteX209" fmla="*/ 1714537 w 1897417"/>
                <a:gd name="connsiteY209" fmla="*/ 1093489 h 1508797"/>
                <a:gd name="connsiteX210" fmla="*/ 1567737 w 1897417"/>
                <a:gd name="connsiteY210" fmla="*/ 1119935 h 1508797"/>
                <a:gd name="connsiteX211" fmla="*/ 1706559 w 1897417"/>
                <a:gd name="connsiteY211" fmla="*/ 1174511 h 1508797"/>
                <a:gd name="connsiteX212" fmla="*/ 1557420 w 1897417"/>
                <a:gd name="connsiteY212" fmla="*/ 1171809 h 1508797"/>
                <a:gd name="connsiteX213" fmla="*/ 1682924 w 1897417"/>
                <a:gd name="connsiteY213" fmla="*/ 1252419 h 1508797"/>
                <a:gd name="connsiteX214" fmla="*/ 1537179 w 1897417"/>
                <a:gd name="connsiteY214" fmla="*/ 1220677 h 1508797"/>
                <a:gd name="connsiteX215" fmla="*/ 1644545 w 1897417"/>
                <a:gd name="connsiteY215" fmla="*/ 1324221 h 1508797"/>
                <a:gd name="connsiteX216" fmla="*/ 1507794 w 1897417"/>
                <a:gd name="connsiteY216" fmla="*/ 1264653 h 1508797"/>
                <a:gd name="connsiteX217" fmla="*/ 1592896 w 1897417"/>
                <a:gd name="connsiteY217" fmla="*/ 1387156 h 1508797"/>
                <a:gd name="connsiteX218" fmla="*/ 1470393 w 1897417"/>
                <a:gd name="connsiteY218" fmla="*/ 1302054 h 1508797"/>
                <a:gd name="connsiteX219" fmla="*/ 1529961 w 1897417"/>
                <a:gd name="connsiteY219" fmla="*/ 1438805 h 1508797"/>
                <a:gd name="connsiteX220" fmla="*/ 1426417 w 1897417"/>
                <a:gd name="connsiteY220" fmla="*/ 1331439 h 1508797"/>
                <a:gd name="connsiteX221" fmla="*/ 1458159 w 1897417"/>
                <a:gd name="connsiteY221" fmla="*/ 1477184 h 1508797"/>
                <a:gd name="connsiteX222" fmla="*/ 1377549 w 1897417"/>
                <a:gd name="connsiteY222" fmla="*/ 1351680 h 1508797"/>
                <a:gd name="connsiteX223" fmla="*/ 1380251 w 1897417"/>
                <a:gd name="connsiteY223" fmla="*/ 1500819 h 1508797"/>
                <a:gd name="connsiteX224" fmla="*/ 1325675 w 1897417"/>
                <a:gd name="connsiteY224" fmla="*/ 1361997 h 1508797"/>
                <a:gd name="connsiteX225" fmla="*/ 1299229 w 1897417"/>
                <a:gd name="connsiteY225" fmla="*/ 1508797 h 1508797"/>
                <a:gd name="connsiteX226" fmla="*/ 1272782 w 1897417"/>
                <a:gd name="connsiteY226" fmla="*/ 1361997 h 1508797"/>
                <a:gd name="connsiteX227" fmla="*/ 1218206 w 1897417"/>
                <a:gd name="connsiteY227" fmla="*/ 1500819 h 1508797"/>
                <a:gd name="connsiteX228" fmla="*/ 1220908 w 1897417"/>
                <a:gd name="connsiteY228" fmla="*/ 1351680 h 1508797"/>
                <a:gd name="connsiteX229" fmla="*/ 1140298 w 1897417"/>
                <a:gd name="connsiteY229" fmla="*/ 1477184 h 1508797"/>
                <a:gd name="connsiteX230" fmla="*/ 1172040 w 1897417"/>
                <a:gd name="connsiteY230" fmla="*/ 1331439 h 1508797"/>
                <a:gd name="connsiteX231" fmla="*/ 1068496 w 1897417"/>
                <a:gd name="connsiteY231" fmla="*/ 1438805 h 1508797"/>
                <a:gd name="connsiteX232" fmla="*/ 1128064 w 1897417"/>
                <a:gd name="connsiteY232" fmla="*/ 1302054 h 1508797"/>
                <a:gd name="connsiteX233" fmla="*/ 1005561 w 1897417"/>
                <a:gd name="connsiteY233" fmla="*/ 1387156 h 1508797"/>
                <a:gd name="connsiteX234" fmla="*/ 1056642 w 1897417"/>
                <a:gd name="connsiteY234" fmla="*/ 1313626 h 1508797"/>
                <a:gd name="connsiteX235" fmla="*/ 1026425 w 1897417"/>
                <a:gd name="connsiteY235" fmla="*/ 1292635 h 1508797"/>
                <a:gd name="connsiteX236" fmla="*/ 982936 w 1897417"/>
                <a:gd name="connsiteY236" fmla="*/ 1311579 h 1508797"/>
                <a:gd name="connsiteX237" fmla="*/ 1011801 w 1897417"/>
                <a:gd name="connsiteY237" fmla="*/ 1377845 h 1508797"/>
                <a:gd name="connsiteX238" fmla="*/ 958260 w 1897417"/>
                <a:gd name="connsiteY238" fmla="*/ 1322327 h 1508797"/>
                <a:gd name="connsiteX239" fmla="*/ 953912 w 1897417"/>
                <a:gd name="connsiteY239" fmla="*/ 1324221 h 1508797"/>
                <a:gd name="connsiteX240" fmla="*/ 957111 w 1897417"/>
                <a:gd name="connsiteY240" fmla="*/ 1321136 h 1508797"/>
                <a:gd name="connsiteX241" fmla="*/ 908257 w 1897417"/>
                <a:gd name="connsiteY241" fmla="*/ 1270479 h 1508797"/>
                <a:gd name="connsiteX242" fmla="*/ 939999 w 1897417"/>
                <a:gd name="connsiteY242" fmla="*/ 1416224 h 1508797"/>
                <a:gd name="connsiteX243" fmla="*/ 859389 w 1897417"/>
                <a:gd name="connsiteY243" fmla="*/ 1290720 h 1508797"/>
                <a:gd name="connsiteX244" fmla="*/ 862091 w 1897417"/>
                <a:gd name="connsiteY244" fmla="*/ 1439859 h 1508797"/>
                <a:gd name="connsiteX245" fmla="*/ 807515 w 1897417"/>
                <a:gd name="connsiteY245" fmla="*/ 1301037 h 1508797"/>
                <a:gd name="connsiteX246" fmla="*/ 781069 w 1897417"/>
                <a:gd name="connsiteY246" fmla="*/ 1447837 h 1508797"/>
                <a:gd name="connsiteX247" fmla="*/ 754622 w 1897417"/>
                <a:gd name="connsiteY247" fmla="*/ 1301037 h 1508797"/>
                <a:gd name="connsiteX248" fmla="*/ 700046 w 1897417"/>
                <a:gd name="connsiteY248" fmla="*/ 1439859 h 1508797"/>
                <a:gd name="connsiteX249" fmla="*/ 702748 w 1897417"/>
                <a:gd name="connsiteY249" fmla="*/ 1290720 h 1508797"/>
                <a:gd name="connsiteX250" fmla="*/ 622138 w 1897417"/>
                <a:gd name="connsiteY250" fmla="*/ 1416224 h 1508797"/>
                <a:gd name="connsiteX251" fmla="*/ 653880 w 1897417"/>
                <a:gd name="connsiteY251" fmla="*/ 1270479 h 1508797"/>
                <a:gd name="connsiteX252" fmla="*/ 550336 w 1897417"/>
                <a:gd name="connsiteY252" fmla="*/ 1377845 h 1508797"/>
                <a:gd name="connsiteX253" fmla="*/ 609904 w 1897417"/>
                <a:gd name="connsiteY253" fmla="*/ 1241094 h 1508797"/>
                <a:gd name="connsiteX254" fmla="*/ 487401 w 1897417"/>
                <a:gd name="connsiteY254" fmla="*/ 1326196 h 1508797"/>
                <a:gd name="connsiteX255" fmla="*/ 572503 w 1897417"/>
                <a:gd name="connsiteY255" fmla="*/ 1203693 h 1508797"/>
                <a:gd name="connsiteX256" fmla="*/ 435752 w 1897417"/>
                <a:gd name="connsiteY256" fmla="*/ 1263261 h 1508797"/>
                <a:gd name="connsiteX257" fmla="*/ 543118 w 1897417"/>
                <a:gd name="connsiteY257" fmla="*/ 1159717 h 1508797"/>
                <a:gd name="connsiteX258" fmla="*/ 397373 w 1897417"/>
                <a:gd name="connsiteY258" fmla="*/ 1191459 h 1508797"/>
                <a:gd name="connsiteX259" fmla="*/ 489300 w 1897417"/>
                <a:gd name="connsiteY259" fmla="*/ 1132415 h 1508797"/>
                <a:gd name="connsiteX260" fmla="*/ 481119 w 1897417"/>
                <a:gd name="connsiteY260" fmla="*/ 1111606 h 1508797"/>
                <a:gd name="connsiteX261" fmla="*/ 423529 w 1897417"/>
                <a:gd name="connsiteY261" fmla="*/ 1112649 h 1508797"/>
                <a:gd name="connsiteX262" fmla="*/ 415309 w 1897417"/>
                <a:gd name="connsiteY262" fmla="*/ 1158277 h 1508797"/>
                <a:gd name="connsiteX263" fmla="*/ 407143 w 1897417"/>
                <a:gd name="connsiteY263" fmla="*/ 1112946 h 1508797"/>
                <a:gd name="connsiteX264" fmla="*/ 373738 w 1897417"/>
                <a:gd name="connsiteY264" fmla="*/ 1113551 h 1508797"/>
                <a:gd name="connsiteX265" fmla="*/ 405035 w 1897417"/>
                <a:gd name="connsiteY265" fmla="*/ 1101247 h 1508797"/>
                <a:gd name="connsiteX266" fmla="*/ 393557 w 1897417"/>
                <a:gd name="connsiteY266" fmla="*/ 1037537 h 1508797"/>
                <a:gd name="connsiteX267" fmla="*/ 379605 w 1897417"/>
                <a:gd name="connsiteY267" fmla="*/ 1035023 h 1508797"/>
                <a:gd name="connsiteX268" fmla="*/ 334286 w 1897417"/>
                <a:gd name="connsiteY268" fmla="*/ 1150299 h 1508797"/>
                <a:gd name="connsiteX269" fmla="*/ 336988 w 1897417"/>
                <a:gd name="connsiteY269" fmla="*/ 1001160 h 1508797"/>
                <a:gd name="connsiteX270" fmla="*/ 256378 w 1897417"/>
                <a:gd name="connsiteY270" fmla="*/ 1126664 h 1508797"/>
                <a:gd name="connsiteX271" fmla="*/ 288120 w 1897417"/>
                <a:gd name="connsiteY271" fmla="*/ 980919 h 1508797"/>
                <a:gd name="connsiteX272" fmla="*/ 184576 w 1897417"/>
                <a:gd name="connsiteY272" fmla="*/ 1088285 h 1508797"/>
                <a:gd name="connsiteX273" fmla="*/ 244144 w 1897417"/>
                <a:gd name="connsiteY273" fmla="*/ 951534 h 1508797"/>
                <a:gd name="connsiteX274" fmla="*/ 121641 w 1897417"/>
                <a:gd name="connsiteY274" fmla="*/ 1036636 h 1508797"/>
                <a:gd name="connsiteX275" fmla="*/ 206743 w 1897417"/>
                <a:gd name="connsiteY275" fmla="*/ 914133 h 1508797"/>
                <a:gd name="connsiteX276" fmla="*/ 69992 w 1897417"/>
                <a:gd name="connsiteY276" fmla="*/ 973701 h 1508797"/>
                <a:gd name="connsiteX277" fmla="*/ 177358 w 1897417"/>
                <a:gd name="connsiteY277" fmla="*/ 870157 h 1508797"/>
                <a:gd name="connsiteX278" fmla="*/ 31613 w 1897417"/>
                <a:gd name="connsiteY278" fmla="*/ 901899 h 1508797"/>
                <a:gd name="connsiteX279" fmla="*/ 157117 w 1897417"/>
                <a:gd name="connsiteY279" fmla="*/ 821289 h 1508797"/>
                <a:gd name="connsiteX280" fmla="*/ 7978 w 1897417"/>
                <a:gd name="connsiteY280" fmla="*/ 823991 h 1508797"/>
                <a:gd name="connsiteX281" fmla="*/ 146800 w 1897417"/>
                <a:gd name="connsiteY281" fmla="*/ 769415 h 1508797"/>
                <a:gd name="connsiteX282" fmla="*/ 0 w 1897417"/>
                <a:gd name="connsiteY282" fmla="*/ 742969 h 1508797"/>
                <a:gd name="connsiteX283" fmla="*/ 146800 w 1897417"/>
                <a:gd name="connsiteY283" fmla="*/ 716522 h 1508797"/>
                <a:gd name="connsiteX284" fmla="*/ 7978 w 1897417"/>
                <a:gd name="connsiteY284" fmla="*/ 661946 h 1508797"/>
                <a:gd name="connsiteX285" fmla="*/ 157117 w 1897417"/>
                <a:gd name="connsiteY285" fmla="*/ 664648 h 1508797"/>
                <a:gd name="connsiteX286" fmla="*/ 31613 w 1897417"/>
                <a:gd name="connsiteY286" fmla="*/ 584038 h 1508797"/>
                <a:gd name="connsiteX287" fmla="*/ 177358 w 1897417"/>
                <a:gd name="connsiteY287" fmla="*/ 615780 h 1508797"/>
                <a:gd name="connsiteX288" fmla="*/ 69992 w 1897417"/>
                <a:gd name="connsiteY288" fmla="*/ 512236 h 1508797"/>
                <a:gd name="connsiteX289" fmla="*/ 206743 w 1897417"/>
                <a:gd name="connsiteY289" fmla="*/ 571804 h 1508797"/>
                <a:gd name="connsiteX290" fmla="*/ 121641 w 1897417"/>
                <a:gd name="connsiteY290" fmla="*/ 449301 h 1508797"/>
                <a:gd name="connsiteX291" fmla="*/ 244144 w 1897417"/>
                <a:gd name="connsiteY291" fmla="*/ 534403 h 1508797"/>
                <a:gd name="connsiteX292" fmla="*/ 184576 w 1897417"/>
                <a:gd name="connsiteY292" fmla="*/ 397652 h 1508797"/>
                <a:gd name="connsiteX293" fmla="*/ 288120 w 1897417"/>
                <a:gd name="connsiteY293" fmla="*/ 505018 h 1508797"/>
                <a:gd name="connsiteX294" fmla="*/ 256378 w 1897417"/>
                <a:gd name="connsiteY294" fmla="*/ 359273 h 1508797"/>
                <a:gd name="connsiteX295" fmla="*/ 336988 w 1897417"/>
                <a:gd name="connsiteY295" fmla="*/ 484777 h 1508797"/>
                <a:gd name="connsiteX296" fmla="*/ 334286 w 1897417"/>
                <a:gd name="connsiteY296" fmla="*/ 335638 h 1508797"/>
                <a:gd name="connsiteX297" fmla="*/ 388862 w 1897417"/>
                <a:gd name="connsiteY297" fmla="*/ 474460 h 1508797"/>
                <a:gd name="connsiteX298" fmla="*/ 392528 w 1897417"/>
                <a:gd name="connsiteY298" fmla="*/ 454113 h 1508797"/>
                <a:gd name="connsiteX299" fmla="*/ 388620 w 1897417"/>
                <a:gd name="connsiteY299" fmla="*/ 453409 h 1508797"/>
                <a:gd name="connsiteX300" fmla="*/ 392790 w 1897417"/>
                <a:gd name="connsiteY300" fmla="*/ 452658 h 1508797"/>
                <a:gd name="connsiteX301" fmla="*/ 406547 w 1897417"/>
                <a:gd name="connsiteY301" fmla="*/ 376297 h 1508797"/>
                <a:gd name="connsiteX302" fmla="*/ 396598 w 1897417"/>
                <a:gd name="connsiteY302" fmla="*/ 372386 h 1508797"/>
                <a:gd name="connsiteX303" fmla="*/ 407217 w 1897417"/>
                <a:gd name="connsiteY303" fmla="*/ 372578 h 1508797"/>
                <a:gd name="connsiteX304" fmla="*/ 415309 w 1897417"/>
                <a:gd name="connsiteY304" fmla="*/ 327660 h 1508797"/>
                <a:gd name="connsiteX305" fmla="*/ 423454 w 1897417"/>
                <a:gd name="connsiteY305" fmla="*/ 372872 h 1508797"/>
                <a:gd name="connsiteX306" fmla="*/ 481281 w 1897417"/>
                <a:gd name="connsiteY306" fmla="*/ 373920 h 1508797"/>
                <a:gd name="connsiteX307" fmla="*/ 493909 w 1897417"/>
                <a:gd name="connsiteY307" fmla="*/ 341799 h 1508797"/>
                <a:gd name="connsiteX308" fmla="*/ 420233 w 1897417"/>
                <a:gd name="connsiteY308" fmla="*/ 294478 h 1508797"/>
                <a:gd name="connsiteX309" fmla="*/ 565978 w 1897417"/>
                <a:gd name="connsiteY309" fmla="*/ 326220 h 1508797"/>
                <a:gd name="connsiteX310" fmla="*/ 458612 w 1897417"/>
                <a:gd name="connsiteY310" fmla="*/ 222676 h 1508797"/>
                <a:gd name="connsiteX311" fmla="*/ 595363 w 1897417"/>
                <a:gd name="connsiteY311" fmla="*/ 282244 h 1508797"/>
                <a:gd name="connsiteX312" fmla="*/ 510261 w 1897417"/>
                <a:gd name="connsiteY312" fmla="*/ 159741 h 1508797"/>
                <a:gd name="connsiteX313" fmla="*/ 632764 w 1897417"/>
                <a:gd name="connsiteY313" fmla="*/ 244843 h 1508797"/>
                <a:gd name="connsiteX314" fmla="*/ 573196 w 1897417"/>
                <a:gd name="connsiteY314" fmla="*/ 108092 h 1508797"/>
                <a:gd name="connsiteX315" fmla="*/ 676740 w 1897417"/>
                <a:gd name="connsiteY315" fmla="*/ 215458 h 1508797"/>
                <a:gd name="connsiteX316" fmla="*/ 644998 w 1897417"/>
                <a:gd name="connsiteY316" fmla="*/ 69713 h 1508797"/>
                <a:gd name="connsiteX317" fmla="*/ 725608 w 1897417"/>
                <a:gd name="connsiteY317" fmla="*/ 195217 h 1508797"/>
                <a:gd name="connsiteX318" fmla="*/ 722906 w 1897417"/>
                <a:gd name="connsiteY318" fmla="*/ 46078 h 1508797"/>
                <a:gd name="connsiteX319" fmla="*/ 777482 w 1897417"/>
                <a:gd name="connsiteY319" fmla="*/ 184900 h 1508797"/>
                <a:gd name="connsiteX320" fmla="*/ 803929 w 1897417"/>
                <a:gd name="connsiteY320" fmla="*/ 38100 h 1508797"/>
                <a:gd name="connsiteX321" fmla="*/ 830375 w 1897417"/>
                <a:gd name="connsiteY321" fmla="*/ 184900 h 1508797"/>
                <a:gd name="connsiteX322" fmla="*/ 884951 w 1897417"/>
                <a:gd name="connsiteY322" fmla="*/ 46078 h 1508797"/>
                <a:gd name="connsiteX323" fmla="*/ 882249 w 1897417"/>
                <a:gd name="connsiteY323" fmla="*/ 195217 h 1508797"/>
                <a:gd name="connsiteX324" fmla="*/ 962859 w 1897417"/>
                <a:gd name="connsiteY324" fmla="*/ 69713 h 1508797"/>
                <a:gd name="connsiteX325" fmla="*/ 931117 w 1897417"/>
                <a:gd name="connsiteY325" fmla="*/ 215458 h 1508797"/>
                <a:gd name="connsiteX326" fmla="*/ 1034661 w 1897417"/>
                <a:gd name="connsiteY326" fmla="*/ 108092 h 1508797"/>
                <a:gd name="connsiteX327" fmla="*/ 975093 w 1897417"/>
                <a:gd name="connsiteY327" fmla="*/ 244843 h 1508797"/>
                <a:gd name="connsiteX328" fmla="*/ 1097596 w 1897417"/>
                <a:gd name="connsiteY328" fmla="*/ 159741 h 1508797"/>
                <a:gd name="connsiteX329" fmla="*/ 1012494 w 1897417"/>
                <a:gd name="connsiteY329" fmla="*/ 282244 h 1508797"/>
                <a:gd name="connsiteX330" fmla="*/ 1149245 w 1897417"/>
                <a:gd name="connsiteY330" fmla="*/ 222676 h 1508797"/>
                <a:gd name="connsiteX331" fmla="*/ 1111373 w 1897417"/>
                <a:gd name="connsiteY331" fmla="*/ 259200 h 1508797"/>
                <a:gd name="connsiteX332" fmla="*/ 1244158 w 1897417"/>
                <a:gd name="connsiteY332" fmla="*/ 288120 h 1508797"/>
                <a:gd name="connsiteX333" fmla="*/ 1136792 w 1897417"/>
                <a:gd name="connsiteY333" fmla="*/ 184576 h 1508797"/>
                <a:gd name="connsiteX334" fmla="*/ 1273543 w 1897417"/>
                <a:gd name="connsiteY334" fmla="*/ 244144 h 1508797"/>
                <a:gd name="connsiteX335" fmla="*/ 1188441 w 1897417"/>
                <a:gd name="connsiteY335" fmla="*/ 121641 h 1508797"/>
                <a:gd name="connsiteX336" fmla="*/ 1310944 w 1897417"/>
                <a:gd name="connsiteY336" fmla="*/ 206743 h 1508797"/>
                <a:gd name="connsiteX337" fmla="*/ 1251376 w 1897417"/>
                <a:gd name="connsiteY337" fmla="*/ 69992 h 1508797"/>
                <a:gd name="connsiteX338" fmla="*/ 1354920 w 1897417"/>
                <a:gd name="connsiteY338" fmla="*/ 177358 h 1508797"/>
                <a:gd name="connsiteX339" fmla="*/ 1323178 w 1897417"/>
                <a:gd name="connsiteY339" fmla="*/ 31613 h 1508797"/>
                <a:gd name="connsiteX340" fmla="*/ 1403788 w 1897417"/>
                <a:gd name="connsiteY340" fmla="*/ 157117 h 1508797"/>
                <a:gd name="connsiteX341" fmla="*/ 1401086 w 1897417"/>
                <a:gd name="connsiteY341" fmla="*/ 7978 h 1508797"/>
                <a:gd name="connsiteX342" fmla="*/ 1455662 w 1897417"/>
                <a:gd name="connsiteY342" fmla="*/ 146800 h 150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1897417" h="1508797">
                  <a:moveTo>
                    <a:pt x="1090663" y="1264653"/>
                  </a:moveTo>
                  <a:lnTo>
                    <a:pt x="1045615" y="1284276"/>
                  </a:lnTo>
                  <a:lnTo>
                    <a:pt x="1061323" y="1306888"/>
                  </a:lnTo>
                  <a:close/>
                  <a:moveTo>
                    <a:pt x="955885" y="1243631"/>
                  </a:moveTo>
                  <a:lnTo>
                    <a:pt x="953559" y="1244137"/>
                  </a:lnTo>
                  <a:lnTo>
                    <a:pt x="978228" y="1300771"/>
                  </a:lnTo>
                  <a:lnTo>
                    <a:pt x="1003313" y="1276579"/>
                  </a:lnTo>
                  <a:close/>
                  <a:moveTo>
                    <a:pt x="1039509" y="1225418"/>
                  </a:moveTo>
                  <a:lnTo>
                    <a:pt x="1009298" y="1231998"/>
                  </a:lnTo>
                  <a:lnTo>
                    <a:pt x="1025442" y="1255238"/>
                  </a:lnTo>
                  <a:lnTo>
                    <a:pt x="1051118" y="1230475"/>
                  </a:lnTo>
                  <a:close/>
                  <a:moveTo>
                    <a:pt x="989634" y="1203693"/>
                  </a:moveTo>
                  <a:lnTo>
                    <a:pt x="990178" y="1204476"/>
                  </a:lnTo>
                  <a:lnTo>
                    <a:pt x="990684" y="1204150"/>
                  </a:lnTo>
                  <a:close/>
                  <a:moveTo>
                    <a:pt x="1041037" y="1171809"/>
                  </a:moveTo>
                  <a:lnTo>
                    <a:pt x="1031732" y="1171978"/>
                  </a:lnTo>
                  <a:lnTo>
                    <a:pt x="1035347" y="1175464"/>
                  </a:lnTo>
                  <a:close/>
                  <a:moveTo>
                    <a:pt x="522877" y="1110849"/>
                  </a:moveTo>
                  <a:lnTo>
                    <a:pt x="495625" y="1111343"/>
                  </a:lnTo>
                  <a:lnTo>
                    <a:pt x="495930" y="1128157"/>
                  </a:lnTo>
                  <a:close/>
                  <a:moveTo>
                    <a:pt x="494618" y="1055743"/>
                  </a:moveTo>
                  <a:lnTo>
                    <a:pt x="494803" y="1065956"/>
                  </a:lnTo>
                  <a:lnTo>
                    <a:pt x="512560" y="1058975"/>
                  </a:lnTo>
                  <a:close/>
                  <a:moveTo>
                    <a:pt x="435693" y="1045128"/>
                  </a:moveTo>
                  <a:lnTo>
                    <a:pt x="427149" y="1092553"/>
                  </a:lnTo>
                  <a:lnTo>
                    <a:pt x="467407" y="1076726"/>
                  </a:lnTo>
                  <a:lnTo>
                    <a:pt x="456455" y="1048868"/>
                  </a:lnTo>
                  <a:close/>
                  <a:moveTo>
                    <a:pt x="441755" y="1011477"/>
                  </a:moveTo>
                  <a:lnTo>
                    <a:pt x="440385" y="1019085"/>
                  </a:lnTo>
                  <a:lnTo>
                    <a:pt x="444458" y="1018351"/>
                  </a:lnTo>
                  <a:close/>
                  <a:moveTo>
                    <a:pt x="388862" y="1011477"/>
                  </a:moveTo>
                  <a:lnTo>
                    <a:pt x="381716" y="1029655"/>
                  </a:lnTo>
                  <a:lnTo>
                    <a:pt x="391809" y="1027836"/>
                  </a:lnTo>
                  <a:close/>
                  <a:moveTo>
                    <a:pt x="493629" y="1001160"/>
                  </a:moveTo>
                  <a:lnTo>
                    <a:pt x="493780" y="1009466"/>
                  </a:lnTo>
                  <a:lnTo>
                    <a:pt x="498426" y="1008628"/>
                  </a:lnTo>
                  <a:close/>
                  <a:moveTo>
                    <a:pt x="1044950" y="950553"/>
                  </a:moveTo>
                  <a:lnTo>
                    <a:pt x="1039260" y="954208"/>
                  </a:lnTo>
                  <a:lnTo>
                    <a:pt x="1048565" y="954040"/>
                  </a:lnTo>
                  <a:close/>
                  <a:moveTo>
                    <a:pt x="1090120" y="921542"/>
                  </a:moveTo>
                  <a:lnTo>
                    <a:pt x="1089613" y="921867"/>
                  </a:lnTo>
                  <a:lnTo>
                    <a:pt x="1090663" y="922324"/>
                  </a:lnTo>
                  <a:close/>
                  <a:moveTo>
                    <a:pt x="1054856" y="870780"/>
                  </a:moveTo>
                  <a:lnTo>
                    <a:pt x="1029179" y="895542"/>
                  </a:lnTo>
                  <a:lnTo>
                    <a:pt x="1040789" y="900599"/>
                  </a:lnTo>
                  <a:lnTo>
                    <a:pt x="1071000" y="894019"/>
                  </a:lnTo>
                  <a:close/>
                  <a:moveTo>
                    <a:pt x="1102069" y="825246"/>
                  </a:moveTo>
                  <a:lnTo>
                    <a:pt x="1076984" y="849438"/>
                  </a:lnTo>
                  <a:lnTo>
                    <a:pt x="1124413" y="882386"/>
                  </a:lnTo>
                  <a:lnTo>
                    <a:pt x="1126739" y="881880"/>
                  </a:lnTo>
                  <a:close/>
                  <a:moveTo>
                    <a:pt x="953117" y="821935"/>
                  </a:moveTo>
                  <a:lnTo>
                    <a:pt x="952233" y="823963"/>
                  </a:lnTo>
                  <a:lnTo>
                    <a:pt x="953745" y="822913"/>
                  </a:lnTo>
                  <a:close/>
                  <a:moveTo>
                    <a:pt x="1018974" y="819129"/>
                  </a:moveTo>
                  <a:lnTo>
                    <a:pt x="989634" y="861364"/>
                  </a:lnTo>
                  <a:lnTo>
                    <a:pt x="1034683" y="841741"/>
                  </a:lnTo>
                  <a:close/>
                  <a:moveTo>
                    <a:pt x="702598" y="766032"/>
                  </a:moveTo>
                  <a:lnTo>
                    <a:pt x="697952" y="766869"/>
                  </a:lnTo>
                  <a:lnTo>
                    <a:pt x="702748" y="774337"/>
                  </a:lnTo>
                  <a:close/>
                  <a:moveTo>
                    <a:pt x="915167" y="762851"/>
                  </a:moveTo>
                  <a:lnTo>
                    <a:pt x="908257" y="794578"/>
                  </a:lnTo>
                  <a:lnTo>
                    <a:pt x="924637" y="777594"/>
                  </a:lnTo>
                  <a:close/>
                  <a:moveTo>
                    <a:pt x="985453" y="747700"/>
                  </a:moveTo>
                  <a:lnTo>
                    <a:pt x="957409" y="812080"/>
                  </a:lnTo>
                  <a:lnTo>
                    <a:pt x="958977" y="819278"/>
                  </a:lnTo>
                  <a:lnTo>
                    <a:pt x="1016167" y="779549"/>
                  </a:lnTo>
                  <a:close/>
                  <a:moveTo>
                    <a:pt x="882249" y="711600"/>
                  </a:moveTo>
                  <a:lnTo>
                    <a:pt x="882728" y="738001"/>
                  </a:lnTo>
                  <a:lnTo>
                    <a:pt x="890967" y="725173"/>
                  </a:lnTo>
                  <a:close/>
                  <a:moveTo>
                    <a:pt x="931117" y="691359"/>
                  </a:moveTo>
                  <a:lnTo>
                    <a:pt x="945245" y="756226"/>
                  </a:lnTo>
                  <a:lnTo>
                    <a:pt x="969460" y="731117"/>
                  </a:lnTo>
                  <a:close/>
                  <a:moveTo>
                    <a:pt x="1508555" y="683817"/>
                  </a:moveTo>
                  <a:lnTo>
                    <a:pt x="1489381" y="790250"/>
                  </a:lnTo>
                  <a:lnTo>
                    <a:pt x="1529961" y="748172"/>
                  </a:lnTo>
                  <a:lnTo>
                    <a:pt x="1470393" y="884923"/>
                  </a:lnTo>
                  <a:lnTo>
                    <a:pt x="1562470" y="820958"/>
                  </a:lnTo>
                  <a:close/>
                  <a:moveTo>
                    <a:pt x="1455662" y="683817"/>
                  </a:moveTo>
                  <a:lnTo>
                    <a:pt x="1425397" y="760802"/>
                  </a:lnTo>
                  <a:lnTo>
                    <a:pt x="1458159" y="709793"/>
                  </a:lnTo>
                  <a:lnTo>
                    <a:pt x="1426417" y="855538"/>
                  </a:lnTo>
                  <a:lnTo>
                    <a:pt x="1477126" y="802957"/>
                  </a:lnTo>
                  <a:close/>
                  <a:moveTo>
                    <a:pt x="1403788" y="673500"/>
                  </a:moveTo>
                  <a:lnTo>
                    <a:pt x="1379804" y="710842"/>
                  </a:lnTo>
                  <a:lnTo>
                    <a:pt x="1377549" y="835297"/>
                  </a:lnTo>
                  <a:lnTo>
                    <a:pt x="1401533" y="797955"/>
                  </a:lnTo>
                  <a:close/>
                  <a:moveTo>
                    <a:pt x="975093" y="661974"/>
                  </a:moveTo>
                  <a:lnTo>
                    <a:pt x="994088" y="705580"/>
                  </a:lnTo>
                  <a:lnTo>
                    <a:pt x="1011649" y="687370"/>
                  </a:lnTo>
                  <a:close/>
                  <a:moveTo>
                    <a:pt x="1354920" y="653259"/>
                  </a:moveTo>
                  <a:lnTo>
                    <a:pt x="1304212" y="705839"/>
                  </a:lnTo>
                  <a:lnTo>
                    <a:pt x="1325675" y="824980"/>
                  </a:lnTo>
                  <a:lnTo>
                    <a:pt x="1355941" y="747995"/>
                  </a:lnTo>
                  <a:lnTo>
                    <a:pt x="1323178" y="799004"/>
                  </a:lnTo>
                  <a:close/>
                  <a:moveTo>
                    <a:pt x="1310944" y="623874"/>
                  </a:moveTo>
                  <a:lnTo>
                    <a:pt x="1218867" y="687839"/>
                  </a:lnTo>
                  <a:lnTo>
                    <a:pt x="1272782" y="824980"/>
                  </a:lnTo>
                  <a:lnTo>
                    <a:pt x="1291957" y="718546"/>
                  </a:lnTo>
                  <a:lnTo>
                    <a:pt x="1251376" y="760625"/>
                  </a:lnTo>
                  <a:close/>
                  <a:moveTo>
                    <a:pt x="1041879" y="580597"/>
                  </a:moveTo>
                  <a:lnTo>
                    <a:pt x="1149245" y="684141"/>
                  </a:lnTo>
                  <a:lnTo>
                    <a:pt x="1012494" y="624573"/>
                  </a:lnTo>
                  <a:lnTo>
                    <a:pt x="1097596" y="747076"/>
                  </a:lnTo>
                  <a:lnTo>
                    <a:pt x="1011713" y="687414"/>
                  </a:lnTo>
                  <a:lnTo>
                    <a:pt x="998944" y="716729"/>
                  </a:lnTo>
                  <a:lnTo>
                    <a:pt x="1023952" y="774140"/>
                  </a:lnTo>
                  <a:lnTo>
                    <a:pt x="1074736" y="738861"/>
                  </a:lnTo>
                  <a:lnTo>
                    <a:pt x="1034079" y="797387"/>
                  </a:lnTo>
                  <a:lnTo>
                    <a:pt x="1034661" y="798725"/>
                  </a:lnTo>
                  <a:lnTo>
                    <a:pt x="1033782" y="797814"/>
                  </a:lnTo>
                  <a:lnTo>
                    <a:pt x="1023655" y="812391"/>
                  </a:lnTo>
                  <a:lnTo>
                    <a:pt x="1053872" y="833382"/>
                  </a:lnTo>
                  <a:lnTo>
                    <a:pt x="1097362" y="814439"/>
                  </a:lnTo>
                  <a:lnTo>
                    <a:pt x="1068496" y="748172"/>
                  </a:lnTo>
                  <a:lnTo>
                    <a:pt x="1122038" y="803690"/>
                  </a:lnTo>
                  <a:lnTo>
                    <a:pt x="1126385" y="801796"/>
                  </a:lnTo>
                  <a:lnTo>
                    <a:pt x="1123186" y="804881"/>
                  </a:lnTo>
                  <a:lnTo>
                    <a:pt x="1172040" y="855538"/>
                  </a:lnTo>
                  <a:lnTo>
                    <a:pt x="1140298" y="709793"/>
                  </a:lnTo>
                  <a:lnTo>
                    <a:pt x="1220908" y="835297"/>
                  </a:lnTo>
                  <a:lnTo>
                    <a:pt x="1218245" y="688272"/>
                  </a:lnTo>
                  <a:lnTo>
                    <a:pt x="1188441" y="708976"/>
                  </a:lnTo>
                  <a:lnTo>
                    <a:pt x="1273543" y="586473"/>
                  </a:lnTo>
                  <a:lnTo>
                    <a:pt x="1136792" y="646041"/>
                  </a:lnTo>
                  <a:lnTo>
                    <a:pt x="1174665" y="609516"/>
                  </a:lnTo>
                  <a:close/>
                  <a:moveTo>
                    <a:pt x="1244158" y="542497"/>
                  </a:moveTo>
                  <a:lnTo>
                    <a:pt x="1120736" y="569377"/>
                  </a:lnTo>
                  <a:lnTo>
                    <a:pt x="1178089" y="606214"/>
                  </a:lnTo>
                  <a:close/>
                  <a:moveTo>
                    <a:pt x="1062120" y="531729"/>
                  </a:moveTo>
                  <a:lnTo>
                    <a:pt x="1113359" y="564639"/>
                  </a:lnTo>
                  <a:lnTo>
                    <a:pt x="1161787" y="533535"/>
                  </a:lnTo>
                  <a:close/>
                  <a:moveTo>
                    <a:pt x="1223917" y="493629"/>
                  </a:moveTo>
                  <a:lnTo>
                    <a:pt x="1112603" y="495646"/>
                  </a:lnTo>
                  <a:lnTo>
                    <a:pt x="1179705" y="522026"/>
                  </a:lnTo>
                  <a:close/>
                  <a:moveTo>
                    <a:pt x="493854" y="472367"/>
                  </a:moveTo>
                  <a:lnTo>
                    <a:pt x="493629" y="484777"/>
                  </a:lnTo>
                  <a:lnTo>
                    <a:pt x="500797" y="473617"/>
                  </a:lnTo>
                  <a:close/>
                  <a:moveTo>
                    <a:pt x="1154115" y="465141"/>
                  </a:moveTo>
                  <a:lnTo>
                    <a:pt x="1072437" y="479855"/>
                  </a:lnTo>
                  <a:lnTo>
                    <a:pt x="1094562" y="488553"/>
                  </a:lnTo>
                  <a:close/>
                  <a:moveTo>
                    <a:pt x="439618" y="462596"/>
                  </a:moveTo>
                  <a:lnTo>
                    <a:pt x="441755" y="474460"/>
                  </a:lnTo>
                  <a:lnTo>
                    <a:pt x="445970" y="463740"/>
                  </a:lnTo>
                  <a:close/>
                  <a:moveTo>
                    <a:pt x="1090993" y="419667"/>
                  </a:moveTo>
                  <a:lnTo>
                    <a:pt x="1072437" y="426962"/>
                  </a:lnTo>
                  <a:lnTo>
                    <a:pt x="1195044" y="449050"/>
                  </a:lnTo>
                  <a:lnTo>
                    <a:pt x="1213600" y="441755"/>
                  </a:lnTo>
                  <a:close/>
                  <a:moveTo>
                    <a:pt x="494965" y="411057"/>
                  </a:moveTo>
                  <a:lnTo>
                    <a:pt x="494543" y="434326"/>
                  </a:lnTo>
                  <a:lnTo>
                    <a:pt x="530154" y="427911"/>
                  </a:lnTo>
                  <a:lnTo>
                    <a:pt x="531702" y="425500"/>
                  </a:lnTo>
                  <a:close/>
                  <a:moveTo>
                    <a:pt x="425407" y="383712"/>
                  </a:moveTo>
                  <a:lnTo>
                    <a:pt x="436412" y="444799"/>
                  </a:lnTo>
                  <a:lnTo>
                    <a:pt x="454712" y="441502"/>
                  </a:lnTo>
                  <a:lnTo>
                    <a:pt x="470467" y="401427"/>
                  </a:lnTo>
                  <a:close/>
                  <a:moveTo>
                    <a:pt x="1191475" y="380164"/>
                  </a:moveTo>
                  <a:lnTo>
                    <a:pt x="1131920" y="403577"/>
                  </a:lnTo>
                  <a:lnTo>
                    <a:pt x="1213600" y="388862"/>
                  </a:lnTo>
                  <a:close/>
                  <a:moveTo>
                    <a:pt x="1106332" y="346691"/>
                  </a:moveTo>
                  <a:lnTo>
                    <a:pt x="1062120" y="375088"/>
                  </a:lnTo>
                  <a:lnTo>
                    <a:pt x="1173434" y="373071"/>
                  </a:lnTo>
                  <a:close/>
                  <a:moveTo>
                    <a:pt x="496193" y="343266"/>
                  </a:moveTo>
                  <a:lnTo>
                    <a:pt x="495633" y="374180"/>
                  </a:lnTo>
                  <a:lnTo>
                    <a:pt x="545737" y="375088"/>
                  </a:lnTo>
                  <a:close/>
                  <a:moveTo>
                    <a:pt x="1172678" y="304078"/>
                  </a:moveTo>
                  <a:lnTo>
                    <a:pt x="1124251" y="335182"/>
                  </a:lnTo>
                  <a:lnTo>
                    <a:pt x="1223917" y="336988"/>
                  </a:lnTo>
                  <a:close/>
                  <a:moveTo>
                    <a:pt x="1107949" y="262502"/>
                  </a:moveTo>
                  <a:lnTo>
                    <a:pt x="1041879" y="326220"/>
                  </a:lnTo>
                  <a:lnTo>
                    <a:pt x="1165302" y="299340"/>
                  </a:lnTo>
                  <a:close/>
                  <a:moveTo>
                    <a:pt x="1482109" y="0"/>
                  </a:moveTo>
                  <a:lnTo>
                    <a:pt x="1508555" y="146800"/>
                  </a:lnTo>
                  <a:lnTo>
                    <a:pt x="1563131" y="7978"/>
                  </a:lnTo>
                  <a:cubicBezTo>
                    <a:pt x="1562230" y="57691"/>
                    <a:pt x="1561330" y="107404"/>
                    <a:pt x="1560429" y="157117"/>
                  </a:cubicBezTo>
                  <a:lnTo>
                    <a:pt x="1641039" y="31613"/>
                  </a:lnTo>
                  <a:lnTo>
                    <a:pt x="1609297" y="177358"/>
                  </a:lnTo>
                  <a:lnTo>
                    <a:pt x="1712841" y="69992"/>
                  </a:lnTo>
                  <a:lnTo>
                    <a:pt x="1653273" y="206743"/>
                  </a:lnTo>
                  <a:lnTo>
                    <a:pt x="1775776" y="121641"/>
                  </a:lnTo>
                  <a:lnTo>
                    <a:pt x="1690674" y="244144"/>
                  </a:lnTo>
                  <a:lnTo>
                    <a:pt x="1827425" y="184576"/>
                  </a:lnTo>
                  <a:lnTo>
                    <a:pt x="1720059" y="288120"/>
                  </a:lnTo>
                  <a:lnTo>
                    <a:pt x="1865804" y="256378"/>
                  </a:lnTo>
                  <a:lnTo>
                    <a:pt x="1740300" y="336988"/>
                  </a:lnTo>
                  <a:lnTo>
                    <a:pt x="1889439" y="334286"/>
                  </a:lnTo>
                  <a:lnTo>
                    <a:pt x="1750617" y="388862"/>
                  </a:lnTo>
                  <a:lnTo>
                    <a:pt x="1897417" y="415309"/>
                  </a:lnTo>
                  <a:lnTo>
                    <a:pt x="1750617" y="441755"/>
                  </a:lnTo>
                  <a:lnTo>
                    <a:pt x="1889439" y="496331"/>
                  </a:lnTo>
                  <a:lnTo>
                    <a:pt x="1740300" y="493629"/>
                  </a:lnTo>
                  <a:lnTo>
                    <a:pt x="1865804" y="574239"/>
                  </a:lnTo>
                  <a:lnTo>
                    <a:pt x="1720059" y="542497"/>
                  </a:lnTo>
                  <a:lnTo>
                    <a:pt x="1827425" y="646041"/>
                  </a:lnTo>
                  <a:lnTo>
                    <a:pt x="1690674" y="586473"/>
                  </a:lnTo>
                  <a:lnTo>
                    <a:pt x="1775776" y="708976"/>
                  </a:lnTo>
                  <a:lnTo>
                    <a:pt x="1653273" y="623874"/>
                  </a:lnTo>
                  <a:lnTo>
                    <a:pt x="1712841" y="760625"/>
                  </a:lnTo>
                  <a:lnTo>
                    <a:pt x="1609297" y="653259"/>
                  </a:lnTo>
                  <a:lnTo>
                    <a:pt x="1641039" y="799004"/>
                  </a:lnTo>
                  <a:lnTo>
                    <a:pt x="1560429" y="673500"/>
                  </a:lnTo>
                  <a:lnTo>
                    <a:pt x="1563093" y="820525"/>
                  </a:lnTo>
                  <a:lnTo>
                    <a:pt x="1592896" y="799821"/>
                  </a:lnTo>
                  <a:lnTo>
                    <a:pt x="1507794" y="922324"/>
                  </a:lnTo>
                  <a:lnTo>
                    <a:pt x="1644545" y="862756"/>
                  </a:lnTo>
                  <a:lnTo>
                    <a:pt x="1537179" y="966300"/>
                  </a:lnTo>
                  <a:lnTo>
                    <a:pt x="1682924" y="934558"/>
                  </a:lnTo>
                  <a:lnTo>
                    <a:pt x="1557420" y="1015168"/>
                  </a:lnTo>
                  <a:lnTo>
                    <a:pt x="1706559" y="1012466"/>
                  </a:lnTo>
                  <a:lnTo>
                    <a:pt x="1567737" y="1067042"/>
                  </a:lnTo>
                  <a:lnTo>
                    <a:pt x="1714537" y="1093489"/>
                  </a:lnTo>
                  <a:lnTo>
                    <a:pt x="1567737" y="1119935"/>
                  </a:lnTo>
                  <a:lnTo>
                    <a:pt x="1706559" y="1174511"/>
                  </a:lnTo>
                  <a:lnTo>
                    <a:pt x="1557420" y="1171809"/>
                  </a:lnTo>
                  <a:lnTo>
                    <a:pt x="1682924" y="1252419"/>
                  </a:lnTo>
                  <a:lnTo>
                    <a:pt x="1537179" y="1220677"/>
                  </a:lnTo>
                  <a:lnTo>
                    <a:pt x="1644545" y="1324221"/>
                  </a:lnTo>
                  <a:lnTo>
                    <a:pt x="1507794" y="1264653"/>
                  </a:lnTo>
                  <a:lnTo>
                    <a:pt x="1592896" y="1387156"/>
                  </a:lnTo>
                  <a:lnTo>
                    <a:pt x="1470393" y="1302054"/>
                  </a:lnTo>
                  <a:lnTo>
                    <a:pt x="1529961" y="1438805"/>
                  </a:lnTo>
                  <a:lnTo>
                    <a:pt x="1426417" y="1331439"/>
                  </a:lnTo>
                  <a:lnTo>
                    <a:pt x="1458159" y="1477184"/>
                  </a:lnTo>
                  <a:lnTo>
                    <a:pt x="1377549" y="1351680"/>
                  </a:lnTo>
                  <a:cubicBezTo>
                    <a:pt x="1378450" y="1401393"/>
                    <a:pt x="1379350" y="1451106"/>
                    <a:pt x="1380251" y="1500819"/>
                  </a:cubicBezTo>
                  <a:lnTo>
                    <a:pt x="1325675" y="1361997"/>
                  </a:lnTo>
                  <a:lnTo>
                    <a:pt x="1299229" y="1508797"/>
                  </a:lnTo>
                  <a:lnTo>
                    <a:pt x="1272782" y="1361997"/>
                  </a:lnTo>
                  <a:lnTo>
                    <a:pt x="1218206" y="1500819"/>
                  </a:lnTo>
                  <a:cubicBezTo>
                    <a:pt x="1219107" y="1451106"/>
                    <a:pt x="1220007" y="1401393"/>
                    <a:pt x="1220908" y="1351680"/>
                  </a:cubicBezTo>
                  <a:lnTo>
                    <a:pt x="1140298" y="1477184"/>
                  </a:lnTo>
                  <a:lnTo>
                    <a:pt x="1172040" y="1331439"/>
                  </a:lnTo>
                  <a:lnTo>
                    <a:pt x="1068496" y="1438805"/>
                  </a:lnTo>
                  <a:lnTo>
                    <a:pt x="1128064" y="1302054"/>
                  </a:lnTo>
                  <a:lnTo>
                    <a:pt x="1005561" y="1387156"/>
                  </a:lnTo>
                  <a:lnTo>
                    <a:pt x="1056642" y="1313626"/>
                  </a:lnTo>
                  <a:lnTo>
                    <a:pt x="1026425" y="1292635"/>
                  </a:lnTo>
                  <a:lnTo>
                    <a:pt x="982936" y="1311579"/>
                  </a:lnTo>
                  <a:lnTo>
                    <a:pt x="1011801" y="1377845"/>
                  </a:lnTo>
                  <a:lnTo>
                    <a:pt x="958260" y="1322327"/>
                  </a:lnTo>
                  <a:lnTo>
                    <a:pt x="953912" y="1324221"/>
                  </a:lnTo>
                  <a:lnTo>
                    <a:pt x="957111" y="1321136"/>
                  </a:lnTo>
                  <a:lnTo>
                    <a:pt x="908257" y="1270479"/>
                  </a:lnTo>
                  <a:lnTo>
                    <a:pt x="939999" y="1416224"/>
                  </a:lnTo>
                  <a:lnTo>
                    <a:pt x="859389" y="1290720"/>
                  </a:lnTo>
                  <a:cubicBezTo>
                    <a:pt x="860290" y="1340433"/>
                    <a:pt x="861190" y="1390146"/>
                    <a:pt x="862091" y="1439859"/>
                  </a:cubicBezTo>
                  <a:lnTo>
                    <a:pt x="807515" y="1301037"/>
                  </a:lnTo>
                  <a:lnTo>
                    <a:pt x="781069" y="1447837"/>
                  </a:lnTo>
                  <a:lnTo>
                    <a:pt x="754622" y="1301037"/>
                  </a:lnTo>
                  <a:lnTo>
                    <a:pt x="700046" y="1439859"/>
                  </a:lnTo>
                  <a:cubicBezTo>
                    <a:pt x="700947" y="1390146"/>
                    <a:pt x="701847" y="1340433"/>
                    <a:pt x="702748" y="1290720"/>
                  </a:cubicBezTo>
                  <a:lnTo>
                    <a:pt x="622138" y="1416224"/>
                  </a:lnTo>
                  <a:lnTo>
                    <a:pt x="653880" y="1270479"/>
                  </a:lnTo>
                  <a:lnTo>
                    <a:pt x="550336" y="1377845"/>
                  </a:lnTo>
                  <a:lnTo>
                    <a:pt x="609904" y="1241094"/>
                  </a:lnTo>
                  <a:lnTo>
                    <a:pt x="487401" y="1326196"/>
                  </a:lnTo>
                  <a:lnTo>
                    <a:pt x="572503" y="1203693"/>
                  </a:lnTo>
                  <a:lnTo>
                    <a:pt x="435752" y="1263261"/>
                  </a:lnTo>
                  <a:lnTo>
                    <a:pt x="543118" y="1159717"/>
                  </a:lnTo>
                  <a:lnTo>
                    <a:pt x="397373" y="1191459"/>
                  </a:lnTo>
                  <a:lnTo>
                    <a:pt x="489300" y="1132415"/>
                  </a:lnTo>
                  <a:lnTo>
                    <a:pt x="481119" y="1111606"/>
                  </a:lnTo>
                  <a:lnTo>
                    <a:pt x="423529" y="1112649"/>
                  </a:lnTo>
                  <a:lnTo>
                    <a:pt x="415309" y="1158277"/>
                  </a:lnTo>
                  <a:lnTo>
                    <a:pt x="407143" y="1112946"/>
                  </a:lnTo>
                  <a:lnTo>
                    <a:pt x="373738" y="1113551"/>
                  </a:lnTo>
                  <a:lnTo>
                    <a:pt x="405035" y="1101247"/>
                  </a:lnTo>
                  <a:lnTo>
                    <a:pt x="393557" y="1037537"/>
                  </a:lnTo>
                  <a:lnTo>
                    <a:pt x="379605" y="1035023"/>
                  </a:lnTo>
                  <a:lnTo>
                    <a:pt x="334286" y="1150299"/>
                  </a:lnTo>
                  <a:cubicBezTo>
                    <a:pt x="335187" y="1100586"/>
                    <a:pt x="336087" y="1050873"/>
                    <a:pt x="336988" y="1001160"/>
                  </a:cubicBezTo>
                  <a:lnTo>
                    <a:pt x="256378" y="1126664"/>
                  </a:lnTo>
                  <a:lnTo>
                    <a:pt x="288120" y="980919"/>
                  </a:lnTo>
                  <a:lnTo>
                    <a:pt x="184576" y="1088285"/>
                  </a:lnTo>
                  <a:lnTo>
                    <a:pt x="244144" y="951534"/>
                  </a:lnTo>
                  <a:lnTo>
                    <a:pt x="121641" y="1036636"/>
                  </a:lnTo>
                  <a:lnTo>
                    <a:pt x="206743" y="914133"/>
                  </a:lnTo>
                  <a:lnTo>
                    <a:pt x="69992" y="973701"/>
                  </a:lnTo>
                  <a:lnTo>
                    <a:pt x="177358" y="870157"/>
                  </a:lnTo>
                  <a:lnTo>
                    <a:pt x="31613" y="901899"/>
                  </a:lnTo>
                  <a:lnTo>
                    <a:pt x="157117" y="821289"/>
                  </a:lnTo>
                  <a:lnTo>
                    <a:pt x="7978" y="823991"/>
                  </a:lnTo>
                  <a:lnTo>
                    <a:pt x="146800" y="769415"/>
                  </a:lnTo>
                  <a:lnTo>
                    <a:pt x="0" y="742969"/>
                  </a:lnTo>
                  <a:lnTo>
                    <a:pt x="146800" y="716522"/>
                  </a:lnTo>
                  <a:lnTo>
                    <a:pt x="7978" y="661946"/>
                  </a:lnTo>
                  <a:lnTo>
                    <a:pt x="157117" y="664648"/>
                  </a:lnTo>
                  <a:lnTo>
                    <a:pt x="31613" y="584038"/>
                  </a:lnTo>
                  <a:lnTo>
                    <a:pt x="177358" y="615780"/>
                  </a:lnTo>
                  <a:lnTo>
                    <a:pt x="69992" y="512236"/>
                  </a:lnTo>
                  <a:lnTo>
                    <a:pt x="206743" y="571804"/>
                  </a:lnTo>
                  <a:lnTo>
                    <a:pt x="121641" y="449301"/>
                  </a:lnTo>
                  <a:lnTo>
                    <a:pt x="244144" y="534403"/>
                  </a:lnTo>
                  <a:lnTo>
                    <a:pt x="184576" y="397652"/>
                  </a:lnTo>
                  <a:lnTo>
                    <a:pt x="288120" y="505018"/>
                  </a:lnTo>
                  <a:lnTo>
                    <a:pt x="256378" y="359273"/>
                  </a:lnTo>
                  <a:lnTo>
                    <a:pt x="336988" y="484777"/>
                  </a:lnTo>
                  <a:cubicBezTo>
                    <a:pt x="336087" y="435064"/>
                    <a:pt x="335187" y="385351"/>
                    <a:pt x="334286" y="335638"/>
                  </a:cubicBezTo>
                  <a:lnTo>
                    <a:pt x="388862" y="474460"/>
                  </a:lnTo>
                  <a:lnTo>
                    <a:pt x="392528" y="454113"/>
                  </a:lnTo>
                  <a:lnTo>
                    <a:pt x="388620" y="453409"/>
                  </a:lnTo>
                  <a:lnTo>
                    <a:pt x="392790" y="452658"/>
                  </a:lnTo>
                  <a:lnTo>
                    <a:pt x="406547" y="376297"/>
                  </a:lnTo>
                  <a:lnTo>
                    <a:pt x="396598" y="372386"/>
                  </a:lnTo>
                  <a:lnTo>
                    <a:pt x="407217" y="372578"/>
                  </a:lnTo>
                  <a:lnTo>
                    <a:pt x="415309" y="327660"/>
                  </a:lnTo>
                  <a:lnTo>
                    <a:pt x="423454" y="372872"/>
                  </a:lnTo>
                  <a:lnTo>
                    <a:pt x="481281" y="373920"/>
                  </a:lnTo>
                  <a:lnTo>
                    <a:pt x="493909" y="341799"/>
                  </a:lnTo>
                  <a:lnTo>
                    <a:pt x="420233" y="294478"/>
                  </a:lnTo>
                  <a:lnTo>
                    <a:pt x="565978" y="326220"/>
                  </a:lnTo>
                  <a:lnTo>
                    <a:pt x="458612" y="222676"/>
                  </a:lnTo>
                  <a:lnTo>
                    <a:pt x="595363" y="282244"/>
                  </a:lnTo>
                  <a:lnTo>
                    <a:pt x="510261" y="159741"/>
                  </a:lnTo>
                  <a:lnTo>
                    <a:pt x="632764" y="244843"/>
                  </a:lnTo>
                  <a:lnTo>
                    <a:pt x="573196" y="108092"/>
                  </a:lnTo>
                  <a:lnTo>
                    <a:pt x="676740" y="215458"/>
                  </a:lnTo>
                  <a:lnTo>
                    <a:pt x="644998" y="69713"/>
                  </a:lnTo>
                  <a:lnTo>
                    <a:pt x="725608" y="195217"/>
                  </a:lnTo>
                  <a:cubicBezTo>
                    <a:pt x="724707" y="145504"/>
                    <a:pt x="723807" y="95791"/>
                    <a:pt x="722906" y="46078"/>
                  </a:cubicBezTo>
                  <a:lnTo>
                    <a:pt x="777482" y="184900"/>
                  </a:lnTo>
                  <a:lnTo>
                    <a:pt x="803929" y="38100"/>
                  </a:lnTo>
                  <a:lnTo>
                    <a:pt x="830375" y="184900"/>
                  </a:lnTo>
                  <a:lnTo>
                    <a:pt x="884951" y="46078"/>
                  </a:lnTo>
                  <a:cubicBezTo>
                    <a:pt x="884050" y="95791"/>
                    <a:pt x="883150" y="145504"/>
                    <a:pt x="882249" y="195217"/>
                  </a:cubicBezTo>
                  <a:lnTo>
                    <a:pt x="962859" y="69713"/>
                  </a:lnTo>
                  <a:lnTo>
                    <a:pt x="931117" y="215458"/>
                  </a:lnTo>
                  <a:lnTo>
                    <a:pt x="1034661" y="108092"/>
                  </a:lnTo>
                  <a:lnTo>
                    <a:pt x="975093" y="244843"/>
                  </a:lnTo>
                  <a:lnTo>
                    <a:pt x="1097596" y="159741"/>
                  </a:lnTo>
                  <a:lnTo>
                    <a:pt x="1012494" y="282244"/>
                  </a:lnTo>
                  <a:lnTo>
                    <a:pt x="1149245" y="222676"/>
                  </a:lnTo>
                  <a:lnTo>
                    <a:pt x="1111373" y="259200"/>
                  </a:lnTo>
                  <a:lnTo>
                    <a:pt x="1244158" y="288120"/>
                  </a:lnTo>
                  <a:lnTo>
                    <a:pt x="1136792" y="184576"/>
                  </a:lnTo>
                  <a:lnTo>
                    <a:pt x="1273543" y="244144"/>
                  </a:lnTo>
                  <a:lnTo>
                    <a:pt x="1188441" y="121641"/>
                  </a:lnTo>
                  <a:lnTo>
                    <a:pt x="1310944" y="206743"/>
                  </a:lnTo>
                  <a:lnTo>
                    <a:pt x="1251376" y="69992"/>
                  </a:lnTo>
                  <a:lnTo>
                    <a:pt x="1354920" y="177358"/>
                  </a:lnTo>
                  <a:lnTo>
                    <a:pt x="1323178" y="31613"/>
                  </a:lnTo>
                  <a:lnTo>
                    <a:pt x="1403788" y="157117"/>
                  </a:lnTo>
                  <a:cubicBezTo>
                    <a:pt x="1402887" y="107404"/>
                    <a:pt x="1401987" y="57691"/>
                    <a:pt x="1401086" y="7978"/>
                  </a:cubicBezTo>
                  <a:lnTo>
                    <a:pt x="1455662" y="14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星: 24 pt 49"/>
            <p:cNvSpPr/>
            <p:nvPr/>
          </p:nvSpPr>
          <p:spPr bwMode="auto">
            <a:xfrm>
              <a:off x="6447239" y="26904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星: 24 pt 50"/>
            <p:cNvSpPr/>
            <p:nvPr/>
          </p:nvSpPr>
          <p:spPr bwMode="auto">
            <a:xfrm>
              <a:off x="6058619" y="297998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星: 24 pt 51"/>
            <p:cNvSpPr/>
            <p:nvPr/>
          </p:nvSpPr>
          <p:spPr bwMode="auto">
            <a:xfrm>
              <a:off x="6424379" y="326954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星: 24 pt 52"/>
            <p:cNvSpPr/>
            <p:nvPr/>
          </p:nvSpPr>
          <p:spPr bwMode="auto">
            <a:xfrm>
              <a:off x="6942539" y="333050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24 pt 53"/>
            <p:cNvSpPr/>
            <p:nvPr/>
          </p:nvSpPr>
          <p:spPr bwMode="auto">
            <a:xfrm>
              <a:off x="7125419" y="2652323"/>
              <a:ext cx="373112" cy="37311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397354" y="4725355"/>
            <a:ext cx="1612152" cy="1612150"/>
            <a:chOff x="47253" y="4141629"/>
            <a:chExt cx="1612152" cy="1612150"/>
          </a:xfrm>
        </p:grpSpPr>
        <p:sp>
          <p:nvSpPr>
            <p:cNvPr id="56" name="フリーフォーム: 図形 55"/>
            <p:cNvSpPr/>
            <p:nvPr/>
          </p:nvSpPr>
          <p:spPr bwMode="auto">
            <a:xfrm>
              <a:off x="47253" y="4141629"/>
              <a:ext cx="1231152" cy="1246390"/>
            </a:xfrm>
            <a:custGeom>
              <a:avLst/>
              <a:gdLst>
                <a:gd name="connsiteX0" fmla="*/ 677170 w 1231152"/>
                <a:gd name="connsiteY0" fmla="*/ 665083 h 1246390"/>
                <a:gd name="connsiteX1" fmla="*/ 670820 w 1231152"/>
                <a:gd name="connsiteY1" fmla="*/ 666488 h 1246390"/>
                <a:gd name="connsiteX2" fmla="*/ 665084 w 1231152"/>
                <a:gd name="connsiteY2" fmla="*/ 692408 h 1246390"/>
                <a:gd name="connsiteX3" fmla="*/ 688090 w 1231152"/>
                <a:gd name="connsiteY3" fmla="*/ 699672 h 1246390"/>
                <a:gd name="connsiteX4" fmla="*/ 543063 w 1231152"/>
                <a:gd name="connsiteY4" fmla="*/ 546719 h 1246390"/>
                <a:gd name="connsiteX5" fmla="*/ 553983 w 1231152"/>
                <a:gd name="connsiteY5" fmla="*/ 581307 h 1246390"/>
                <a:gd name="connsiteX6" fmla="*/ 560332 w 1231152"/>
                <a:gd name="connsiteY6" fmla="*/ 579902 h 1246390"/>
                <a:gd name="connsiteX7" fmla="*/ 566068 w 1231152"/>
                <a:gd name="connsiteY7" fmla="*/ 553982 h 1246390"/>
                <a:gd name="connsiteX8" fmla="*/ 721163 w 1231152"/>
                <a:gd name="connsiteY8" fmla="*/ 0 h 1246390"/>
                <a:gd name="connsiteX9" fmla="*/ 828936 w 1231152"/>
                <a:gd name="connsiteY9" fmla="*/ 98681 h 1246390"/>
                <a:gd name="connsiteX10" fmla="*/ 936709 w 1231152"/>
                <a:gd name="connsiteY10" fmla="*/ 0 h 1246390"/>
                <a:gd name="connsiteX11" fmla="*/ 980703 w 1231152"/>
                <a:gd name="connsiteY11" fmla="*/ 139347 h 1246390"/>
                <a:gd name="connsiteX12" fmla="*/ 1123378 w 1231152"/>
                <a:gd name="connsiteY12" fmla="*/ 107773 h 1246390"/>
                <a:gd name="connsiteX13" fmla="*/ 1091804 w 1231152"/>
                <a:gd name="connsiteY13" fmla="*/ 250448 h 1246390"/>
                <a:gd name="connsiteX14" fmla="*/ 1231151 w 1231152"/>
                <a:gd name="connsiteY14" fmla="*/ 294442 h 1246390"/>
                <a:gd name="connsiteX15" fmla="*/ 1132470 w 1231152"/>
                <a:gd name="connsiteY15" fmla="*/ 402215 h 1246390"/>
                <a:gd name="connsiteX16" fmla="*/ 1231152 w 1231152"/>
                <a:gd name="connsiteY16" fmla="*/ 509988 h 1246390"/>
                <a:gd name="connsiteX17" fmla="*/ 1091804 w 1231152"/>
                <a:gd name="connsiteY17" fmla="*/ 553982 h 1246390"/>
                <a:gd name="connsiteX18" fmla="*/ 1123378 w 1231152"/>
                <a:gd name="connsiteY18" fmla="*/ 696657 h 1246390"/>
                <a:gd name="connsiteX19" fmla="*/ 980703 w 1231152"/>
                <a:gd name="connsiteY19" fmla="*/ 665083 h 1246390"/>
                <a:gd name="connsiteX20" fmla="*/ 936710 w 1231152"/>
                <a:gd name="connsiteY20" fmla="*/ 804430 h 1246390"/>
                <a:gd name="connsiteX21" fmla="*/ 828936 w 1231152"/>
                <a:gd name="connsiteY21" fmla="*/ 705749 h 1246390"/>
                <a:gd name="connsiteX22" fmla="*/ 797759 w 1231152"/>
                <a:gd name="connsiteY22" fmla="*/ 734296 h 1246390"/>
                <a:gd name="connsiteX23" fmla="*/ 804431 w 1231152"/>
                <a:gd name="connsiteY23" fmla="*/ 736402 h 1246390"/>
                <a:gd name="connsiteX24" fmla="*/ 705750 w 1231152"/>
                <a:gd name="connsiteY24" fmla="*/ 844175 h 1246390"/>
                <a:gd name="connsiteX25" fmla="*/ 804432 w 1231152"/>
                <a:gd name="connsiteY25" fmla="*/ 951948 h 1246390"/>
                <a:gd name="connsiteX26" fmla="*/ 665084 w 1231152"/>
                <a:gd name="connsiteY26" fmla="*/ 995942 h 1246390"/>
                <a:gd name="connsiteX27" fmla="*/ 696658 w 1231152"/>
                <a:gd name="connsiteY27" fmla="*/ 1138617 h 1246390"/>
                <a:gd name="connsiteX28" fmla="*/ 553983 w 1231152"/>
                <a:gd name="connsiteY28" fmla="*/ 1107043 h 1246390"/>
                <a:gd name="connsiteX29" fmla="*/ 509990 w 1231152"/>
                <a:gd name="connsiteY29" fmla="*/ 1246390 h 1246390"/>
                <a:gd name="connsiteX30" fmla="*/ 402216 w 1231152"/>
                <a:gd name="connsiteY30" fmla="*/ 1147709 h 1246390"/>
                <a:gd name="connsiteX31" fmla="*/ 294443 w 1231152"/>
                <a:gd name="connsiteY31" fmla="*/ 1246390 h 1246390"/>
                <a:gd name="connsiteX32" fmla="*/ 250450 w 1231152"/>
                <a:gd name="connsiteY32" fmla="*/ 1107043 h 1246390"/>
                <a:gd name="connsiteX33" fmla="*/ 107774 w 1231152"/>
                <a:gd name="connsiteY33" fmla="*/ 1138617 h 1246390"/>
                <a:gd name="connsiteX34" fmla="*/ 139348 w 1231152"/>
                <a:gd name="connsiteY34" fmla="*/ 995942 h 1246390"/>
                <a:gd name="connsiteX35" fmla="*/ 1 w 1231152"/>
                <a:gd name="connsiteY35" fmla="*/ 951948 h 1246390"/>
                <a:gd name="connsiteX36" fmla="*/ 98682 w 1231152"/>
                <a:gd name="connsiteY36" fmla="*/ 844175 h 1246390"/>
                <a:gd name="connsiteX37" fmla="*/ 0 w 1231152"/>
                <a:gd name="connsiteY37" fmla="*/ 736402 h 1246390"/>
                <a:gd name="connsiteX38" fmla="*/ 139348 w 1231152"/>
                <a:gd name="connsiteY38" fmla="*/ 692408 h 1246390"/>
                <a:gd name="connsiteX39" fmla="*/ 107774 w 1231152"/>
                <a:gd name="connsiteY39" fmla="*/ 549733 h 1246390"/>
                <a:gd name="connsiteX40" fmla="*/ 250449 w 1231152"/>
                <a:gd name="connsiteY40" fmla="*/ 581307 h 1246390"/>
                <a:gd name="connsiteX41" fmla="*/ 294443 w 1231152"/>
                <a:gd name="connsiteY41" fmla="*/ 441960 h 1246390"/>
                <a:gd name="connsiteX42" fmla="*/ 402216 w 1231152"/>
                <a:gd name="connsiteY42" fmla="*/ 540641 h 1246390"/>
                <a:gd name="connsiteX43" fmla="*/ 433393 w 1231152"/>
                <a:gd name="connsiteY43" fmla="*/ 512095 h 1246390"/>
                <a:gd name="connsiteX44" fmla="*/ 426721 w 1231152"/>
                <a:gd name="connsiteY44" fmla="*/ 509988 h 1246390"/>
                <a:gd name="connsiteX45" fmla="*/ 525402 w 1231152"/>
                <a:gd name="connsiteY45" fmla="*/ 402215 h 1246390"/>
                <a:gd name="connsiteX46" fmla="*/ 426720 w 1231152"/>
                <a:gd name="connsiteY46" fmla="*/ 294442 h 1246390"/>
                <a:gd name="connsiteX47" fmla="*/ 566068 w 1231152"/>
                <a:gd name="connsiteY47" fmla="*/ 250448 h 1246390"/>
                <a:gd name="connsiteX48" fmla="*/ 534494 w 1231152"/>
                <a:gd name="connsiteY48" fmla="*/ 107773 h 1246390"/>
                <a:gd name="connsiteX49" fmla="*/ 677169 w 1231152"/>
                <a:gd name="connsiteY49" fmla="*/ 139347 h 1246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231152" h="1246390">
                  <a:moveTo>
                    <a:pt x="677170" y="665083"/>
                  </a:moveTo>
                  <a:lnTo>
                    <a:pt x="670820" y="666488"/>
                  </a:lnTo>
                  <a:lnTo>
                    <a:pt x="665084" y="692408"/>
                  </a:lnTo>
                  <a:lnTo>
                    <a:pt x="688090" y="699672"/>
                  </a:lnTo>
                  <a:close/>
                  <a:moveTo>
                    <a:pt x="543063" y="546719"/>
                  </a:moveTo>
                  <a:lnTo>
                    <a:pt x="553983" y="581307"/>
                  </a:lnTo>
                  <a:lnTo>
                    <a:pt x="560332" y="579902"/>
                  </a:lnTo>
                  <a:lnTo>
                    <a:pt x="566068" y="553982"/>
                  </a:lnTo>
                  <a:close/>
                  <a:moveTo>
                    <a:pt x="721163" y="0"/>
                  </a:moveTo>
                  <a:lnTo>
                    <a:pt x="828936" y="98681"/>
                  </a:lnTo>
                  <a:lnTo>
                    <a:pt x="936709" y="0"/>
                  </a:lnTo>
                  <a:lnTo>
                    <a:pt x="980703" y="139347"/>
                  </a:lnTo>
                  <a:lnTo>
                    <a:pt x="1123378" y="107773"/>
                  </a:lnTo>
                  <a:lnTo>
                    <a:pt x="1091804" y="250448"/>
                  </a:lnTo>
                  <a:lnTo>
                    <a:pt x="1231151" y="294442"/>
                  </a:lnTo>
                  <a:lnTo>
                    <a:pt x="1132470" y="402215"/>
                  </a:lnTo>
                  <a:lnTo>
                    <a:pt x="1231152" y="509988"/>
                  </a:lnTo>
                  <a:lnTo>
                    <a:pt x="1091804" y="553982"/>
                  </a:lnTo>
                  <a:lnTo>
                    <a:pt x="1123378" y="696657"/>
                  </a:lnTo>
                  <a:lnTo>
                    <a:pt x="980703" y="665083"/>
                  </a:lnTo>
                  <a:lnTo>
                    <a:pt x="936710" y="804430"/>
                  </a:lnTo>
                  <a:lnTo>
                    <a:pt x="828936" y="705749"/>
                  </a:lnTo>
                  <a:lnTo>
                    <a:pt x="797759" y="734296"/>
                  </a:lnTo>
                  <a:lnTo>
                    <a:pt x="804431" y="736402"/>
                  </a:lnTo>
                  <a:lnTo>
                    <a:pt x="705750" y="844175"/>
                  </a:lnTo>
                  <a:lnTo>
                    <a:pt x="804432" y="951948"/>
                  </a:lnTo>
                  <a:lnTo>
                    <a:pt x="665084" y="995942"/>
                  </a:lnTo>
                  <a:lnTo>
                    <a:pt x="696658" y="1138617"/>
                  </a:lnTo>
                  <a:lnTo>
                    <a:pt x="553983" y="1107043"/>
                  </a:lnTo>
                  <a:lnTo>
                    <a:pt x="509990" y="1246390"/>
                  </a:lnTo>
                  <a:lnTo>
                    <a:pt x="402216" y="1147709"/>
                  </a:lnTo>
                  <a:lnTo>
                    <a:pt x="294443" y="1246390"/>
                  </a:lnTo>
                  <a:lnTo>
                    <a:pt x="250450" y="1107043"/>
                  </a:lnTo>
                  <a:lnTo>
                    <a:pt x="107774" y="1138617"/>
                  </a:lnTo>
                  <a:lnTo>
                    <a:pt x="139348" y="995942"/>
                  </a:lnTo>
                  <a:lnTo>
                    <a:pt x="1" y="951948"/>
                  </a:lnTo>
                  <a:lnTo>
                    <a:pt x="98682" y="844175"/>
                  </a:lnTo>
                  <a:lnTo>
                    <a:pt x="0" y="736402"/>
                  </a:lnTo>
                  <a:lnTo>
                    <a:pt x="139348" y="692408"/>
                  </a:lnTo>
                  <a:lnTo>
                    <a:pt x="107774" y="549733"/>
                  </a:lnTo>
                  <a:lnTo>
                    <a:pt x="250449" y="581307"/>
                  </a:lnTo>
                  <a:lnTo>
                    <a:pt x="294443" y="441960"/>
                  </a:lnTo>
                  <a:lnTo>
                    <a:pt x="402216" y="540641"/>
                  </a:lnTo>
                  <a:lnTo>
                    <a:pt x="433393" y="512095"/>
                  </a:lnTo>
                  <a:lnTo>
                    <a:pt x="426721" y="509988"/>
                  </a:lnTo>
                  <a:lnTo>
                    <a:pt x="525402" y="402215"/>
                  </a:lnTo>
                  <a:lnTo>
                    <a:pt x="426720" y="294442"/>
                  </a:lnTo>
                  <a:lnTo>
                    <a:pt x="566068" y="250448"/>
                  </a:lnTo>
                  <a:lnTo>
                    <a:pt x="534494" y="107773"/>
                  </a:lnTo>
                  <a:lnTo>
                    <a:pt x="677169" y="13934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楕円 56"/>
            <p:cNvSpPr/>
            <p:nvPr/>
          </p:nvSpPr>
          <p:spPr bwMode="auto">
            <a:xfrm>
              <a:off x="741467" y="4409122"/>
              <a:ext cx="269444" cy="26944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/>
            <p:cNvSpPr/>
            <p:nvPr/>
          </p:nvSpPr>
          <p:spPr bwMode="auto">
            <a:xfrm>
              <a:off x="314747" y="4851082"/>
              <a:ext cx="269444" cy="26944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 bwMode="auto">
            <a:xfrm>
              <a:off x="854973" y="4949349"/>
              <a:ext cx="804432" cy="804430"/>
            </a:xfrm>
            <a:custGeom>
              <a:avLst/>
              <a:gdLst>
                <a:gd name="connsiteX0" fmla="*/ 509989 w 804432"/>
                <a:gd name="connsiteY0" fmla="*/ 0 h 804430"/>
                <a:gd name="connsiteX1" fmla="*/ 553983 w 804432"/>
                <a:gd name="connsiteY1" fmla="*/ 139347 h 804430"/>
                <a:gd name="connsiteX2" fmla="*/ 696658 w 804432"/>
                <a:gd name="connsiteY2" fmla="*/ 107773 h 804430"/>
                <a:gd name="connsiteX3" fmla="*/ 665084 w 804432"/>
                <a:gd name="connsiteY3" fmla="*/ 250448 h 804430"/>
                <a:gd name="connsiteX4" fmla="*/ 804431 w 804432"/>
                <a:gd name="connsiteY4" fmla="*/ 294442 h 804430"/>
                <a:gd name="connsiteX5" fmla="*/ 705750 w 804432"/>
                <a:gd name="connsiteY5" fmla="*/ 402215 h 804430"/>
                <a:gd name="connsiteX6" fmla="*/ 804432 w 804432"/>
                <a:gd name="connsiteY6" fmla="*/ 509988 h 804430"/>
                <a:gd name="connsiteX7" fmla="*/ 665084 w 804432"/>
                <a:gd name="connsiteY7" fmla="*/ 553982 h 804430"/>
                <a:gd name="connsiteX8" fmla="*/ 696658 w 804432"/>
                <a:gd name="connsiteY8" fmla="*/ 696657 h 804430"/>
                <a:gd name="connsiteX9" fmla="*/ 553983 w 804432"/>
                <a:gd name="connsiteY9" fmla="*/ 665083 h 804430"/>
                <a:gd name="connsiteX10" fmla="*/ 509990 w 804432"/>
                <a:gd name="connsiteY10" fmla="*/ 804430 h 804430"/>
                <a:gd name="connsiteX11" fmla="*/ 402216 w 804432"/>
                <a:gd name="connsiteY11" fmla="*/ 705749 h 804430"/>
                <a:gd name="connsiteX12" fmla="*/ 294443 w 804432"/>
                <a:gd name="connsiteY12" fmla="*/ 804430 h 804430"/>
                <a:gd name="connsiteX13" fmla="*/ 250450 w 804432"/>
                <a:gd name="connsiteY13" fmla="*/ 665083 h 804430"/>
                <a:gd name="connsiteX14" fmla="*/ 107774 w 804432"/>
                <a:gd name="connsiteY14" fmla="*/ 696657 h 804430"/>
                <a:gd name="connsiteX15" fmla="*/ 139348 w 804432"/>
                <a:gd name="connsiteY15" fmla="*/ 553982 h 804430"/>
                <a:gd name="connsiteX16" fmla="*/ 1 w 804432"/>
                <a:gd name="connsiteY16" fmla="*/ 509988 h 804430"/>
                <a:gd name="connsiteX17" fmla="*/ 98682 w 804432"/>
                <a:gd name="connsiteY17" fmla="*/ 402215 h 804430"/>
                <a:gd name="connsiteX18" fmla="*/ 0 w 804432"/>
                <a:gd name="connsiteY18" fmla="*/ 294442 h 804430"/>
                <a:gd name="connsiteX19" fmla="*/ 139348 w 804432"/>
                <a:gd name="connsiteY19" fmla="*/ 250448 h 804430"/>
                <a:gd name="connsiteX20" fmla="*/ 107774 w 804432"/>
                <a:gd name="connsiteY20" fmla="*/ 107773 h 804430"/>
                <a:gd name="connsiteX21" fmla="*/ 250449 w 804432"/>
                <a:gd name="connsiteY21" fmla="*/ 139347 h 804430"/>
                <a:gd name="connsiteX22" fmla="*/ 294443 w 804432"/>
                <a:gd name="connsiteY22" fmla="*/ 0 h 804430"/>
                <a:gd name="connsiteX23" fmla="*/ 402216 w 804432"/>
                <a:gd name="connsiteY23" fmla="*/ 98681 h 80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4432" h="804430">
                  <a:moveTo>
                    <a:pt x="509989" y="0"/>
                  </a:moveTo>
                  <a:lnTo>
                    <a:pt x="553983" y="139347"/>
                  </a:lnTo>
                  <a:lnTo>
                    <a:pt x="696658" y="107773"/>
                  </a:lnTo>
                  <a:lnTo>
                    <a:pt x="665084" y="250448"/>
                  </a:lnTo>
                  <a:lnTo>
                    <a:pt x="804431" y="294442"/>
                  </a:lnTo>
                  <a:lnTo>
                    <a:pt x="705750" y="402215"/>
                  </a:lnTo>
                  <a:lnTo>
                    <a:pt x="804432" y="509988"/>
                  </a:lnTo>
                  <a:lnTo>
                    <a:pt x="665084" y="553982"/>
                  </a:lnTo>
                  <a:lnTo>
                    <a:pt x="696658" y="696657"/>
                  </a:lnTo>
                  <a:lnTo>
                    <a:pt x="553983" y="665083"/>
                  </a:lnTo>
                  <a:lnTo>
                    <a:pt x="509990" y="804430"/>
                  </a:lnTo>
                  <a:lnTo>
                    <a:pt x="402216" y="705749"/>
                  </a:lnTo>
                  <a:lnTo>
                    <a:pt x="294443" y="804430"/>
                  </a:lnTo>
                  <a:lnTo>
                    <a:pt x="250450" y="665083"/>
                  </a:lnTo>
                  <a:lnTo>
                    <a:pt x="107774" y="696657"/>
                  </a:lnTo>
                  <a:lnTo>
                    <a:pt x="139348" y="553982"/>
                  </a:lnTo>
                  <a:lnTo>
                    <a:pt x="1" y="509988"/>
                  </a:lnTo>
                  <a:lnTo>
                    <a:pt x="98682" y="402215"/>
                  </a:lnTo>
                  <a:lnTo>
                    <a:pt x="0" y="294442"/>
                  </a:lnTo>
                  <a:lnTo>
                    <a:pt x="139348" y="250448"/>
                  </a:lnTo>
                  <a:lnTo>
                    <a:pt x="107774" y="107773"/>
                  </a:lnTo>
                  <a:lnTo>
                    <a:pt x="250449" y="139347"/>
                  </a:lnTo>
                  <a:lnTo>
                    <a:pt x="294443" y="0"/>
                  </a:lnTo>
                  <a:lnTo>
                    <a:pt x="402216" y="98681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楕円 59"/>
            <p:cNvSpPr/>
            <p:nvPr/>
          </p:nvSpPr>
          <p:spPr bwMode="auto">
            <a:xfrm>
              <a:off x="1122467" y="5216842"/>
              <a:ext cx="269444" cy="26944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2210183" y="4690560"/>
            <a:ext cx="1681740" cy="1681740"/>
            <a:chOff x="1569936" y="4106834"/>
            <a:chExt cx="1681740" cy="1681740"/>
          </a:xfrm>
        </p:grpSpPr>
        <p:sp>
          <p:nvSpPr>
            <p:cNvPr id="62" name="フリーフォーム: 図形 61"/>
            <p:cNvSpPr/>
            <p:nvPr/>
          </p:nvSpPr>
          <p:spPr bwMode="auto">
            <a:xfrm>
              <a:off x="1569936" y="4106834"/>
              <a:ext cx="1300740" cy="1315980"/>
            </a:xfrm>
            <a:custGeom>
              <a:avLst/>
              <a:gdLst>
                <a:gd name="connsiteX0" fmla="*/ 746963 w 1300740"/>
                <a:gd name="connsiteY0" fmla="*/ 639256 h 1315980"/>
                <a:gd name="connsiteX1" fmla="*/ 692046 w 1300740"/>
                <a:gd name="connsiteY1" fmla="*/ 671066 h 1315980"/>
                <a:gd name="connsiteX2" fmla="*/ 639256 w 1300740"/>
                <a:gd name="connsiteY2" fmla="*/ 762203 h 1315980"/>
                <a:gd name="connsiteX3" fmla="*/ 746791 w 1300740"/>
                <a:gd name="connsiteY3" fmla="*/ 762052 h 1315980"/>
                <a:gd name="connsiteX4" fmla="*/ 661484 w 1300740"/>
                <a:gd name="connsiteY4" fmla="*/ 553777 h 1315980"/>
                <a:gd name="connsiteX5" fmla="*/ 553950 w 1300740"/>
                <a:gd name="connsiteY5" fmla="*/ 553928 h 1315980"/>
                <a:gd name="connsiteX6" fmla="*/ 553777 w 1300740"/>
                <a:gd name="connsiteY6" fmla="*/ 676724 h 1315980"/>
                <a:gd name="connsiteX7" fmla="*/ 608695 w 1300740"/>
                <a:gd name="connsiteY7" fmla="*/ 644915 h 1315980"/>
                <a:gd name="connsiteX8" fmla="*/ 746633 w 1300740"/>
                <a:gd name="connsiteY8" fmla="*/ 0 h 1315980"/>
                <a:gd name="connsiteX9" fmla="*/ 863730 w 1300740"/>
                <a:gd name="connsiteY9" fmla="*/ 203476 h 1315980"/>
                <a:gd name="connsiteX10" fmla="*/ 980827 w 1300740"/>
                <a:gd name="connsiteY10" fmla="*/ 0 h 1315980"/>
                <a:gd name="connsiteX11" fmla="*/ 980497 w 1300740"/>
                <a:gd name="connsiteY11" fmla="*/ 234764 h 1315980"/>
                <a:gd name="connsiteX12" fmla="*/ 1183644 w 1300740"/>
                <a:gd name="connsiteY12" fmla="*/ 117097 h 1315980"/>
                <a:gd name="connsiteX13" fmla="*/ 1065976 w 1300740"/>
                <a:gd name="connsiteY13" fmla="*/ 320243 h 1315980"/>
                <a:gd name="connsiteX14" fmla="*/ 1300740 w 1300740"/>
                <a:gd name="connsiteY14" fmla="*/ 319913 h 1315980"/>
                <a:gd name="connsiteX15" fmla="*/ 1097264 w 1300740"/>
                <a:gd name="connsiteY15" fmla="*/ 437010 h 1315980"/>
                <a:gd name="connsiteX16" fmla="*/ 1300740 w 1300740"/>
                <a:gd name="connsiteY16" fmla="*/ 554107 h 1315980"/>
                <a:gd name="connsiteX17" fmla="*/ 1065976 w 1300740"/>
                <a:gd name="connsiteY17" fmla="*/ 553777 h 1315980"/>
                <a:gd name="connsiteX18" fmla="*/ 1183643 w 1300740"/>
                <a:gd name="connsiteY18" fmla="*/ 756924 h 1315980"/>
                <a:gd name="connsiteX19" fmla="*/ 980497 w 1300740"/>
                <a:gd name="connsiteY19" fmla="*/ 639256 h 1315980"/>
                <a:gd name="connsiteX20" fmla="*/ 980827 w 1300740"/>
                <a:gd name="connsiteY20" fmla="*/ 874020 h 1315980"/>
                <a:gd name="connsiteX21" fmla="*/ 863730 w 1300740"/>
                <a:gd name="connsiteY21" fmla="*/ 670544 h 1315980"/>
                <a:gd name="connsiteX22" fmla="*/ 811121 w 1300740"/>
                <a:gd name="connsiteY22" fmla="*/ 761962 h 1315980"/>
                <a:gd name="connsiteX23" fmla="*/ 874020 w 1300740"/>
                <a:gd name="connsiteY23" fmla="*/ 761873 h 1315980"/>
                <a:gd name="connsiteX24" fmla="*/ 780051 w 1300740"/>
                <a:gd name="connsiteY24" fmla="*/ 815951 h 1315980"/>
                <a:gd name="connsiteX25" fmla="*/ 746633 w 1300740"/>
                <a:gd name="connsiteY25" fmla="*/ 874020 h 1315980"/>
                <a:gd name="connsiteX26" fmla="*/ 746688 w 1300740"/>
                <a:gd name="connsiteY26" fmla="*/ 835151 h 1315980"/>
                <a:gd name="connsiteX27" fmla="*/ 670544 w 1300740"/>
                <a:gd name="connsiteY27" fmla="*/ 878970 h 1315980"/>
                <a:gd name="connsiteX28" fmla="*/ 874020 w 1300740"/>
                <a:gd name="connsiteY28" fmla="*/ 996067 h 1315980"/>
                <a:gd name="connsiteX29" fmla="*/ 639256 w 1300740"/>
                <a:gd name="connsiteY29" fmla="*/ 995737 h 1315980"/>
                <a:gd name="connsiteX30" fmla="*/ 756923 w 1300740"/>
                <a:gd name="connsiteY30" fmla="*/ 1198884 h 1315980"/>
                <a:gd name="connsiteX31" fmla="*/ 553777 w 1300740"/>
                <a:gd name="connsiteY31" fmla="*/ 1081216 h 1315980"/>
                <a:gd name="connsiteX32" fmla="*/ 554107 w 1300740"/>
                <a:gd name="connsiteY32" fmla="*/ 1315980 h 1315980"/>
                <a:gd name="connsiteX33" fmla="*/ 437010 w 1300740"/>
                <a:gd name="connsiteY33" fmla="*/ 1112504 h 1315980"/>
                <a:gd name="connsiteX34" fmla="*/ 319913 w 1300740"/>
                <a:gd name="connsiteY34" fmla="*/ 1315980 h 1315980"/>
                <a:gd name="connsiteX35" fmla="*/ 320243 w 1300740"/>
                <a:gd name="connsiteY35" fmla="*/ 1081216 h 1315980"/>
                <a:gd name="connsiteX36" fmla="*/ 117096 w 1300740"/>
                <a:gd name="connsiteY36" fmla="*/ 1198883 h 1315980"/>
                <a:gd name="connsiteX37" fmla="*/ 234764 w 1300740"/>
                <a:gd name="connsiteY37" fmla="*/ 995737 h 1315980"/>
                <a:gd name="connsiteX38" fmla="*/ 0 w 1300740"/>
                <a:gd name="connsiteY38" fmla="*/ 996067 h 1315980"/>
                <a:gd name="connsiteX39" fmla="*/ 203476 w 1300740"/>
                <a:gd name="connsiteY39" fmla="*/ 878970 h 1315980"/>
                <a:gd name="connsiteX40" fmla="*/ 0 w 1300740"/>
                <a:gd name="connsiteY40" fmla="*/ 761874 h 1315980"/>
                <a:gd name="connsiteX41" fmla="*/ 234764 w 1300740"/>
                <a:gd name="connsiteY41" fmla="*/ 762203 h 1315980"/>
                <a:gd name="connsiteX42" fmla="*/ 117097 w 1300740"/>
                <a:gd name="connsiteY42" fmla="*/ 559057 h 1315980"/>
                <a:gd name="connsiteX43" fmla="*/ 320243 w 1300740"/>
                <a:gd name="connsiteY43" fmla="*/ 676724 h 1315980"/>
                <a:gd name="connsiteX44" fmla="*/ 319913 w 1300740"/>
                <a:gd name="connsiteY44" fmla="*/ 441960 h 1315980"/>
                <a:gd name="connsiteX45" fmla="*/ 437010 w 1300740"/>
                <a:gd name="connsiteY45" fmla="*/ 645436 h 1315980"/>
                <a:gd name="connsiteX46" fmla="*/ 489619 w 1300740"/>
                <a:gd name="connsiteY46" fmla="*/ 554019 h 1315980"/>
                <a:gd name="connsiteX47" fmla="*/ 426720 w 1300740"/>
                <a:gd name="connsiteY47" fmla="*/ 554107 h 1315980"/>
                <a:gd name="connsiteX48" fmla="*/ 520689 w 1300740"/>
                <a:gd name="connsiteY48" fmla="*/ 500030 h 1315980"/>
                <a:gd name="connsiteX49" fmla="*/ 554107 w 1300740"/>
                <a:gd name="connsiteY49" fmla="*/ 441960 h 1315980"/>
                <a:gd name="connsiteX50" fmla="*/ 554053 w 1300740"/>
                <a:gd name="connsiteY50" fmla="*/ 480830 h 1315980"/>
                <a:gd name="connsiteX51" fmla="*/ 630196 w 1300740"/>
                <a:gd name="connsiteY51" fmla="*/ 437010 h 1315980"/>
                <a:gd name="connsiteX52" fmla="*/ 426720 w 1300740"/>
                <a:gd name="connsiteY52" fmla="*/ 319914 h 1315980"/>
                <a:gd name="connsiteX53" fmla="*/ 661484 w 1300740"/>
                <a:gd name="connsiteY53" fmla="*/ 320243 h 1315980"/>
                <a:gd name="connsiteX54" fmla="*/ 543817 w 1300740"/>
                <a:gd name="connsiteY54" fmla="*/ 117097 h 1315980"/>
                <a:gd name="connsiteX55" fmla="*/ 746963 w 1300740"/>
                <a:gd name="connsiteY55" fmla="*/ 234764 h 131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300740" h="1315980">
                  <a:moveTo>
                    <a:pt x="746963" y="639256"/>
                  </a:moveTo>
                  <a:lnTo>
                    <a:pt x="692046" y="671066"/>
                  </a:lnTo>
                  <a:lnTo>
                    <a:pt x="639256" y="762203"/>
                  </a:lnTo>
                  <a:lnTo>
                    <a:pt x="746791" y="762052"/>
                  </a:lnTo>
                  <a:close/>
                  <a:moveTo>
                    <a:pt x="661484" y="553777"/>
                  </a:moveTo>
                  <a:lnTo>
                    <a:pt x="553950" y="553928"/>
                  </a:lnTo>
                  <a:lnTo>
                    <a:pt x="553777" y="676724"/>
                  </a:lnTo>
                  <a:lnTo>
                    <a:pt x="608695" y="644915"/>
                  </a:lnTo>
                  <a:close/>
                  <a:moveTo>
                    <a:pt x="746633" y="0"/>
                  </a:moveTo>
                  <a:lnTo>
                    <a:pt x="863730" y="203476"/>
                  </a:lnTo>
                  <a:lnTo>
                    <a:pt x="980827" y="0"/>
                  </a:lnTo>
                  <a:lnTo>
                    <a:pt x="980497" y="234764"/>
                  </a:lnTo>
                  <a:lnTo>
                    <a:pt x="1183644" y="117097"/>
                  </a:lnTo>
                  <a:lnTo>
                    <a:pt x="1065976" y="320243"/>
                  </a:lnTo>
                  <a:lnTo>
                    <a:pt x="1300740" y="319913"/>
                  </a:lnTo>
                  <a:lnTo>
                    <a:pt x="1097264" y="437010"/>
                  </a:lnTo>
                  <a:lnTo>
                    <a:pt x="1300740" y="554107"/>
                  </a:lnTo>
                  <a:lnTo>
                    <a:pt x="1065976" y="553777"/>
                  </a:lnTo>
                  <a:lnTo>
                    <a:pt x="1183643" y="756924"/>
                  </a:lnTo>
                  <a:lnTo>
                    <a:pt x="980497" y="639256"/>
                  </a:lnTo>
                  <a:lnTo>
                    <a:pt x="980827" y="874020"/>
                  </a:lnTo>
                  <a:lnTo>
                    <a:pt x="863730" y="670544"/>
                  </a:lnTo>
                  <a:lnTo>
                    <a:pt x="811121" y="761962"/>
                  </a:lnTo>
                  <a:lnTo>
                    <a:pt x="874020" y="761873"/>
                  </a:lnTo>
                  <a:lnTo>
                    <a:pt x="780051" y="815951"/>
                  </a:lnTo>
                  <a:lnTo>
                    <a:pt x="746633" y="874020"/>
                  </a:lnTo>
                  <a:lnTo>
                    <a:pt x="746688" y="835151"/>
                  </a:lnTo>
                  <a:lnTo>
                    <a:pt x="670544" y="878970"/>
                  </a:lnTo>
                  <a:lnTo>
                    <a:pt x="874020" y="996067"/>
                  </a:lnTo>
                  <a:lnTo>
                    <a:pt x="639256" y="995737"/>
                  </a:lnTo>
                  <a:lnTo>
                    <a:pt x="756923" y="1198884"/>
                  </a:lnTo>
                  <a:lnTo>
                    <a:pt x="553777" y="1081216"/>
                  </a:lnTo>
                  <a:lnTo>
                    <a:pt x="554107" y="1315980"/>
                  </a:lnTo>
                  <a:lnTo>
                    <a:pt x="437010" y="1112504"/>
                  </a:lnTo>
                  <a:lnTo>
                    <a:pt x="319913" y="1315980"/>
                  </a:lnTo>
                  <a:lnTo>
                    <a:pt x="320243" y="1081216"/>
                  </a:lnTo>
                  <a:lnTo>
                    <a:pt x="117096" y="1198883"/>
                  </a:lnTo>
                  <a:lnTo>
                    <a:pt x="234764" y="995737"/>
                  </a:lnTo>
                  <a:lnTo>
                    <a:pt x="0" y="996067"/>
                  </a:lnTo>
                  <a:lnTo>
                    <a:pt x="203476" y="878970"/>
                  </a:lnTo>
                  <a:lnTo>
                    <a:pt x="0" y="761874"/>
                  </a:lnTo>
                  <a:lnTo>
                    <a:pt x="234764" y="762203"/>
                  </a:lnTo>
                  <a:lnTo>
                    <a:pt x="117097" y="559057"/>
                  </a:lnTo>
                  <a:lnTo>
                    <a:pt x="320243" y="676724"/>
                  </a:lnTo>
                  <a:lnTo>
                    <a:pt x="319913" y="441960"/>
                  </a:lnTo>
                  <a:lnTo>
                    <a:pt x="437010" y="645436"/>
                  </a:lnTo>
                  <a:lnTo>
                    <a:pt x="489619" y="554019"/>
                  </a:lnTo>
                  <a:lnTo>
                    <a:pt x="426720" y="554107"/>
                  </a:lnTo>
                  <a:lnTo>
                    <a:pt x="520689" y="500030"/>
                  </a:lnTo>
                  <a:lnTo>
                    <a:pt x="554107" y="441960"/>
                  </a:lnTo>
                  <a:lnTo>
                    <a:pt x="554053" y="480830"/>
                  </a:lnTo>
                  <a:lnTo>
                    <a:pt x="630196" y="437010"/>
                  </a:lnTo>
                  <a:lnTo>
                    <a:pt x="426720" y="319914"/>
                  </a:lnTo>
                  <a:lnTo>
                    <a:pt x="661484" y="320243"/>
                  </a:lnTo>
                  <a:lnTo>
                    <a:pt x="543817" y="117097"/>
                  </a:lnTo>
                  <a:lnTo>
                    <a:pt x="746963" y="2347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楕円 62"/>
            <p:cNvSpPr/>
            <p:nvPr/>
          </p:nvSpPr>
          <p:spPr bwMode="auto">
            <a:xfrm>
              <a:off x="2360857" y="4471035"/>
              <a:ext cx="145618" cy="1456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/>
            <p:cNvSpPr/>
            <p:nvPr/>
          </p:nvSpPr>
          <p:spPr bwMode="auto">
            <a:xfrm>
              <a:off x="1934137" y="4912995"/>
              <a:ext cx="145618" cy="1456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/>
            <p:cNvSpPr/>
            <p:nvPr/>
          </p:nvSpPr>
          <p:spPr bwMode="auto">
            <a:xfrm>
              <a:off x="2377656" y="4914554"/>
              <a:ext cx="874020" cy="874020"/>
            </a:xfrm>
            <a:custGeom>
              <a:avLst/>
              <a:gdLst>
                <a:gd name="connsiteX0" fmla="*/ 554107 w 874020"/>
                <a:gd name="connsiteY0" fmla="*/ 0 h 874020"/>
                <a:gd name="connsiteX1" fmla="*/ 553777 w 874020"/>
                <a:gd name="connsiteY1" fmla="*/ 234764 h 874020"/>
                <a:gd name="connsiteX2" fmla="*/ 756924 w 874020"/>
                <a:gd name="connsiteY2" fmla="*/ 117097 h 874020"/>
                <a:gd name="connsiteX3" fmla="*/ 639256 w 874020"/>
                <a:gd name="connsiteY3" fmla="*/ 320243 h 874020"/>
                <a:gd name="connsiteX4" fmla="*/ 874020 w 874020"/>
                <a:gd name="connsiteY4" fmla="*/ 319913 h 874020"/>
                <a:gd name="connsiteX5" fmla="*/ 670544 w 874020"/>
                <a:gd name="connsiteY5" fmla="*/ 437010 h 874020"/>
                <a:gd name="connsiteX6" fmla="*/ 874020 w 874020"/>
                <a:gd name="connsiteY6" fmla="*/ 554107 h 874020"/>
                <a:gd name="connsiteX7" fmla="*/ 639256 w 874020"/>
                <a:gd name="connsiteY7" fmla="*/ 553777 h 874020"/>
                <a:gd name="connsiteX8" fmla="*/ 756923 w 874020"/>
                <a:gd name="connsiteY8" fmla="*/ 756924 h 874020"/>
                <a:gd name="connsiteX9" fmla="*/ 553777 w 874020"/>
                <a:gd name="connsiteY9" fmla="*/ 639256 h 874020"/>
                <a:gd name="connsiteX10" fmla="*/ 554107 w 874020"/>
                <a:gd name="connsiteY10" fmla="*/ 874020 h 874020"/>
                <a:gd name="connsiteX11" fmla="*/ 437010 w 874020"/>
                <a:gd name="connsiteY11" fmla="*/ 670544 h 874020"/>
                <a:gd name="connsiteX12" fmla="*/ 319913 w 874020"/>
                <a:gd name="connsiteY12" fmla="*/ 874020 h 874020"/>
                <a:gd name="connsiteX13" fmla="*/ 320243 w 874020"/>
                <a:gd name="connsiteY13" fmla="*/ 639256 h 874020"/>
                <a:gd name="connsiteX14" fmla="*/ 117096 w 874020"/>
                <a:gd name="connsiteY14" fmla="*/ 756923 h 874020"/>
                <a:gd name="connsiteX15" fmla="*/ 234764 w 874020"/>
                <a:gd name="connsiteY15" fmla="*/ 553777 h 874020"/>
                <a:gd name="connsiteX16" fmla="*/ 0 w 874020"/>
                <a:gd name="connsiteY16" fmla="*/ 554107 h 874020"/>
                <a:gd name="connsiteX17" fmla="*/ 203476 w 874020"/>
                <a:gd name="connsiteY17" fmla="*/ 437010 h 874020"/>
                <a:gd name="connsiteX18" fmla="*/ 0 w 874020"/>
                <a:gd name="connsiteY18" fmla="*/ 319914 h 874020"/>
                <a:gd name="connsiteX19" fmla="*/ 234764 w 874020"/>
                <a:gd name="connsiteY19" fmla="*/ 320243 h 874020"/>
                <a:gd name="connsiteX20" fmla="*/ 117097 w 874020"/>
                <a:gd name="connsiteY20" fmla="*/ 117097 h 874020"/>
                <a:gd name="connsiteX21" fmla="*/ 320243 w 874020"/>
                <a:gd name="connsiteY21" fmla="*/ 234764 h 874020"/>
                <a:gd name="connsiteX22" fmla="*/ 319913 w 874020"/>
                <a:gd name="connsiteY22" fmla="*/ 0 h 874020"/>
                <a:gd name="connsiteX23" fmla="*/ 437010 w 874020"/>
                <a:gd name="connsiteY23" fmla="*/ 203476 h 87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74020" h="874020">
                  <a:moveTo>
                    <a:pt x="554107" y="0"/>
                  </a:moveTo>
                  <a:lnTo>
                    <a:pt x="553777" y="234764"/>
                  </a:lnTo>
                  <a:lnTo>
                    <a:pt x="756924" y="117097"/>
                  </a:lnTo>
                  <a:lnTo>
                    <a:pt x="639256" y="320243"/>
                  </a:lnTo>
                  <a:lnTo>
                    <a:pt x="874020" y="319913"/>
                  </a:lnTo>
                  <a:lnTo>
                    <a:pt x="670544" y="437010"/>
                  </a:lnTo>
                  <a:lnTo>
                    <a:pt x="874020" y="554107"/>
                  </a:lnTo>
                  <a:lnTo>
                    <a:pt x="639256" y="553777"/>
                  </a:lnTo>
                  <a:lnTo>
                    <a:pt x="756923" y="756924"/>
                  </a:lnTo>
                  <a:lnTo>
                    <a:pt x="553777" y="639256"/>
                  </a:lnTo>
                  <a:lnTo>
                    <a:pt x="554107" y="874020"/>
                  </a:lnTo>
                  <a:lnTo>
                    <a:pt x="437010" y="670544"/>
                  </a:lnTo>
                  <a:lnTo>
                    <a:pt x="319913" y="874020"/>
                  </a:lnTo>
                  <a:lnTo>
                    <a:pt x="320243" y="639256"/>
                  </a:lnTo>
                  <a:lnTo>
                    <a:pt x="117096" y="756923"/>
                  </a:lnTo>
                  <a:lnTo>
                    <a:pt x="234764" y="553777"/>
                  </a:lnTo>
                  <a:lnTo>
                    <a:pt x="0" y="554107"/>
                  </a:lnTo>
                  <a:lnTo>
                    <a:pt x="203476" y="437010"/>
                  </a:lnTo>
                  <a:lnTo>
                    <a:pt x="0" y="319914"/>
                  </a:lnTo>
                  <a:lnTo>
                    <a:pt x="234764" y="320243"/>
                  </a:lnTo>
                  <a:lnTo>
                    <a:pt x="117097" y="117097"/>
                  </a:lnTo>
                  <a:lnTo>
                    <a:pt x="320243" y="234764"/>
                  </a:lnTo>
                  <a:lnTo>
                    <a:pt x="319913" y="0"/>
                  </a:lnTo>
                  <a:lnTo>
                    <a:pt x="437010" y="2034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楕円 65"/>
            <p:cNvSpPr/>
            <p:nvPr/>
          </p:nvSpPr>
          <p:spPr bwMode="auto">
            <a:xfrm>
              <a:off x="2741857" y="5278755"/>
              <a:ext cx="145618" cy="1456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155119" y="4712262"/>
            <a:ext cx="1638337" cy="1638337"/>
            <a:chOff x="3491845" y="4128536"/>
            <a:chExt cx="1638337" cy="1638337"/>
          </a:xfrm>
        </p:grpSpPr>
        <p:sp>
          <p:nvSpPr>
            <p:cNvPr id="68" name="フリーフォーム: 図形 67"/>
            <p:cNvSpPr/>
            <p:nvPr/>
          </p:nvSpPr>
          <p:spPr bwMode="auto">
            <a:xfrm>
              <a:off x="3491845" y="4128536"/>
              <a:ext cx="1257337" cy="1272577"/>
            </a:xfrm>
            <a:custGeom>
              <a:avLst/>
              <a:gdLst>
                <a:gd name="connsiteX0" fmla="*/ 808043 w 1257337"/>
                <a:gd name="connsiteY0" fmla="*/ 760353 h 1272577"/>
                <a:gd name="connsiteX1" fmla="*/ 800403 w 1257337"/>
                <a:gd name="connsiteY1" fmla="*/ 770471 h 1272577"/>
                <a:gd name="connsiteX2" fmla="*/ 814738 w 1257337"/>
                <a:gd name="connsiteY2" fmla="*/ 774194 h 1272577"/>
                <a:gd name="connsiteX3" fmla="*/ 442600 w 1257337"/>
                <a:gd name="connsiteY3" fmla="*/ 498384 h 1272577"/>
                <a:gd name="connsiteX4" fmla="*/ 449294 w 1257337"/>
                <a:gd name="connsiteY4" fmla="*/ 512224 h 1272577"/>
                <a:gd name="connsiteX5" fmla="*/ 456934 w 1257337"/>
                <a:gd name="connsiteY5" fmla="*/ 502107 h 1272577"/>
                <a:gd name="connsiteX6" fmla="*/ 842029 w 1257337"/>
                <a:gd name="connsiteY6" fmla="*/ 0 h 1272577"/>
                <a:gd name="connsiteX7" fmla="*/ 876014 w 1257337"/>
                <a:gd name="connsiteY7" fmla="*/ 70264 h 1272577"/>
                <a:gd name="connsiteX8" fmla="*/ 923051 w 1257337"/>
                <a:gd name="connsiteY8" fmla="*/ 7978 h 1272577"/>
                <a:gd name="connsiteX9" fmla="*/ 942673 w 1257337"/>
                <a:gd name="connsiteY9" fmla="*/ 83522 h 1272577"/>
                <a:gd name="connsiteX10" fmla="*/ 1000959 w 1257337"/>
                <a:gd name="connsiteY10" fmla="*/ 31613 h 1272577"/>
                <a:gd name="connsiteX11" fmla="*/ 1005470 w 1257337"/>
                <a:gd name="connsiteY11" fmla="*/ 109533 h 1272577"/>
                <a:gd name="connsiteX12" fmla="*/ 1072761 w 1257337"/>
                <a:gd name="connsiteY12" fmla="*/ 69992 h 1272577"/>
                <a:gd name="connsiteX13" fmla="*/ 1061982 w 1257337"/>
                <a:gd name="connsiteY13" fmla="*/ 147293 h 1272577"/>
                <a:gd name="connsiteX14" fmla="*/ 1135696 w 1257337"/>
                <a:gd name="connsiteY14" fmla="*/ 121641 h 1272577"/>
                <a:gd name="connsiteX15" fmla="*/ 1110044 w 1257337"/>
                <a:gd name="connsiteY15" fmla="*/ 195355 h 1272577"/>
                <a:gd name="connsiteX16" fmla="*/ 1187345 w 1257337"/>
                <a:gd name="connsiteY16" fmla="*/ 184576 h 1272577"/>
                <a:gd name="connsiteX17" fmla="*/ 1147804 w 1257337"/>
                <a:gd name="connsiteY17" fmla="*/ 251867 h 1272577"/>
                <a:gd name="connsiteX18" fmla="*/ 1225724 w 1257337"/>
                <a:gd name="connsiteY18" fmla="*/ 256378 h 1272577"/>
                <a:gd name="connsiteX19" fmla="*/ 1173815 w 1257337"/>
                <a:gd name="connsiteY19" fmla="*/ 314664 h 1272577"/>
                <a:gd name="connsiteX20" fmla="*/ 1249359 w 1257337"/>
                <a:gd name="connsiteY20" fmla="*/ 334286 h 1272577"/>
                <a:gd name="connsiteX21" fmla="*/ 1187073 w 1257337"/>
                <a:gd name="connsiteY21" fmla="*/ 381323 h 1272577"/>
                <a:gd name="connsiteX22" fmla="*/ 1257337 w 1257337"/>
                <a:gd name="connsiteY22" fmla="*/ 415309 h 1272577"/>
                <a:gd name="connsiteX23" fmla="*/ 1187073 w 1257337"/>
                <a:gd name="connsiteY23" fmla="*/ 449294 h 1272577"/>
                <a:gd name="connsiteX24" fmla="*/ 1249359 w 1257337"/>
                <a:gd name="connsiteY24" fmla="*/ 496331 h 1272577"/>
                <a:gd name="connsiteX25" fmla="*/ 1173815 w 1257337"/>
                <a:gd name="connsiteY25" fmla="*/ 515953 h 1272577"/>
                <a:gd name="connsiteX26" fmla="*/ 1225724 w 1257337"/>
                <a:gd name="connsiteY26" fmla="*/ 574239 h 1272577"/>
                <a:gd name="connsiteX27" fmla="*/ 1147804 w 1257337"/>
                <a:gd name="connsiteY27" fmla="*/ 578750 h 1272577"/>
                <a:gd name="connsiteX28" fmla="*/ 1187345 w 1257337"/>
                <a:gd name="connsiteY28" fmla="*/ 646041 h 1272577"/>
                <a:gd name="connsiteX29" fmla="*/ 1110044 w 1257337"/>
                <a:gd name="connsiteY29" fmla="*/ 635262 h 1272577"/>
                <a:gd name="connsiteX30" fmla="*/ 1135696 w 1257337"/>
                <a:gd name="connsiteY30" fmla="*/ 708976 h 1272577"/>
                <a:gd name="connsiteX31" fmla="*/ 1061982 w 1257337"/>
                <a:gd name="connsiteY31" fmla="*/ 683324 h 1272577"/>
                <a:gd name="connsiteX32" fmla="*/ 1072761 w 1257337"/>
                <a:gd name="connsiteY32" fmla="*/ 760625 h 1272577"/>
                <a:gd name="connsiteX33" fmla="*/ 1005470 w 1257337"/>
                <a:gd name="connsiteY33" fmla="*/ 721084 h 1272577"/>
                <a:gd name="connsiteX34" fmla="*/ 1000959 w 1257337"/>
                <a:gd name="connsiteY34" fmla="*/ 799004 h 1272577"/>
                <a:gd name="connsiteX35" fmla="*/ 942673 w 1257337"/>
                <a:gd name="connsiteY35" fmla="*/ 747095 h 1272577"/>
                <a:gd name="connsiteX36" fmla="*/ 923051 w 1257337"/>
                <a:gd name="connsiteY36" fmla="*/ 822639 h 1272577"/>
                <a:gd name="connsiteX37" fmla="*/ 876014 w 1257337"/>
                <a:gd name="connsiteY37" fmla="*/ 760353 h 1272577"/>
                <a:gd name="connsiteX38" fmla="*/ 842029 w 1257337"/>
                <a:gd name="connsiteY38" fmla="*/ 830617 h 1272577"/>
                <a:gd name="connsiteX39" fmla="*/ 817579 w 1257337"/>
                <a:gd name="connsiteY39" fmla="*/ 780068 h 1272577"/>
                <a:gd name="connsiteX40" fmla="*/ 760353 w 1257337"/>
                <a:gd name="connsiteY40" fmla="*/ 823283 h 1272577"/>
                <a:gd name="connsiteX41" fmla="*/ 830617 w 1257337"/>
                <a:gd name="connsiteY41" fmla="*/ 857269 h 1272577"/>
                <a:gd name="connsiteX42" fmla="*/ 760353 w 1257337"/>
                <a:gd name="connsiteY42" fmla="*/ 891254 h 1272577"/>
                <a:gd name="connsiteX43" fmla="*/ 822639 w 1257337"/>
                <a:gd name="connsiteY43" fmla="*/ 938291 h 1272577"/>
                <a:gd name="connsiteX44" fmla="*/ 747095 w 1257337"/>
                <a:gd name="connsiteY44" fmla="*/ 957913 h 1272577"/>
                <a:gd name="connsiteX45" fmla="*/ 799004 w 1257337"/>
                <a:gd name="connsiteY45" fmla="*/ 1016199 h 1272577"/>
                <a:gd name="connsiteX46" fmla="*/ 721084 w 1257337"/>
                <a:gd name="connsiteY46" fmla="*/ 1020710 h 1272577"/>
                <a:gd name="connsiteX47" fmla="*/ 760625 w 1257337"/>
                <a:gd name="connsiteY47" fmla="*/ 1088001 h 1272577"/>
                <a:gd name="connsiteX48" fmla="*/ 683324 w 1257337"/>
                <a:gd name="connsiteY48" fmla="*/ 1077222 h 1272577"/>
                <a:gd name="connsiteX49" fmla="*/ 708976 w 1257337"/>
                <a:gd name="connsiteY49" fmla="*/ 1150936 h 1272577"/>
                <a:gd name="connsiteX50" fmla="*/ 635262 w 1257337"/>
                <a:gd name="connsiteY50" fmla="*/ 1125284 h 1272577"/>
                <a:gd name="connsiteX51" fmla="*/ 646041 w 1257337"/>
                <a:gd name="connsiteY51" fmla="*/ 1202585 h 1272577"/>
                <a:gd name="connsiteX52" fmla="*/ 578750 w 1257337"/>
                <a:gd name="connsiteY52" fmla="*/ 1163044 h 1272577"/>
                <a:gd name="connsiteX53" fmla="*/ 574239 w 1257337"/>
                <a:gd name="connsiteY53" fmla="*/ 1240964 h 1272577"/>
                <a:gd name="connsiteX54" fmla="*/ 515953 w 1257337"/>
                <a:gd name="connsiteY54" fmla="*/ 1189055 h 1272577"/>
                <a:gd name="connsiteX55" fmla="*/ 496331 w 1257337"/>
                <a:gd name="connsiteY55" fmla="*/ 1264599 h 1272577"/>
                <a:gd name="connsiteX56" fmla="*/ 449294 w 1257337"/>
                <a:gd name="connsiteY56" fmla="*/ 1202313 h 1272577"/>
                <a:gd name="connsiteX57" fmla="*/ 415309 w 1257337"/>
                <a:gd name="connsiteY57" fmla="*/ 1272577 h 1272577"/>
                <a:gd name="connsiteX58" fmla="*/ 381323 w 1257337"/>
                <a:gd name="connsiteY58" fmla="*/ 1202313 h 1272577"/>
                <a:gd name="connsiteX59" fmla="*/ 334286 w 1257337"/>
                <a:gd name="connsiteY59" fmla="*/ 1264599 h 1272577"/>
                <a:gd name="connsiteX60" fmla="*/ 314664 w 1257337"/>
                <a:gd name="connsiteY60" fmla="*/ 1189055 h 1272577"/>
                <a:gd name="connsiteX61" fmla="*/ 256378 w 1257337"/>
                <a:gd name="connsiteY61" fmla="*/ 1240964 h 1272577"/>
                <a:gd name="connsiteX62" fmla="*/ 251867 w 1257337"/>
                <a:gd name="connsiteY62" fmla="*/ 1163044 h 1272577"/>
                <a:gd name="connsiteX63" fmla="*/ 184576 w 1257337"/>
                <a:gd name="connsiteY63" fmla="*/ 1202585 h 1272577"/>
                <a:gd name="connsiteX64" fmla="*/ 195355 w 1257337"/>
                <a:gd name="connsiteY64" fmla="*/ 1125284 h 1272577"/>
                <a:gd name="connsiteX65" fmla="*/ 121641 w 1257337"/>
                <a:gd name="connsiteY65" fmla="*/ 1150936 h 1272577"/>
                <a:gd name="connsiteX66" fmla="*/ 147293 w 1257337"/>
                <a:gd name="connsiteY66" fmla="*/ 1077222 h 1272577"/>
                <a:gd name="connsiteX67" fmla="*/ 69992 w 1257337"/>
                <a:gd name="connsiteY67" fmla="*/ 1088001 h 1272577"/>
                <a:gd name="connsiteX68" fmla="*/ 109533 w 1257337"/>
                <a:gd name="connsiteY68" fmla="*/ 1020710 h 1272577"/>
                <a:gd name="connsiteX69" fmla="*/ 31613 w 1257337"/>
                <a:gd name="connsiteY69" fmla="*/ 1016199 h 1272577"/>
                <a:gd name="connsiteX70" fmla="*/ 83522 w 1257337"/>
                <a:gd name="connsiteY70" fmla="*/ 957913 h 1272577"/>
                <a:gd name="connsiteX71" fmla="*/ 7978 w 1257337"/>
                <a:gd name="connsiteY71" fmla="*/ 938291 h 1272577"/>
                <a:gd name="connsiteX72" fmla="*/ 70264 w 1257337"/>
                <a:gd name="connsiteY72" fmla="*/ 891254 h 1272577"/>
                <a:gd name="connsiteX73" fmla="*/ 0 w 1257337"/>
                <a:gd name="connsiteY73" fmla="*/ 857269 h 1272577"/>
                <a:gd name="connsiteX74" fmla="*/ 70264 w 1257337"/>
                <a:gd name="connsiteY74" fmla="*/ 823283 h 1272577"/>
                <a:gd name="connsiteX75" fmla="*/ 7978 w 1257337"/>
                <a:gd name="connsiteY75" fmla="*/ 776246 h 1272577"/>
                <a:gd name="connsiteX76" fmla="*/ 83522 w 1257337"/>
                <a:gd name="connsiteY76" fmla="*/ 756624 h 1272577"/>
                <a:gd name="connsiteX77" fmla="*/ 31613 w 1257337"/>
                <a:gd name="connsiteY77" fmla="*/ 698338 h 1272577"/>
                <a:gd name="connsiteX78" fmla="*/ 109533 w 1257337"/>
                <a:gd name="connsiteY78" fmla="*/ 693827 h 1272577"/>
                <a:gd name="connsiteX79" fmla="*/ 69992 w 1257337"/>
                <a:gd name="connsiteY79" fmla="*/ 626536 h 1272577"/>
                <a:gd name="connsiteX80" fmla="*/ 147293 w 1257337"/>
                <a:gd name="connsiteY80" fmla="*/ 637315 h 1272577"/>
                <a:gd name="connsiteX81" fmla="*/ 121641 w 1257337"/>
                <a:gd name="connsiteY81" fmla="*/ 563601 h 1272577"/>
                <a:gd name="connsiteX82" fmla="*/ 195355 w 1257337"/>
                <a:gd name="connsiteY82" fmla="*/ 589253 h 1272577"/>
                <a:gd name="connsiteX83" fmla="*/ 184576 w 1257337"/>
                <a:gd name="connsiteY83" fmla="*/ 511952 h 1272577"/>
                <a:gd name="connsiteX84" fmla="*/ 251867 w 1257337"/>
                <a:gd name="connsiteY84" fmla="*/ 551493 h 1272577"/>
                <a:gd name="connsiteX85" fmla="*/ 256378 w 1257337"/>
                <a:gd name="connsiteY85" fmla="*/ 473573 h 1272577"/>
                <a:gd name="connsiteX86" fmla="*/ 314664 w 1257337"/>
                <a:gd name="connsiteY86" fmla="*/ 525482 h 1272577"/>
                <a:gd name="connsiteX87" fmla="*/ 334286 w 1257337"/>
                <a:gd name="connsiteY87" fmla="*/ 449938 h 1272577"/>
                <a:gd name="connsiteX88" fmla="*/ 381323 w 1257337"/>
                <a:gd name="connsiteY88" fmla="*/ 512224 h 1272577"/>
                <a:gd name="connsiteX89" fmla="*/ 415309 w 1257337"/>
                <a:gd name="connsiteY89" fmla="*/ 441960 h 1272577"/>
                <a:gd name="connsiteX90" fmla="*/ 439759 w 1257337"/>
                <a:gd name="connsiteY90" fmla="*/ 492510 h 1272577"/>
                <a:gd name="connsiteX91" fmla="*/ 496984 w 1257337"/>
                <a:gd name="connsiteY91" fmla="*/ 449294 h 1272577"/>
                <a:gd name="connsiteX92" fmla="*/ 426720 w 1257337"/>
                <a:gd name="connsiteY92" fmla="*/ 415309 h 1272577"/>
                <a:gd name="connsiteX93" fmla="*/ 496984 w 1257337"/>
                <a:gd name="connsiteY93" fmla="*/ 381323 h 1272577"/>
                <a:gd name="connsiteX94" fmla="*/ 434698 w 1257337"/>
                <a:gd name="connsiteY94" fmla="*/ 334286 h 1272577"/>
                <a:gd name="connsiteX95" fmla="*/ 510242 w 1257337"/>
                <a:gd name="connsiteY95" fmla="*/ 314664 h 1272577"/>
                <a:gd name="connsiteX96" fmla="*/ 458333 w 1257337"/>
                <a:gd name="connsiteY96" fmla="*/ 256378 h 1272577"/>
                <a:gd name="connsiteX97" fmla="*/ 536253 w 1257337"/>
                <a:gd name="connsiteY97" fmla="*/ 251867 h 1272577"/>
                <a:gd name="connsiteX98" fmla="*/ 496712 w 1257337"/>
                <a:gd name="connsiteY98" fmla="*/ 184576 h 1272577"/>
                <a:gd name="connsiteX99" fmla="*/ 574013 w 1257337"/>
                <a:gd name="connsiteY99" fmla="*/ 195355 h 1272577"/>
                <a:gd name="connsiteX100" fmla="*/ 548361 w 1257337"/>
                <a:gd name="connsiteY100" fmla="*/ 121641 h 1272577"/>
                <a:gd name="connsiteX101" fmla="*/ 622075 w 1257337"/>
                <a:gd name="connsiteY101" fmla="*/ 147293 h 1272577"/>
                <a:gd name="connsiteX102" fmla="*/ 611296 w 1257337"/>
                <a:gd name="connsiteY102" fmla="*/ 69992 h 1272577"/>
                <a:gd name="connsiteX103" fmla="*/ 678587 w 1257337"/>
                <a:gd name="connsiteY103" fmla="*/ 109533 h 1272577"/>
                <a:gd name="connsiteX104" fmla="*/ 683098 w 1257337"/>
                <a:gd name="connsiteY104" fmla="*/ 31613 h 1272577"/>
                <a:gd name="connsiteX105" fmla="*/ 741384 w 1257337"/>
                <a:gd name="connsiteY105" fmla="*/ 83522 h 1272577"/>
                <a:gd name="connsiteX106" fmla="*/ 761006 w 1257337"/>
                <a:gd name="connsiteY106" fmla="*/ 7978 h 1272577"/>
                <a:gd name="connsiteX107" fmla="*/ 808043 w 1257337"/>
                <a:gd name="connsiteY107" fmla="*/ 70264 h 127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257337" h="1272577">
                  <a:moveTo>
                    <a:pt x="808043" y="760353"/>
                  </a:moveTo>
                  <a:lnTo>
                    <a:pt x="800403" y="770471"/>
                  </a:lnTo>
                  <a:lnTo>
                    <a:pt x="814738" y="774194"/>
                  </a:lnTo>
                  <a:close/>
                  <a:moveTo>
                    <a:pt x="442600" y="498384"/>
                  </a:moveTo>
                  <a:lnTo>
                    <a:pt x="449294" y="512224"/>
                  </a:lnTo>
                  <a:lnTo>
                    <a:pt x="456934" y="502107"/>
                  </a:lnTo>
                  <a:close/>
                  <a:moveTo>
                    <a:pt x="842029" y="0"/>
                  </a:moveTo>
                  <a:lnTo>
                    <a:pt x="876014" y="70264"/>
                  </a:lnTo>
                  <a:lnTo>
                    <a:pt x="923051" y="7978"/>
                  </a:lnTo>
                  <a:lnTo>
                    <a:pt x="942673" y="83522"/>
                  </a:lnTo>
                  <a:lnTo>
                    <a:pt x="1000959" y="31613"/>
                  </a:lnTo>
                  <a:lnTo>
                    <a:pt x="1005470" y="109533"/>
                  </a:lnTo>
                  <a:lnTo>
                    <a:pt x="1072761" y="69992"/>
                  </a:lnTo>
                  <a:lnTo>
                    <a:pt x="1061982" y="147293"/>
                  </a:lnTo>
                  <a:lnTo>
                    <a:pt x="1135696" y="121641"/>
                  </a:lnTo>
                  <a:lnTo>
                    <a:pt x="1110044" y="195355"/>
                  </a:lnTo>
                  <a:lnTo>
                    <a:pt x="1187345" y="184576"/>
                  </a:lnTo>
                  <a:lnTo>
                    <a:pt x="1147804" y="251867"/>
                  </a:lnTo>
                  <a:lnTo>
                    <a:pt x="1225724" y="256378"/>
                  </a:lnTo>
                  <a:lnTo>
                    <a:pt x="1173815" y="314664"/>
                  </a:lnTo>
                  <a:lnTo>
                    <a:pt x="1249359" y="334286"/>
                  </a:lnTo>
                  <a:lnTo>
                    <a:pt x="1187073" y="381323"/>
                  </a:lnTo>
                  <a:lnTo>
                    <a:pt x="1257337" y="415309"/>
                  </a:lnTo>
                  <a:lnTo>
                    <a:pt x="1187073" y="449294"/>
                  </a:lnTo>
                  <a:lnTo>
                    <a:pt x="1249359" y="496331"/>
                  </a:lnTo>
                  <a:lnTo>
                    <a:pt x="1173815" y="515953"/>
                  </a:lnTo>
                  <a:lnTo>
                    <a:pt x="1225724" y="574239"/>
                  </a:lnTo>
                  <a:lnTo>
                    <a:pt x="1147804" y="578750"/>
                  </a:lnTo>
                  <a:lnTo>
                    <a:pt x="1187345" y="646041"/>
                  </a:lnTo>
                  <a:lnTo>
                    <a:pt x="1110044" y="635262"/>
                  </a:lnTo>
                  <a:lnTo>
                    <a:pt x="1135696" y="708976"/>
                  </a:lnTo>
                  <a:lnTo>
                    <a:pt x="1061982" y="683324"/>
                  </a:lnTo>
                  <a:lnTo>
                    <a:pt x="1072761" y="760625"/>
                  </a:lnTo>
                  <a:lnTo>
                    <a:pt x="1005470" y="721084"/>
                  </a:lnTo>
                  <a:lnTo>
                    <a:pt x="1000959" y="799004"/>
                  </a:lnTo>
                  <a:lnTo>
                    <a:pt x="942673" y="747095"/>
                  </a:lnTo>
                  <a:lnTo>
                    <a:pt x="923051" y="822639"/>
                  </a:lnTo>
                  <a:lnTo>
                    <a:pt x="876014" y="760353"/>
                  </a:lnTo>
                  <a:lnTo>
                    <a:pt x="842029" y="830617"/>
                  </a:lnTo>
                  <a:lnTo>
                    <a:pt x="817579" y="780068"/>
                  </a:lnTo>
                  <a:lnTo>
                    <a:pt x="760353" y="823283"/>
                  </a:lnTo>
                  <a:lnTo>
                    <a:pt x="830617" y="857269"/>
                  </a:lnTo>
                  <a:lnTo>
                    <a:pt x="760353" y="891254"/>
                  </a:lnTo>
                  <a:lnTo>
                    <a:pt x="822639" y="938291"/>
                  </a:lnTo>
                  <a:lnTo>
                    <a:pt x="747095" y="957913"/>
                  </a:lnTo>
                  <a:lnTo>
                    <a:pt x="799004" y="1016199"/>
                  </a:lnTo>
                  <a:lnTo>
                    <a:pt x="721084" y="1020710"/>
                  </a:lnTo>
                  <a:lnTo>
                    <a:pt x="760625" y="1088001"/>
                  </a:lnTo>
                  <a:lnTo>
                    <a:pt x="683324" y="1077222"/>
                  </a:lnTo>
                  <a:lnTo>
                    <a:pt x="708976" y="1150936"/>
                  </a:lnTo>
                  <a:lnTo>
                    <a:pt x="635262" y="1125284"/>
                  </a:lnTo>
                  <a:lnTo>
                    <a:pt x="646041" y="1202585"/>
                  </a:lnTo>
                  <a:lnTo>
                    <a:pt x="578750" y="1163044"/>
                  </a:lnTo>
                  <a:lnTo>
                    <a:pt x="574239" y="1240964"/>
                  </a:lnTo>
                  <a:lnTo>
                    <a:pt x="515953" y="1189055"/>
                  </a:lnTo>
                  <a:lnTo>
                    <a:pt x="496331" y="1264599"/>
                  </a:lnTo>
                  <a:lnTo>
                    <a:pt x="449294" y="1202313"/>
                  </a:lnTo>
                  <a:lnTo>
                    <a:pt x="415309" y="1272577"/>
                  </a:lnTo>
                  <a:lnTo>
                    <a:pt x="381323" y="1202313"/>
                  </a:lnTo>
                  <a:lnTo>
                    <a:pt x="334286" y="1264599"/>
                  </a:lnTo>
                  <a:lnTo>
                    <a:pt x="314664" y="1189055"/>
                  </a:lnTo>
                  <a:lnTo>
                    <a:pt x="256378" y="1240964"/>
                  </a:lnTo>
                  <a:lnTo>
                    <a:pt x="251867" y="1163044"/>
                  </a:lnTo>
                  <a:lnTo>
                    <a:pt x="184576" y="1202585"/>
                  </a:lnTo>
                  <a:lnTo>
                    <a:pt x="195355" y="1125284"/>
                  </a:lnTo>
                  <a:lnTo>
                    <a:pt x="121641" y="1150936"/>
                  </a:lnTo>
                  <a:lnTo>
                    <a:pt x="147293" y="1077222"/>
                  </a:lnTo>
                  <a:lnTo>
                    <a:pt x="69992" y="1088001"/>
                  </a:lnTo>
                  <a:lnTo>
                    <a:pt x="109533" y="1020710"/>
                  </a:lnTo>
                  <a:lnTo>
                    <a:pt x="31613" y="1016199"/>
                  </a:lnTo>
                  <a:lnTo>
                    <a:pt x="83522" y="957913"/>
                  </a:lnTo>
                  <a:lnTo>
                    <a:pt x="7978" y="938291"/>
                  </a:lnTo>
                  <a:lnTo>
                    <a:pt x="70264" y="891254"/>
                  </a:lnTo>
                  <a:lnTo>
                    <a:pt x="0" y="857269"/>
                  </a:lnTo>
                  <a:lnTo>
                    <a:pt x="70264" y="823283"/>
                  </a:lnTo>
                  <a:lnTo>
                    <a:pt x="7978" y="776246"/>
                  </a:lnTo>
                  <a:lnTo>
                    <a:pt x="83522" y="756624"/>
                  </a:lnTo>
                  <a:lnTo>
                    <a:pt x="31613" y="698338"/>
                  </a:lnTo>
                  <a:lnTo>
                    <a:pt x="109533" y="693827"/>
                  </a:lnTo>
                  <a:lnTo>
                    <a:pt x="69992" y="626536"/>
                  </a:lnTo>
                  <a:lnTo>
                    <a:pt x="147293" y="637315"/>
                  </a:lnTo>
                  <a:lnTo>
                    <a:pt x="121641" y="563601"/>
                  </a:lnTo>
                  <a:lnTo>
                    <a:pt x="195355" y="589253"/>
                  </a:lnTo>
                  <a:lnTo>
                    <a:pt x="184576" y="511952"/>
                  </a:lnTo>
                  <a:lnTo>
                    <a:pt x="251867" y="551493"/>
                  </a:lnTo>
                  <a:lnTo>
                    <a:pt x="256378" y="473573"/>
                  </a:lnTo>
                  <a:lnTo>
                    <a:pt x="314664" y="525482"/>
                  </a:lnTo>
                  <a:lnTo>
                    <a:pt x="334286" y="449938"/>
                  </a:lnTo>
                  <a:lnTo>
                    <a:pt x="381323" y="512224"/>
                  </a:lnTo>
                  <a:lnTo>
                    <a:pt x="415309" y="441960"/>
                  </a:lnTo>
                  <a:lnTo>
                    <a:pt x="439759" y="492510"/>
                  </a:lnTo>
                  <a:lnTo>
                    <a:pt x="496984" y="449294"/>
                  </a:lnTo>
                  <a:lnTo>
                    <a:pt x="426720" y="415309"/>
                  </a:lnTo>
                  <a:lnTo>
                    <a:pt x="496984" y="381323"/>
                  </a:lnTo>
                  <a:lnTo>
                    <a:pt x="434698" y="334286"/>
                  </a:lnTo>
                  <a:lnTo>
                    <a:pt x="510242" y="314664"/>
                  </a:lnTo>
                  <a:lnTo>
                    <a:pt x="458333" y="256378"/>
                  </a:lnTo>
                  <a:lnTo>
                    <a:pt x="536253" y="251867"/>
                  </a:lnTo>
                  <a:lnTo>
                    <a:pt x="496712" y="184576"/>
                  </a:lnTo>
                  <a:lnTo>
                    <a:pt x="574013" y="195355"/>
                  </a:lnTo>
                  <a:lnTo>
                    <a:pt x="548361" y="121641"/>
                  </a:lnTo>
                  <a:lnTo>
                    <a:pt x="622075" y="147293"/>
                  </a:lnTo>
                  <a:lnTo>
                    <a:pt x="611296" y="69992"/>
                  </a:lnTo>
                  <a:lnTo>
                    <a:pt x="678587" y="109533"/>
                  </a:lnTo>
                  <a:lnTo>
                    <a:pt x="683098" y="31613"/>
                  </a:lnTo>
                  <a:lnTo>
                    <a:pt x="741384" y="83522"/>
                  </a:lnTo>
                  <a:lnTo>
                    <a:pt x="761006" y="7978"/>
                  </a:lnTo>
                  <a:lnTo>
                    <a:pt x="808043" y="7026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星: 24 pt 68"/>
            <p:cNvSpPr/>
            <p:nvPr/>
          </p:nvSpPr>
          <p:spPr bwMode="auto">
            <a:xfrm>
              <a:off x="4209139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24 pt 69"/>
            <p:cNvSpPr/>
            <p:nvPr/>
          </p:nvSpPr>
          <p:spPr bwMode="auto">
            <a:xfrm>
              <a:off x="3782419" y="486107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星: 32 pt 70"/>
            <p:cNvSpPr/>
            <p:nvPr/>
          </p:nvSpPr>
          <p:spPr bwMode="auto">
            <a:xfrm>
              <a:off x="4299565" y="4936256"/>
              <a:ext cx="830617" cy="830617"/>
            </a:xfrm>
            <a:prstGeom prst="star32">
              <a:avLst>
                <a:gd name="adj" fmla="val 41742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星: 24 pt 71"/>
            <p:cNvSpPr/>
            <p:nvPr/>
          </p:nvSpPr>
          <p:spPr bwMode="auto">
            <a:xfrm>
              <a:off x="4590139" y="522683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7873863" y="4694915"/>
            <a:ext cx="1673030" cy="1673030"/>
            <a:chOff x="7908769" y="4111189"/>
            <a:chExt cx="1673030" cy="1673030"/>
          </a:xfrm>
        </p:grpSpPr>
        <p:sp>
          <p:nvSpPr>
            <p:cNvPr id="74" name="フリーフォーム: 図形 73"/>
            <p:cNvSpPr/>
            <p:nvPr/>
          </p:nvSpPr>
          <p:spPr bwMode="auto">
            <a:xfrm>
              <a:off x="7908769" y="4111189"/>
              <a:ext cx="1292030" cy="1307270"/>
            </a:xfrm>
            <a:custGeom>
              <a:avLst/>
              <a:gdLst>
                <a:gd name="connsiteX0" fmla="*/ 653972 w 1292030"/>
                <a:gd name="connsiteY0" fmla="*/ 779778 h 1307270"/>
                <a:gd name="connsiteX1" fmla="*/ 645595 w 1292030"/>
                <a:gd name="connsiteY1" fmla="*/ 786413 h 1307270"/>
                <a:gd name="connsiteX2" fmla="*/ 651620 w 1292030"/>
                <a:gd name="connsiteY2" fmla="*/ 785714 h 1307270"/>
                <a:gd name="connsiteX3" fmla="*/ 765892 w 1292030"/>
                <a:gd name="connsiteY3" fmla="*/ 691124 h 1307270"/>
                <a:gd name="connsiteX4" fmla="*/ 683264 w 1292030"/>
                <a:gd name="connsiteY4" fmla="*/ 756575 h 1307270"/>
                <a:gd name="connsiteX5" fmla="*/ 661049 w 1292030"/>
                <a:gd name="connsiteY5" fmla="*/ 784621 h 1307270"/>
                <a:gd name="connsiteX6" fmla="*/ 756328 w 1292030"/>
                <a:gd name="connsiteY6" fmla="*/ 773568 h 1307270"/>
                <a:gd name="connsiteX7" fmla="*/ 829290 w 1292030"/>
                <a:gd name="connsiteY7" fmla="*/ 661166 h 1307270"/>
                <a:gd name="connsiteX8" fmla="*/ 781976 w 1292030"/>
                <a:gd name="connsiteY8" fmla="*/ 770593 h 1307270"/>
                <a:gd name="connsiteX9" fmla="*/ 844350 w 1292030"/>
                <a:gd name="connsiteY9" fmla="*/ 763358 h 1307270"/>
                <a:gd name="connsiteX10" fmla="*/ 771173 w 1292030"/>
                <a:gd name="connsiteY10" fmla="*/ 645595 h 1307270"/>
                <a:gd name="connsiteX11" fmla="*/ 739971 w 1292030"/>
                <a:gd name="connsiteY11" fmla="*/ 684986 h 1307270"/>
                <a:gd name="connsiteX12" fmla="*/ 767887 w 1292030"/>
                <a:gd name="connsiteY12" fmla="*/ 673924 h 1307270"/>
                <a:gd name="connsiteX13" fmla="*/ 552059 w 1292030"/>
                <a:gd name="connsiteY13" fmla="*/ 622285 h 1307270"/>
                <a:gd name="connsiteX14" fmla="*/ 524143 w 1292030"/>
                <a:gd name="connsiteY14" fmla="*/ 633347 h 1307270"/>
                <a:gd name="connsiteX15" fmla="*/ 520857 w 1292030"/>
                <a:gd name="connsiteY15" fmla="*/ 661675 h 1307270"/>
                <a:gd name="connsiteX16" fmla="*/ 719066 w 1292030"/>
                <a:gd name="connsiteY16" fmla="*/ 615509 h 1307270"/>
                <a:gd name="connsiteX17" fmla="*/ 684950 w 1292030"/>
                <a:gd name="connsiteY17" fmla="*/ 640862 h 1307270"/>
                <a:gd name="connsiteX18" fmla="*/ 615509 w 1292030"/>
                <a:gd name="connsiteY18" fmla="*/ 734306 h 1307270"/>
                <a:gd name="connsiteX19" fmla="*/ 682512 w 1292030"/>
                <a:gd name="connsiteY19" fmla="*/ 707755 h 1307270"/>
                <a:gd name="connsiteX20" fmla="*/ 676521 w 1292030"/>
                <a:gd name="connsiteY20" fmla="*/ 572964 h 1307270"/>
                <a:gd name="connsiteX21" fmla="*/ 609518 w 1292030"/>
                <a:gd name="connsiteY21" fmla="*/ 599515 h 1307270"/>
                <a:gd name="connsiteX22" fmla="*/ 572964 w 1292030"/>
                <a:gd name="connsiteY22" fmla="*/ 691761 h 1307270"/>
                <a:gd name="connsiteX23" fmla="*/ 607080 w 1292030"/>
                <a:gd name="connsiteY23" fmla="*/ 666409 h 1307270"/>
                <a:gd name="connsiteX24" fmla="*/ 510054 w 1292030"/>
                <a:gd name="connsiteY24" fmla="*/ 536678 h 1307270"/>
                <a:gd name="connsiteX25" fmla="*/ 447680 w 1292030"/>
                <a:gd name="connsiteY25" fmla="*/ 543913 h 1307270"/>
                <a:gd name="connsiteX26" fmla="*/ 462740 w 1292030"/>
                <a:gd name="connsiteY26" fmla="*/ 646104 h 1307270"/>
                <a:gd name="connsiteX27" fmla="*/ 630982 w 1292030"/>
                <a:gd name="connsiteY27" fmla="*/ 522650 h 1307270"/>
                <a:gd name="connsiteX28" fmla="*/ 535702 w 1292030"/>
                <a:gd name="connsiteY28" fmla="*/ 533702 h 1307270"/>
                <a:gd name="connsiteX29" fmla="*/ 526138 w 1292030"/>
                <a:gd name="connsiteY29" fmla="*/ 616147 h 1307270"/>
                <a:gd name="connsiteX30" fmla="*/ 608767 w 1292030"/>
                <a:gd name="connsiteY30" fmla="*/ 550695 h 1307270"/>
                <a:gd name="connsiteX31" fmla="*/ 646435 w 1292030"/>
                <a:gd name="connsiteY31" fmla="*/ 520857 h 1307270"/>
                <a:gd name="connsiteX32" fmla="*/ 640411 w 1292030"/>
                <a:gd name="connsiteY32" fmla="*/ 521556 h 1307270"/>
                <a:gd name="connsiteX33" fmla="*/ 638059 w 1292030"/>
                <a:gd name="connsiteY33" fmla="*/ 527492 h 1307270"/>
                <a:gd name="connsiteX34" fmla="*/ 859375 w 1292030"/>
                <a:gd name="connsiteY34" fmla="*/ 0 h 1307270"/>
                <a:gd name="connsiteX35" fmla="*/ 889460 w 1292030"/>
                <a:gd name="connsiteY35" fmla="*/ 204144 h 1307270"/>
                <a:gd name="connsiteX36" fmla="*/ 971354 w 1292030"/>
                <a:gd name="connsiteY36" fmla="*/ 14742 h 1307270"/>
                <a:gd name="connsiteX37" fmla="*/ 947577 w 1292030"/>
                <a:gd name="connsiteY37" fmla="*/ 219715 h 1307270"/>
                <a:gd name="connsiteX38" fmla="*/ 1075703 w 1292030"/>
                <a:gd name="connsiteY38" fmla="*/ 57965 h 1307270"/>
                <a:gd name="connsiteX39" fmla="*/ 999684 w 1292030"/>
                <a:gd name="connsiteY39" fmla="*/ 249801 h 1307270"/>
                <a:gd name="connsiteX40" fmla="*/ 1165308 w 1292030"/>
                <a:gd name="connsiteY40" fmla="*/ 126722 h 1307270"/>
                <a:gd name="connsiteX41" fmla="*/ 1042229 w 1292030"/>
                <a:gd name="connsiteY41" fmla="*/ 292346 h 1307270"/>
                <a:gd name="connsiteX42" fmla="*/ 1234065 w 1292030"/>
                <a:gd name="connsiteY42" fmla="*/ 216328 h 1307270"/>
                <a:gd name="connsiteX43" fmla="*/ 1072315 w 1292030"/>
                <a:gd name="connsiteY43" fmla="*/ 344453 h 1307270"/>
                <a:gd name="connsiteX44" fmla="*/ 1277288 w 1292030"/>
                <a:gd name="connsiteY44" fmla="*/ 320676 h 1307270"/>
                <a:gd name="connsiteX45" fmla="*/ 1087886 w 1292030"/>
                <a:gd name="connsiteY45" fmla="*/ 402570 h 1307270"/>
                <a:gd name="connsiteX46" fmla="*/ 1292030 w 1292030"/>
                <a:gd name="connsiteY46" fmla="*/ 432655 h 1307270"/>
                <a:gd name="connsiteX47" fmla="*/ 1087886 w 1292030"/>
                <a:gd name="connsiteY47" fmla="*/ 462740 h 1307270"/>
                <a:gd name="connsiteX48" fmla="*/ 1277288 w 1292030"/>
                <a:gd name="connsiteY48" fmla="*/ 544634 h 1307270"/>
                <a:gd name="connsiteX49" fmla="*/ 1072315 w 1292030"/>
                <a:gd name="connsiteY49" fmla="*/ 520857 h 1307270"/>
                <a:gd name="connsiteX50" fmla="*/ 1234065 w 1292030"/>
                <a:gd name="connsiteY50" fmla="*/ 648983 h 1307270"/>
                <a:gd name="connsiteX51" fmla="*/ 1042229 w 1292030"/>
                <a:gd name="connsiteY51" fmla="*/ 572964 h 1307270"/>
                <a:gd name="connsiteX52" fmla="*/ 1165308 w 1292030"/>
                <a:gd name="connsiteY52" fmla="*/ 738588 h 1307270"/>
                <a:gd name="connsiteX53" fmla="*/ 999684 w 1292030"/>
                <a:gd name="connsiteY53" fmla="*/ 615509 h 1307270"/>
                <a:gd name="connsiteX54" fmla="*/ 1075703 w 1292030"/>
                <a:gd name="connsiteY54" fmla="*/ 807345 h 1307270"/>
                <a:gd name="connsiteX55" fmla="*/ 947577 w 1292030"/>
                <a:gd name="connsiteY55" fmla="*/ 645595 h 1307270"/>
                <a:gd name="connsiteX56" fmla="*/ 971354 w 1292030"/>
                <a:gd name="connsiteY56" fmla="*/ 850568 h 1307270"/>
                <a:gd name="connsiteX57" fmla="*/ 889460 w 1292030"/>
                <a:gd name="connsiteY57" fmla="*/ 661166 h 1307270"/>
                <a:gd name="connsiteX58" fmla="*/ 859375 w 1292030"/>
                <a:gd name="connsiteY58" fmla="*/ 865310 h 1307270"/>
                <a:gd name="connsiteX59" fmla="*/ 844623 w 1292030"/>
                <a:gd name="connsiteY59" fmla="*/ 765207 h 1307270"/>
                <a:gd name="connsiteX60" fmla="*/ 770435 w 1292030"/>
                <a:gd name="connsiteY60" fmla="*/ 797284 h 1307270"/>
                <a:gd name="connsiteX61" fmla="*/ 747396 w 1292030"/>
                <a:gd name="connsiteY61" fmla="*/ 850568 h 1307270"/>
                <a:gd name="connsiteX62" fmla="*/ 752687 w 1292030"/>
                <a:gd name="connsiteY62" fmla="*/ 804958 h 1307270"/>
                <a:gd name="connsiteX63" fmla="*/ 661166 w 1292030"/>
                <a:gd name="connsiteY63" fmla="*/ 844530 h 1307270"/>
                <a:gd name="connsiteX64" fmla="*/ 865310 w 1292030"/>
                <a:gd name="connsiteY64" fmla="*/ 874615 h 1307270"/>
                <a:gd name="connsiteX65" fmla="*/ 661166 w 1292030"/>
                <a:gd name="connsiteY65" fmla="*/ 904700 h 1307270"/>
                <a:gd name="connsiteX66" fmla="*/ 850568 w 1292030"/>
                <a:gd name="connsiteY66" fmla="*/ 986594 h 1307270"/>
                <a:gd name="connsiteX67" fmla="*/ 645595 w 1292030"/>
                <a:gd name="connsiteY67" fmla="*/ 962817 h 1307270"/>
                <a:gd name="connsiteX68" fmla="*/ 807345 w 1292030"/>
                <a:gd name="connsiteY68" fmla="*/ 1090943 h 1307270"/>
                <a:gd name="connsiteX69" fmla="*/ 615509 w 1292030"/>
                <a:gd name="connsiteY69" fmla="*/ 1014924 h 1307270"/>
                <a:gd name="connsiteX70" fmla="*/ 738588 w 1292030"/>
                <a:gd name="connsiteY70" fmla="*/ 1180548 h 1307270"/>
                <a:gd name="connsiteX71" fmla="*/ 572964 w 1292030"/>
                <a:gd name="connsiteY71" fmla="*/ 1057469 h 1307270"/>
                <a:gd name="connsiteX72" fmla="*/ 648983 w 1292030"/>
                <a:gd name="connsiteY72" fmla="*/ 1249305 h 1307270"/>
                <a:gd name="connsiteX73" fmla="*/ 520857 w 1292030"/>
                <a:gd name="connsiteY73" fmla="*/ 1087555 h 1307270"/>
                <a:gd name="connsiteX74" fmla="*/ 544634 w 1292030"/>
                <a:gd name="connsiteY74" fmla="*/ 1292528 h 1307270"/>
                <a:gd name="connsiteX75" fmla="*/ 462740 w 1292030"/>
                <a:gd name="connsiteY75" fmla="*/ 1103126 h 1307270"/>
                <a:gd name="connsiteX76" fmla="*/ 432655 w 1292030"/>
                <a:gd name="connsiteY76" fmla="*/ 1307270 h 1307270"/>
                <a:gd name="connsiteX77" fmla="*/ 402570 w 1292030"/>
                <a:gd name="connsiteY77" fmla="*/ 1103126 h 1307270"/>
                <a:gd name="connsiteX78" fmla="*/ 320676 w 1292030"/>
                <a:gd name="connsiteY78" fmla="*/ 1292528 h 1307270"/>
                <a:gd name="connsiteX79" fmla="*/ 344453 w 1292030"/>
                <a:gd name="connsiteY79" fmla="*/ 1087555 h 1307270"/>
                <a:gd name="connsiteX80" fmla="*/ 216328 w 1292030"/>
                <a:gd name="connsiteY80" fmla="*/ 1249305 h 1307270"/>
                <a:gd name="connsiteX81" fmla="*/ 292346 w 1292030"/>
                <a:gd name="connsiteY81" fmla="*/ 1057469 h 1307270"/>
                <a:gd name="connsiteX82" fmla="*/ 126722 w 1292030"/>
                <a:gd name="connsiteY82" fmla="*/ 1180548 h 1307270"/>
                <a:gd name="connsiteX83" fmla="*/ 249801 w 1292030"/>
                <a:gd name="connsiteY83" fmla="*/ 1014924 h 1307270"/>
                <a:gd name="connsiteX84" fmla="*/ 57965 w 1292030"/>
                <a:gd name="connsiteY84" fmla="*/ 1090943 h 1307270"/>
                <a:gd name="connsiteX85" fmla="*/ 219715 w 1292030"/>
                <a:gd name="connsiteY85" fmla="*/ 962817 h 1307270"/>
                <a:gd name="connsiteX86" fmla="*/ 14742 w 1292030"/>
                <a:gd name="connsiteY86" fmla="*/ 986594 h 1307270"/>
                <a:gd name="connsiteX87" fmla="*/ 204144 w 1292030"/>
                <a:gd name="connsiteY87" fmla="*/ 904700 h 1307270"/>
                <a:gd name="connsiteX88" fmla="*/ 0 w 1292030"/>
                <a:gd name="connsiteY88" fmla="*/ 874615 h 1307270"/>
                <a:gd name="connsiteX89" fmla="*/ 204144 w 1292030"/>
                <a:gd name="connsiteY89" fmla="*/ 844530 h 1307270"/>
                <a:gd name="connsiteX90" fmla="*/ 14742 w 1292030"/>
                <a:gd name="connsiteY90" fmla="*/ 762636 h 1307270"/>
                <a:gd name="connsiteX91" fmla="*/ 219715 w 1292030"/>
                <a:gd name="connsiteY91" fmla="*/ 786413 h 1307270"/>
                <a:gd name="connsiteX92" fmla="*/ 57965 w 1292030"/>
                <a:gd name="connsiteY92" fmla="*/ 658288 h 1307270"/>
                <a:gd name="connsiteX93" fmla="*/ 249801 w 1292030"/>
                <a:gd name="connsiteY93" fmla="*/ 734306 h 1307270"/>
                <a:gd name="connsiteX94" fmla="*/ 126722 w 1292030"/>
                <a:gd name="connsiteY94" fmla="*/ 568682 h 1307270"/>
                <a:gd name="connsiteX95" fmla="*/ 292346 w 1292030"/>
                <a:gd name="connsiteY95" fmla="*/ 691761 h 1307270"/>
                <a:gd name="connsiteX96" fmla="*/ 216328 w 1292030"/>
                <a:gd name="connsiteY96" fmla="*/ 499925 h 1307270"/>
                <a:gd name="connsiteX97" fmla="*/ 344453 w 1292030"/>
                <a:gd name="connsiteY97" fmla="*/ 661675 h 1307270"/>
                <a:gd name="connsiteX98" fmla="*/ 320676 w 1292030"/>
                <a:gd name="connsiteY98" fmla="*/ 456702 h 1307270"/>
                <a:gd name="connsiteX99" fmla="*/ 402570 w 1292030"/>
                <a:gd name="connsiteY99" fmla="*/ 646104 h 1307270"/>
                <a:gd name="connsiteX100" fmla="*/ 432655 w 1292030"/>
                <a:gd name="connsiteY100" fmla="*/ 441960 h 1307270"/>
                <a:gd name="connsiteX101" fmla="*/ 447408 w 1292030"/>
                <a:gd name="connsiteY101" fmla="*/ 542064 h 1307270"/>
                <a:gd name="connsiteX102" fmla="*/ 521595 w 1292030"/>
                <a:gd name="connsiteY102" fmla="*/ 509986 h 1307270"/>
                <a:gd name="connsiteX103" fmla="*/ 544634 w 1292030"/>
                <a:gd name="connsiteY103" fmla="*/ 456702 h 1307270"/>
                <a:gd name="connsiteX104" fmla="*/ 539343 w 1292030"/>
                <a:gd name="connsiteY104" fmla="*/ 502312 h 1307270"/>
                <a:gd name="connsiteX105" fmla="*/ 630864 w 1292030"/>
                <a:gd name="connsiteY105" fmla="*/ 462740 h 1307270"/>
                <a:gd name="connsiteX106" fmla="*/ 426720 w 1292030"/>
                <a:gd name="connsiteY106" fmla="*/ 432655 h 1307270"/>
                <a:gd name="connsiteX107" fmla="*/ 630864 w 1292030"/>
                <a:gd name="connsiteY107" fmla="*/ 402570 h 1307270"/>
                <a:gd name="connsiteX108" fmla="*/ 441462 w 1292030"/>
                <a:gd name="connsiteY108" fmla="*/ 320676 h 1307270"/>
                <a:gd name="connsiteX109" fmla="*/ 646435 w 1292030"/>
                <a:gd name="connsiteY109" fmla="*/ 344453 h 1307270"/>
                <a:gd name="connsiteX110" fmla="*/ 484685 w 1292030"/>
                <a:gd name="connsiteY110" fmla="*/ 216328 h 1307270"/>
                <a:gd name="connsiteX111" fmla="*/ 676521 w 1292030"/>
                <a:gd name="connsiteY111" fmla="*/ 292346 h 1307270"/>
                <a:gd name="connsiteX112" fmla="*/ 553442 w 1292030"/>
                <a:gd name="connsiteY112" fmla="*/ 126722 h 1307270"/>
                <a:gd name="connsiteX113" fmla="*/ 719066 w 1292030"/>
                <a:gd name="connsiteY113" fmla="*/ 249801 h 1307270"/>
                <a:gd name="connsiteX114" fmla="*/ 643048 w 1292030"/>
                <a:gd name="connsiteY114" fmla="*/ 57965 h 1307270"/>
                <a:gd name="connsiteX115" fmla="*/ 771173 w 1292030"/>
                <a:gd name="connsiteY115" fmla="*/ 219715 h 1307270"/>
                <a:gd name="connsiteX116" fmla="*/ 747396 w 1292030"/>
                <a:gd name="connsiteY116" fmla="*/ 14742 h 1307270"/>
                <a:gd name="connsiteX117" fmla="*/ 829290 w 1292030"/>
                <a:gd name="connsiteY117" fmla="*/ 204144 h 130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292030" h="1307270">
                  <a:moveTo>
                    <a:pt x="653972" y="779778"/>
                  </a:moveTo>
                  <a:lnTo>
                    <a:pt x="645595" y="786413"/>
                  </a:lnTo>
                  <a:lnTo>
                    <a:pt x="651620" y="785714"/>
                  </a:lnTo>
                  <a:close/>
                  <a:moveTo>
                    <a:pt x="765892" y="691124"/>
                  </a:moveTo>
                  <a:lnTo>
                    <a:pt x="683264" y="756575"/>
                  </a:lnTo>
                  <a:lnTo>
                    <a:pt x="661049" y="784621"/>
                  </a:lnTo>
                  <a:lnTo>
                    <a:pt x="756328" y="773568"/>
                  </a:lnTo>
                  <a:close/>
                  <a:moveTo>
                    <a:pt x="829290" y="661166"/>
                  </a:moveTo>
                  <a:lnTo>
                    <a:pt x="781976" y="770593"/>
                  </a:lnTo>
                  <a:lnTo>
                    <a:pt x="844350" y="763358"/>
                  </a:lnTo>
                  <a:close/>
                  <a:moveTo>
                    <a:pt x="771173" y="645595"/>
                  </a:moveTo>
                  <a:lnTo>
                    <a:pt x="739971" y="684986"/>
                  </a:lnTo>
                  <a:lnTo>
                    <a:pt x="767887" y="673924"/>
                  </a:lnTo>
                  <a:close/>
                  <a:moveTo>
                    <a:pt x="552059" y="622285"/>
                  </a:moveTo>
                  <a:lnTo>
                    <a:pt x="524143" y="633347"/>
                  </a:lnTo>
                  <a:lnTo>
                    <a:pt x="520857" y="661675"/>
                  </a:lnTo>
                  <a:close/>
                  <a:moveTo>
                    <a:pt x="719066" y="615509"/>
                  </a:moveTo>
                  <a:lnTo>
                    <a:pt x="684950" y="640862"/>
                  </a:lnTo>
                  <a:lnTo>
                    <a:pt x="615509" y="734306"/>
                  </a:lnTo>
                  <a:lnTo>
                    <a:pt x="682512" y="707755"/>
                  </a:lnTo>
                  <a:close/>
                  <a:moveTo>
                    <a:pt x="676521" y="572964"/>
                  </a:moveTo>
                  <a:lnTo>
                    <a:pt x="609518" y="599515"/>
                  </a:lnTo>
                  <a:lnTo>
                    <a:pt x="572964" y="691761"/>
                  </a:lnTo>
                  <a:lnTo>
                    <a:pt x="607080" y="666409"/>
                  </a:lnTo>
                  <a:close/>
                  <a:moveTo>
                    <a:pt x="510054" y="536678"/>
                  </a:moveTo>
                  <a:lnTo>
                    <a:pt x="447680" y="543913"/>
                  </a:lnTo>
                  <a:lnTo>
                    <a:pt x="462740" y="646104"/>
                  </a:lnTo>
                  <a:close/>
                  <a:moveTo>
                    <a:pt x="630982" y="522650"/>
                  </a:moveTo>
                  <a:lnTo>
                    <a:pt x="535702" y="533702"/>
                  </a:lnTo>
                  <a:lnTo>
                    <a:pt x="526138" y="616147"/>
                  </a:lnTo>
                  <a:lnTo>
                    <a:pt x="608767" y="550695"/>
                  </a:lnTo>
                  <a:close/>
                  <a:moveTo>
                    <a:pt x="646435" y="520857"/>
                  </a:moveTo>
                  <a:lnTo>
                    <a:pt x="640411" y="521556"/>
                  </a:lnTo>
                  <a:lnTo>
                    <a:pt x="638059" y="527492"/>
                  </a:lnTo>
                  <a:close/>
                  <a:moveTo>
                    <a:pt x="859375" y="0"/>
                  </a:moveTo>
                  <a:lnTo>
                    <a:pt x="889460" y="204144"/>
                  </a:lnTo>
                  <a:lnTo>
                    <a:pt x="971354" y="14742"/>
                  </a:lnTo>
                  <a:lnTo>
                    <a:pt x="947577" y="219715"/>
                  </a:lnTo>
                  <a:lnTo>
                    <a:pt x="1075703" y="57965"/>
                  </a:lnTo>
                  <a:lnTo>
                    <a:pt x="999684" y="249801"/>
                  </a:lnTo>
                  <a:lnTo>
                    <a:pt x="1165308" y="126722"/>
                  </a:lnTo>
                  <a:lnTo>
                    <a:pt x="1042229" y="292346"/>
                  </a:lnTo>
                  <a:lnTo>
                    <a:pt x="1234065" y="216328"/>
                  </a:lnTo>
                  <a:lnTo>
                    <a:pt x="1072315" y="344453"/>
                  </a:lnTo>
                  <a:lnTo>
                    <a:pt x="1277288" y="320676"/>
                  </a:lnTo>
                  <a:lnTo>
                    <a:pt x="1087886" y="402570"/>
                  </a:lnTo>
                  <a:lnTo>
                    <a:pt x="1292030" y="432655"/>
                  </a:lnTo>
                  <a:lnTo>
                    <a:pt x="1087886" y="462740"/>
                  </a:lnTo>
                  <a:lnTo>
                    <a:pt x="1277288" y="544634"/>
                  </a:lnTo>
                  <a:lnTo>
                    <a:pt x="1072315" y="520857"/>
                  </a:lnTo>
                  <a:lnTo>
                    <a:pt x="1234065" y="648983"/>
                  </a:lnTo>
                  <a:lnTo>
                    <a:pt x="1042229" y="572964"/>
                  </a:lnTo>
                  <a:lnTo>
                    <a:pt x="1165308" y="738588"/>
                  </a:lnTo>
                  <a:lnTo>
                    <a:pt x="999684" y="615509"/>
                  </a:lnTo>
                  <a:lnTo>
                    <a:pt x="1075703" y="807345"/>
                  </a:lnTo>
                  <a:lnTo>
                    <a:pt x="947577" y="645595"/>
                  </a:lnTo>
                  <a:lnTo>
                    <a:pt x="971354" y="850568"/>
                  </a:lnTo>
                  <a:lnTo>
                    <a:pt x="889460" y="661166"/>
                  </a:lnTo>
                  <a:lnTo>
                    <a:pt x="859375" y="865310"/>
                  </a:lnTo>
                  <a:lnTo>
                    <a:pt x="844623" y="765207"/>
                  </a:lnTo>
                  <a:lnTo>
                    <a:pt x="770435" y="797284"/>
                  </a:lnTo>
                  <a:lnTo>
                    <a:pt x="747396" y="850568"/>
                  </a:lnTo>
                  <a:lnTo>
                    <a:pt x="752687" y="804958"/>
                  </a:lnTo>
                  <a:lnTo>
                    <a:pt x="661166" y="844530"/>
                  </a:lnTo>
                  <a:lnTo>
                    <a:pt x="865310" y="874615"/>
                  </a:lnTo>
                  <a:lnTo>
                    <a:pt x="661166" y="904700"/>
                  </a:lnTo>
                  <a:lnTo>
                    <a:pt x="850568" y="986594"/>
                  </a:lnTo>
                  <a:lnTo>
                    <a:pt x="645595" y="962817"/>
                  </a:lnTo>
                  <a:lnTo>
                    <a:pt x="807345" y="1090943"/>
                  </a:lnTo>
                  <a:lnTo>
                    <a:pt x="615509" y="1014924"/>
                  </a:lnTo>
                  <a:lnTo>
                    <a:pt x="738588" y="1180548"/>
                  </a:lnTo>
                  <a:lnTo>
                    <a:pt x="572964" y="1057469"/>
                  </a:lnTo>
                  <a:lnTo>
                    <a:pt x="648983" y="1249305"/>
                  </a:lnTo>
                  <a:lnTo>
                    <a:pt x="520857" y="1087555"/>
                  </a:lnTo>
                  <a:lnTo>
                    <a:pt x="544634" y="1292528"/>
                  </a:lnTo>
                  <a:lnTo>
                    <a:pt x="462740" y="1103126"/>
                  </a:lnTo>
                  <a:lnTo>
                    <a:pt x="432655" y="1307270"/>
                  </a:lnTo>
                  <a:lnTo>
                    <a:pt x="402570" y="1103126"/>
                  </a:lnTo>
                  <a:lnTo>
                    <a:pt x="320676" y="1292528"/>
                  </a:lnTo>
                  <a:lnTo>
                    <a:pt x="344453" y="1087555"/>
                  </a:lnTo>
                  <a:lnTo>
                    <a:pt x="216328" y="1249305"/>
                  </a:lnTo>
                  <a:lnTo>
                    <a:pt x="292346" y="1057469"/>
                  </a:lnTo>
                  <a:lnTo>
                    <a:pt x="126722" y="1180548"/>
                  </a:lnTo>
                  <a:lnTo>
                    <a:pt x="249801" y="1014924"/>
                  </a:lnTo>
                  <a:lnTo>
                    <a:pt x="57965" y="1090943"/>
                  </a:lnTo>
                  <a:lnTo>
                    <a:pt x="219715" y="962817"/>
                  </a:lnTo>
                  <a:lnTo>
                    <a:pt x="14742" y="986594"/>
                  </a:lnTo>
                  <a:lnTo>
                    <a:pt x="204144" y="904700"/>
                  </a:lnTo>
                  <a:lnTo>
                    <a:pt x="0" y="874615"/>
                  </a:lnTo>
                  <a:lnTo>
                    <a:pt x="204144" y="844530"/>
                  </a:lnTo>
                  <a:lnTo>
                    <a:pt x="14742" y="762636"/>
                  </a:lnTo>
                  <a:lnTo>
                    <a:pt x="219715" y="786413"/>
                  </a:lnTo>
                  <a:lnTo>
                    <a:pt x="57965" y="658288"/>
                  </a:lnTo>
                  <a:lnTo>
                    <a:pt x="249801" y="734306"/>
                  </a:lnTo>
                  <a:lnTo>
                    <a:pt x="126722" y="568682"/>
                  </a:lnTo>
                  <a:lnTo>
                    <a:pt x="292346" y="691761"/>
                  </a:lnTo>
                  <a:lnTo>
                    <a:pt x="216328" y="499925"/>
                  </a:lnTo>
                  <a:lnTo>
                    <a:pt x="344453" y="661675"/>
                  </a:lnTo>
                  <a:lnTo>
                    <a:pt x="320676" y="456702"/>
                  </a:lnTo>
                  <a:lnTo>
                    <a:pt x="402570" y="646104"/>
                  </a:lnTo>
                  <a:lnTo>
                    <a:pt x="432655" y="441960"/>
                  </a:lnTo>
                  <a:lnTo>
                    <a:pt x="447408" y="542064"/>
                  </a:lnTo>
                  <a:lnTo>
                    <a:pt x="521595" y="509986"/>
                  </a:lnTo>
                  <a:lnTo>
                    <a:pt x="544634" y="456702"/>
                  </a:lnTo>
                  <a:lnTo>
                    <a:pt x="539343" y="502312"/>
                  </a:lnTo>
                  <a:lnTo>
                    <a:pt x="630864" y="462740"/>
                  </a:lnTo>
                  <a:lnTo>
                    <a:pt x="426720" y="432655"/>
                  </a:lnTo>
                  <a:lnTo>
                    <a:pt x="630864" y="402570"/>
                  </a:lnTo>
                  <a:lnTo>
                    <a:pt x="441462" y="320676"/>
                  </a:lnTo>
                  <a:lnTo>
                    <a:pt x="646435" y="344453"/>
                  </a:lnTo>
                  <a:lnTo>
                    <a:pt x="484685" y="216328"/>
                  </a:lnTo>
                  <a:lnTo>
                    <a:pt x="676521" y="292346"/>
                  </a:lnTo>
                  <a:lnTo>
                    <a:pt x="553442" y="126722"/>
                  </a:lnTo>
                  <a:lnTo>
                    <a:pt x="719066" y="249801"/>
                  </a:lnTo>
                  <a:lnTo>
                    <a:pt x="643048" y="57965"/>
                  </a:lnTo>
                  <a:lnTo>
                    <a:pt x="771173" y="219715"/>
                  </a:lnTo>
                  <a:lnTo>
                    <a:pt x="747396" y="14742"/>
                  </a:lnTo>
                  <a:lnTo>
                    <a:pt x="829290" y="204144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星: 24 pt 74"/>
            <p:cNvSpPr/>
            <p:nvPr/>
          </p:nvSpPr>
          <p:spPr bwMode="auto">
            <a:xfrm>
              <a:off x="8643410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星: 24 pt 75"/>
            <p:cNvSpPr/>
            <p:nvPr/>
          </p:nvSpPr>
          <p:spPr bwMode="auto">
            <a:xfrm>
              <a:off x="8216690" y="486107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24 pt 76"/>
            <p:cNvSpPr/>
            <p:nvPr/>
          </p:nvSpPr>
          <p:spPr bwMode="auto">
            <a:xfrm>
              <a:off x="8716489" y="4918909"/>
              <a:ext cx="865310" cy="865310"/>
            </a:xfrm>
            <a:prstGeom prst="star24">
              <a:avLst>
                <a:gd name="adj" fmla="val 26636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星: 24 pt 77"/>
            <p:cNvSpPr/>
            <p:nvPr/>
          </p:nvSpPr>
          <p:spPr bwMode="auto">
            <a:xfrm>
              <a:off x="9024410" y="522683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5984216" y="4712262"/>
            <a:ext cx="1638337" cy="1638337"/>
            <a:chOff x="5791767" y="4128536"/>
            <a:chExt cx="1638337" cy="1638337"/>
          </a:xfrm>
        </p:grpSpPr>
        <p:sp>
          <p:nvSpPr>
            <p:cNvPr id="80" name="フリーフォーム: 図形 79"/>
            <p:cNvSpPr/>
            <p:nvPr/>
          </p:nvSpPr>
          <p:spPr bwMode="auto">
            <a:xfrm>
              <a:off x="5791767" y="4128536"/>
              <a:ext cx="1257337" cy="1272577"/>
            </a:xfrm>
            <a:custGeom>
              <a:avLst/>
              <a:gdLst>
                <a:gd name="connsiteX0" fmla="*/ 689738 w 1257337"/>
                <a:gd name="connsiteY0" fmla="*/ 768519 h 1272577"/>
                <a:gd name="connsiteX1" fmla="*/ 673500 w 1257337"/>
                <a:gd name="connsiteY1" fmla="*/ 778948 h 1272577"/>
                <a:gd name="connsiteX2" fmla="*/ 687522 w 1257337"/>
                <a:gd name="connsiteY2" fmla="*/ 778694 h 1272577"/>
                <a:gd name="connsiteX3" fmla="*/ 762837 w 1257337"/>
                <a:gd name="connsiteY3" fmla="*/ 721568 h 1272577"/>
                <a:gd name="connsiteX4" fmla="*/ 711766 w 1257337"/>
                <a:gd name="connsiteY4" fmla="*/ 754370 h 1272577"/>
                <a:gd name="connsiteX5" fmla="*/ 696245 w 1257337"/>
                <a:gd name="connsiteY5" fmla="*/ 778536 h 1272577"/>
                <a:gd name="connsiteX6" fmla="*/ 761827 w 1257337"/>
                <a:gd name="connsiteY6" fmla="*/ 777348 h 1272577"/>
                <a:gd name="connsiteX7" fmla="*/ 710034 w 1257337"/>
                <a:gd name="connsiteY7" fmla="*/ 675326 h 1272577"/>
                <a:gd name="connsiteX8" fmla="*/ 653259 w 1257337"/>
                <a:gd name="connsiteY8" fmla="*/ 730080 h 1272577"/>
                <a:gd name="connsiteX9" fmla="*/ 700343 w 1257337"/>
                <a:gd name="connsiteY9" fmla="*/ 719826 h 1272577"/>
                <a:gd name="connsiteX10" fmla="*/ 763708 w 1257337"/>
                <a:gd name="connsiteY10" fmla="*/ 673500 h 1272577"/>
                <a:gd name="connsiteX11" fmla="*/ 739420 w 1257337"/>
                <a:gd name="connsiteY11" fmla="*/ 711315 h 1272577"/>
                <a:gd name="connsiteX12" fmla="*/ 763117 w 1257337"/>
                <a:gd name="connsiteY12" fmla="*/ 706154 h 1272577"/>
                <a:gd name="connsiteX13" fmla="*/ 670864 w 1257337"/>
                <a:gd name="connsiteY13" fmla="*/ 623874 h 1272577"/>
                <a:gd name="connsiteX14" fmla="*/ 663599 w 1257337"/>
                <a:gd name="connsiteY14" fmla="*/ 628922 h 1272577"/>
                <a:gd name="connsiteX15" fmla="*/ 623874 w 1257337"/>
                <a:gd name="connsiteY15" fmla="*/ 686104 h 1272577"/>
                <a:gd name="connsiteX16" fmla="*/ 648413 w 1257337"/>
                <a:gd name="connsiteY16" fmla="*/ 675415 h 1272577"/>
                <a:gd name="connsiteX17" fmla="*/ 633463 w 1257337"/>
                <a:gd name="connsiteY17" fmla="*/ 586473 h 1272577"/>
                <a:gd name="connsiteX18" fmla="*/ 608924 w 1257337"/>
                <a:gd name="connsiteY18" fmla="*/ 597162 h 1272577"/>
                <a:gd name="connsiteX19" fmla="*/ 586473 w 1257337"/>
                <a:gd name="connsiteY19" fmla="*/ 648703 h 1272577"/>
                <a:gd name="connsiteX20" fmla="*/ 593739 w 1257337"/>
                <a:gd name="connsiteY20" fmla="*/ 643656 h 1272577"/>
                <a:gd name="connsiteX21" fmla="*/ 517917 w 1257337"/>
                <a:gd name="connsiteY21" fmla="*/ 561262 h 1272577"/>
                <a:gd name="connsiteX22" fmla="*/ 494221 w 1257337"/>
                <a:gd name="connsiteY22" fmla="*/ 566423 h 1272577"/>
                <a:gd name="connsiteX23" fmla="*/ 493629 w 1257337"/>
                <a:gd name="connsiteY23" fmla="*/ 599077 h 1272577"/>
                <a:gd name="connsiteX24" fmla="*/ 604078 w 1257337"/>
                <a:gd name="connsiteY24" fmla="*/ 542497 h 1272577"/>
                <a:gd name="connsiteX25" fmla="*/ 556995 w 1257337"/>
                <a:gd name="connsiteY25" fmla="*/ 552752 h 1272577"/>
                <a:gd name="connsiteX26" fmla="*/ 547303 w 1257337"/>
                <a:gd name="connsiteY26" fmla="*/ 597251 h 1272577"/>
                <a:gd name="connsiteX27" fmla="*/ 561093 w 1257337"/>
                <a:gd name="connsiteY27" fmla="*/ 494041 h 1272577"/>
                <a:gd name="connsiteX28" fmla="*/ 495511 w 1257337"/>
                <a:gd name="connsiteY28" fmla="*/ 495230 h 1272577"/>
                <a:gd name="connsiteX29" fmla="*/ 494500 w 1257337"/>
                <a:gd name="connsiteY29" fmla="*/ 551010 h 1272577"/>
                <a:gd name="connsiteX30" fmla="*/ 545571 w 1257337"/>
                <a:gd name="connsiteY30" fmla="*/ 518207 h 1272577"/>
                <a:gd name="connsiteX31" fmla="*/ 583837 w 1257337"/>
                <a:gd name="connsiteY31" fmla="*/ 493629 h 1272577"/>
                <a:gd name="connsiteX32" fmla="*/ 569816 w 1257337"/>
                <a:gd name="connsiteY32" fmla="*/ 493883 h 1272577"/>
                <a:gd name="connsiteX33" fmla="*/ 567600 w 1257337"/>
                <a:gd name="connsiteY33" fmla="*/ 504058 h 1272577"/>
                <a:gd name="connsiteX34" fmla="*/ 842029 w 1257337"/>
                <a:gd name="connsiteY34" fmla="*/ 0 h 1272577"/>
                <a:gd name="connsiteX35" fmla="*/ 868475 w 1257337"/>
                <a:gd name="connsiteY35" fmla="*/ 146800 h 1272577"/>
                <a:gd name="connsiteX36" fmla="*/ 923051 w 1257337"/>
                <a:gd name="connsiteY36" fmla="*/ 7978 h 1272577"/>
                <a:gd name="connsiteX37" fmla="*/ 920349 w 1257337"/>
                <a:gd name="connsiteY37" fmla="*/ 157117 h 1272577"/>
                <a:gd name="connsiteX38" fmla="*/ 1000959 w 1257337"/>
                <a:gd name="connsiteY38" fmla="*/ 31613 h 1272577"/>
                <a:gd name="connsiteX39" fmla="*/ 969217 w 1257337"/>
                <a:gd name="connsiteY39" fmla="*/ 177358 h 1272577"/>
                <a:gd name="connsiteX40" fmla="*/ 1072761 w 1257337"/>
                <a:gd name="connsiteY40" fmla="*/ 69992 h 1272577"/>
                <a:gd name="connsiteX41" fmla="*/ 1013193 w 1257337"/>
                <a:gd name="connsiteY41" fmla="*/ 206743 h 1272577"/>
                <a:gd name="connsiteX42" fmla="*/ 1135696 w 1257337"/>
                <a:gd name="connsiteY42" fmla="*/ 121641 h 1272577"/>
                <a:gd name="connsiteX43" fmla="*/ 1050594 w 1257337"/>
                <a:gd name="connsiteY43" fmla="*/ 244144 h 1272577"/>
                <a:gd name="connsiteX44" fmla="*/ 1187345 w 1257337"/>
                <a:gd name="connsiteY44" fmla="*/ 184576 h 1272577"/>
                <a:gd name="connsiteX45" fmla="*/ 1079979 w 1257337"/>
                <a:gd name="connsiteY45" fmla="*/ 288120 h 1272577"/>
                <a:gd name="connsiteX46" fmla="*/ 1225724 w 1257337"/>
                <a:gd name="connsiteY46" fmla="*/ 256378 h 1272577"/>
                <a:gd name="connsiteX47" fmla="*/ 1100220 w 1257337"/>
                <a:gd name="connsiteY47" fmla="*/ 336988 h 1272577"/>
                <a:gd name="connsiteX48" fmla="*/ 1249359 w 1257337"/>
                <a:gd name="connsiteY48" fmla="*/ 334286 h 1272577"/>
                <a:gd name="connsiteX49" fmla="*/ 1110537 w 1257337"/>
                <a:gd name="connsiteY49" fmla="*/ 388862 h 1272577"/>
                <a:gd name="connsiteX50" fmla="*/ 1257337 w 1257337"/>
                <a:gd name="connsiteY50" fmla="*/ 415309 h 1272577"/>
                <a:gd name="connsiteX51" fmla="*/ 1110537 w 1257337"/>
                <a:gd name="connsiteY51" fmla="*/ 441755 h 1272577"/>
                <a:gd name="connsiteX52" fmla="*/ 1249359 w 1257337"/>
                <a:gd name="connsiteY52" fmla="*/ 496331 h 1272577"/>
                <a:gd name="connsiteX53" fmla="*/ 1100220 w 1257337"/>
                <a:gd name="connsiteY53" fmla="*/ 493629 h 1272577"/>
                <a:gd name="connsiteX54" fmla="*/ 1225724 w 1257337"/>
                <a:gd name="connsiteY54" fmla="*/ 574239 h 1272577"/>
                <a:gd name="connsiteX55" fmla="*/ 1079979 w 1257337"/>
                <a:gd name="connsiteY55" fmla="*/ 542497 h 1272577"/>
                <a:gd name="connsiteX56" fmla="*/ 1187345 w 1257337"/>
                <a:gd name="connsiteY56" fmla="*/ 646041 h 1272577"/>
                <a:gd name="connsiteX57" fmla="*/ 1050594 w 1257337"/>
                <a:gd name="connsiteY57" fmla="*/ 586473 h 1272577"/>
                <a:gd name="connsiteX58" fmla="*/ 1135696 w 1257337"/>
                <a:gd name="connsiteY58" fmla="*/ 708976 h 1272577"/>
                <a:gd name="connsiteX59" fmla="*/ 1013193 w 1257337"/>
                <a:gd name="connsiteY59" fmla="*/ 623874 h 1272577"/>
                <a:gd name="connsiteX60" fmla="*/ 1072761 w 1257337"/>
                <a:gd name="connsiteY60" fmla="*/ 760625 h 1272577"/>
                <a:gd name="connsiteX61" fmla="*/ 969217 w 1257337"/>
                <a:gd name="connsiteY61" fmla="*/ 653259 h 1272577"/>
                <a:gd name="connsiteX62" fmla="*/ 1000959 w 1257337"/>
                <a:gd name="connsiteY62" fmla="*/ 799004 h 1272577"/>
                <a:gd name="connsiteX63" fmla="*/ 920349 w 1257337"/>
                <a:gd name="connsiteY63" fmla="*/ 673500 h 1272577"/>
                <a:gd name="connsiteX64" fmla="*/ 923051 w 1257337"/>
                <a:gd name="connsiteY64" fmla="*/ 822639 h 1272577"/>
                <a:gd name="connsiteX65" fmla="*/ 868475 w 1257337"/>
                <a:gd name="connsiteY65" fmla="*/ 683817 h 1272577"/>
                <a:gd name="connsiteX66" fmla="*/ 842029 w 1257337"/>
                <a:gd name="connsiteY66" fmla="*/ 830617 h 1272577"/>
                <a:gd name="connsiteX67" fmla="*/ 815582 w 1257337"/>
                <a:gd name="connsiteY67" fmla="*/ 683817 h 1272577"/>
                <a:gd name="connsiteX68" fmla="*/ 778934 w 1257337"/>
                <a:gd name="connsiteY68" fmla="*/ 777038 h 1272577"/>
                <a:gd name="connsiteX69" fmla="*/ 822639 w 1257337"/>
                <a:gd name="connsiteY69" fmla="*/ 776246 h 1272577"/>
                <a:gd name="connsiteX70" fmla="*/ 771312 w 1257337"/>
                <a:gd name="connsiteY70" fmla="*/ 796425 h 1272577"/>
                <a:gd name="connsiteX71" fmla="*/ 761006 w 1257337"/>
                <a:gd name="connsiteY71" fmla="*/ 822639 h 1272577"/>
                <a:gd name="connsiteX72" fmla="*/ 761411 w 1257337"/>
                <a:gd name="connsiteY72" fmla="*/ 800317 h 1272577"/>
                <a:gd name="connsiteX73" fmla="*/ 683817 w 1257337"/>
                <a:gd name="connsiteY73" fmla="*/ 830822 h 1272577"/>
                <a:gd name="connsiteX74" fmla="*/ 830617 w 1257337"/>
                <a:gd name="connsiteY74" fmla="*/ 857269 h 1272577"/>
                <a:gd name="connsiteX75" fmla="*/ 683817 w 1257337"/>
                <a:gd name="connsiteY75" fmla="*/ 883715 h 1272577"/>
                <a:gd name="connsiteX76" fmla="*/ 822639 w 1257337"/>
                <a:gd name="connsiteY76" fmla="*/ 938291 h 1272577"/>
                <a:gd name="connsiteX77" fmla="*/ 673500 w 1257337"/>
                <a:gd name="connsiteY77" fmla="*/ 935589 h 1272577"/>
                <a:gd name="connsiteX78" fmla="*/ 799004 w 1257337"/>
                <a:gd name="connsiteY78" fmla="*/ 1016199 h 1272577"/>
                <a:gd name="connsiteX79" fmla="*/ 653259 w 1257337"/>
                <a:gd name="connsiteY79" fmla="*/ 984457 h 1272577"/>
                <a:gd name="connsiteX80" fmla="*/ 760625 w 1257337"/>
                <a:gd name="connsiteY80" fmla="*/ 1088001 h 1272577"/>
                <a:gd name="connsiteX81" fmla="*/ 623874 w 1257337"/>
                <a:gd name="connsiteY81" fmla="*/ 1028433 h 1272577"/>
                <a:gd name="connsiteX82" fmla="*/ 708976 w 1257337"/>
                <a:gd name="connsiteY82" fmla="*/ 1150936 h 1272577"/>
                <a:gd name="connsiteX83" fmla="*/ 586473 w 1257337"/>
                <a:gd name="connsiteY83" fmla="*/ 1065834 h 1272577"/>
                <a:gd name="connsiteX84" fmla="*/ 646041 w 1257337"/>
                <a:gd name="connsiteY84" fmla="*/ 1202585 h 1272577"/>
                <a:gd name="connsiteX85" fmla="*/ 542497 w 1257337"/>
                <a:gd name="connsiteY85" fmla="*/ 1095219 h 1272577"/>
                <a:gd name="connsiteX86" fmla="*/ 574239 w 1257337"/>
                <a:gd name="connsiteY86" fmla="*/ 1240964 h 1272577"/>
                <a:gd name="connsiteX87" fmla="*/ 493629 w 1257337"/>
                <a:gd name="connsiteY87" fmla="*/ 1115460 h 1272577"/>
                <a:gd name="connsiteX88" fmla="*/ 496331 w 1257337"/>
                <a:gd name="connsiteY88" fmla="*/ 1264599 h 1272577"/>
                <a:gd name="connsiteX89" fmla="*/ 441755 w 1257337"/>
                <a:gd name="connsiteY89" fmla="*/ 1125777 h 1272577"/>
                <a:gd name="connsiteX90" fmla="*/ 415309 w 1257337"/>
                <a:gd name="connsiteY90" fmla="*/ 1272577 h 1272577"/>
                <a:gd name="connsiteX91" fmla="*/ 388862 w 1257337"/>
                <a:gd name="connsiteY91" fmla="*/ 1125777 h 1272577"/>
                <a:gd name="connsiteX92" fmla="*/ 334286 w 1257337"/>
                <a:gd name="connsiteY92" fmla="*/ 1264599 h 1272577"/>
                <a:gd name="connsiteX93" fmla="*/ 336988 w 1257337"/>
                <a:gd name="connsiteY93" fmla="*/ 1115460 h 1272577"/>
                <a:gd name="connsiteX94" fmla="*/ 256378 w 1257337"/>
                <a:gd name="connsiteY94" fmla="*/ 1240964 h 1272577"/>
                <a:gd name="connsiteX95" fmla="*/ 288120 w 1257337"/>
                <a:gd name="connsiteY95" fmla="*/ 1095219 h 1272577"/>
                <a:gd name="connsiteX96" fmla="*/ 184576 w 1257337"/>
                <a:gd name="connsiteY96" fmla="*/ 1202585 h 1272577"/>
                <a:gd name="connsiteX97" fmla="*/ 244144 w 1257337"/>
                <a:gd name="connsiteY97" fmla="*/ 1065834 h 1272577"/>
                <a:gd name="connsiteX98" fmla="*/ 121641 w 1257337"/>
                <a:gd name="connsiteY98" fmla="*/ 1150936 h 1272577"/>
                <a:gd name="connsiteX99" fmla="*/ 206743 w 1257337"/>
                <a:gd name="connsiteY99" fmla="*/ 1028433 h 1272577"/>
                <a:gd name="connsiteX100" fmla="*/ 69992 w 1257337"/>
                <a:gd name="connsiteY100" fmla="*/ 1088001 h 1272577"/>
                <a:gd name="connsiteX101" fmla="*/ 177358 w 1257337"/>
                <a:gd name="connsiteY101" fmla="*/ 984457 h 1272577"/>
                <a:gd name="connsiteX102" fmla="*/ 31613 w 1257337"/>
                <a:gd name="connsiteY102" fmla="*/ 1016199 h 1272577"/>
                <a:gd name="connsiteX103" fmla="*/ 157117 w 1257337"/>
                <a:gd name="connsiteY103" fmla="*/ 935589 h 1272577"/>
                <a:gd name="connsiteX104" fmla="*/ 7978 w 1257337"/>
                <a:gd name="connsiteY104" fmla="*/ 938291 h 1272577"/>
                <a:gd name="connsiteX105" fmla="*/ 146800 w 1257337"/>
                <a:gd name="connsiteY105" fmla="*/ 883715 h 1272577"/>
                <a:gd name="connsiteX106" fmla="*/ 0 w 1257337"/>
                <a:gd name="connsiteY106" fmla="*/ 857269 h 1272577"/>
                <a:gd name="connsiteX107" fmla="*/ 146800 w 1257337"/>
                <a:gd name="connsiteY107" fmla="*/ 830822 h 1272577"/>
                <a:gd name="connsiteX108" fmla="*/ 7978 w 1257337"/>
                <a:gd name="connsiteY108" fmla="*/ 776246 h 1272577"/>
                <a:gd name="connsiteX109" fmla="*/ 157117 w 1257337"/>
                <a:gd name="connsiteY109" fmla="*/ 778948 h 1272577"/>
                <a:gd name="connsiteX110" fmla="*/ 31613 w 1257337"/>
                <a:gd name="connsiteY110" fmla="*/ 698338 h 1272577"/>
                <a:gd name="connsiteX111" fmla="*/ 177358 w 1257337"/>
                <a:gd name="connsiteY111" fmla="*/ 730080 h 1272577"/>
                <a:gd name="connsiteX112" fmla="*/ 69992 w 1257337"/>
                <a:gd name="connsiteY112" fmla="*/ 626536 h 1272577"/>
                <a:gd name="connsiteX113" fmla="*/ 206743 w 1257337"/>
                <a:gd name="connsiteY113" fmla="*/ 686104 h 1272577"/>
                <a:gd name="connsiteX114" fmla="*/ 121641 w 1257337"/>
                <a:gd name="connsiteY114" fmla="*/ 563601 h 1272577"/>
                <a:gd name="connsiteX115" fmla="*/ 244144 w 1257337"/>
                <a:gd name="connsiteY115" fmla="*/ 648703 h 1272577"/>
                <a:gd name="connsiteX116" fmla="*/ 184576 w 1257337"/>
                <a:gd name="connsiteY116" fmla="*/ 511952 h 1272577"/>
                <a:gd name="connsiteX117" fmla="*/ 288120 w 1257337"/>
                <a:gd name="connsiteY117" fmla="*/ 619318 h 1272577"/>
                <a:gd name="connsiteX118" fmla="*/ 256378 w 1257337"/>
                <a:gd name="connsiteY118" fmla="*/ 473573 h 1272577"/>
                <a:gd name="connsiteX119" fmla="*/ 336988 w 1257337"/>
                <a:gd name="connsiteY119" fmla="*/ 599077 h 1272577"/>
                <a:gd name="connsiteX120" fmla="*/ 334286 w 1257337"/>
                <a:gd name="connsiteY120" fmla="*/ 449938 h 1272577"/>
                <a:gd name="connsiteX121" fmla="*/ 388862 w 1257337"/>
                <a:gd name="connsiteY121" fmla="*/ 588760 h 1272577"/>
                <a:gd name="connsiteX122" fmla="*/ 415309 w 1257337"/>
                <a:gd name="connsiteY122" fmla="*/ 441960 h 1272577"/>
                <a:gd name="connsiteX123" fmla="*/ 441755 w 1257337"/>
                <a:gd name="connsiteY123" fmla="*/ 588760 h 1272577"/>
                <a:gd name="connsiteX124" fmla="*/ 478404 w 1257337"/>
                <a:gd name="connsiteY124" fmla="*/ 495539 h 1272577"/>
                <a:gd name="connsiteX125" fmla="*/ 434698 w 1257337"/>
                <a:gd name="connsiteY125" fmla="*/ 496331 h 1272577"/>
                <a:gd name="connsiteX126" fmla="*/ 486025 w 1257337"/>
                <a:gd name="connsiteY126" fmla="*/ 476153 h 1272577"/>
                <a:gd name="connsiteX127" fmla="*/ 496331 w 1257337"/>
                <a:gd name="connsiteY127" fmla="*/ 449938 h 1272577"/>
                <a:gd name="connsiteX128" fmla="*/ 495927 w 1257337"/>
                <a:gd name="connsiteY128" fmla="*/ 472260 h 1272577"/>
                <a:gd name="connsiteX129" fmla="*/ 573520 w 1257337"/>
                <a:gd name="connsiteY129" fmla="*/ 441755 h 1272577"/>
                <a:gd name="connsiteX130" fmla="*/ 426720 w 1257337"/>
                <a:gd name="connsiteY130" fmla="*/ 415309 h 1272577"/>
                <a:gd name="connsiteX131" fmla="*/ 573520 w 1257337"/>
                <a:gd name="connsiteY131" fmla="*/ 388862 h 1272577"/>
                <a:gd name="connsiteX132" fmla="*/ 434698 w 1257337"/>
                <a:gd name="connsiteY132" fmla="*/ 334286 h 1272577"/>
                <a:gd name="connsiteX133" fmla="*/ 583837 w 1257337"/>
                <a:gd name="connsiteY133" fmla="*/ 336988 h 1272577"/>
                <a:gd name="connsiteX134" fmla="*/ 458333 w 1257337"/>
                <a:gd name="connsiteY134" fmla="*/ 256378 h 1272577"/>
                <a:gd name="connsiteX135" fmla="*/ 604078 w 1257337"/>
                <a:gd name="connsiteY135" fmla="*/ 288120 h 1272577"/>
                <a:gd name="connsiteX136" fmla="*/ 496712 w 1257337"/>
                <a:gd name="connsiteY136" fmla="*/ 184576 h 1272577"/>
                <a:gd name="connsiteX137" fmla="*/ 633463 w 1257337"/>
                <a:gd name="connsiteY137" fmla="*/ 244144 h 1272577"/>
                <a:gd name="connsiteX138" fmla="*/ 548361 w 1257337"/>
                <a:gd name="connsiteY138" fmla="*/ 121641 h 1272577"/>
                <a:gd name="connsiteX139" fmla="*/ 670864 w 1257337"/>
                <a:gd name="connsiteY139" fmla="*/ 206743 h 1272577"/>
                <a:gd name="connsiteX140" fmla="*/ 611296 w 1257337"/>
                <a:gd name="connsiteY140" fmla="*/ 69992 h 1272577"/>
                <a:gd name="connsiteX141" fmla="*/ 714840 w 1257337"/>
                <a:gd name="connsiteY141" fmla="*/ 177358 h 1272577"/>
                <a:gd name="connsiteX142" fmla="*/ 683098 w 1257337"/>
                <a:gd name="connsiteY142" fmla="*/ 31613 h 1272577"/>
                <a:gd name="connsiteX143" fmla="*/ 763708 w 1257337"/>
                <a:gd name="connsiteY143" fmla="*/ 157117 h 1272577"/>
                <a:gd name="connsiteX144" fmla="*/ 761006 w 1257337"/>
                <a:gd name="connsiteY144" fmla="*/ 7978 h 1272577"/>
                <a:gd name="connsiteX145" fmla="*/ 815582 w 1257337"/>
                <a:gd name="connsiteY145" fmla="*/ 146800 h 127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257337" h="1272577">
                  <a:moveTo>
                    <a:pt x="689738" y="768519"/>
                  </a:moveTo>
                  <a:lnTo>
                    <a:pt x="673500" y="778948"/>
                  </a:lnTo>
                  <a:lnTo>
                    <a:pt x="687522" y="778694"/>
                  </a:lnTo>
                  <a:close/>
                  <a:moveTo>
                    <a:pt x="762837" y="721568"/>
                  </a:moveTo>
                  <a:lnTo>
                    <a:pt x="711766" y="754370"/>
                  </a:lnTo>
                  <a:lnTo>
                    <a:pt x="696245" y="778536"/>
                  </a:lnTo>
                  <a:lnTo>
                    <a:pt x="761827" y="777348"/>
                  </a:lnTo>
                  <a:close/>
                  <a:moveTo>
                    <a:pt x="710034" y="675326"/>
                  </a:moveTo>
                  <a:lnTo>
                    <a:pt x="653259" y="730080"/>
                  </a:lnTo>
                  <a:lnTo>
                    <a:pt x="700343" y="719826"/>
                  </a:lnTo>
                  <a:close/>
                  <a:moveTo>
                    <a:pt x="763708" y="673500"/>
                  </a:moveTo>
                  <a:lnTo>
                    <a:pt x="739420" y="711315"/>
                  </a:lnTo>
                  <a:lnTo>
                    <a:pt x="763117" y="706154"/>
                  </a:lnTo>
                  <a:close/>
                  <a:moveTo>
                    <a:pt x="670864" y="623874"/>
                  </a:moveTo>
                  <a:lnTo>
                    <a:pt x="663599" y="628922"/>
                  </a:lnTo>
                  <a:lnTo>
                    <a:pt x="623874" y="686104"/>
                  </a:lnTo>
                  <a:lnTo>
                    <a:pt x="648413" y="675415"/>
                  </a:lnTo>
                  <a:close/>
                  <a:moveTo>
                    <a:pt x="633463" y="586473"/>
                  </a:moveTo>
                  <a:lnTo>
                    <a:pt x="608924" y="597162"/>
                  </a:lnTo>
                  <a:lnTo>
                    <a:pt x="586473" y="648703"/>
                  </a:lnTo>
                  <a:lnTo>
                    <a:pt x="593739" y="643656"/>
                  </a:lnTo>
                  <a:close/>
                  <a:moveTo>
                    <a:pt x="517917" y="561262"/>
                  </a:moveTo>
                  <a:lnTo>
                    <a:pt x="494221" y="566423"/>
                  </a:lnTo>
                  <a:lnTo>
                    <a:pt x="493629" y="599077"/>
                  </a:lnTo>
                  <a:close/>
                  <a:moveTo>
                    <a:pt x="604078" y="542497"/>
                  </a:moveTo>
                  <a:lnTo>
                    <a:pt x="556995" y="552752"/>
                  </a:lnTo>
                  <a:lnTo>
                    <a:pt x="547303" y="597251"/>
                  </a:lnTo>
                  <a:close/>
                  <a:moveTo>
                    <a:pt x="561093" y="494041"/>
                  </a:moveTo>
                  <a:lnTo>
                    <a:pt x="495511" y="495230"/>
                  </a:lnTo>
                  <a:lnTo>
                    <a:pt x="494500" y="551010"/>
                  </a:lnTo>
                  <a:lnTo>
                    <a:pt x="545571" y="518207"/>
                  </a:lnTo>
                  <a:close/>
                  <a:moveTo>
                    <a:pt x="583837" y="493629"/>
                  </a:moveTo>
                  <a:lnTo>
                    <a:pt x="569816" y="493883"/>
                  </a:lnTo>
                  <a:lnTo>
                    <a:pt x="567600" y="504058"/>
                  </a:lnTo>
                  <a:close/>
                  <a:moveTo>
                    <a:pt x="842029" y="0"/>
                  </a:moveTo>
                  <a:lnTo>
                    <a:pt x="868475" y="146800"/>
                  </a:lnTo>
                  <a:lnTo>
                    <a:pt x="923051" y="7978"/>
                  </a:lnTo>
                  <a:cubicBezTo>
                    <a:pt x="922150" y="57691"/>
                    <a:pt x="921250" y="107404"/>
                    <a:pt x="920349" y="157117"/>
                  </a:cubicBezTo>
                  <a:lnTo>
                    <a:pt x="1000959" y="31613"/>
                  </a:lnTo>
                  <a:lnTo>
                    <a:pt x="969217" y="177358"/>
                  </a:lnTo>
                  <a:lnTo>
                    <a:pt x="1072761" y="69992"/>
                  </a:lnTo>
                  <a:lnTo>
                    <a:pt x="1013193" y="206743"/>
                  </a:lnTo>
                  <a:lnTo>
                    <a:pt x="1135696" y="121641"/>
                  </a:lnTo>
                  <a:lnTo>
                    <a:pt x="1050594" y="244144"/>
                  </a:lnTo>
                  <a:lnTo>
                    <a:pt x="1187345" y="184576"/>
                  </a:lnTo>
                  <a:lnTo>
                    <a:pt x="1079979" y="288120"/>
                  </a:lnTo>
                  <a:lnTo>
                    <a:pt x="1225724" y="256378"/>
                  </a:lnTo>
                  <a:lnTo>
                    <a:pt x="1100220" y="336988"/>
                  </a:lnTo>
                  <a:lnTo>
                    <a:pt x="1249359" y="334286"/>
                  </a:lnTo>
                  <a:lnTo>
                    <a:pt x="1110537" y="388862"/>
                  </a:lnTo>
                  <a:lnTo>
                    <a:pt x="1257337" y="415309"/>
                  </a:lnTo>
                  <a:lnTo>
                    <a:pt x="1110537" y="441755"/>
                  </a:lnTo>
                  <a:lnTo>
                    <a:pt x="1249359" y="496331"/>
                  </a:lnTo>
                  <a:lnTo>
                    <a:pt x="1100220" y="493629"/>
                  </a:lnTo>
                  <a:lnTo>
                    <a:pt x="1225724" y="574239"/>
                  </a:lnTo>
                  <a:lnTo>
                    <a:pt x="1079979" y="542497"/>
                  </a:lnTo>
                  <a:lnTo>
                    <a:pt x="1187345" y="646041"/>
                  </a:lnTo>
                  <a:lnTo>
                    <a:pt x="1050594" y="586473"/>
                  </a:lnTo>
                  <a:lnTo>
                    <a:pt x="1135696" y="708976"/>
                  </a:lnTo>
                  <a:lnTo>
                    <a:pt x="1013193" y="623874"/>
                  </a:lnTo>
                  <a:lnTo>
                    <a:pt x="1072761" y="760625"/>
                  </a:lnTo>
                  <a:lnTo>
                    <a:pt x="969217" y="653259"/>
                  </a:lnTo>
                  <a:lnTo>
                    <a:pt x="1000959" y="799004"/>
                  </a:lnTo>
                  <a:lnTo>
                    <a:pt x="920349" y="673500"/>
                  </a:lnTo>
                  <a:cubicBezTo>
                    <a:pt x="921250" y="723213"/>
                    <a:pt x="922150" y="772926"/>
                    <a:pt x="923051" y="822639"/>
                  </a:cubicBezTo>
                  <a:lnTo>
                    <a:pt x="868475" y="683817"/>
                  </a:lnTo>
                  <a:lnTo>
                    <a:pt x="842029" y="830617"/>
                  </a:lnTo>
                  <a:lnTo>
                    <a:pt x="815582" y="683817"/>
                  </a:lnTo>
                  <a:lnTo>
                    <a:pt x="778934" y="777038"/>
                  </a:lnTo>
                  <a:lnTo>
                    <a:pt x="822639" y="776246"/>
                  </a:lnTo>
                  <a:lnTo>
                    <a:pt x="771312" y="796425"/>
                  </a:lnTo>
                  <a:lnTo>
                    <a:pt x="761006" y="822639"/>
                  </a:lnTo>
                  <a:lnTo>
                    <a:pt x="761411" y="800317"/>
                  </a:lnTo>
                  <a:lnTo>
                    <a:pt x="683817" y="830822"/>
                  </a:lnTo>
                  <a:lnTo>
                    <a:pt x="830617" y="857269"/>
                  </a:lnTo>
                  <a:lnTo>
                    <a:pt x="683817" y="883715"/>
                  </a:lnTo>
                  <a:lnTo>
                    <a:pt x="822639" y="938291"/>
                  </a:lnTo>
                  <a:lnTo>
                    <a:pt x="673500" y="935589"/>
                  </a:lnTo>
                  <a:lnTo>
                    <a:pt x="799004" y="1016199"/>
                  </a:lnTo>
                  <a:lnTo>
                    <a:pt x="653259" y="984457"/>
                  </a:lnTo>
                  <a:lnTo>
                    <a:pt x="760625" y="1088001"/>
                  </a:lnTo>
                  <a:lnTo>
                    <a:pt x="623874" y="1028433"/>
                  </a:lnTo>
                  <a:lnTo>
                    <a:pt x="708976" y="1150936"/>
                  </a:lnTo>
                  <a:lnTo>
                    <a:pt x="586473" y="1065834"/>
                  </a:lnTo>
                  <a:lnTo>
                    <a:pt x="646041" y="1202585"/>
                  </a:lnTo>
                  <a:lnTo>
                    <a:pt x="542497" y="1095219"/>
                  </a:lnTo>
                  <a:lnTo>
                    <a:pt x="574239" y="1240964"/>
                  </a:lnTo>
                  <a:lnTo>
                    <a:pt x="493629" y="1115460"/>
                  </a:lnTo>
                  <a:cubicBezTo>
                    <a:pt x="494530" y="1165173"/>
                    <a:pt x="495430" y="1214886"/>
                    <a:pt x="496331" y="1264599"/>
                  </a:cubicBezTo>
                  <a:lnTo>
                    <a:pt x="441755" y="1125777"/>
                  </a:lnTo>
                  <a:lnTo>
                    <a:pt x="415309" y="1272577"/>
                  </a:lnTo>
                  <a:lnTo>
                    <a:pt x="388862" y="1125777"/>
                  </a:lnTo>
                  <a:lnTo>
                    <a:pt x="334286" y="1264599"/>
                  </a:lnTo>
                  <a:cubicBezTo>
                    <a:pt x="335187" y="1214886"/>
                    <a:pt x="336087" y="1165173"/>
                    <a:pt x="336988" y="1115460"/>
                  </a:cubicBezTo>
                  <a:lnTo>
                    <a:pt x="256378" y="1240964"/>
                  </a:lnTo>
                  <a:lnTo>
                    <a:pt x="288120" y="1095219"/>
                  </a:lnTo>
                  <a:lnTo>
                    <a:pt x="184576" y="1202585"/>
                  </a:lnTo>
                  <a:lnTo>
                    <a:pt x="244144" y="1065834"/>
                  </a:lnTo>
                  <a:lnTo>
                    <a:pt x="121641" y="1150936"/>
                  </a:lnTo>
                  <a:lnTo>
                    <a:pt x="206743" y="1028433"/>
                  </a:lnTo>
                  <a:lnTo>
                    <a:pt x="69992" y="1088001"/>
                  </a:lnTo>
                  <a:lnTo>
                    <a:pt x="177358" y="984457"/>
                  </a:lnTo>
                  <a:lnTo>
                    <a:pt x="31613" y="1016199"/>
                  </a:lnTo>
                  <a:lnTo>
                    <a:pt x="157117" y="935589"/>
                  </a:lnTo>
                  <a:lnTo>
                    <a:pt x="7978" y="938291"/>
                  </a:lnTo>
                  <a:lnTo>
                    <a:pt x="146800" y="883715"/>
                  </a:lnTo>
                  <a:lnTo>
                    <a:pt x="0" y="857269"/>
                  </a:lnTo>
                  <a:lnTo>
                    <a:pt x="146800" y="830822"/>
                  </a:lnTo>
                  <a:lnTo>
                    <a:pt x="7978" y="776246"/>
                  </a:lnTo>
                  <a:lnTo>
                    <a:pt x="157117" y="778948"/>
                  </a:lnTo>
                  <a:lnTo>
                    <a:pt x="31613" y="698338"/>
                  </a:lnTo>
                  <a:lnTo>
                    <a:pt x="177358" y="730080"/>
                  </a:lnTo>
                  <a:lnTo>
                    <a:pt x="69992" y="626536"/>
                  </a:lnTo>
                  <a:lnTo>
                    <a:pt x="206743" y="686104"/>
                  </a:lnTo>
                  <a:lnTo>
                    <a:pt x="121641" y="563601"/>
                  </a:lnTo>
                  <a:lnTo>
                    <a:pt x="244144" y="648703"/>
                  </a:lnTo>
                  <a:lnTo>
                    <a:pt x="184576" y="511952"/>
                  </a:lnTo>
                  <a:lnTo>
                    <a:pt x="288120" y="619318"/>
                  </a:lnTo>
                  <a:lnTo>
                    <a:pt x="256378" y="473573"/>
                  </a:lnTo>
                  <a:lnTo>
                    <a:pt x="336988" y="599077"/>
                  </a:lnTo>
                  <a:cubicBezTo>
                    <a:pt x="336087" y="549364"/>
                    <a:pt x="335187" y="499651"/>
                    <a:pt x="334286" y="449938"/>
                  </a:cubicBezTo>
                  <a:lnTo>
                    <a:pt x="388862" y="588760"/>
                  </a:lnTo>
                  <a:lnTo>
                    <a:pt x="415309" y="441960"/>
                  </a:lnTo>
                  <a:lnTo>
                    <a:pt x="441755" y="588760"/>
                  </a:lnTo>
                  <a:lnTo>
                    <a:pt x="478404" y="495539"/>
                  </a:lnTo>
                  <a:lnTo>
                    <a:pt x="434698" y="496331"/>
                  </a:lnTo>
                  <a:lnTo>
                    <a:pt x="486025" y="476153"/>
                  </a:lnTo>
                  <a:lnTo>
                    <a:pt x="496331" y="449938"/>
                  </a:lnTo>
                  <a:lnTo>
                    <a:pt x="495927" y="472260"/>
                  </a:lnTo>
                  <a:lnTo>
                    <a:pt x="573520" y="441755"/>
                  </a:lnTo>
                  <a:lnTo>
                    <a:pt x="426720" y="415309"/>
                  </a:lnTo>
                  <a:lnTo>
                    <a:pt x="573520" y="388862"/>
                  </a:lnTo>
                  <a:lnTo>
                    <a:pt x="434698" y="334286"/>
                  </a:lnTo>
                  <a:lnTo>
                    <a:pt x="583837" y="336988"/>
                  </a:lnTo>
                  <a:lnTo>
                    <a:pt x="458333" y="256378"/>
                  </a:lnTo>
                  <a:lnTo>
                    <a:pt x="604078" y="288120"/>
                  </a:lnTo>
                  <a:lnTo>
                    <a:pt x="496712" y="184576"/>
                  </a:lnTo>
                  <a:lnTo>
                    <a:pt x="633463" y="244144"/>
                  </a:lnTo>
                  <a:lnTo>
                    <a:pt x="548361" y="121641"/>
                  </a:lnTo>
                  <a:lnTo>
                    <a:pt x="670864" y="206743"/>
                  </a:lnTo>
                  <a:lnTo>
                    <a:pt x="611296" y="69992"/>
                  </a:lnTo>
                  <a:lnTo>
                    <a:pt x="714840" y="177358"/>
                  </a:lnTo>
                  <a:lnTo>
                    <a:pt x="683098" y="31613"/>
                  </a:lnTo>
                  <a:lnTo>
                    <a:pt x="763708" y="157117"/>
                  </a:lnTo>
                  <a:cubicBezTo>
                    <a:pt x="762807" y="107404"/>
                    <a:pt x="761907" y="57691"/>
                    <a:pt x="761006" y="7978"/>
                  </a:cubicBezTo>
                  <a:lnTo>
                    <a:pt x="815582" y="14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星: 24 pt 80"/>
            <p:cNvSpPr/>
            <p:nvPr/>
          </p:nvSpPr>
          <p:spPr bwMode="auto">
            <a:xfrm>
              <a:off x="6509061" y="441911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星: 24 pt 81"/>
            <p:cNvSpPr/>
            <p:nvPr/>
          </p:nvSpPr>
          <p:spPr bwMode="auto">
            <a:xfrm>
              <a:off x="6082341" y="486107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32 pt 82"/>
            <p:cNvSpPr/>
            <p:nvPr/>
          </p:nvSpPr>
          <p:spPr bwMode="auto">
            <a:xfrm>
              <a:off x="6599487" y="4936256"/>
              <a:ext cx="830617" cy="830617"/>
            </a:xfrm>
            <a:prstGeom prst="star32">
              <a:avLst>
                <a:gd name="adj" fmla="val 32483"/>
              </a:avLst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星: 24 pt 83"/>
            <p:cNvSpPr/>
            <p:nvPr/>
          </p:nvSpPr>
          <p:spPr bwMode="auto">
            <a:xfrm>
              <a:off x="6890061" y="5226830"/>
              <a:ext cx="249468" cy="249468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pptx536_弾痕のイラスト1</dc:title>
  <dc:subject>pptx536_弾痕のイラスト1</dc:subject>
  <dc:creator>http://www.digipot.net</dc:creator>
  <cp:lastModifiedBy/>
  <cp:revision>1</cp:revision>
  <dcterms:created xsi:type="dcterms:W3CDTF">2014-01-30T05:12:09Z</dcterms:created>
  <dcterms:modified xsi:type="dcterms:W3CDTF">2017-03-13T04:51:34Z</dcterms:modified>
  <cp:category/>
  <cp:version>1</cp:version>
</cp:coreProperties>
</file>