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630" y="16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4"/>
          <p:cNvSpPr>
            <a:spLocks/>
          </p:cNvSpPr>
          <p:nvPr/>
        </p:nvSpPr>
        <p:spPr bwMode="auto">
          <a:xfrm>
            <a:off x="903825" y="816256"/>
            <a:ext cx="598487" cy="1684338"/>
          </a:xfrm>
          <a:custGeom>
            <a:avLst/>
            <a:gdLst>
              <a:gd name="T0" fmla="*/ 401 w 753"/>
              <a:gd name="T1" fmla="*/ 49 h 2123"/>
              <a:gd name="T2" fmla="*/ 378 w 753"/>
              <a:gd name="T3" fmla="*/ 119 h 2123"/>
              <a:gd name="T4" fmla="*/ 373 w 753"/>
              <a:gd name="T5" fmla="*/ 178 h 2123"/>
              <a:gd name="T6" fmla="*/ 401 w 753"/>
              <a:gd name="T7" fmla="*/ 240 h 2123"/>
              <a:gd name="T8" fmla="*/ 341 w 753"/>
              <a:gd name="T9" fmla="*/ 344 h 2123"/>
              <a:gd name="T10" fmla="*/ 266 w 753"/>
              <a:gd name="T11" fmla="*/ 370 h 2123"/>
              <a:gd name="T12" fmla="*/ 209 w 753"/>
              <a:gd name="T13" fmla="*/ 442 h 2123"/>
              <a:gd name="T14" fmla="*/ 196 w 753"/>
              <a:gd name="T15" fmla="*/ 526 h 2123"/>
              <a:gd name="T16" fmla="*/ 201 w 753"/>
              <a:gd name="T17" fmla="*/ 667 h 2123"/>
              <a:gd name="T18" fmla="*/ 199 w 753"/>
              <a:gd name="T19" fmla="*/ 761 h 2123"/>
              <a:gd name="T20" fmla="*/ 225 w 753"/>
              <a:gd name="T21" fmla="*/ 836 h 2123"/>
              <a:gd name="T22" fmla="*/ 240 w 753"/>
              <a:gd name="T23" fmla="*/ 874 h 2123"/>
              <a:gd name="T24" fmla="*/ 235 w 753"/>
              <a:gd name="T25" fmla="*/ 960 h 2123"/>
              <a:gd name="T26" fmla="*/ 215 w 753"/>
              <a:gd name="T27" fmla="*/ 1191 h 2123"/>
              <a:gd name="T28" fmla="*/ 210 w 753"/>
              <a:gd name="T29" fmla="*/ 1313 h 2123"/>
              <a:gd name="T30" fmla="*/ 212 w 753"/>
              <a:gd name="T31" fmla="*/ 1479 h 2123"/>
              <a:gd name="T32" fmla="*/ 191 w 753"/>
              <a:gd name="T33" fmla="*/ 1573 h 2123"/>
              <a:gd name="T34" fmla="*/ 105 w 753"/>
              <a:gd name="T35" fmla="*/ 1720 h 2123"/>
              <a:gd name="T36" fmla="*/ 30 w 753"/>
              <a:gd name="T37" fmla="*/ 1975 h 2123"/>
              <a:gd name="T38" fmla="*/ 0 w 753"/>
              <a:gd name="T39" fmla="*/ 2090 h 2123"/>
              <a:gd name="T40" fmla="*/ 5 w 753"/>
              <a:gd name="T41" fmla="*/ 2117 h 2123"/>
              <a:gd name="T42" fmla="*/ 69 w 753"/>
              <a:gd name="T43" fmla="*/ 2119 h 2123"/>
              <a:gd name="T44" fmla="*/ 119 w 753"/>
              <a:gd name="T45" fmla="*/ 2099 h 2123"/>
              <a:gd name="T46" fmla="*/ 166 w 753"/>
              <a:gd name="T47" fmla="*/ 2038 h 2123"/>
              <a:gd name="T48" fmla="*/ 303 w 753"/>
              <a:gd name="T49" fmla="*/ 1690 h 2123"/>
              <a:gd name="T50" fmla="*/ 415 w 753"/>
              <a:gd name="T51" fmla="*/ 1493 h 2123"/>
              <a:gd name="T52" fmla="*/ 424 w 753"/>
              <a:gd name="T53" fmla="*/ 1458 h 2123"/>
              <a:gd name="T54" fmla="*/ 477 w 753"/>
              <a:gd name="T55" fmla="*/ 1327 h 2123"/>
              <a:gd name="T56" fmla="*/ 497 w 753"/>
              <a:gd name="T57" fmla="*/ 1305 h 2123"/>
              <a:gd name="T58" fmla="*/ 527 w 753"/>
              <a:gd name="T59" fmla="*/ 1371 h 2123"/>
              <a:gd name="T60" fmla="*/ 539 w 753"/>
              <a:gd name="T61" fmla="*/ 1477 h 2123"/>
              <a:gd name="T62" fmla="*/ 489 w 753"/>
              <a:gd name="T63" fmla="*/ 2028 h 2123"/>
              <a:gd name="T64" fmla="*/ 497 w 753"/>
              <a:gd name="T65" fmla="*/ 2085 h 2123"/>
              <a:gd name="T66" fmla="*/ 511 w 753"/>
              <a:gd name="T67" fmla="*/ 2107 h 2123"/>
              <a:gd name="T68" fmla="*/ 581 w 753"/>
              <a:gd name="T69" fmla="*/ 2118 h 2123"/>
              <a:gd name="T70" fmla="*/ 612 w 753"/>
              <a:gd name="T71" fmla="*/ 2097 h 2123"/>
              <a:gd name="T72" fmla="*/ 621 w 753"/>
              <a:gd name="T73" fmla="*/ 2044 h 2123"/>
              <a:gd name="T74" fmla="*/ 616 w 753"/>
              <a:gd name="T75" fmla="*/ 1911 h 2123"/>
              <a:gd name="T76" fmla="*/ 711 w 753"/>
              <a:gd name="T77" fmla="*/ 1706 h 2123"/>
              <a:gd name="T78" fmla="*/ 709 w 753"/>
              <a:gd name="T79" fmla="*/ 1567 h 2123"/>
              <a:gd name="T80" fmla="*/ 744 w 753"/>
              <a:gd name="T81" fmla="*/ 848 h 2123"/>
              <a:gd name="T82" fmla="*/ 748 w 753"/>
              <a:gd name="T83" fmla="*/ 684 h 2123"/>
              <a:gd name="T84" fmla="*/ 753 w 753"/>
              <a:gd name="T85" fmla="*/ 561 h 2123"/>
              <a:gd name="T86" fmla="*/ 744 w 753"/>
              <a:gd name="T87" fmla="*/ 472 h 2123"/>
              <a:gd name="T88" fmla="*/ 717 w 753"/>
              <a:gd name="T89" fmla="*/ 431 h 2123"/>
              <a:gd name="T90" fmla="*/ 572 w 753"/>
              <a:gd name="T91" fmla="*/ 353 h 2123"/>
              <a:gd name="T92" fmla="*/ 586 w 753"/>
              <a:gd name="T93" fmla="*/ 314 h 2123"/>
              <a:gd name="T94" fmla="*/ 608 w 753"/>
              <a:gd name="T95" fmla="*/ 276 h 2123"/>
              <a:gd name="T96" fmla="*/ 631 w 753"/>
              <a:gd name="T97" fmla="*/ 177 h 2123"/>
              <a:gd name="T98" fmla="*/ 599 w 753"/>
              <a:gd name="T99" fmla="*/ 59 h 2123"/>
              <a:gd name="T100" fmla="*/ 548 w 753"/>
              <a:gd name="T101" fmla="*/ 15 h 2123"/>
              <a:gd name="T102" fmla="*/ 487 w 753"/>
              <a:gd name="T103" fmla="*/ 2 h 2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53" h="2123">
                <a:moveTo>
                  <a:pt x="470" y="0"/>
                </a:moveTo>
                <a:lnTo>
                  <a:pt x="470" y="0"/>
                </a:lnTo>
                <a:lnTo>
                  <a:pt x="439" y="21"/>
                </a:lnTo>
                <a:lnTo>
                  <a:pt x="416" y="38"/>
                </a:lnTo>
                <a:lnTo>
                  <a:pt x="401" y="49"/>
                </a:lnTo>
                <a:lnTo>
                  <a:pt x="401" y="49"/>
                </a:lnTo>
                <a:lnTo>
                  <a:pt x="398" y="55"/>
                </a:lnTo>
                <a:lnTo>
                  <a:pt x="393" y="68"/>
                </a:lnTo>
                <a:lnTo>
                  <a:pt x="383" y="101"/>
                </a:lnTo>
                <a:lnTo>
                  <a:pt x="378" y="119"/>
                </a:lnTo>
                <a:lnTo>
                  <a:pt x="374" y="137"/>
                </a:lnTo>
                <a:lnTo>
                  <a:pt x="372" y="155"/>
                </a:lnTo>
                <a:lnTo>
                  <a:pt x="372" y="167"/>
                </a:lnTo>
                <a:lnTo>
                  <a:pt x="372" y="167"/>
                </a:lnTo>
                <a:lnTo>
                  <a:pt x="373" y="178"/>
                </a:lnTo>
                <a:lnTo>
                  <a:pt x="377" y="190"/>
                </a:lnTo>
                <a:lnTo>
                  <a:pt x="382" y="202"/>
                </a:lnTo>
                <a:lnTo>
                  <a:pt x="387" y="215"/>
                </a:lnTo>
                <a:lnTo>
                  <a:pt x="396" y="233"/>
                </a:lnTo>
                <a:lnTo>
                  <a:pt x="401" y="240"/>
                </a:lnTo>
                <a:lnTo>
                  <a:pt x="435" y="275"/>
                </a:lnTo>
                <a:lnTo>
                  <a:pt x="421" y="314"/>
                </a:lnTo>
                <a:lnTo>
                  <a:pt x="401" y="333"/>
                </a:lnTo>
                <a:lnTo>
                  <a:pt x="401" y="333"/>
                </a:lnTo>
                <a:lnTo>
                  <a:pt x="341" y="344"/>
                </a:lnTo>
                <a:lnTo>
                  <a:pt x="299" y="354"/>
                </a:lnTo>
                <a:lnTo>
                  <a:pt x="283" y="359"/>
                </a:lnTo>
                <a:lnTo>
                  <a:pt x="274" y="363"/>
                </a:lnTo>
                <a:lnTo>
                  <a:pt x="274" y="363"/>
                </a:lnTo>
                <a:lnTo>
                  <a:pt x="266" y="370"/>
                </a:lnTo>
                <a:lnTo>
                  <a:pt x="253" y="381"/>
                </a:lnTo>
                <a:lnTo>
                  <a:pt x="237" y="401"/>
                </a:lnTo>
                <a:lnTo>
                  <a:pt x="215" y="431"/>
                </a:lnTo>
                <a:lnTo>
                  <a:pt x="215" y="431"/>
                </a:lnTo>
                <a:lnTo>
                  <a:pt x="209" y="442"/>
                </a:lnTo>
                <a:lnTo>
                  <a:pt x="204" y="456"/>
                </a:lnTo>
                <a:lnTo>
                  <a:pt x="201" y="471"/>
                </a:lnTo>
                <a:lnTo>
                  <a:pt x="198" y="488"/>
                </a:lnTo>
                <a:lnTo>
                  <a:pt x="197" y="506"/>
                </a:lnTo>
                <a:lnTo>
                  <a:pt x="196" y="526"/>
                </a:lnTo>
                <a:lnTo>
                  <a:pt x="196" y="565"/>
                </a:lnTo>
                <a:lnTo>
                  <a:pt x="196" y="602"/>
                </a:lnTo>
                <a:lnTo>
                  <a:pt x="198" y="633"/>
                </a:lnTo>
                <a:lnTo>
                  <a:pt x="201" y="667"/>
                </a:lnTo>
                <a:lnTo>
                  <a:pt x="201" y="667"/>
                </a:lnTo>
                <a:lnTo>
                  <a:pt x="199" y="684"/>
                </a:lnTo>
                <a:lnTo>
                  <a:pt x="198" y="700"/>
                </a:lnTo>
                <a:lnTo>
                  <a:pt x="197" y="718"/>
                </a:lnTo>
                <a:lnTo>
                  <a:pt x="197" y="739"/>
                </a:lnTo>
                <a:lnTo>
                  <a:pt x="199" y="761"/>
                </a:lnTo>
                <a:lnTo>
                  <a:pt x="203" y="783"/>
                </a:lnTo>
                <a:lnTo>
                  <a:pt x="207" y="794"/>
                </a:lnTo>
                <a:lnTo>
                  <a:pt x="210" y="804"/>
                </a:lnTo>
                <a:lnTo>
                  <a:pt x="210" y="804"/>
                </a:lnTo>
                <a:lnTo>
                  <a:pt x="225" y="836"/>
                </a:lnTo>
                <a:lnTo>
                  <a:pt x="234" y="853"/>
                </a:lnTo>
                <a:lnTo>
                  <a:pt x="239" y="861"/>
                </a:lnTo>
                <a:lnTo>
                  <a:pt x="240" y="862"/>
                </a:lnTo>
                <a:lnTo>
                  <a:pt x="240" y="862"/>
                </a:lnTo>
                <a:lnTo>
                  <a:pt x="240" y="874"/>
                </a:lnTo>
                <a:lnTo>
                  <a:pt x="241" y="898"/>
                </a:lnTo>
                <a:lnTo>
                  <a:pt x="239" y="931"/>
                </a:lnTo>
                <a:lnTo>
                  <a:pt x="237" y="947"/>
                </a:lnTo>
                <a:lnTo>
                  <a:pt x="235" y="960"/>
                </a:lnTo>
                <a:lnTo>
                  <a:pt x="235" y="960"/>
                </a:lnTo>
                <a:lnTo>
                  <a:pt x="231" y="980"/>
                </a:lnTo>
                <a:lnTo>
                  <a:pt x="228" y="1011"/>
                </a:lnTo>
                <a:lnTo>
                  <a:pt x="221" y="1089"/>
                </a:lnTo>
                <a:lnTo>
                  <a:pt x="217" y="1164"/>
                </a:lnTo>
                <a:lnTo>
                  <a:pt x="215" y="1191"/>
                </a:lnTo>
                <a:lnTo>
                  <a:pt x="215" y="1205"/>
                </a:lnTo>
                <a:lnTo>
                  <a:pt x="215" y="1205"/>
                </a:lnTo>
                <a:lnTo>
                  <a:pt x="215" y="1230"/>
                </a:lnTo>
                <a:lnTo>
                  <a:pt x="213" y="1267"/>
                </a:lnTo>
                <a:lnTo>
                  <a:pt x="210" y="1313"/>
                </a:lnTo>
                <a:lnTo>
                  <a:pt x="230" y="1323"/>
                </a:lnTo>
                <a:lnTo>
                  <a:pt x="230" y="1323"/>
                </a:lnTo>
                <a:lnTo>
                  <a:pt x="226" y="1357"/>
                </a:lnTo>
                <a:lnTo>
                  <a:pt x="218" y="1434"/>
                </a:lnTo>
                <a:lnTo>
                  <a:pt x="212" y="1479"/>
                </a:lnTo>
                <a:lnTo>
                  <a:pt x="206" y="1519"/>
                </a:lnTo>
                <a:lnTo>
                  <a:pt x="198" y="1552"/>
                </a:lnTo>
                <a:lnTo>
                  <a:pt x="195" y="1564"/>
                </a:lnTo>
                <a:lnTo>
                  <a:pt x="191" y="1573"/>
                </a:lnTo>
                <a:lnTo>
                  <a:pt x="191" y="1573"/>
                </a:lnTo>
                <a:lnTo>
                  <a:pt x="149" y="1645"/>
                </a:lnTo>
                <a:lnTo>
                  <a:pt x="127" y="1682"/>
                </a:lnTo>
                <a:lnTo>
                  <a:pt x="113" y="1705"/>
                </a:lnTo>
                <a:lnTo>
                  <a:pt x="113" y="1705"/>
                </a:lnTo>
                <a:lnTo>
                  <a:pt x="105" y="1720"/>
                </a:lnTo>
                <a:lnTo>
                  <a:pt x="93" y="1749"/>
                </a:lnTo>
                <a:lnTo>
                  <a:pt x="64" y="1830"/>
                </a:lnTo>
                <a:lnTo>
                  <a:pt x="25" y="1940"/>
                </a:lnTo>
                <a:lnTo>
                  <a:pt x="30" y="1975"/>
                </a:lnTo>
                <a:lnTo>
                  <a:pt x="30" y="1975"/>
                </a:lnTo>
                <a:lnTo>
                  <a:pt x="23" y="1995"/>
                </a:lnTo>
                <a:lnTo>
                  <a:pt x="16" y="2016"/>
                </a:lnTo>
                <a:lnTo>
                  <a:pt x="10" y="2042"/>
                </a:lnTo>
                <a:lnTo>
                  <a:pt x="4" y="2066"/>
                </a:lnTo>
                <a:lnTo>
                  <a:pt x="0" y="2090"/>
                </a:lnTo>
                <a:lnTo>
                  <a:pt x="0" y="2099"/>
                </a:lnTo>
                <a:lnTo>
                  <a:pt x="0" y="2107"/>
                </a:lnTo>
                <a:lnTo>
                  <a:pt x="3" y="2113"/>
                </a:lnTo>
                <a:lnTo>
                  <a:pt x="5" y="2117"/>
                </a:lnTo>
                <a:lnTo>
                  <a:pt x="5" y="2117"/>
                </a:lnTo>
                <a:lnTo>
                  <a:pt x="14" y="2120"/>
                </a:lnTo>
                <a:lnTo>
                  <a:pt x="26" y="2122"/>
                </a:lnTo>
                <a:lnTo>
                  <a:pt x="39" y="2123"/>
                </a:lnTo>
                <a:lnTo>
                  <a:pt x="53" y="2122"/>
                </a:lnTo>
                <a:lnTo>
                  <a:pt x="69" y="2119"/>
                </a:lnTo>
                <a:lnTo>
                  <a:pt x="83" y="2117"/>
                </a:lnTo>
                <a:lnTo>
                  <a:pt x="97" y="2112"/>
                </a:lnTo>
                <a:lnTo>
                  <a:pt x="108" y="2107"/>
                </a:lnTo>
                <a:lnTo>
                  <a:pt x="108" y="2107"/>
                </a:lnTo>
                <a:lnTo>
                  <a:pt x="119" y="2099"/>
                </a:lnTo>
                <a:lnTo>
                  <a:pt x="129" y="2090"/>
                </a:lnTo>
                <a:lnTo>
                  <a:pt x="138" y="2079"/>
                </a:lnTo>
                <a:lnTo>
                  <a:pt x="148" y="2066"/>
                </a:lnTo>
                <a:lnTo>
                  <a:pt x="162" y="2047"/>
                </a:lnTo>
                <a:lnTo>
                  <a:pt x="166" y="2038"/>
                </a:lnTo>
                <a:lnTo>
                  <a:pt x="147" y="1999"/>
                </a:lnTo>
                <a:lnTo>
                  <a:pt x="171" y="1940"/>
                </a:lnTo>
                <a:lnTo>
                  <a:pt x="206" y="1940"/>
                </a:lnTo>
                <a:lnTo>
                  <a:pt x="303" y="1690"/>
                </a:lnTo>
                <a:lnTo>
                  <a:pt x="303" y="1690"/>
                </a:lnTo>
                <a:lnTo>
                  <a:pt x="322" y="1661"/>
                </a:lnTo>
                <a:lnTo>
                  <a:pt x="362" y="1595"/>
                </a:lnTo>
                <a:lnTo>
                  <a:pt x="383" y="1557"/>
                </a:lnTo>
                <a:lnTo>
                  <a:pt x="401" y="1523"/>
                </a:lnTo>
                <a:lnTo>
                  <a:pt x="415" y="1493"/>
                </a:lnTo>
                <a:lnTo>
                  <a:pt x="420" y="1482"/>
                </a:lnTo>
                <a:lnTo>
                  <a:pt x="421" y="1475"/>
                </a:lnTo>
                <a:lnTo>
                  <a:pt x="421" y="1475"/>
                </a:lnTo>
                <a:lnTo>
                  <a:pt x="422" y="1468"/>
                </a:lnTo>
                <a:lnTo>
                  <a:pt x="424" y="1458"/>
                </a:lnTo>
                <a:lnTo>
                  <a:pt x="431" y="1434"/>
                </a:lnTo>
                <a:lnTo>
                  <a:pt x="442" y="1406"/>
                </a:lnTo>
                <a:lnTo>
                  <a:pt x="453" y="1377"/>
                </a:lnTo>
                <a:lnTo>
                  <a:pt x="466" y="1350"/>
                </a:lnTo>
                <a:lnTo>
                  <a:pt x="477" y="1327"/>
                </a:lnTo>
                <a:lnTo>
                  <a:pt x="487" y="1310"/>
                </a:lnTo>
                <a:lnTo>
                  <a:pt x="492" y="1305"/>
                </a:lnTo>
                <a:lnTo>
                  <a:pt x="494" y="1303"/>
                </a:lnTo>
                <a:lnTo>
                  <a:pt x="494" y="1303"/>
                </a:lnTo>
                <a:lnTo>
                  <a:pt x="497" y="1305"/>
                </a:lnTo>
                <a:lnTo>
                  <a:pt x="500" y="1307"/>
                </a:lnTo>
                <a:lnTo>
                  <a:pt x="506" y="1317"/>
                </a:lnTo>
                <a:lnTo>
                  <a:pt x="514" y="1333"/>
                </a:lnTo>
                <a:lnTo>
                  <a:pt x="521" y="1351"/>
                </a:lnTo>
                <a:lnTo>
                  <a:pt x="527" y="1371"/>
                </a:lnTo>
                <a:lnTo>
                  <a:pt x="532" y="1390"/>
                </a:lnTo>
                <a:lnTo>
                  <a:pt x="537" y="1407"/>
                </a:lnTo>
                <a:lnTo>
                  <a:pt x="538" y="1421"/>
                </a:lnTo>
                <a:lnTo>
                  <a:pt x="538" y="1421"/>
                </a:lnTo>
                <a:lnTo>
                  <a:pt x="539" y="1477"/>
                </a:lnTo>
                <a:lnTo>
                  <a:pt x="541" y="1574"/>
                </a:lnTo>
                <a:lnTo>
                  <a:pt x="543" y="1705"/>
                </a:lnTo>
                <a:lnTo>
                  <a:pt x="519" y="1901"/>
                </a:lnTo>
                <a:lnTo>
                  <a:pt x="528" y="1945"/>
                </a:lnTo>
                <a:lnTo>
                  <a:pt x="489" y="2028"/>
                </a:lnTo>
                <a:lnTo>
                  <a:pt x="489" y="2028"/>
                </a:lnTo>
                <a:lnTo>
                  <a:pt x="489" y="2038"/>
                </a:lnTo>
                <a:lnTo>
                  <a:pt x="492" y="2060"/>
                </a:lnTo>
                <a:lnTo>
                  <a:pt x="494" y="2073"/>
                </a:lnTo>
                <a:lnTo>
                  <a:pt x="497" y="2085"/>
                </a:lnTo>
                <a:lnTo>
                  <a:pt x="499" y="2095"/>
                </a:lnTo>
                <a:lnTo>
                  <a:pt x="501" y="2099"/>
                </a:lnTo>
                <a:lnTo>
                  <a:pt x="504" y="2102"/>
                </a:lnTo>
                <a:lnTo>
                  <a:pt x="504" y="2102"/>
                </a:lnTo>
                <a:lnTo>
                  <a:pt x="511" y="2107"/>
                </a:lnTo>
                <a:lnTo>
                  <a:pt x="524" y="2112"/>
                </a:lnTo>
                <a:lnTo>
                  <a:pt x="538" y="2117"/>
                </a:lnTo>
                <a:lnTo>
                  <a:pt x="555" y="2119"/>
                </a:lnTo>
                <a:lnTo>
                  <a:pt x="572" y="2119"/>
                </a:lnTo>
                <a:lnTo>
                  <a:pt x="581" y="2118"/>
                </a:lnTo>
                <a:lnTo>
                  <a:pt x="588" y="2115"/>
                </a:lnTo>
                <a:lnTo>
                  <a:pt x="596" y="2113"/>
                </a:lnTo>
                <a:lnTo>
                  <a:pt x="602" y="2108"/>
                </a:lnTo>
                <a:lnTo>
                  <a:pt x="607" y="2103"/>
                </a:lnTo>
                <a:lnTo>
                  <a:pt x="612" y="2097"/>
                </a:lnTo>
                <a:lnTo>
                  <a:pt x="612" y="2097"/>
                </a:lnTo>
                <a:lnTo>
                  <a:pt x="615" y="2090"/>
                </a:lnTo>
                <a:lnTo>
                  <a:pt x="618" y="2081"/>
                </a:lnTo>
                <a:lnTo>
                  <a:pt x="620" y="2064"/>
                </a:lnTo>
                <a:lnTo>
                  <a:pt x="621" y="2044"/>
                </a:lnTo>
                <a:lnTo>
                  <a:pt x="621" y="2026"/>
                </a:lnTo>
                <a:lnTo>
                  <a:pt x="620" y="2010"/>
                </a:lnTo>
                <a:lnTo>
                  <a:pt x="619" y="1997"/>
                </a:lnTo>
                <a:lnTo>
                  <a:pt x="616" y="1984"/>
                </a:lnTo>
                <a:lnTo>
                  <a:pt x="616" y="1911"/>
                </a:lnTo>
                <a:lnTo>
                  <a:pt x="651" y="1901"/>
                </a:lnTo>
                <a:lnTo>
                  <a:pt x="651" y="1901"/>
                </a:lnTo>
                <a:lnTo>
                  <a:pt x="682" y="1804"/>
                </a:lnTo>
                <a:lnTo>
                  <a:pt x="703" y="1733"/>
                </a:lnTo>
                <a:lnTo>
                  <a:pt x="711" y="1706"/>
                </a:lnTo>
                <a:lnTo>
                  <a:pt x="714" y="1690"/>
                </a:lnTo>
                <a:lnTo>
                  <a:pt x="714" y="1690"/>
                </a:lnTo>
                <a:lnTo>
                  <a:pt x="714" y="1674"/>
                </a:lnTo>
                <a:lnTo>
                  <a:pt x="713" y="1645"/>
                </a:lnTo>
                <a:lnTo>
                  <a:pt x="709" y="1567"/>
                </a:lnTo>
                <a:lnTo>
                  <a:pt x="704" y="1460"/>
                </a:lnTo>
                <a:lnTo>
                  <a:pt x="734" y="1338"/>
                </a:lnTo>
                <a:lnTo>
                  <a:pt x="734" y="1289"/>
                </a:lnTo>
                <a:lnTo>
                  <a:pt x="753" y="1274"/>
                </a:lnTo>
                <a:lnTo>
                  <a:pt x="744" y="848"/>
                </a:lnTo>
                <a:lnTo>
                  <a:pt x="734" y="760"/>
                </a:lnTo>
                <a:lnTo>
                  <a:pt x="734" y="760"/>
                </a:lnTo>
                <a:lnTo>
                  <a:pt x="737" y="745"/>
                </a:lnTo>
                <a:lnTo>
                  <a:pt x="744" y="707"/>
                </a:lnTo>
                <a:lnTo>
                  <a:pt x="748" y="684"/>
                </a:lnTo>
                <a:lnTo>
                  <a:pt x="751" y="658"/>
                </a:lnTo>
                <a:lnTo>
                  <a:pt x="753" y="632"/>
                </a:lnTo>
                <a:lnTo>
                  <a:pt x="753" y="608"/>
                </a:lnTo>
                <a:lnTo>
                  <a:pt x="753" y="608"/>
                </a:lnTo>
                <a:lnTo>
                  <a:pt x="753" y="561"/>
                </a:lnTo>
                <a:lnTo>
                  <a:pt x="753" y="540"/>
                </a:lnTo>
                <a:lnTo>
                  <a:pt x="753" y="520"/>
                </a:lnTo>
                <a:lnTo>
                  <a:pt x="751" y="499"/>
                </a:lnTo>
                <a:lnTo>
                  <a:pt x="746" y="480"/>
                </a:lnTo>
                <a:lnTo>
                  <a:pt x="744" y="472"/>
                </a:lnTo>
                <a:lnTo>
                  <a:pt x="739" y="462"/>
                </a:lnTo>
                <a:lnTo>
                  <a:pt x="735" y="455"/>
                </a:lnTo>
                <a:lnTo>
                  <a:pt x="729" y="446"/>
                </a:lnTo>
                <a:lnTo>
                  <a:pt x="729" y="446"/>
                </a:lnTo>
                <a:lnTo>
                  <a:pt x="717" y="431"/>
                </a:lnTo>
                <a:lnTo>
                  <a:pt x="706" y="418"/>
                </a:lnTo>
                <a:lnTo>
                  <a:pt x="685" y="398"/>
                </a:lnTo>
                <a:lnTo>
                  <a:pt x="670" y="386"/>
                </a:lnTo>
                <a:lnTo>
                  <a:pt x="665" y="382"/>
                </a:lnTo>
                <a:lnTo>
                  <a:pt x="572" y="353"/>
                </a:lnTo>
                <a:lnTo>
                  <a:pt x="572" y="324"/>
                </a:lnTo>
                <a:lnTo>
                  <a:pt x="572" y="324"/>
                </a:lnTo>
                <a:lnTo>
                  <a:pt x="575" y="322"/>
                </a:lnTo>
                <a:lnTo>
                  <a:pt x="581" y="319"/>
                </a:lnTo>
                <a:lnTo>
                  <a:pt x="586" y="314"/>
                </a:lnTo>
                <a:lnTo>
                  <a:pt x="591" y="308"/>
                </a:lnTo>
                <a:lnTo>
                  <a:pt x="596" y="300"/>
                </a:lnTo>
                <a:lnTo>
                  <a:pt x="602" y="289"/>
                </a:lnTo>
                <a:lnTo>
                  <a:pt x="602" y="289"/>
                </a:lnTo>
                <a:lnTo>
                  <a:pt x="608" y="276"/>
                </a:lnTo>
                <a:lnTo>
                  <a:pt x="613" y="259"/>
                </a:lnTo>
                <a:lnTo>
                  <a:pt x="623" y="221"/>
                </a:lnTo>
                <a:lnTo>
                  <a:pt x="629" y="190"/>
                </a:lnTo>
                <a:lnTo>
                  <a:pt x="631" y="177"/>
                </a:lnTo>
                <a:lnTo>
                  <a:pt x="631" y="177"/>
                </a:lnTo>
                <a:lnTo>
                  <a:pt x="624" y="131"/>
                </a:lnTo>
                <a:lnTo>
                  <a:pt x="616" y="84"/>
                </a:lnTo>
                <a:lnTo>
                  <a:pt x="616" y="84"/>
                </a:lnTo>
                <a:lnTo>
                  <a:pt x="612" y="75"/>
                </a:lnTo>
                <a:lnTo>
                  <a:pt x="599" y="59"/>
                </a:lnTo>
                <a:lnTo>
                  <a:pt x="585" y="42"/>
                </a:lnTo>
                <a:lnTo>
                  <a:pt x="572" y="30"/>
                </a:lnTo>
                <a:lnTo>
                  <a:pt x="572" y="30"/>
                </a:lnTo>
                <a:lnTo>
                  <a:pt x="561" y="21"/>
                </a:lnTo>
                <a:lnTo>
                  <a:pt x="548" y="15"/>
                </a:lnTo>
                <a:lnTo>
                  <a:pt x="535" y="9"/>
                </a:lnTo>
                <a:lnTo>
                  <a:pt x="519" y="5"/>
                </a:lnTo>
                <a:lnTo>
                  <a:pt x="519" y="5"/>
                </a:lnTo>
                <a:lnTo>
                  <a:pt x="503" y="3"/>
                </a:lnTo>
                <a:lnTo>
                  <a:pt x="487" y="2"/>
                </a:lnTo>
                <a:lnTo>
                  <a:pt x="470" y="0"/>
                </a:lnTo>
                <a:lnTo>
                  <a:pt x="47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32"/>
          <p:cNvSpPr>
            <a:spLocks noEditPoints="1"/>
          </p:cNvSpPr>
          <p:nvPr/>
        </p:nvSpPr>
        <p:spPr bwMode="auto">
          <a:xfrm>
            <a:off x="4763261" y="798160"/>
            <a:ext cx="508000" cy="1644650"/>
          </a:xfrm>
          <a:custGeom>
            <a:avLst/>
            <a:gdLst>
              <a:gd name="T0" fmla="*/ 243 w 639"/>
              <a:gd name="T1" fmla="*/ 3 h 2071"/>
              <a:gd name="T2" fmla="*/ 167 w 639"/>
              <a:gd name="T3" fmla="*/ 90 h 2071"/>
              <a:gd name="T4" fmla="*/ 134 w 639"/>
              <a:gd name="T5" fmla="*/ 172 h 2071"/>
              <a:gd name="T6" fmla="*/ 137 w 639"/>
              <a:gd name="T7" fmla="*/ 187 h 2071"/>
              <a:gd name="T8" fmla="*/ 155 w 639"/>
              <a:gd name="T9" fmla="*/ 230 h 2071"/>
              <a:gd name="T10" fmla="*/ 176 w 639"/>
              <a:gd name="T11" fmla="*/ 246 h 2071"/>
              <a:gd name="T12" fmla="*/ 216 w 639"/>
              <a:gd name="T13" fmla="*/ 306 h 2071"/>
              <a:gd name="T14" fmla="*/ 221 w 639"/>
              <a:gd name="T15" fmla="*/ 340 h 2071"/>
              <a:gd name="T16" fmla="*/ 169 w 639"/>
              <a:gd name="T17" fmla="*/ 361 h 2071"/>
              <a:gd name="T18" fmla="*/ 115 w 639"/>
              <a:gd name="T19" fmla="*/ 389 h 2071"/>
              <a:gd name="T20" fmla="*/ 71 w 639"/>
              <a:gd name="T21" fmla="*/ 463 h 2071"/>
              <a:gd name="T22" fmla="*/ 16 w 639"/>
              <a:gd name="T23" fmla="*/ 605 h 2071"/>
              <a:gd name="T24" fmla="*/ 65 w 639"/>
              <a:gd name="T25" fmla="*/ 688 h 2071"/>
              <a:gd name="T26" fmla="*/ 84 w 639"/>
              <a:gd name="T27" fmla="*/ 869 h 2071"/>
              <a:gd name="T28" fmla="*/ 60 w 639"/>
              <a:gd name="T29" fmla="*/ 1016 h 2071"/>
              <a:gd name="T30" fmla="*/ 71 w 639"/>
              <a:gd name="T31" fmla="*/ 1179 h 2071"/>
              <a:gd name="T32" fmla="*/ 62 w 639"/>
              <a:gd name="T33" fmla="*/ 1322 h 2071"/>
              <a:gd name="T34" fmla="*/ 67 w 639"/>
              <a:gd name="T35" fmla="*/ 1547 h 2071"/>
              <a:gd name="T36" fmla="*/ 26 w 639"/>
              <a:gd name="T37" fmla="*/ 1756 h 2071"/>
              <a:gd name="T38" fmla="*/ 77 w 639"/>
              <a:gd name="T39" fmla="*/ 1779 h 2071"/>
              <a:gd name="T40" fmla="*/ 148 w 639"/>
              <a:gd name="T41" fmla="*/ 1795 h 2071"/>
              <a:gd name="T42" fmla="*/ 137 w 639"/>
              <a:gd name="T43" fmla="*/ 1985 h 2071"/>
              <a:gd name="T44" fmla="*/ 84 w 639"/>
              <a:gd name="T45" fmla="*/ 2025 h 2071"/>
              <a:gd name="T46" fmla="*/ 88 w 639"/>
              <a:gd name="T47" fmla="*/ 2062 h 2071"/>
              <a:gd name="T48" fmla="*/ 185 w 639"/>
              <a:gd name="T49" fmla="*/ 2061 h 2071"/>
              <a:gd name="T50" fmla="*/ 265 w 639"/>
              <a:gd name="T51" fmla="*/ 2050 h 2071"/>
              <a:gd name="T52" fmla="*/ 290 w 639"/>
              <a:gd name="T53" fmla="*/ 2045 h 2071"/>
              <a:gd name="T54" fmla="*/ 280 w 639"/>
              <a:gd name="T55" fmla="*/ 1986 h 2071"/>
              <a:gd name="T56" fmla="*/ 260 w 639"/>
              <a:gd name="T57" fmla="*/ 1947 h 2071"/>
              <a:gd name="T58" fmla="*/ 251 w 639"/>
              <a:gd name="T59" fmla="*/ 1790 h 2071"/>
              <a:gd name="T60" fmla="*/ 304 w 639"/>
              <a:gd name="T61" fmla="*/ 1741 h 2071"/>
              <a:gd name="T62" fmla="*/ 312 w 639"/>
              <a:gd name="T63" fmla="*/ 1807 h 2071"/>
              <a:gd name="T64" fmla="*/ 392 w 639"/>
              <a:gd name="T65" fmla="*/ 1918 h 2071"/>
              <a:gd name="T66" fmla="*/ 357 w 639"/>
              <a:gd name="T67" fmla="*/ 1968 h 2071"/>
              <a:gd name="T68" fmla="*/ 314 w 639"/>
              <a:gd name="T69" fmla="*/ 2016 h 2071"/>
              <a:gd name="T70" fmla="*/ 317 w 639"/>
              <a:gd name="T71" fmla="*/ 2040 h 2071"/>
              <a:gd name="T72" fmla="*/ 358 w 639"/>
              <a:gd name="T73" fmla="*/ 2050 h 2071"/>
              <a:gd name="T74" fmla="*/ 500 w 639"/>
              <a:gd name="T75" fmla="*/ 2040 h 2071"/>
              <a:gd name="T76" fmla="*/ 481 w 639"/>
              <a:gd name="T77" fmla="*/ 1972 h 2071"/>
              <a:gd name="T78" fmla="*/ 512 w 639"/>
              <a:gd name="T79" fmla="*/ 1795 h 2071"/>
              <a:gd name="T80" fmla="*/ 533 w 639"/>
              <a:gd name="T81" fmla="*/ 1754 h 2071"/>
              <a:gd name="T82" fmla="*/ 521 w 639"/>
              <a:gd name="T83" fmla="*/ 1520 h 2071"/>
              <a:gd name="T84" fmla="*/ 632 w 639"/>
              <a:gd name="T85" fmla="*/ 1472 h 2071"/>
              <a:gd name="T86" fmla="*/ 633 w 639"/>
              <a:gd name="T87" fmla="*/ 1359 h 2071"/>
              <a:gd name="T88" fmla="*/ 632 w 639"/>
              <a:gd name="T89" fmla="*/ 1291 h 2071"/>
              <a:gd name="T90" fmla="*/ 617 w 639"/>
              <a:gd name="T91" fmla="*/ 1193 h 2071"/>
              <a:gd name="T92" fmla="*/ 549 w 639"/>
              <a:gd name="T93" fmla="*/ 1198 h 2071"/>
              <a:gd name="T94" fmla="*/ 525 w 639"/>
              <a:gd name="T95" fmla="*/ 1080 h 2071"/>
              <a:gd name="T96" fmla="*/ 551 w 639"/>
              <a:gd name="T97" fmla="*/ 1062 h 2071"/>
              <a:gd name="T98" fmla="*/ 621 w 639"/>
              <a:gd name="T99" fmla="*/ 775 h 2071"/>
              <a:gd name="T100" fmla="*/ 617 w 639"/>
              <a:gd name="T101" fmla="*/ 644 h 2071"/>
              <a:gd name="T102" fmla="*/ 598 w 639"/>
              <a:gd name="T103" fmla="*/ 459 h 2071"/>
              <a:gd name="T104" fmla="*/ 520 w 639"/>
              <a:gd name="T105" fmla="*/ 359 h 2071"/>
              <a:gd name="T106" fmla="*/ 412 w 639"/>
              <a:gd name="T107" fmla="*/ 277 h 2071"/>
              <a:gd name="T108" fmla="*/ 434 w 639"/>
              <a:gd name="T109" fmla="*/ 219 h 2071"/>
              <a:gd name="T110" fmla="*/ 434 w 639"/>
              <a:gd name="T111" fmla="*/ 163 h 2071"/>
              <a:gd name="T112" fmla="*/ 439 w 639"/>
              <a:gd name="T113" fmla="*/ 148 h 2071"/>
              <a:gd name="T114" fmla="*/ 417 w 639"/>
              <a:gd name="T115" fmla="*/ 66 h 2071"/>
              <a:gd name="T116" fmla="*/ 367 w 639"/>
              <a:gd name="T117" fmla="*/ 25 h 2071"/>
              <a:gd name="T118" fmla="*/ 319 w 639"/>
              <a:gd name="T119" fmla="*/ 6 h 2071"/>
              <a:gd name="T120" fmla="*/ 510 w 639"/>
              <a:gd name="T121" fmla="*/ 1114 h 2071"/>
              <a:gd name="T122" fmla="*/ 529 w 639"/>
              <a:gd name="T123" fmla="*/ 1164 h 2071"/>
              <a:gd name="T124" fmla="*/ 525 w 639"/>
              <a:gd name="T125" fmla="*/ 1207 h 20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39" h="2071">
                <a:moveTo>
                  <a:pt x="295" y="2"/>
                </a:moveTo>
                <a:lnTo>
                  <a:pt x="295" y="2"/>
                </a:lnTo>
                <a:lnTo>
                  <a:pt x="276" y="1"/>
                </a:lnTo>
                <a:lnTo>
                  <a:pt x="262" y="0"/>
                </a:lnTo>
                <a:lnTo>
                  <a:pt x="256" y="0"/>
                </a:lnTo>
                <a:lnTo>
                  <a:pt x="249" y="1"/>
                </a:lnTo>
                <a:lnTo>
                  <a:pt x="243" y="3"/>
                </a:lnTo>
                <a:lnTo>
                  <a:pt x="236" y="7"/>
                </a:lnTo>
                <a:lnTo>
                  <a:pt x="236" y="7"/>
                </a:lnTo>
                <a:lnTo>
                  <a:pt x="221" y="19"/>
                </a:lnTo>
                <a:lnTo>
                  <a:pt x="207" y="32"/>
                </a:lnTo>
                <a:lnTo>
                  <a:pt x="192" y="46"/>
                </a:lnTo>
                <a:lnTo>
                  <a:pt x="172" y="71"/>
                </a:lnTo>
                <a:lnTo>
                  <a:pt x="167" y="90"/>
                </a:lnTo>
                <a:lnTo>
                  <a:pt x="167" y="90"/>
                </a:lnTo>
                <a:lnTo>
                  <a:pt x="158" y="106"/>
                </a:lnTo>
                <a:lnTo>
                  <a:pt x="152" y="117"/>
                </a:lnTo>
                <a:lnTo>
                  <a:pt x="148" y="125"/>
                </a:lnTo>
                <a:lnTo>
                  <a:pt x="148" y="125"/>
                </a:lnTo>
                <a:lnTo>
                  <a:pt x="139" y="155"/>
                </a:lnTo>
                <a:lnTo>
                  <a:pt x="134" y="172"/>
                </a:lnTo>
                <a:lnTo>
                  <a:pt x="133" y="177"/>
                </a:lnTo>
                <a:lnTo>
                  <a:pt x="133" y="179"/>
                </a:lnTo>
                <a:lnTo>
                  <a:pt x="133" y="179"/>
                </a:lnTo>
                <a:lnTo>
                  <a:pt x="133" y="179"/>
                </a:lnTo>
                <a:lnTo>
                  <a:pt x="134" y="179"/>
                </a:lnTo>
                <a:lnTo>
                  <a:pt x="134" y="180"/>
                </a:lnTo>
                <a:lnTo>
                  <a:pt x="137" y="187"/>
                </a:lnTo>
                <a:lnTo>
                  <a:pt x="143" y="209"/>
                </a:lnTo>
                <a:lnTo>
                  <a:pt x="149" y="231"/>
                </a:lnTo>
                <a:lnTo>
                  <a:pt x="152" y="237"/>
                </a:lnTo>
                <a:lnTo>
                  <a:pt x="152" y="239"/>
                </a:lnTo>
                <a:lnTo>
                  <a:pt x="153" y="237"/>
                </a:lnTo>
                <a:lnTo>
                  <a:pt x="153" y="237"/>
                </a:lnTo>
                <a:lnTo>
                  <a:pt x="155" y="230"/>
                </a:lnTo>
                <a:lnTo>
                  <a:pt x="158" y="224"/>
                </a:lnTo>
                <a:lnTo>
                  <a:pt x="159" y="223"/>
                </a:lnTo>
                <a:lnTo>
                  <a:pt x="161" y="224"/>
                </a:lnTo>
                <a:lnTo>
                  <a:pt x="164" y="226"/>
                </a:lnTo>
                <a:lnTo>
                  <a:pt x="167" y="232"/>
                </a:lnTo>
                <a:lnTo>
                  <a:pt x="167" y="232"/>
                </a:lnTo>
                <a:lnTo>
                  <a:pt x="176" y="246"/>
                </a:lnTo>
                <a:lnTo>
                  <a:pt x="183" y="257"/>
                </a:lnTo>
                <a:lnTo>
                  <a:pt x="192" y="267"/>
                </a:lnTo>
                <a:lnTo>
                  <a:pt x="192" y="267"/>
                </a:lnTo>
                <a:lnTo>
                  <a:pt x="203" y="279"/>
                </a:lnTo>
                <a:lnTo>
                  <a:pt x="210" y="292"/>
                </a:lnTo>
                <a:lnTo>
                  <a:pt x="214" y="299"/>
                </a:lnTo>
                <a:lnTo>
                  <a:pt x="216" y="306"/>
                </a:lnTo>
                <a:lnTo>
                  <a:pt x="216" y="306"/>
                </a:lnTo>
                <a:lnTo>
                  <a:pt x="220" y="317"/>
                </a:lnTo>
                <a:lnTo>
                  <a:pt x="224" y="323"/>
                </a:lnTo>
                <a:lnTo>
                  <a:pt x="225" y="326"/>
                </a:lnTo>
                <a:lnTo>
                  <a:pt x="226" y="326"/>
                </a:lnTo>
                <a:lnTo>
                  <a:pt x="221" y="340"/>
                </a:lnTo>
                <a:lnTo>
                  <a:pt x="221" y="340"/>
                </a:lnTo>
                <a:lnTo>
                  <a:pt x="210" y="350"/>
                </a:lnTo>
                <a:lnTo>
                  <a:pt x="200" y="356"/>
                </a:lnTo>
                <a:lnTo>
                  <a:pt x="196" y="359"/>
                </a:lnTo>
                <a:lnTo>
                  <a:pt x="192" y="360"/>
                </a:lnTo>
                <a:lnTo>
                  <a:pt x="192" y="360"/>
                </a:lnTo>
                <a:lnTo>
                  <a:pt x="182" y="360"/>
                </a:lnTo>
                <a:lnTo>
                  <a:pt x="169" y="361"/>
                </a:lnTo>
                <a:lnTo>
                  <a:pt x="153" y="363"/>
                </a:lnTo>
                <a:lnTo>
                  <a:pt x="145" y="366"/>
                </a:lnTo>
                <a:lnTo>
                  <a:pt x="138" y="370"/>
                </a:lnTo>
                <a:lnTo>
                  <a:pt x="138" y="370"/>
                </a:lnTo>
                <a:lnTo>
                  <a:pt x="131" y="375"/>
                </a:lnTo>
                <a:lnTo>
                  <a:pt x="123" y="381"/>
                </a:lnTo>
                <a:lnTo>
                  <a:pt x="115" y="389"/>
                </a:lnTo>
                <a:lnTo>
                  <a:pt x="106" y="398"/>
                </a:lnTo>
                <a:lnTo>
                  <a:pt x="98" y="408"/>
                </a:lnTo>
                <a:lnTo>
                  <a:pt x="90" y="417"/>
                </a:lnTo>
                <a:lnTo>
                  <a:pt x="84" y="428"/>
                </a:lnTo>
                <a:lnTo>
                  <a:pt x="79" y="438"/>
                </a:lnTo>
                <a:lnTo>
                  <a:pt x="79" y="438"/>
                </a:lnTo>
                <a:lnTo>
                  <a:pt x="71" y="463"/>
                </a:lnTo>
                <a:lnTo>
                  <a:pt x="62" y="492"/>
                </a:lnTo>
                <a:lnTo>
                  <a:pt x="53" y="521"/>
                </a:lnTo>
                <a:lnTo>
                  <a:pt x="49" y="532"/>
                </a:lnTo>
                <a:lnTo>
                  <a:pt x="45" y="541"/>
                </a:lnTo>
                <a:lnTo>
                  <a:pt x="45" y="541"/>
                </a:lnTo>
                <a:lnTo>
                  <a:pt x="33" y="567"/>
                </a:lnTo>
                <a:lnTo>
                  <a:pt x="16" y="605"/>
                </a:lnTo>
                <a:lnTo>
                  <a:pt x="9" y="624"/>
                </a:lnTo>
                <a:lnTo>
                  <a:pt x="2" y="640"/>
                </a:lnTo>
                <a:lnTo>
                  <a:pt x="0" y="653"/>
                </a:lnTo>
                <a:lnTo>
                  <a:pt x="0" y="656"/>
                </a:lnTo>
                <a:lnTo>
                  <a:pt x="1" y="659"/>
                </a:lnTo>
                <a:lnTo>
                  <a:pt x="1" y="659"/>
                </a:lnTo>
                <a:lnTo>
                  <a:pt x="65" y="688"/>
                </a:lnTo>
                <a:lnTo>
                  <a:pt x="79" y="698"/>
                </a:lnTo>
                <a:lnTo>
                  <a:pt x="79" y="698"/>
                </a:lnTo>
                <a:lnTo>
                  <a:pt x="83" y="776"/>
                </a:lnTo>
                <a:lnTo>
                  <a:pt x="86" y="834"/>
                </a:lnTo>
                <a:lnTo>
                  <a:pt x="86" y="856"/>
                </a:lnTo>
                <a:lnTo>
                  <a:pt x="84" y="869"/>
                </a:lnTo>
                <a:lnTo>
                  <a:pt x="84" y="869"/>
                </a:lnTo>
                <a:lnTo>
                  <a:pt x="79" y="890"/>
                </a:lnTo>
                <a:lnTo>
                  <a:pt x="71" y="924"/>
                </a:lnTo>
                <a:lnTo>
                  <a:pt x="66" y="944"/>
                </a:lnTo>
                <a:lnTo>
                  <a:pt x="62" y="966"/>
                </a:lnTo>
                <a:lnTo>
                  <a:pt x="60" y="991"/>
                </a:lnTo>
                <a:lnTo>
                  <a:pt x="60" y="1016"/>
                </a:lnTo>
                <a:lnTo>
                  <a:pt x="60" y="1016"/>
                </a:lnTo>
                <a:lnTo>
                  <a:pt x="62" y="1059"/>
                </a:lnTo>
                <a:lnTo>
                  <a:pt x="65" y="1085"/>
                </a:lnTo>
                <a:lnTo>
                  <a:pt x="67" y="1100"/>
                </a:lnTo>
                <a:lnTo>
                  <a:pt x="70" y="1104"/>
                </a:lnTo>
                <a:lnTo>
                  <a:pt x="70" y="1104"/>
                </a:lnTo>
                <a:lnTo>
                  <a:pt x="71" y="1128"/>
                </a:lnTo>
                <a:lnTo>
                  <a:pt x="71" y="1179"/>
                </a:lnTo>
                <a:lnTo>
                  <a:pt x="71" y="1210"/>
                </a:lnTo>
                <a:lnTo>
                  <a:pt x="70" y="1242"/>
                </a:lnTo>
                <a:lnTo>
                  <a:pt x="68" y="1271"/>
                </a:lnTo>
                <a:lnTo>
                  <a:pt x="65" y="1295"/>
                </a:lnTo>
                <a:lnTo>
                  <a:pt x="65" y="1295"/>
                </a:lnTo>
                <a:lnTo>
                  <a:pt x="64" y="1308"/>
                </a:lnTo>
                <a:lnTo>
                  <a:pt x="62" y="1322"/>
                </a:lnTo>
                <a:lnTo>
                  <a:pt x="62" y="1356"/>
                </a:lnTo>
                <a:lnTo>
                  <a:pt x="65" y="1393"/>
                </a:lnTo>
                <a:lnTo>
                  <a:pt x="67" y="1433"/>
                </a:lnTo>
                <a:lnTo>
                  <a:pt x="68" y="1472"/>
                </a:lnTo>
                <a:lnTo>
                  <a:pt x="70" y="1506"/>
                </a:lnTo>
                <a:lnTo>
                  <a:pt x="68" y="1536"/>
                </a:lnTo>
                <a:lnTo>
                  <a:pt x="67" y="1547"/>
                </a:lnTo>
                <a:lnTo>
                  <a:pt x="65" y="1555"/>
                </a:lnTo>
                <a:lnTo>
                  <a:pt x="65" y="1555"/>
                </a:lnTo>
                <a:lnTo>
                  <a:pt x="59" y="1575"/>
                </a:lnTo>
                <a:lnTo>
                  <a:pt x="53" y="1600"/>
                </a:lnTo>
                <a:lnTo>
                  <a:pt x="40" y="1664"/>
                </a:lnTo>
                <a:lnTo>
                  <a:pt x="31" y="1724"/>
                </a:lnTo>
                <a:lnTo>
                  <a:pt x="26" y="1756"/>
                </a:lnTo>
                <a:lnTo>
                  <a:pt x="26" y="1756"/>
                </a:lnTo>
                <a:lnTo>
                  <a:pt x="26" y="1758"/>
                </a:lnTo>
                <a:lnTo>
                  <a:pt x="27" y="1761"/>
                </a:lnTo>
                <a:lnTo>
                  <a:pt x="33" y="1766"/>
                </a:lnTo>
                <a:lnTo>
                  <a:pt x="42" y="1769"/>
                </a:lnTo>
                <a:lnTo>
                  <a:pt x="53" y="1772"/>
                </a:lnTo>
                <a:lnTo>
                  <a:pt x="77" y="1779"/>
                </a:lnTo>
                <a:lnTo>
                  <a:pt x="89" y="1782"/>
                </a:lnTo>
                <a:lnTo>
                  <a:pt x="99" y="1785"/>
                </a:lnTo>
                <a:lnTo>
                  <a:pt x="99" y="1785"/>
                </a:lnTo>
                <a:lnTo>
                  <a:pt x="109" y="1789"/>
                </a:lnTo>
                <a:lnTo>
                  <a:pt x="117" y="1792"/>
                </a:lnTo>
                <a:lnTo>
                  <a:pt x="136" y="1794"/>
                </a:lnTo>
                <a:lnTo>
                  <a:pt x="148" y="1795"/>
                </a:lnTo>
                <a:lnTo>
                  <a:pt x="153" y="1795"/>
                </a:lnTo>
                <a:lnTo>
                  <a:pt x="153" y="1932"/>
                </a:lnTo>
                <a:lnTo>
                  <a:pt x="153" y="1932"/>
                </a:lnTo>
                <a:lnTo>
                  <a:pt x="149" y="1946"/>
                </a:lnTo>
                <a:lnTo>
                  <a:pt x="143" y="1967"/>
                </a:lnTo>
                <a:lnTo>
                  <a:pt x="143" y="1967"/>
                </a:lnTo>
                <a:lnTo>
                  <a:pt x="137" y="1985"/>
                </a:lnTo>
                <a:lnTo>
                  <a:pt x="133" y="1996"/>
                </a:lnTo>
                <a:lnTo>
                  <a:pt x="133" y="1996"/>
                </a:lnTo>
                <a:lnTo>
                  <a:pt x="126" y="1998"/>
                </a:lnTo>
                <a:lnTo>
                  <a:pt x="111" y="2006"/>
                </a:lnTo>
                <a:lnTo>
                  <a:pt x="94" y="2016"/>
                </a:lnTo>
                <a:lnTo>
                  <a:pt x="88" y="2021"/>
                </a:lnTo>
                <a:lnTo>
                  <a:pt x="84" y="2025"/>
                </a:lnTo>
                <a:lnTo>
                  <a:pt x="84" y="2025"/>
                </a:lnTo>
                <a:lnTo>
                  <a:pt x="82" y="2030"/>
                </a:lnTo>
                <a:lnTo>
                  <a:pt x="81" y="2038"/>
                </a:lnTo>
                <a:lnTo>
                  <a:pt x="81" y="2044"/>
                </a:lnTo>
                <a:lnTo>
                  <a:pt x="82" y="2051"/>
                </a:lnTo>
                <a:lnTo>
                  <a:pt x="84" y="2057"/>
                </a:lnTo>
                <a:lnTo>
                  <a:pt x="88" y="2062"/>
                </a:lnTo>
                <a:lnTo>
                  <a:pt x="95" y="2067"/>
                </a:lnTo>
                <a:lnTo>
                  <a:pt x="104" y="2070"/>
                </a:lnTo>
                <a:lnTo>
                  <a:pt x="104" y="2070"/>
                </a:lnTo>
                <a:lnTo>
                  <a:pt x="116" y="2071"/>
                </a:lnTo>
                <a:lnTo>
                  <a:pt x="130" y="2070"/>
                </a:lnTo>
                <a:lnTo>
                  <a:pt x="159" y="2066"/>
                </a:lnTo>
                <a:lnTo>
                  <a:pt x="185" y="2061"/>
                </a:lnTo>
                <a:lnTo>
                  <a:pt x="194" y="2060"/>
                </a:lnTo>
                <a:lnTo>
                  <a:pt x="202" y="2060"/>
                </a:lnTo>
                <a:lnTo>
                  <a:pt x="202" y="2060"/>
                </a:lnTo>
                <a:lnTo>
                  <a:pt x="208" y="2060"/>
                </a:lnTo>
                <a:lnTo>
                  <a:pt x="216" y="2058"/>
                </a:lnTo>
                <a:lnTo>
                  <a:pt x="236" y="2056"/>
                </a:lnTo>
                <a:lnTo>
                  <a:pt x="265" y="2050"/>
                </a:lnTo>
                <a:lnTo>
                  <a:pt x="265" y="2050"/>
                </a:lnTo>
                <a:lnTo>
                  <a:pt x="271" y="2050"/>
                </a:lnTo>
                <a:lnTo>
                  <a:pt x="279" y="2050"/>
                </a:lnTo>
                <a:lnTo>
                  <a:pt x="285" y="2049"/>
                </a:lnTo>
                <a:lnTo>
                  <a:pt x="289" y="2047"/>
                </a:lnTo>
                <a:lnTo>
                  <a:pt x="290" y="2045"/>
                </a:lnTo>
                <a:lnTo>
                  <a:pt x="290" y="2045"/>
                </a:lnTo>
                <a:lnTo>
                  <a:pt x="292" y="2036"/>
                </a:lnTo>
                <a:lnTo>
                  <a:pt x="293" y="2027"/>
                </a:lnTo>
                <a:lnTo>
                  <a:pt x="295" y="2016"/>
                </a:lnTo>
                <a:lnTo>
                  <a:pt x="295" y="2016"/>
                </a:lnTo>
                <a:lnTo>
                  <a:pt x="289" y="2001"/>
                </a:lnTo>
                <a:lnTo>
                  <a:pt x="284" y="1991"/>
                </a:lnTo>
                <a:lnTo>
                  <a:pt x="280" y="1986"/>
                </a:lnTo>
                <a:lnTo>
                  <a:pt x="280" y="1986"/>
                </a:lnTo>
                <a:lnTo>
                  <a:pt x="279" y="1985"/>
                </a:lnTo>
                <a:lnTo>
                  <a:pt x="276" y="1980"/>
                </a:lnTo>
                <a:lnTo>
                  <a:pt x="273" y="1969"/>
                </a:lnTo>
                <a:lnTo>
                  <a:pt x="267" y="1957"/>
                </a:lnTo>
                <a:lnTo>
                  <a:pt x="264" y="1951"/>
                </a:lnTo>
                <a:lnTo>
                  <a:pt x="260" y="1947"/>
                </a:lnTo>
                <a:lnTo>
                  <a:pt x="260" y="1947"/>
                </a:lnTo>
                <a:lnTo>
                  <a:pt x="257" y="1943"/>
                </a:lnTo>
                <a:lnTo>
                  <a:pt x="253" y="1937"/>
                </a:lnTo>
                <a:lnTo>
                  <a:pt x="245" y="1924"/>
                </a:lnTo>
                <a:lnTo>
                  <a:pt x="236" y="1908"/>
                </a:lnTo>
                <a:lnTo>
                  <a:pt x="241" y="1800"/>
                </a:lnTo>
                <a:lnTo>
                  <a:pt x="251" y="1790"/>
                </a:lnTo>
                <a:lnTo>
                  <a:pt x="275" y="1575"/>
                </a:lnTo>
                <a:lnTo>
                  <a:pt x="285" y="1545"/>
                </a:lnTo>
                <a:lnTo>
                  <a:pt x="285" y="1545"/>
                </a:lnTo>
                <a:lnTo>
                  <a:pt x="297" y="1640"/>
                </a:lnTo>
                <a:lnTo>
                  <a:pt x="303" y="1708"/>
                </a:lnTo>
                <a:lnTo>
                  <a:pt x="304" y="1734"/>
                </a:lnTo>
                <a:lnTo>
                  <a:pt x="304" y="1741"/>
                </a:lnTo>
                <a:lnTo>
                  <a:pt x="304" y="1746"/>
                </a:lnTo>
                <a:lnTo>
                  <a:pt x="304" y="1746"/>
                </a:lnTo>
                <a:lnTo>
                  <a:pt x="301" y="1762"/>
                </a:lnTo>
                <a:lnTo>
                  <a:pt x="298" y="1780"/>
                </a:lnTo>
                <a:lnTo>
                  <a:pt x="295" y="1805"/>
                </a:lnTo>
                <a:lnTo>
                  <a:pt x="295" y="1805"/>
                </a:lnTo>
                <a:lnTo>
                  <a:pt x="312" y="1807"/>
                </a:lnTo>
                <a:lnTo>
                  <a:pt x="328" y="1809"/>
                </a:lnTo>
                <a:lnTo>
                  <a:pt x="344" y="1810"/>
                </a:lnTo>
                <a:lnTo>
                  <a:pt x="344" y="1810"/>
                </a:lnTo>
                <a:lnTo>
                  <a:pt x="358" y="1811"/>
                </a:lnTo>
                <a:lnTo>
                  <a:pt x="370" y="1812"/>
                </a:lnTo>
                <a:lnTo>
                  <a:pt x="383" y="1815"/>
                </a:lnTo>
                <a:lnTo>
                  <a:pt x="392" y="1918"/>
                </a:lnTo>
                <a:lnTo>
                  <a:pt x="392" y="1918"/>
                </a:lnTo>
                <a:lnTo>
                  <a:pt x="385" y="1926"/>
                </a:lnTo>
                <a:lnTo>
                  <a:pt x="368" y="1947"/>
                </a:lnTo>
                <a:lnTo>
                  <a:pt x="368" y="1947"/>
                </a:lnTo>
                <a:lnTo>
                  <a:pt x="364" y="1953"/>
                </a:lnTo>
                <a:lnTo>
                  <a:pt x="361" y="1958"/>
                </a:lnTo>
                <a:lnTo>
                  <a:pt x="357" y="1968"/>
                </a:lnTo>
                <a:lnTo>
                  <a:pt x="356" y="1976"/>
                </a:lnTo>
                <a:lnTo>
                  <a:pt x="353" y="1981"/>
                </a:lnTo>
                <a:lnTo>
                  <a:pt x="353" y="1981"/>
                </a:lnTo>
                <a:lnTo>
                  <a:pt x="334" y="1997"/>
                </a:lnTo>
                <a:lnTo>
                  <a:pt x="322" y="2008"/>
                </a:lnTo>
                <a:lnTo>
                  <a:pt x="317" y="2012"/>
                </a:lnTo>
                <a:lnTo>
                  <a:pt x="314" y="2016"/>
                </a:lnTo>
                <a:lnTo>
                  <a:pt x="314" y="2016"/>
                </a:lnTo>
                <a:lnTo>
                  <a:pt x="312" y="2019"/>
                </a:lnTo>
                <a:lnTo>
                  <a:pt x="311" y="2023"/>
                </a:lnTo>
                <a:lnTo>
                  <a:pt x="312" y="2028"/>
                </a:lnTo>
                <a:lnTo>
                  <a:pt x="314" y="2035"/>
                </a:lnTo>
                <a:lnTo>
                  <a:pt x="314" y="2035"/>
                </a:lnTo>
                <a:lnTo>
                  <a:pt x="317" y="2040"/>
                </a:lnTo>
                <a:lnTo>
                  <a:pt x="320" y="2043"/>
                </a:lnTo>
                <a:lnTo>
                  <a:pt x="325" y="2045"/>
                </a:lnTo>
                <a:lnTo>
                  <a:pt x="331" y="2047"/>
                </a:lnTo>
                <a:lnTo>
                  <a:pt x="340" y="2050"/>
                </a:lnTo>
                <a:lnTo>
                  <a:pt x="344" y="2050"/>
                </a:lnTo>
                <a:lnTo>
                  <a:pt x="358" y="2050"/>
                </a:lnTo>
                <a:lnTo>
                  <a:pt x="358" y="2050"/>
                </a:lnTo>
                <a:lnTo>
                  <a:pt x="374" y="2052"/>
                </a:lnTo>
                <a:lnTo>
                  <a:pt x="388" y="2054"/>
                </a:lnTo>
                <a:lnTo>
                  <a:pt x="397" y="2055"/>
                </a:lnTo>
                <a:lnTo>
                  <a:pt x="397" y="2055"/>
                </a:lnTo>
                <a:lnTo>
                  <a:pt x="418" y="2052"/>
                </a:lnTo>
                <a:lnTo>
                  <a:pt x="452" y="2047"/>
                </a:lnTo>
                <a:lnTo>
                  <a:pt x="500" y="2040"/>
                </a:lnTo>
                <a:lnTo>
                  <a:pt x="500" y="2040"/>
                </a:lnTo>
                <a:lnTo>
                  <a:pt x="499" y="2021"/>
                </a:lnTo>
                <a:lnTo>
                  <a:pt x="498" y="2006"/>
                </a:lnTo>
                <a:lnTo>
                  <a:pt x="495" y="1996"/>
                </a:lnTo>
                <a:lnTo>
                  <a:pt x="495" y="1996"/>
                </a:lnTo>
                <a:lnTo>
                  <a:pt x="487" y="1981"/>
                </a:lnTo>
                <a:lnTo>
                  <a:pt x="481" y="1972"/>
                </a:lnTo>
                <a:lnTo>
                  <a:pt x="481" y="1927"/>
                </a:lnTo>
                <a:lnTo>
                  <a:pt x="476" y="1918"/>
                </a:lnTo>
                <a:lnTo>
                  <a:pt x="490" y="1805"/>
                </a:lnTo>
                <a:lnTo>
                  <a:pt x="490" y="1805"/>
                </a:lnTo>
                <a:lnTo>
                  <a:pt x="495" y="1804"/>
                </a:lnTo>
                <a:lnTo>
                  <a:pt x="506" y="1799"/>
                </a:lnTo>
                <a:lnTo>
                  <a:pt x="512" y="1795"/>
                </a:lnTo>
                <a:lnTo>
                  <a:pt x="518" y="1790"/>
                </a:lnTo>
                <a:lnTo>
                  <a:pt x="525" y="1784"/>
                </a:lnTo>
                <a:lnTo>
                  <a:pt x="529" y="1776"/>
                </a:lnTo>
                <a:lnTo>
                  <a:pt x="529" y="1776"/>
                </a:lnTo>
                <a:lnTo>
                  <a:pt x="531" y="1771"/>
                </a:lnTo>
                <a:lnTo>
                  <a:pt x="533" y="1766"/>
                </a:lnTo>
                <a:lnTo>
                  <a:pt x="533" y="1754"/>
                </a:lnTo>
                <a:lnTo>
                  <a:pt x="533" y="1740"/>
                </a:lnTo>
                <a:lnTo>
                  <a:pt x="531" y="1727"/>
                </a:lnTo>
                <a:lnTo>
                  <a:pt x="527" y="1706"/>
                </a:lnTo>
                <a:lnTo>
                  <a:pt x="525" y="1697"/>
                </a:lnTo>
                <a:lnTo>
                  <a:pt x="500" y="1526"/>
                </a:lnTo>
                <a:lnTo>
                  <a:pt x="500" y="1526"/>
                </a:lnTo>
                <a:lnTo>
                  <a:pt x="521" y="1520"/>
                </a:lnTo>
                <a:lnTo>
                  <a:pt x="566" y="1504"/>
                </a:lnTo>
                <a:lnTo>
                  <a:pt x="591" y="1495"/>
                </a:lnTo>
                <a:lnTo>
                  <a:pt x="611" y="1487"/>
                </a:lnTo>
                <a:lnTo>
                  <a:pt x="626" y="1478"/>
                </a:lnTo>
                <a:lnTo>
                  <a:pt x="631" y="1474"/>
                </a:lnTo>
                <a:lnTo>
                  <a:pt x="632" y="1472"/>
                </a:lnTo>
                <a:lnTo>
                  <a:pt x="632" y="1472"/>
                </a:lnTo>
                <a:lnTo>
                  <a:pt x="631" y="1450"/>
                </a:lnTo>
                <a:lnTo>
                  <a:pt x="627" y="1414"/>
                </a:lnTo>
                <a:lnTo>
                  <a:pt x="622" y="1369"/>
                </a:lnTo>
                <a:lnTo>
                  <a:pt x="622" y="1369"/>
                </a:lnTo>
                <a:lnTo>
                  <a:pt x="626" y="1367"/>
                </a:lnTo>
                <a:lnTo>
                  <a:pt x="630" y="1364"/>
                </a:lnTo>
                <a:lnTo>
                  <a:pt x="633" y="1359"/>
                </a:lnTo>
                <a:lnTo>
                  <a:pt x="637" y="1354"/>
                </a:lnTo>
                <a:lnTo>
                  <a:pt x="639" y="1346"/>
                </a:lnTo>
                <a:lnTo>
                  <a:pt x="639" y="1337"/>
                </a:lnTo>
                <a:lnTo>
                  <a:pt x="637" y="1325"/>
                </a:lnTo>
                <a:lnTo>
                  <a:pt x="637" y="1325"/>
                </a:lnTo>
                <a:lnTo>
                  <a:pt x="635" y="1309"/>
                </a:lnTo>
                <a:lnTo>
                  <a:pt x="632" y="1291"/>
                </a:lnTo>
                <a:lnTo>
                  <a:pt x="630" y="1248"/>
                </a:lnTo>
                <a:lnTo>
                  <a:pt x="627" y="1228"/>
                </a:lnTo>
                <a:lnTo>
                  <a:pt x="625" y="1211"/>
                </a:lnTo>
                <a:lnTo>
                  <a:pt x="622" y="1199"/>
                </a:lnTo>
                <a:lnTo>
                  <a:pt x="620" y="1195"/>
                </a:lnTo>
                <a:lnTo>
                  <a:pt x="617" y="1193"/>
                </a:lnTo>
                <a:lnTo>
                  <a:pt x="617" y="1193"/>
                </a:lnTo>
                <a:lnTo>
                  <a:pt x="611" y="1191"/>
                </a:lnTo>
                <a:lnTo>
                  <a:pt x="604" y="1193"/>
                </a:lnTo>
                <a:lnTo>
                  <a:pt x="588" y="1195"/>
                </a:lnTo>
                <a:lnTo>
                  <a:pt x="575" y="1200"/>
                </a:lnTo>
                <a:lnTo>
                  <a:pt x="569" y="1202"/>
                </a:lnTo>
                <a:lnTo>
                  <a:pt x="549" y="1198"/>
                </a:lnTo>
                <a:lnTo>
                  <a:pt x="549" y="1198"/>
                </a:lnTo>
                <a:lnTo>
                  <a:pt x="551" y="1171"/>
                </a:lnTo>
                <a:lnTo>
                  <a:pt x="551" y="1150"/>
                </a:lnTo>
                <a:lnTo>
                  <a:pt x="551" y="1140"/>
                </a:lnTo>
                <a:lnTo>
                  <a:pt x="549" y="1134"/>
                </a:lnTo>
                <a:lnTo>
                  <a:pt x="549" y="1134"/>
                </a:lnTo>
                <a:lnTo>
                  <a:pt x="534" y="1102"/>
                </a:lnTo>
                <a:lnTo>
                  <a:pt x="525" y="1080"/>
                </a:lnTo>
                <a:lnTo>
                  <a:pt x="525" y="1080"/>
                </a:lnTo>
                <a:lnTo>
                  <a:pt x="537" y="1079"/>
                </a:lnTo>
                <a:lnTo>
                  <a:pt x="545" y="1077"/>
                </a:lnTo>
                <a:lnTo>
                  <a:pt x="548" y="1076"/>
                </a:lnTo>
                <a:lnTo>
                  <a:pt x="549" y="1075"/>
                </a:lnTo>
                <a:lnTo>
                  <a:pt x="549" y="1075"/>
                </a:lnTo>
                <a:lnTo>
                  <a:pt x="551" y="1062"/>
                </a:lnTo>
                <a:lnTo>
                  <a:pt x="554" y="1051"/>
                </a:lnTo>
                <a:lnTo>
                  <a:pt x="559" y="933"/>
                </a:lnTo>
                <a:lnTo>
                  <a:pt x="559" y="933"/>
                </a:lnTo>
                <a:lnTo>
                  <a:pt x="571" y="906"/>
                </a:lnTo>
                <a:lnTo>
                  <a:pt x="595" y="844"/>
                </a:lnTo>
                <a:lnTo>
                  <a:pt x="610" y="808"/>
                </a:lnTo>
                <a:lnTo>
                  <a:pt x="621" y="775"/>
                </a:lnTo>
                <a:lnTo>
                  <a:pt x="630" y="749"/>
                </a:lnTo>
                <a:lnTo>
                  <a:pt x="632" y="739"/>
                </a:lnTo>
                <a:lnTo>
                  <a:pt x="632" y="732"/>
                </a:lnTo>
                <a:lnTo>
                  <a:pt x="632" y="732"/>
                </a:lnTo>
                <a:lnTo>
                  <a:pt x="630" y="706"/>
                </a:lnTo>
                <a:lnTo>
                  <a:pt x="625" y="677"/>
                </a:lnTo>
                <a:lnTo>
                  <a:pt x="617" y="644"/>
                </a:lnTo>
                <a:lnTo>
                  <a:pt x="637" y="634"/>
                </a:lnTo>
                <a:lnTo>
                  <a:pt x="622" y="575"/>
                </a:lnTo>
                <a:lnTo>
                  <a:pt x="622" y="575"/>
                </a:lnTo>
                <a:lnTo>
                  <a:pt x="608" y="477"/>
                </a:lnTo>
                <a:lnTo>
                  <a:pt x="608" y="477"/>
                </a:lnTo>
                <a:lnTo>
                  <a:pt x="605" y="471"/>
                </a:lnTo>
                <a:lnTo>
                  <a:pt x="598" y="459"/>
                </a:lnTo>
                <a:lnTo>
                  <a:pt x="577" y="426"/>
                </a:lnTo>
                <a:lnTo>
                  <a:pt x="553" y="392"/>
                </a:lnTo>
                <a:lnTo>
                  <a:pt x="543" y="378"/>
                </a:lnTo>
                <a:lnTo>
                  <a:pt x="534" y="370"/>
                </a:lnTo>
                <a:lnTo>
                  <a:pt x="534" y="370"/>
                </a:lnTo>
                <a:lnTo>
                  <a:pt x="527" y="363"/>
                </a:lnTo>
                <a:lnTo>
                  <a:pt x="520" y="359"/>
                </a:lnTo>
                <a:lnTo>
                  <a:pt x="503" y="351"/>
                </a:lnTo>
                <a:lnTo>
                  <a:pt x="490" y="346"/>
                </a:lnTo>
                <a:lnTo>
                  <a:pt x="485" y="345"/>
                </a:lnTo>
                <a:lnTo>
                  <a:pt x="456" y="350"/>
                </a:lnTo>
                <a:lnTo>
                  <a:pt x="402" y="321"/>
                </a:lnTo>
                <a:lnTo>
                  <a:pt x="412" y="277"/>
                </a:lnTo>
                <a:lnTo>
                  <a:pt x="412" y="277"/>
                </a:lnTo>
                <a:lnTo>
                  <a:pt x="424" y="252"/>
                </a:lnTo>
                <a:lnTo>
                  <a:pt x="432" y="237"/>
                </a:lnTo>
                <a:lnTo>
                  <a:pt x="435" y="232"/>
                </a:lnTo>
                <a:lnTo>
                  <a:pt x="436" y="232"/>
                </a:lnTo>
                <a:lnTo>
                  <a:pt x="436" y="232"/>
                </a:lnTo>
                <a:lnTo>
                  <a:pt x="436" y="232"/>
                </a:lnTo>
                <a:lnTo>
                  <a:pt x="434" y="219"/>
                </a:lnTo>
                <a:lnTo>
                  <a:pt x="432" y="203"/>
                </a:lnTo>
                <a:lnTo>
                  <a:pt x="432" y="203"/>
                </a:lnTo>
                <a:lnTo>
                  <a:pt x="432" y="196"/>
                </a:lnTo>
                <a:lnTo>
                  <a:pt x="430" y="180"/>
                </a:lnTo>
                <a:lnTo>
                  <a:pt x="430" y="172"/>
                </a:lnTo>
                <a:lnTo>
                  <a:pt x="432" y="166"/>
                </a:lnTo>
                <a:lnTo>
                  <a:pt x="434" y="163"/>
                </a:lnTo>
                <a:lnTo>
                  <a:pt x="435" y="163"/>
                </a:lnTo>
                <a:lnTo>
                  <a:pt x="436" y="164"/>
                </a:lnTo>
                <a:lnTo>
                  <a:pt x="436" y="164"/>
                </a:lnTo>
                <a:lnTo>
                  <a:pt x="438" y="165"/>
                </a:lnTo>
                <a:lnTo>
                  <a:pt x="439" y="164"/>
                </a:lnTo>
                <a:lnTo>
                  <a:pt x="440" y="158"/>
                </a:lnTo>
                <a:lnTo>
                  <a:pt x="439" y="148"/>
                </a:lnTo>
                <a:lnTo>
                  <a:pt x="438" y="136"/>
                </a:lnTo>
                <a:lnTo>
                  <a:pt x="432" y="105"/>
                </a:lnTo>
                <a:lnTo>
                  <a:pt x="432" y="105"/>
                </a:lnTo>
                <a:lnTo>
                  <a:pt x="430" y="101"/>
                </a:lnTo>
                <a:lnTo>
                  <a:pt x="427" y="87"/>
                </a:lnTo>
                <a:lnTo>
                  <a:pt x="422" y="76"/>
                </a:lnTo>
                <a:lnTo>
                  <a:pt x="417" y="66"/>
                </a:lnTo>
                <a:lnTo>
                  <a:pt x="410" y="56"/>
                </a:lnTo>
                <a:lnTo>
                  <a:pt x="402" y="46"/>
                </a:lnTo>
                <a:lnTo>
                  <a:pt x="402" y="46"/>
                </a:lnTo>
                <a:lnTo>
                  <a:pt x="394" y="39"/>
                </a:lnTo>
                <a:lnTo>
                  <a:pt x="384" y="33"/>
                </a:lnTo>
                <a:lnTo>
                  <a:pt x="375" y="28"/>
                </a:lnTo>
                <a:lnTo>
                  <a:pt x="367" y="25"/>
                </a:lnTo>
                <a:lnTo>
                  <a:pt x="353" y="22"/>
                </a:lnTo>
                <a:lnTo>
                  <a:pt x="348" y="22"/>
                </a:lnTo>
                <a:lnTo>
                  <a:pt x="334" y="7"/>
                </a:lnTo>
                <a:lnTo>
                  <a:pt x="319" y="7"/>
                </a:lnTo>
                <a:lnTo>
                  <a:pt x="319" y="7"/>
                </a:lnTo>
                <a:lnTo>
                  <a:pt x="319" y="6"/>
                </a:lnTo>
                <a:lnTo>
                  <a:pt x="319" y="6"/>
                </a:lnTo>
                <a:lnTo>
                  <a:pt x="318" y="5"/>
                </a:lnTo>
                <a:lnTo>
                  <a:pt x="311" y="3"/>
                </a:lnTo>
                <a:lnTo>
                  <a:pt x="295" y="2"/>
                </a:lnTo>
                <a:lnTo>
                  <a:pt x="295" y="2"/>
                </a:lnTo>
                <a:close/>
                <a:moveTo>
                  <a:pt x="510" y="1124"/>
                </a:moveTo>
                <a:lnTo>
                  <a:pt x="510" y="1114"/>
                </a:lnTo>
                <a:lnTo>
                  <a:pt x="510" y="1114"/>
                </a:lnTo>
                <a:lnTo>
                  <a:pt x="520" y="1123"/>
                </a:lnTo>
                <a:lnTo>
                  <a:pt x="526" y="1130"/>
                </a:lnTo>
                <a:lnTo>
                  <a:pt x="528" y="1134"/>
                </a:lnTo>
                <a:lnTo>
                  <a:pt x="529" y="1139"/>
                </a:lnTo>
                <a:lnTo>
                  <a:pt x="529" y="1139"/>
                </a:lnTo>
                <a:lnTo>
                  <a:pt x="531" y="1151"/>
                </a:lnTo>
                <a:lnTo>
                  <a:pt x="529" y="1164"/>
                </a:lnTo>
                <a:lnTo>
                  <a:pt x="529" y="1183"/>
                </a:lnTo>
                <a:lnTo>
                  <a:pt x="529" y="1183"/>
                </a:lnTo>
                <a:lnTo>
                  <a:pt x="529" y="1195"/>
                </a:lnTo>
                <a:lnTo>
                  <a:pt x="527" y="1204"/>
                </a:lnTo>
                <a:lnTo>
                  <a:pt x="526" y="1206"/>
                </a:lnTo>
                <a:lnTo>
                  <a:pt x="525" y="1207"/>
                </a:lnTo>
                <a:lnTo>
                  <a:pt x="525" y="1207"/>
                </a:lnTo>
                <a:lnTo>
                  <a:pt x="520" y="1206"/>
                </a:lnTo>
                <a:lnTo>
                  <a:pt x="514" y="1205"/>
                </a:lnTo>
                <a:lnTo>
                  <a:pt x="505" y="1202"/>
                </a:lnTo>
                <a:lnTo>
                  <a:pt x="510" y="112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33"/>
          <p:cNvSpPr>
            <a:spLocks/>
          </p:cNvSpPr>
          <p:nvPr/>
        </p:nvSpPr>
        <p:spPr bwMode="auto">
          <a:xfrm>
            <a:off x="2783159" y="788108"/>
            <a:ext cx="573816" cy="1699114"/>
          </a:xfrm>
          <a:custGeom>
            <a:avLst/>
            <a:gdLst>
              <a:gd name="T0" fmla="*/ 203 w 669"/>
              <a:gd name="T1" fmla="*/ 40 h 1976"/>
              <a:gd name="T2" fmla="*/ 191 w 669"/>
              <a:gd name="T3" fmla="*/ 78 h 1976"/>
              <a:gd name="T4" fmla="*/ 200 w 669"/>
              <a:gd name="T5" fmla="*/ 129 h 1976"/>
              <a:gd name="T6" fmla="*/ 198 w 669"/>
              <a:gd name="T7" fmla="*/ 193 h 1976"/>
              <a:gd name="T8" fmla="*/ 220 w 669"/>
              <a:gd name="T9" fmla="*/ 215 h 1976"/>
              <a:gd name="T10" fmla="*/ 96 w 669"/>
              <a:gd name="T11" fmla="*/ 362 h 1976"/>
              <a:gd name="T12" fmla="*/ 8 w 669"/>
              <a:gd name="T13" fmla="*/ 453 h 1976"/>
              <a:gd name="T14" fmla="*/ 15 w 669"/>
              <a:gd name="T15" fmla="*/ 749 h 1976"/>
              <a:gd name="T16" fmla="*/ 39 w 669"/>
              <a:gd name="T17" fmla="*/ 813 h 1976"/>
              <a:gd name="T18" fmla="*/ 88 w 669"/>
              <a:gd name="T19" fmla="*/ 808 h 1976"/>
              <a:gd name="T20" fmla="*/ 86 w 669"/>
              <a:gd name="T21" fmla="*/ 870 h 1976"/>
              <a:gd name="T22" fmla="*/ 109 w 669"/>
              <a:gd name="T23" fmla="*/ 888 h 1976"/>
              <a:gd name="T24" fmla="*/ 102 w 669"/>
              <a:gd name="T25" fmla="*/ 1072 h 1976"/>
              <a:gd name="T26" fmla="*/ 79 w 669"/>
              <a:gd name="T27" fmla="*/ 1540 h 1976"/>
              <a:gd name="T28" fmla="*/ 127 w 669"/>
              <a:gd name="T29" fmla="*/ 1881 h 1976"/>
              <a:gd name="T30" fmla="*/ 145 w 669"/>
              <a:gd name="T31" fmla="*/ 1966 h 1976"/>
              <a:gd name="T32" fmla="*/ 190 w 669"/>
              <a:gd name="T33" fmla="*/ 1976 h 1976"/>
              <a:gd name="T34" fmla="*/ 262 w 669"/>
              <a:gd name="T35" fmla="*/ 1963 h 1976"/>
              <a:gd name="T36" fmla="*/ 252 w 669"/>
              <a:gd name="T37" fmla="*/ 1919 h 1976"/>
              <a:gd name="T38" fmla="*/ 223 w 669"/>
              <a:gd name="T39" fmla="*/ 1840 h 1976"/>
              <a:gd name="T40" fmla="*/ 236 w 669"/>
              <a:gd name="T41" fmla="*/ 1808 h 1976"/>
              <a:gd name="T42" fmla="*/ 230 w 669"/>
              <a:gd name="T43" fmla="*/ 1748 h 1976"/>
              <a:gd name="T44" fmla="*/ 233 w 669"/>
              <a:gd name="T45" fmla="*/ 1584 h 1976"/>
              <a:gd name="T46" fmla="*/ 247 w 669"/>
              <a:gd name="T47" fmla="*/ 1430 h 1976"/>
              <a:gd name="T48" fmla="*/ 308 w 669"/>
              <a:gd name="T49" fmla="*/ 1210 h 1976"/>
              <a:gd name="T50" fmla="*/ 346 w 669"/>
              <a:gd name="T51" fmla="*/ 1434 h 1976"/>
              <a:gd name="T52" fmla="*/ 355 w 669"/>
              <a:gd name="T53" fmla="*/ 1555 h 1976"/>
              <a:gd name="T54" fmla="*/ 383 w 669"/>
              <a:gd name="T55" fmla="*/ 1811 h 1976"/>
              <a:gd name="T56" fmla="*/ 416 w 669"/>
              <a:gd name="T57" fmla="*/ 1911 h 1976"/>
              <a:gd name="T58" fmla="*/ 439 w 669"/>
              <a:gd name="T59" fmla="*/ 1926 h 1976"/>
              <a:gd name="T60" fmla="*/ 485 w 669"/>
              <a:gd name="T61" fmla="*/ 1954 h 1976"/>
              <a:gd name="T62" fmla="*/ 661 w 669"/>
              <a:gd name="T63" fmla="*/ 1944 h 1976"/>
              <a:gd name="T64" fmla="*/ 668 w 669"/>
              <a:gd name="T65" fmla="*/ 1911 h 1976"/>
              <a:gd name="T66" fmla="*/ 628 w 669"/>
              <a:gd name="T67" fmla="*/ 1872 h 1976"/>
              <a:gd name="T68" fmla="*/ 607 w 669"/>
              <a:gd name="T69" fmla="*/ 1827 h 1976"/>
              <a:gd name="T70" fmla="*/ 568 w 669"/>
              <a:gd name="T71" fmla="*/ 1788 h 1976"/>
              <a:gd name="T72" fmla="*/ 533 w 669"/>
              <a:gd name="T73" fmla="*/ 1602 h 1976"/>
              <a:gd name="T74" fmla="*/ 516 w 669"/>
              <a:gd name="T75" fmla="*/ 1441 h 1976"/>
              <a:gd name="T76" fmla="*/ 518 w 669"/>
              <a:gd name="T77" fmla="*/ 1404 h 1976"/>
              <a:gd name="T78" fmla="*/ 504 w 669"/>
              <a:gd name="T79" fmla="*/ 1068 h 1976"/>
              <a:gd name="T80" fmla="*/ 508 w 669"/>
              <a:gd name="T81" fmla="*/ 923 h 1976"/>
              <a:gd name="T82" fmla="*/ 491 w 669"/>
              <a:gd name="T83" fmla="*/ 865 h 1976"/>
              <a:gd name="T84" fmla="*/ 470 w 669"/>
              <a:gd name="T85" fmla="*/ 847 h 1976"/>
              <a:gd name="T86" fmla="*/ 536 w 669"/>
              <a:gd name="T87" fmla="*/ 733 h 1976"/>
              <a:gd name="T88" fmla="*/ 549 w 669"/>
              <a:gd name="T89" fmla="*/ 692 h 1976"/>
              <a:gd name="T90" fmla="*/ 568 w 669"/>
              <a:gd name="T91" fmla="*/ 551 h 1976"/>
              <a:gd name="T92" fmla="*/ 533 w 669"/>
              <a:gd name="T93" fmla="*/ 449 h 1976"/>
              <a:gd name="T94" fmla="*/ 492 w 669"/>
              <a:gd name="T95" fmla="*/ 356 h 1976"/>
              <a:gd name="T96" fmla="*/ 416 w 669"/>
              <a:gd name="T97" fmla="*/ 318 h 1976"/>
              <a:gd name="T98" fmla="*/ 338 w 669"/>
              <a:gd name="T99" fmla="*/ 289 h 1976"/>
              <a:gd name="T100" fmla="*/ 377 w 669"/>
              <a:gd name="T101" fmla="*/ 284 h 1976"/>
              <a:gd name="T102" fmla="*/ 396 w 669"/>
              <a:gd name="T103" fmla="*/ 220 h 1976"/>
              <a:gd name="T104" fmla="*/ 416 w 669"/>
              <a:gd name="T105" fmla="*/ 205 h 1976"/>
              <a:gd name="T106" fmla="*/ 405 w 669"/>
              <a:gd name="T107" fmla="*/ 161 h 1976"/>
              <a:gd name="T108" fmla="*/ 440 w 669"/>
              <a:gd name="T109" fmla="*/ 145 h 1976"/>
              <a:gd name="T110" fmla="*/ 460 w 669"/>
              <a:gd name="T111" fmla="*/ 131 h 1976"/>
              <a:gd name="T112" fmla="*/ 411 w 669"/>
              <a:gd name="T113" fmla="*/ 112 h 1976"/>
              <a:gd name="T114" fmla="*/ 388 w 669"/>
              <a:gd name="T115" fmla="*/ 29 h 1976"/>
              <a:gd name="T116" fmla="*/ 328 w 669"/>
              <a:gd name="T117" fmla="*/ 0 h 1976"/>
              <a:gd name="T118" fmla="*/ 291 w 669"/>
              <a:gd name="T119" fmla="*/ 1 h 19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69" h="1976">
                <a:moveTo>
                  <a:pt x="260" y="0"/>
                </a:moveTo>
                <a:lnTo>
                  <a:pt x="260" y="0"/>
                </a:lnTo>
                <a:lnTo>
                  <a:pt x="250" y="6"/>
                </a:lnTo>
                <a:lnTo>
                  <a:pt x="228" y="20"/>
                </a:lnTo>
                <a:lnTo>
                  <a:pt x="214" y="30"/>
                </a:lnTo>
                <a:lnTo>
                  <a:pt x="203" y="40"/>
                </a:lnTo>
                <a:lnTo>
                  <a:pt x="196" y="50"/>
                </a:lnTo>
                <a:lnTo>
                  <a:pt x="192" y="53"/>
                </a:lnTo>
                <a:lnTo>
                  <a:pt x="191" y="58"/>
                </a:lnTo>
                <a:lnTo>
                  <a:pt x="191" y="58"/>
                </a:lnTo>
                <a:lnTo>
                  <a:pt x="190" y="68"/>
                </a:lnTo>
                <a:lnTo>
                  <a:pt x="191" y="78"/>
                </a:lnTo>
                <a:lnTo>
                  <a:pt x="192" y="90"/>
                </a:lnTo>
                <a:lnTo>
                  <a:pt x="195" y="101"/>
                </a:lnTo>
                <a:lnTo>
                  <a:pt x="198" y="120"/>
                </a:lnTo>
                <a:lnTo>
                  <a:pt x="201" y="127"/>
                </a:lnTo>
                <a:lnTo>
                  <a:pt x="201" y="127"/>
                </a:lnTo>
                <a:lnTo>
                  <a:pt x="200" y="129"/>
                </a:lnTo>
                <a:lnTo>
                  <a:pt x="196" y="142"/>
                </a:lnTo>
                <a:lnTo>
                  <a:pt x="196" y="142"/>
                </a:lnTo>
                <a:lnTo>
                  <a:pt x="195" y="155"/>
                </a:lnTo>
                <a:lnTo>
                  <a:pt x="195" y="172"/>
                </a:lnTo>
                <a:lnTo>
                  <a:pt x="197" y="188"/>
                </a:lnTo>
                <a:lnTo>
                  <a:pt x="198" y="193"/>
                </a:lnTo>
                <a:lnTo>
                  <a:pt x="201" y="196"/>
                </a:lnTo>
                <a:lnTo>
                  <a:pt x="201" y="196"/>
                </a:lnTo>
                <a:lnTo>
                  <a:pt x="203" y="197"/>
                </a:lnTo>
                <a:lnTo>
                  <a:pt x="207" y="199"/>
                </a:lnTo>
                <a:lnTo>
                  <a:pt x="213" y="207"/>
                </a:lnTo>
                <a:lnTo>
                  <a:pt x="220" y="215"/>
                </a:lnTo>
                <a:lnTo>
                  <a:pt x="225" y="249"/>
                </a:lnTo>
                <a:lnTo>
                  <a:pt x="211" y="289"/>
                </a:lnTo>
                <a:lnTo>
                  <a:pt x="211" y="289"/>
                </a:lnTo>
                <a:lnTo>
                  <a:pt x="185" y="305"/>
                </a:lnTo>
                <a:lnTo>
                  <a:pt x="127" y="340"/>
                </a:lnTo>
                <a:lnTo>
                  <a:pt x="96" y="362"/>
                </a:lnTo>
                <a:lnTo>
                  <a:pt x="66" y="383"/>
                </a:lnTo>
                <a:lnTo>
                  <a:pt x="43" y="401"/>
                </a:lnTo>
                <a:lnTo>
                  <a:pt x="35" y="410"/>
                </a:lnTo>
                <a:lnTo>
                  <a:pt x="30" y="416"/>
                </a:lnTo>
                <a:lnTo>
                  <a:pt x="30" y="416"/>
                </a:lnTo>
                <a:lnTo>
                  <a:pt x="8" y="453"/>
                </a:lnTo>
                <a:lnTo>
                  <a:pt x="3" y="464"/>
                </a:lnTo>
                <a:lnTo>
                  <a:pt x="0" y="470"/>
                </a:lnTo>
                <a:lnTo>
                  <a:pt x="0" y="470"/>
                </a:lnTo>
                <a:lnTo>
                  <a:pt x="5" y="676"/>
                </a:lnTo>
                <a:lnTo>
                  <a:pt x="15" y="715"/>
                </a:lnTo>
                <a:lnTo>
                  <a:pt x="15" y="749"/>
                </a:lnTo>
                <a:lnTo>
                  <a:pt x="15" y="749"/>
                </a:lnTo>
                <a:lnTo>
                  <a:pt x="24" y="779"/>
                </a:lnTo>
                <a:lnTo>
                  <a:pt x="32" y="799"/>
                </a:lnTo>
                <a:lnTo>
                  <a:pt x="36" y="808"/>
                </a:lnTo>
                <a:lnTo>
                  <a:pt x="39" y="813"/>
                </a:lnTo>
                <a:lnTo>
                  <a:pt x="39" y="813"/>
                </a:lnTo>
                <a:lnTo>
                  <a:pt x="44" y="815"/>
                </a:lnTo>
                <a:lnTo>
                  <a:pt x="52" y="815"/>
                </a:lnTo>
                <a:lnTo>
                  <a:pt x="59" y="814"/>
                </a:lnTo>
                <a:lnTo>
                  <a:pt x="68" y="813"/>
                </a:lnTo>
                <a:lnTo>
                  <a:pt x="82" y="809"/>
                </a:lnTo>
                <a:lnTo>
                  <a:pt x="88" y="808"/>
                </a:lnTo>
                <a:lnTo>
                  <a:pt x="88" y="808"/>
                </a:lnTo>
                <a:lnTo>
                  <a:pt x="87" y="818"/>
                </a:lnTo>
                <a:lnTo>
                  <a:pt x="85" y="839"/>
                </a:lnTo>
                <a:lnTo>
                  <a:pt x="83" y="851"/>
                </a:lnTo>
                <a:lnTo>
                  <a:pt x="85" y="862"/>
                </a:lnTo>
                <a:lnTo>
                  <a:pt x="86" y="870"/>
                </a:lnTo>
                <a:lnTo>
                  <a:pt x="87" y="874"/>
                </a:lnTo>
                <a:lnTo>
                  <a:pt x="88" y="876"/>
                </a:lnTo>
                <a:lnTo>
                  <a:pt x="88" y="876"/>
                </a:lnTo>
                <a:lnTo>
                  <a:pt x="93" y="880"/>
                </a:lnTo>
                <a:lnTo>
                  <a:pt x="98" y="883"/>
                </a:lnTo>
                <a:lnTo>
                  <a:pt x="109" y="888"/>
                </a:lnTo>
                <a:lnTo>
                  <a:pt x="123" y="891"/>
                </a:lnTo>
                <a:lnTo>
                  <a:pt x="123" y="891"/>
                </a:lnTo>
                <a:lnTo>
                  <a:pt x="120" y="910"/>
                </a:lnTo>
                <a:lnTo>
                  <a:pt x="113" y="959"/>
                </a:lnTo>
                <a:lnTo>
                  <a:pt x="105" y="1031"/>
                </a:lnTo>
                <a:lnTo>
                  <a:pt x="102" y="1072"/>
                </a:lnTo>
                <a:lnTo>
                  <a:pt x="98" y="1117"/>
                </a:lnTo>
                <a:lnTo>
                  <a:pt x="98" y="1117"/>
                </a:lnTo>
                <a:lnTo>
                  <a:pt x="92" y="1229"/>
                </a:lnTo>
                <a:lnTo>
                  <a:pt x="85" y="1366"/>
                </a:lnTo>
                <a:lnTo>
                  <a:pt x="80" y="1493"/>
                </a:lnTo>
                <a:lnTo>
                  <a:pt x="79" y="1540"/>
                </a:lnTo>
                <a:lnTo>
                  <a:pt x="79" y="1572"/>
                </a:lnTo>
                <a:lnTo>
                  <a:pt x="79" y="1572"/>
                </a:lnTo>
                <a:lnTo>
                  <a:pt x="87" y="1747"/>
                </a:lnTo>
                <a:lnTo>
                  <a:pt x="93" y="1876"/>
                </a:lnTo>
                <a:lnTo>
                  <a:pt x="127" y="1881"/>
                </a:lnTo>
                <a:lnTo>
                  <a:pt x="127" y="1881"/>
                </a:lnTo>
                <a:lnTo>
                  <a:pt x="129" y="1893"/>
                </a:lnTo>
                <a:lnTo>
                  <a:pt x="132" y="1921"/>
                </a:lnTo>
                <a:lnTo>
                  <a:pt x="135" y="1937"/>
                </a:lnTo>
                <a:lnTo>
                  <a:pt x="137" y="1951"/>
                </a:lnTo>
                <a:lnTo>
                  <a:pt x="142" y="1963"/>
                </a:lnTo>
                <a:lnTo>
                  <a:pt x="145" y="1966"/>
                </a:lnTo>
                <a:lnTo>
                  <a:pt x="147" y="1969"/>
                </a:lnTo>
                <a:lnTo>
                  <a:pt x="147" y="1969"/>
                </a:lnTo>
                <a:lnTo>
                  <a:pt x="151" y="1970"/>
                </a:lnTo>
                <a:lnTo>
                  <a:pt x="156" y="1973"/>
                </a:lnTo>
                <a:lnTo>
                  <a:pt x="171" y="1975"/>
                </a:lnTo>
                <a:lnTo>
                  <a:pt x="190" y="1976"/>
                </a:lnTo>
                <a:lnTo>
                  <a:pt x="209" y="1976"/>
                </a:lnTo>
                <a:lnTo>
                  <a:pt x="229" y="1975"/>
                </a:lnTo>
                <a:lnTo>
                  <a:pt x="246" y="1973"/>
                </a:lnTo>
                <a:lnTo>
                  <a:pt x="253" y="1970"/>
                </a:lnTo>
                <a:lnTo>
                  <a:pt x="258" y="1966"/>
                </a:lnTo>
                <a:lnTo>
                  <a:pt x="262" y="1963"/>
                </a:lnTo>
                <a:lnTo>
                  <a:pt x="264" y="1959"/>
                </a:lnTo>
                <a:lnTo>
                  <a:pt x="264" y="1959"/>
                </a:lnTo>
                <a:lnTo>
                  <a:pt x="264" y="1954"/>
                </a:lnTo>
                <a:lnTo>
                  <a:pt x="264" y="1948"/>
                </a:lnTo>
                <a:lnTo>
                  <a:pt x="260" y="1935"/>
                </a:lnTo>
                <a:lnTo>
                  <a:pt x="252" y="1919"/>
                </a:lnTo>
                <a:lnTo>
                  <a:pt x="245" y="1903"/>
                </a:lnTo>
                <a:lnTo>
                  <a:pt x="228" y="1877"/>
                </a:lnTo>
                <a:lnTo>
                  <a:pt x="220" y="1866"/>
                </a:lnTo>
                <a:lnTo>
                  <a:pt x="220" y="1842"/>
                </a:lnTo>
                <a:lnTo>
                  <a:pt x="220" y="1842"/>
                </a:lnTo>
                <a:lnTo>
                  <a:pt x="223" y="1840"/>
                </a:lnTo>
                <a:lnTo>
                  <a:pt x="228" y="1837"/>
                </a:lnTo>
                <a:lnTo>
                  <a:pt x="233" y="1831"/>
                </a:lnTo>
                <a:lnTo>
                  <a:pt x="234" y="1827"/>
                </a:lnTo>
                <a:lnTo>
                  <a:pt x="235" y="1822"/>
                </a:lnTo>
                <a:lnTo>
                  <a:pt x="235" y="1822"/>
                </a:lnTo>
                <a:lnTo>
                  <a:pt x="236" y="1808"/>
                </a:lnTo>
                <a:lnTo>
                  <a:pt x="236" y="1789"/>
                </a:lnTo>
                <a:lnTo>
                  <a:pt x="236" y="1778"/>
                </a:lnTo>
                <a:lnTo>
                  <a:pt x="235" y="1768"/>
                </a:lnTo>
                <a:lnTo>
                  <a:pt x="233" y="1757"/>
                </a:lnTo>
                <a:lnTo>
                  <a:pt x="230" y="1748"/>
                </a:lnTo>
                <a:lnTo>
                  <a:pt x="230" y="1748"/>
                </a:lnTo>
                <a:lnTo>
                  <a:pt x="229" y="1742"/>
                </a:lnTo>
                <a:lnTo>
                  <a:pt x="228" y="1734"/>
                </a:lnTo>
                <a:lnTo>
                  <a:pt x="227" y="1709"/>
                </a:lnTo>
                <a:lnTo>
                  <a:pt x="228" y="1679"/>
                </a:lnTo>
                <a:lnTo>
                  <a:pt x="229" y="1644"/>
                </a:lnTo>
                <a:lnTo>
                  <a:pt x="233" y="1584"/>
                </a:lnTo>
                <a:lnTo>
                  <a:pt x="235" y="1557"/>
                </a:lnTo>
                <a:lnTo>
                  <a:pt x="235" y="1494"/>
                </a:lnTo>
                <a:lnTo>
                  <a:pt x="235" y="1494"/>
                </a:lnTo>
                <a:lnTo>
                  <a:pt x="236" y="1483"/>
                </a:lnTo>
                <a:lnTo>
                  <a:pt x="239" y="1469"/>
                </a:lnTo>
                <a:lnTo>
                  <a:pt x="247" y="1430"/>
                </a:lnTo>
                <a:lnTo>
                  <a:pt x="260" y="1384"/>
                </a:lnTo>
                <a:lnTo>
                  <a:pt x="274" y="1335"/>
                </a:lnTo>
                <a:lnTo>
                  <a:pt x="299" y="1246"/>
                </a:lnTo>
                <a:lnTo>
                  <a:pt x="307" y="1219"/>
                </a:lnTo>
                <a:lnTo>
                  <a:pt x="308" y="1212"/>
                </a:lnTo>
                <a:lnTo>
                  <a:pt x="308" y="1210"/>
                </a:lnTo>
                <a:lnTo>
                  <a:pt x="308" y="1210"/>
                </a:lnTo>
                <a:lnTo>
                  <a:pt x="308" y="1213"/>
                </a:lnTo>
                <a:lnTo>
                  <a:pt x="308" y="1221"/>
                </a:lnTo>
                <a:lnTo>
                  <a:pt x="313" y="1250"/>
                </a:lnTo>
                <a:lnTo>
                  <a:pt x="329" y="1338"/>
                </a:lnTo>
                <a:lnTo>
                  <a:pt x="346" y="1434"/>
                </a:lnTo>
                <a:lnTo>
                  <a:pt x="351" y="1470"/>
                </a:lnTo>
                <a:lnTo>
                  <a:pt x="352" y="1484"/>
                </a:lnTo>
                <a:lnTo>
                  <a:pt x="352" y="1494"/>
                </a:lnTo>
                <a:lnTo>
                  <a:pt x="352" y="1494"/>
                </a:lnTo>
                <a:lnTo>
                  <a:pt x="352" y="1517"/>
                </a:lnTo>
                <a:lnTo>
                  <a:pt x="355" y="1555"/>
                </a:lnTo>
                <a:lnTo>
                  <a:pt x="363" y="1651"/>
                </a:lnTo>
                <a:lnTo>
                  <a:pt x="373" y="1742"/>
                </a:lnTo>
                <a:lnTo>
                  <a:pt x="377" y="1788"/>
                </a:lnTo>
                <a:lnTo>
                  <a:pt x="377" y="1788"/>
                </a:lnTo>
                <a:lnTo>
                  <a:pt x="378" y="1796"/>
                </a:lnTo>
                <a:lnTo>
                  <a:pt x="383" y="1811"/>
                </a:lnTo>
                <a:lnTo>
                  <a:pt x="398" y="1851"/>
                </a:lnTo>
                <a:lnTo>
                  <a:pt x="411" y="1891"/>
                </a:lnTo>
                <a:lnTo>
                  <a:pt x="415" y="1904"/>
                </a:lnTo>
                <a:lnTo>
                  <a:pt x="416" y="1910"/>
                </a:lnTo>
                <a:lnTo>
                  <a:pt x="416" y="1910"/>
                </a:lnTo>
                <a:lnTo>
                  <a:pt x="416" y="1911"/>
                </a:lnTo>
                <a:lnTo>
                  <a:pt x="417" y="1914"/>
                </a:lnTo>
                <a:lnTo>
                  <a:pt x="423" y="1916"/>
                </a:lnTo>
                <a:lnTo>
                  <a:pt x="436" y="1920"/>
                </a:lnTo>
                <a:lnTo>
                  <a:pt x="436" y="1920"/>
                </a:lnTo>
                <a:lnTo>
                  <a:pt x="438" y="1922"/>
                </a:lnTo>
                <a:lnTo>
                  <a:pt x="439" y="1926"/>
                </a:lnTo>
                <a:lnTo>
                  <a:pt x="443" y="1938"/>
                </a:lnTo>
                <a:lnTo>
                  <a:pt x="447" y="1949"/>
                </a:lnTo>
                <a:lnTo>
                  <a:pt x="449" y="1953"/>
                </a:lnTo>
                <a:lnTo>
                  <a:pt x="450" y="1954"/>
                </a:lnTo>
                <a:lnTo>
                  <a:pt x="450" y="1954"/>
                </a:lnTo>
                <a:lnTo>
                  <a:pt x="485" y="1954"/>
                </a:lnTo>
                <a:lnTo>
                  <a:pt x="554" y="1953"/>
                </a:lnTo>
                <a:lnTo>
                  <a:pt x="592" y="1952"/>
                </a:lnTo>
                <a:lnTo>
                  <a:pt x="625" y="1951"/>
                </a:lnTo>
                <a:lnTo>
                  <a:pt x="650" y="1948"/>
                </a:lnTo>
                <a:lnTo>
                  <a:pt x="657" y="1946"/>
                </a:lnTo>
                <a:lnTo>
                  <a:pt x="661" y="1944"/>
                </a:lnTo>
                <a:lnTo>
                  <a:pt x="661" y="1944"/>
                </a:lnTo>
                <a:lnTo>
                  <a:pt x="663" y="1940"/>
                </a:lnTo>
                <a:lnTo>
                  <a:pt x="665" y="1935"/>
                </a:lnTo>
                <a:lnTo>
                  <a:pt x="668" y="1927"/>
                </a:lnTo>
                <a:lnTo>
                  <a:pt x="669" y="1920"/>
                </a:lnTo>
                <a:lnTo>
                  <a:pt x="668" y="1911"/>
                </a:lnTo>
                <a:lnTo>
                  <a:pt x="664" y="1903"/>
                </a:lnTo>
                <a:lnTo>
                  <a:pt x="659" y="1894"/>
                </a:lnTo>
                <a:lnTo>
                  <a:pt x="651" y="1886"/>
                </a:lnTo>
                <a:lnTo>
                  <a:pt x="651" y="1886"/>
                </a:lnTo>
                <a:lnTo>
                  <a:pt x="640" y="1878"/>
                </a:lnTo>
                <a:lnTo>
                  <a:pt x="628" y="1872"/>
                </a:lnTo>
                <a:lnTo>
                  <a:pt x="615" y="1866"/>
                </a:lnTo>
                <a:lnTo>
                  <a:pt x="604" y="1862"/>
                </a:lnTo>
                <a:lnTo>
                  <a:pt x="585" y="1857"/>
                </a:lnTo>
                <a:lnTo>
                  <a:pt x="577" y="1856"/>
                </a:lnTo>
                <a:lnTo>
                  <a:pt x="568" y="1837"/>
                </a:lnTo>
                <a:lnTo>
                  <a:pt x="607" y="1827"/>
                </a:lnTo>
                <a:lnTo>
                  <a:pt x="607" y="1827"/>
                </a:lnTo>
                <a:lnTo>
                  <a:pt x="602" y="1823"/>
                </a:lnTo>
                <a:lnTo>
                  <a:pt x="590" y="1813"/>
                </a:lnTo>
                <a:lnTo>
                  <a:pt x="577" y="1801"/>
                </a:lnTo>
                <a:lnTo>
                  <a:pt x="571" y="1794"/>
                </a:lnTo>
                <a:lnTo>
                  <a:pt x="568" y="1788"/>
                </a:lnTo>
                <a:lnTo>
                  <a:pt x="568" y="1788"/>
                </a:lnTo>
                <a:lnTo>
                  <a:pt x="560" y="1766"/>
                </a:lnTo>
                <a:lnTo>
                  <a:pt x="553" y="1735"/>
                </a:lnTo>
                <a:lnTo>
                  <a:pt x="543" y="1695"/>
                </a:lnTo>
                <a:lnTo>
                  <a:pt x="543" y="1695"/>
                </a:lnTo>
                <a:lnTo>
                  <a:pt x="533" y="1602"/>
                </a:lnTo>
                <a:lnTo>
                  <a:pt x="527" y="1534"/>
                </a:lnTo>
                <a:lnTo>
                  <a:pt x="524" y="1499"/>
                </a:lnTo>
                <a:lnTo>
                  <a:pt x="524" y="1499"/>
                </a:lnTo>
                <a:lnTo>
                  <a:pt x="522" y="1484"/>
                </a:lnTo>
                <a:lnTo>
                  <a:pt x="520" y="1462"/>
                </a:lnTo>
                <a:lnTo>
                  <a:pt x="516" y="1441"/>
                </a:lnTo>
                <a:lnTo>
                  <a:pt x="514" y="1430"/>
                </a:lnTo>
                <a:lnTo>
                  <a:pt x="514" y="1430"/>
                </a:lnTo>
                <a:lnTo>
                  <a:pt x="514" y="1428"/>
                </a:lnTo>
                <a:lnTo>
                  <a:pt x="514" y="1426"/>
                </a:lnTo>
                <a:lnTo>
                  <a:pt x="515" y="1418"/>
                </a:lnTo>
                <a:lnTo>
                  <a:pt x="518" y="1404"/>
                </a:lnTo>
                <a:lnTo>
                  <a:pt x="519" y="1381"/>
                </a:lnTo>
                <a:lnTo>
                  <a:pt x="519" y="1381"/>
                </a:lnTo>
                <a:lnTo>
                  <a:pt x="516" y="1319"/>
                </a:lnTo>
                <a:lnTo>
                  <a:pt x="513" y="1217"/>
                </a:lnTo>
                <a:lnTo>
                  <a:pt x="508" y="1119"/>
                </a:lnTo>
                <a:lnTo>
                  <a:pt x="504" y="1068"/>
                </a:lnTo>
                <a:lnTo>
                  <a:pt x="504" y="1068"/>
                </a:lnTo>
                <a:lnTo>
                  <a:pt x="504" y="1055"/>
                </a:lnTo>
                <a:lnTo>
                  <a:pt x="504" y="1034"/>
                </a:lnTo>
                <a:lnTo>
                  <a:pt x="507" y="978"/>
                </a:lnTo>
                <a:lnTo>
                  <a:pt x="508" y="949"/>
                </a:lnTo>
                <a:lnTo>
                  <a:pt x="508" y="923"/>
                </a:lnTo>
                <a:lnTo>
                  <a:pt x="507" y="903"/>
                </a:lnTo>
                <a:lnTo>
                  <a:pt x="505" y="896"/>
                </a:lnTo>
                <a:lnTo>
                  <a:pt x="504" y="891"/>
                </a:lnTo>
                <a:lnTo>
                  <a:pt x="504" y="891"/>
                </a:lnTo>
                <a:lnTo>
                  <a:pt x="493" y="872"/>
                </a:lnTo>
                <a:lnTo>
                  <a:pt x="491" y="865"/>
                </a:lnTo>
                <a:lnTo>
                  <a:pt x="489" y="862"/>
                </a:lnTo>
                <a:lnTo>
                  <a:pt x="489" y="862"/>
                </a:lnTo>
                <a:lnTo>
                  <a:pt x="488" y="859"/>
                </a:lnTo>
                <a:lnTo>
                  <a:pt x="487" y="857"/>
                </a:lnTo>
                <a:lnTo>
                  <a:pt x="480" y="852"/>
                </a:lnTo>
                <a:lnTo>
                  <a:pt x="470" y="847"/>
                </a:lnTo>
                <a:lnTo>
                  <a:pt x="499" y="749"/>
                </a:lnTo>
                <a:lnTo>
                  <a:pt x="499" y="749"/>
                </a:lnTo>
                <a:lnTo>
                  <a:pt x="505" y="748"/>
                </a:lnTo>
                <a:lnTo>
                  <a:pt x="520" y="743"/>
                </a:lnTo>
                <a:lnTo>
                  <a:pt x="529" y="739"/>
                </a:lnTo>
                <a:lnTo>
                  <a:pt x="536" y="733"/>
                </a:lnTo>
                <a:lnTo>
                  <a:pt x="541" y="727"/>
                </a:lnTo>
                <a:lnTo>
                  <a:pt x="542" y="723"/>
                </a:lnTo>
                <a:lnTo>
                  <a:pt x="543" y="720"/>
                </a:lnTo>
                <a:lnTo>
                  <a:pt x="543" y="720"/>
                </a:lnTo>
                <a:lnTo>
                  <a:pt x="546" y="704"/>
                </a:lnTo>
                <a:lnTo>
                  <a:pt x="549" y="692"/>
                </a:lnTo>
                <a:lnTo>
                  <a:pt x="553" y="681"/>
                </a:lnTo>
                <a:lnTo>
                  <a:pt x="577" y="646"/>
                </a:lnTo>
                <a:lnTo>
                  <a:pt x="577" y="646"/>
                </a:lnTo>
                <a:lnTo>
                  <a:pt x="576" y="627"/>
                </a:lnTo>
                <a:lnTo>
                  <a:pt x="571" y="579"/>
                </a:lnTo>
                <a:lnTo>
                  <a:pt x="568" y="551"/>
                </a:lnTo>
                <a:lnTo>
                  <a:pt x="562" y="524"/>
                </a:lnTo>
                <a:lnTo>
                  <a:pt x="555" y="499"/>
                </a:lnTo>
                <a:lnTo>
                  <a:pt x="552" y="488"/>
                </a:lnTo>
                <a:lnTo>
                  <a:pt x="548" y="480"/>
                </a:lnTo>
                <a:lnTo>
                  <a:pt x="548" y="480"/>
                </a:lnTo>
                <a:lnTo>
                  <a:pt x="533" y="449"/>
                </a:lnTo>
                <a:lnTo>
                  <a:pt x="521" y="418"/>
                </a:lnTo>
                <a:lnTo>
                  <a:pt x="510" y="391"/>
                </a:lnTo>
                <a:lnTo>
                  <a:pt x="499" y="367"/>
                </a:lnTo>
                <a:lnTo>
                  <a:pt x="499" y="367"/>
                </a:lnTo>
                <a:lnTo>
                  <a:pt x="496" y="362"/>
                </a:lnTo>
                <a:lnTo>
                  <a:pt x="492" y="356"/>
                </a:lnTo>
                <a:lnTo>
                  <a:pt x="480" y="347"/>
                </a:lnTo>
                <a:lnTo>
                  <a:pt x="466" y="339"/>
                </a:lnTo>
                <a:lnTo>
                  <a:pt x="453" y="331"/>
                </a:lnTo>
                <a:lnTo>
                  <a:pt x="438" y="325"/>
                </a:lnTo>
                <a:lnTo>
                  <a:pt x="427" y="322"/>
                </a:lnTo>
                <a:lnTo>
                  <a:pt x="416" y="318"/>
                </a:lnTo>
                <a:lnTo>
                  <a:pt x="377" y="313"/>
                </a:lnTo>
                <a:lnTo>
                  <a:pt x="377" y="313"/>
                </a:lnTo>
                <a:lnTo>
                  <a:pt x="352" y="308"/>
                </a:lnTo>
                <a:lnTo>
                  <a:pt x="352" y="308"/>
                </a:lnTo>
                <a:lnTo>
                  <a:pt x="338" y="303"/>
                </a:lnTo>
                <a:lnTo>
                  <a:pt x="338" y="289"/>
                </a:lnTo>
                <a:lnTo>
                  <a:pt x="338" y="289"/>
                </a:lnTo>
                <a:lnTo>
                  <a:pt x="354" y="289"/>
                </a:lnTo>
                <a:lnTo>
                  <a:pt x="367" y="286"/>
                </a:lnTo>
                <a:lnTo>
                  <a:pt x="372" y="285"/>
                </a:lnTo>
                <a:lnTo>
                  <a:pt x="377" y="284"/>
                </a:lnTo>
                <a:lnTo>
                  <a:pt x="377" y="284"/>
                </a:lnTo>
                <a:lnTo>
                  <a:pt x="381" y="281"/>
                </a:lnTo>
                <a:lnTo>
                  <a:pt x="383" y="278"/>
                </a:lnTo>
                <a:lnTo>
                  <a:pt x="385" y="269"/>
                </a:lnTo>
                <a:lnTo>
                  <a:pt x="387" y="263"/>
                </a:lnTo>
                <a:lnTo>
                  <a:pt x="387" y="259"/>
                </a:lnTo>
                <a:lnTo>
                  <a:pt x="396" y="220"/>
                </a:lnTo>
                <a:lnTo>
                  <a:pt x="396" y="220"/>
                </a:lnTo>
                <a:lnTo>
                  <a:pt x="405" y="215"/>
                </a:lnTo>
                <a:lnTo>
                  <a:pt x="412" y="210"/>
                </a:lnTo>
                <a:lnTo>
                  <a:pt x="415" y="208"/>
                </a:lnTo>
                <a:lnTo>
                  <a:pt x="416" y="205"/>
                </a:lnTo>
                <a:lnTo>
                  <a:pt x="416" y="205"/>
                </a:lnTo>
                <a:lnTo>
                  <a:pt x="416" y="202"/>
                </a:lnTo>
                <a:lnTo>
                  <a:pt x="415" y="198"/>
                </a:lnTo>
                <a:lnTo>
                  <a:pt x="410" y="188"/>
                </a:lnTo>
                <a:lnTo>
                  <a:pt x="401" y="176"/>
                </a:lnTo>
                <a:lnTo>
                  <a:pt x="401" y="176"/>
                </a:lnTo>
                <a:lnTo>
                  <a:pt x="405" y="161"/>
                </a:lnTo>
                <a:lnTo>
                  <a:pt x="409" y="150"/>
                </a:lnTo>
                <a:lnTo>
                  <a:pt x="410" y="148"/>
                </a:lnTo>
                <a:lnTo>
                  <a:pt x="411" y="147"/>
                </a:lnTo>
                <a:lnTo>
                  <a:pt x="411" y="147"/>
                </a:lnTo>
                <a:lnTo>
                  <a:pt x="421" y="147"/>
                </a:lnTo>
                <a:lnTo>
                  <a:pt x="440" y="145"/>
                </a:lnTo>
                <a:lnTo>
                  <a:pt x="459" y="142"/>
                </a:lnTo>
                <a:lnTo>
                  <a:pt x="464" y="139"/>
                </a:lnTo>
                <a:lnTo>
                  <a:pt x="465" y="138"/>
                </a:lnTo>
                <a:lnTo>
                  <a:pt x="465" y="137"/>
                </a:lnTo>
                <a:lnTo>
                  <a:pt x="465" y="137"/>
                </a:lnTo>
                <a:lnTo>
                  <a:pt x="460" y="131"/>
                </a:lnTo>
                <a:lnTo>
                  <a:pt x="454" y="125"/>
                </a:lnTo>
                <a:lnTo>
                  <a:pt x="447" y="120"/>
                </a:lnTo>
                <a:lnTo>
                  <a:pt x="440" y="117"/>
                </a:lnTo>
                <a:lnTo>
                  <a:pt x="440" y="117"/>
                </a:lnTo>
                <a:lnTo>
                  <a:pt x="411" y="112"/>
                </a:lnTo>
                <a:lnTo>
                  <a:pt x="411" y="112"/>
                </a:lnTo>
                <a:lnTo>
                  <a:pt x="409" y="83"/>
                </a:lnTo>
                <a:lnTo>
                  <a:pt x="406" y="49"/>
                </a:lnTo>
                <a:lnTo>
                  <a:pt x="406" y="49"/>
                </a:lnTo>
                <a:lnTo>
                  <a:pt x="405" y="45"/>
                </a:lnTo>
                <a:lnTo>
                  <a:pt x="401" y="40"/>
                </a:lnTo>
                <a:lnTo>
                  <a:pt x="388" y="29"/>
                </a:lnTo>
                <a:lnTo>
                  <a:pt x="373" y="17"/>
                </a:lnTo>
                <a:lnTo>
                  <a:pt x="362" y="9"/>
                </a:lnTo>
                <a:lnTo>
                  <a:pt x="362" y="9"/>
                </a:lnTo>
                <a:lnTo>
                  <a:pt x="345" y="2"/>
                </a:lnTo>
                <a:lnTo>
                  <a:pt x="337" y="1"/>
                </a:lnTo>
                <a:lnTo>
                  <a:pt x="328" y="0"/>
                </a:lnTo>
                <a:lnTo>
                  <a:pt x="328" y="0"/>
                </a:lnTo>
                <a:lnTo>
                  <a:pt x="311" y="0"/>
                </a:lnTo>
                <a:lnTo>
                  <a:pt x="304" y="0"/>
                </a:lnTo>
                <a:lnTo>
                  <a:pt x="299" y="0"/>
                </a:lnTo>
                <a:lnTo>
                  <a:pt x="299" y="0"/>
                </a:lnTo>
                <a:lnTo>
                  <a:pt x="291" y="1"/>
                </a:lnTo>
                <a:lnTo>
                  <a:pt x="278" y="0"/>
                </a:lnTo>
                <a:lnTo>
                  <a:pt x="260" y="0"/>
                </a:lnTo>
                <a:lnTo>
                  <a:pt x="26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7"/>
          <p:cNvSpPr>
            <a:spLocks noEditPoints="1"/>
          </p:cNvSpPr>
          <p:nvPr/>
        </p:nvSpPr>
        <p:spPr bwMode="auto">
          <a:xfrm>
            <a:off x="2870032" y="2741396"/>
            <a:ext cx="438006" cy="1653789"/>
          </a:xfrm>
          <a:custGeom>
            <a:avLst/>
            <a:gdLst>
              <a:gd name="T0" fmla="*/ 217 w 757"/>
              <a:gd name="T1" fmla="*/ 100 h 2863"/>
              <a:gd name="T2" fmla="*/ 197 w 757"/>
              <a:gd name="T3" fmla="*/ 140 h 2863"/>
              <a:gd name="T4" fmla="*/ 194 w 757"/>
              <a:gd name="T5" fmla="*/ 261 h 2863"/>
              <a:gd name="T6" fmla="*/ 214 w 757"/>
              <a:gd name="T7" fmla="*/ 390 h 2863"/>
              <a:gd name="T8" fmla="*/ 214 w 757"/>
              <a:gd name="T9" fmla="*/ 435 h 2863"/>
              <a:gd name="T10" fmla="*/ 134 w 757"/>
              <a:gd name="T11" fmla="*/ 463 h 2863"/>
              <a:gd name="T12" fmla="*/ 46 w 757"/>
              <a:gd name="T13" fmla="*/ 475 h 2863"/>
              <a:gd name="T14" fmla="*/ 1 w 757"/>
              <a:gd name="T15" fmla="*/ 565 h 2863"/>
              <a:gd name="T16" fmla="*/ 78 w 757"/>
              <a:gd name="T17" fmla="*/ 905 h 2863"/>
              <a:gd name="T18" fmla="*/ 93 w 757"/>
              <a:gd name="T19" fmla="*/ 1033 h 2863"/>
              <a:gd name="T20" fmla="*/ 124 w 757"/>
              <a:gd name="T21" fmla="*/ 1074 h 2863"/>
              <a:gd name="T22" fmla="*/ 124 w 757"/>
              <a:gd name="T23" fmla="*/ 1104 h 2863"/>
              <a:gd name="T24" fmla="*/ 143 w 757"/>
              <a:gd name="T25" fmla="*/ 1197 h 2863"/>
              <a:gd name="T26" fmla="*/ 121 w 757"/>
              <a:gd name="T27" fmla="*/ 1300 h 2863"/>
              <a:gd name="T28" fmla="*/ 148 w 757"/>
              <a:gd name="T29" fmla="*/ 1458 h 2863"/>
              <a:gd name="T30" fmla="*/ 207 w 757"/>
              <a:gd name="T31" fmla="*/ 1948 h 2863"/>
              <a:gd name="T32" fmla="*/ 202 w 757"/>
              <a:gd name="T33" fmla="*/ 2014 h 2863"/>
              <a:gd name="T34" fmla="*/ 229 w 757"/>
              <a:gd name="T35" fmla="*/ 2094 h 2863"/>
              <a:gd name="T36" fmla="*/ 247 w 757"/>
              <a:gd name="T37" fmla="*/ 2358 h 2863"/>
              <a:gd name="T38" fmla="*/ 304 w 757"/>
              <a:gd name="T39" fmla="*/ 2564 h 2863"/>
              <a:gd name="T40" fmla="*/ 294 w 757"/>
              <a:gd name="T41" fmla="*/ 2702 h 2863"/>
              <a:gd name="T42" fmla="*/ 297 w 757"/>
              <a:gd name="T43" fmla="*/ 2719 h 2863"/>
              <a:gd name="T44" fmla="*/ 284 w 757"/>
              <a:gd name="T45" fmla="*/ 2827 h 2863"/>
              <a:gd name="T46" fmla="*/ 314 w 757"/>
              <a:gd name="T47" fmla="*/ 2863 h 2863"/>
              <a:gd name="T48" fmla="*/ 623 w 757"/>
              <a:gd name="T49" fmla="*/ 2845 h 2863"/>
              <a:gd name="T50" fmla="*/ 656 w 757"/>
              <a:gd name="T51" fmla="*/ 2828 h 2863"/>
              <a:gd name="T52" fmla="*/ 593 w 757"/>
              <a:gd name="T53" fmla="*/ 2778 h 2863"/>
              <a:gd name="T54" fmla="*/ 533 w 757"/>
              <a:gd name="T55" fmla="*/ 2735 h 2863"/>
              <a:gd name="T56" fmla="*/ 508 w 757"/>
              <a:gd name="T57" fmla="*/ 2692 h 2863"/>
              <a:gd name="T58" fmla="*/ 462 w 757"/>
              <a:gd name="T59" fmla="*/ 2665 h 2863"/>
              <a:gd name="T60" fmla="*/ 600 w 757"/>
              <a:gd name="T61" fmla="*/ 2181 h 2863"/>
              <a:gd name="T62" fmla="*/ 590 w 757"/>
              <a:gd name="T63" fmla="*/ 2104 h 2863"/>
              <a:gd name="T64" fmla="*/ 671 w 757"/>
              <a:gd name="T65" fmla="*/ 2106 h 2863"/>
              <a:gd name="T66" fmla="*/ 676 w 757"/>
              <a:gd name="T67" fmla="*/ 2059 h 2863"/>
              <a:gd name="T68" fmla="*/ 678 w 757"/>
              <a:gd name="T69" fmla="*/ 1923 h 2863"/>
              <a:gd name="T70" fmla="*/ 729 w 757"/>
              <a:gd name="T71" fmla="*/ 1513 h 2863"/>
              <a:gd name="T72" fmla="*/ 734 w 757"/>
              <a:gd name="T73" fmla="*/ 1300 h 2863"/>
              <a:gd name="T74" fmla="*/ 754 w 757"/>
              <a:gd name="T75" fmla="*/ 1284 h 2863"/>
              <a:gd name="T76" fmla="*/ 749 w 757"/>
              <a:gd name="T77" fmla="*/ 1229 h 2863"/>
              <a:gd name="T78" fmla="*/ 736 w 757"/>
              <a:gd name="T79" fmla="*/ 1176 h 2863"/>
              <a:gd name="T80" fmla="*/ 704 w 757"/>
              <a:gd name="T81" fmla="*/ 1028 h 2863"/>
              <a:gd name="T82" fmla="*/ 679 w 757"/>
              <a:gd name="T83" fmla="*/ 872 h 2863"/>
              <a:gd name="T84" fmla="*/ 722 w 757"/>
              <a:gd name="T85" fmla="*/ 835 h 2863"/>
              <a:gd name="T86" fmla="*/ 541 w 757"/>
              <a:gd name="T87" fmla="*/ 525 h 2863"/>
              <a:gd name="T88" fmla="*/ 643 w 757"/>
              <a:gd name="T89" fmla="*/ 144 h 2863"/>
              <a:gd name="T90" fmla="*/ 593 w 757"/>
              <a:gd name="T91" fmla="*/ 47 h 2863"/>
              <a:gd name="T92" fmla="*/ 487 w 757"/>
              <a:gd name="T93" fmla="*/ 20 h 2863"/>
              <a:gd name="T94" fmla="*/ 428 w 757"/>
              <a:gd name="T95" fmla="*/ 18 h 2863"/>
              <a:gd name="T96" fmla="*/ 395 w 757"/>
              <a:gd name="T97" fmla="*/ 10 h 2863"/>
              <a:gd name="T98" fmla="*/ 511 w 757"/>
              <a:gd name="T99" fmla="*/ 301 h 2863"/>
              <a:gd name="T100" fmla="*/ 428 w 757"/>
              <a:gd name="T101" fmla="*/ 445 h 2863"/>
              <a:gd name="T102" fmla="*/ 415 w 757"/>
              <a:gd name="T103" fmla="*/ 344 h 2863"/>
              <a:gd name="T104" fmla="*/ 448 w 757"/>
              <a:gd name="T105" fmla="*/ 317 h 28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57" h="2863">
                <a:moveTo>
                  <a:pt x="352" y="0"/>
                </a:moveTo>
                <a:lnTo>
                  <a:pt x="294" y="17"/>
                </a:lnTo>
                <a:lnTo>
                  <a:pt x="254" y="40"/>
                </a:lnTo>
                <a:lnTo>
                  <a:pt x="254" y="40"/>
                </a:lnTo>
                <a:lnTo>
                  <a:pt x="241" y="63"/>
                </a:lnTo>
                <a:lnTo>
                  <a:pt x="217" y="100"/>
                </a:lnTo>
                <a:lnTo>
                  <a:pt x="217" y="100"/>
                </a:lnTo>
                <a:lnTo>
                  <a:pt x="209" y="111"/>
                </a:lnTo>
                <a:lnTo>
                  <a:pt x="202" y="116"/>
                </a:lnTo>
                <a:lnTo>
                  <a:pt x="201" y="120"/>
                </a:lnTo>
                <a:lnTo>
                  <a:pt x="199" y="125"/>
                </a:lnTo>
                <a:lnTo>
                  <a:pt x="197" y="140"/>
                </a:lnTo>
                <a:lnTo>
                  <a:pt x="197" y="140"/>
                </a:lnTo>
                <a:lnTo>
                  <a:pt x="196" y="179"/>
                </a:lnTo>
                <a:lnTo>
                  <a:pt x="194" y="208"/>
                </a:lnTo>
                <a:lnTo>
                  <a:pt x="194" y="208"/>
                </a:lnTo>
                <a:lnTo>
                  <a:pt x="192" y="223"/>
                </a:lnTo>
                <a:lnTo>
                  <a:pt x="194" y="261"/>
                </a:lnTo>
                <a:lnTo>
                  <a:pt x="194" y="261"/>
                </a:lnTo>
                <a:lnTo>
                  <a:pt x="196" y="277"/>
                </a:lnTo>
                <a:lnTo>
                  <a:pt x="197" y="299"/>
                </a:lnTo>
                <a:lnTo>
                  <a:pt x="204" y="340"/>
                </a:lnTo>
                <a:lnTo>
                  <a:pt x="214" y="390"/>
                </a:lnTo>
                <a:lnTo>
                  <a:pt x="214" y="390"/>
                </a:lnTo>
                <a:lnTo>
                  <a:pt x="217" y="414"/>
                </a:lnTo>
                <a:lnTo>
                  <a:pt x="219" y="428"/>
                </a:lnTo>
                <a:lnTo>
                  <a:pt x="217" y="433"/>
                </a:lnTo>
                <a:lnTo>
                  <a:pt x="216" y="435"/>
                </a:lnTo>
                <a:lnTo>
                  <a:pt x="214" y="435"/>
                </a:lnTo>
                <a:lnTo>
                  <a:pt x="214" y="435"/>
                </a:lnTo>
                <a:lnTo>
                  <a:pt x="209" y="435"/>
                </a:lnTo>
                <a:lnTo>
                  <a:pt x="199" y="438"/>
                </a:lnTo>
                <a:lnTo>
                  <a:pt x="178" y="448"/>
                </a:lnTo>
                <a:lnTo>
                  <a:pt x="148" y="465"/>
                </a:lnTo>
                <a:lnTo>
                  <a:pt x="148" y="465"/>
                </a:lnTo>
                <a:lnTo>
                  <a:pt x="134" y="463"/>
                </a:lnTo>
                <a:lnTo>
                  <a:pt x="103" y="463"/>
                </a:lnTo>
                <a:lnTo>
                  <a:pt x="86" y="465"/>
                </a:lnTo>
                <a:lnTo>
                  <a:pt x="70" y="467"/>
                </a:lnTo>
                <a:lnTo>
                  <a:pt x="56" y="470"/>
                </a:lnTo>
                <a:lnTo>
                  <a:pt x="51" y="472"/>
                </a:lnTo>
                <a:lnTo>
                  <a:pt x="46" y="475"/>
                </a:lnTo>
                <a:lnTo>
                  <a:pt x="46" y="475"/>
                </a:lnTo>
                <a:lnTo>
                  <a:pt x="40" y="482"/>
                </a:lnTo>
                <a:lnTo>
                  <a:pt x="31" y="495"/>
                </a:lnTo>
                <a:lnTo>
                  <a:pt x="16" y="525"/>
                </a:lnTo>
                <a:lnTo>
                  <a:pt x="5" y="555"/>
                </a:lnTo>
                <a:lnTo>
                  <a:pt x="1" y="565"/>
                </a:lnTo>
                <a:lnTo>
                  <a:pt x="0" y="571"/>
                </a:lnTo>
                <a:lnTo>
                  <a:pt x="0" y="571"/>
                </a:lnTo>
                <a:lnTo>
                  <a:pt x="36" y="719"/>
                </a:lnTo>
                <a:lnTo>
                  <a:pt x="73" y="859"/>
                </a:lnTo>
                <a:lnTo>
                  <a:pt x="73" y="859"/>
                </a:lnTo>
                <a:lnTo>
                  <a:pt x="78" y="905"/>
                </a:lnTo>
                <a:lnTo>
                  <a:pt x="83" y="962"/>
                </a:lnTo>
                <a:lnTo>
                  <a:pt x="83" y="962"/>
                </a:lnTo>
                <a:lnTo>
                  <a:pt x="84" y="977"/>
                </a:lnTo>
                <a:lnTo>
                  <a:pt x="86" y="996"/>
                </a:lnTo>
                <a:lnTo>
                  <a:pt x="89" y="1016"/>
                </a:lnTo>
                <a:lnTo>
                  <a:pt x="93" y="1033"/>
                </a:lnTo>
                <a:lnTo>
                  <a:pt x="93" y="1033"/>
                </a:lnTo>
                <a:lnTo>
                  <a:pt x="98" y="1040"/>
                </a:lnTo>
                <a:lnTo>
                  <a:pt x="103" y="1046"/>
                </a:lnTo>
                <a:lnTo>
                  <a:pt x="114" y="1061"/>
                </a:lnTo>
                <a:lnTo>
                  <a:pt x="119" y="1068"/>
                </a:lnTo>
                <a:lnTo>
                  <a:pt x="124" y="1074"/>
                </a:lnTo>
                <a:lnTo>
                  <a:pt x="126" y="1081"/>
                </a:lnTo>
                <a:lnTo>
                  <a:pt x="124" y="1086"/>
                </a:lnTo>
                <a:lnTo>
                  <a:pt x="124" y="1086"/>
                </a:lnTo>
                <a:lnTo>
                  <a:pt x="123" y="1088"/>
                </a:lnTo>
                <a:lnTo>
                  <a:pt x="123" y="1093"/>
                </a:lnTo>
                <a:lnTo>
                  <a:pt x="124" y="1104"/>
                </a:lnTo>
                <a:lnTo>
                  <a:pt x="133" y="1133"/>
                </a:lnTo>
                <a:lnTo>
                  <a:pt x="144" y="1163"/>
                </a:lnTo>
                <a:lnTo>
                  <a:pt x="146" y="1174"/>
                </a:lnTo>
                <a:lnTo>
                  <a:pt x="148" y="1182"/>
                </a:lnTo>
                <a:lnTo>
                  <a:pt x="148" y="1182"/>
                </a:lnTo>
                <a:lnTo>
                  <a:pt x="143" y="1197"/>
                </a:lnTo>
                <a:lnTo>
                  <a:pt x="134" y="1222"/>
                </a:lnTo>
                <a:lnTo>
                  <a:pt x="129" y="1237"/>
                </a:lnTo>
                <a:lnTo>
                  <a:pt x="126" y="1256"/>
                </a:lnTo>
                <a:lnTo>
                  <a:pt x="123" y="1277"/>
                </a:lnTo>
                <a:lnTo>
                  <a:pt x="121" y="1300"/>
                </a:lnTo>
                <a:lnTo>
                  <a:pt x="121" y="1300"/>
                </a:lnTo>
                <a:lnTo>
                  <a:pt x="119" y="1344"/>
                </a:lnTo>
                <a:lnTo>
                  <a:pt x="123" y="1377"/>
                </a:lnTo>
                <a:lnTo>
                  <a:pt x="128" y="1403"/>
                </a:lnTo>
                <a:lnTo>
                  <a:pt x="134" y="1423"/>
                </a:lnTo>
                <a:lnTo>
                  <a:pt x="134" y="1423"/>
                </a:lnTo>
                <a:lnTo>
                  <a:pt x="148" y="1458"/>
                </a:lnTo>
                <a:lnTo>
                  <a:pt x="154" y="1476"/>
                </a:lnTo>
                <a:lnTo>
                  <a:pt x="201" y="1860"/>
                </a:lnTo>
                <a:lnTo>
                  <a:pt x="201" y="1860"/>
                </a:lnTo>
                <a:lnTo>
                  <a:pt x="204" y="1902"/>
                </a:lnTo>
                <a:lnTo>
                  <a:pt x="207" y="1930"/>
                </a:lnTo>
                <a:lnTo>
                  <a:pt x="207" y="1948"/>
                </a:lnTo>
                <a:lnTo>
                  <a:pt x="207" y="1948"/>
                </a:lnTo>
                <a:lnTo>
                  <a:pt x="204" y="1960"/>
                </a:lnTo>
                <a:lnTo>
                  <a:pt x="201" y="1981"/>
                </a:lnTo>
                <a:lnTo>
                  <a:pt x="201" y="1993"/>
                </a:lnTo>
                <a:lnTo>
                  <a:pt x="201" y="2004"/>
                </a:lnTo>
                <a:lnTo>
                  <a:pt x="202" y="2014"/>
                </a:lnTo>
                <a:lnTo>
                  <a:pt x="207" y="2024"/>
                </a:lnTo>
                <a:lnTo>
                  <a:pt x="207" y="2024"/>
                </a:lnTo>
                <a:lnTo>
                  <a:pt x="212" y="2034"/>
                </a:lnTo>
                <a:lnTo>
                  <a:pt x="217" y="2046"/>
                </a:lnTo>
                <a:lnTo>
                  <a:pt x="224" y="2071"/>
                </a:lnTo>
                <a:lnTo>
                  <a:pt x="229" y="2094"/>
                </a:lnTo>
                <a:lnTo>
                  <a:pt x="231" y="2111"/>
                </a:lnTo>
                <a:lnTo>
                  <a:pt x="231" y="2219"/>
                </a:lnTo>
                <a:lnTo>
                  <a:pt x="231" y="2219"/>
                </a:lnTo>
                <a:lnTo>
                  <a:pt x="234" y="2252"/>
                </a:lnTo>
                <a:lnTo>
                  <a:pt x="242" y="2320"/>
                </a:lnTo>
                <a:lnTo>
                  <a:pt x="247" y="2358"/>
                </a:lnTo>
                <a:lnTo>
                  <a:pt x="254" y="2396"/>
                </a:lnTo>
                <a:lnTo>
                  <a:pt x="261" y="2428"/>
                </a:lnTo>
                <a:lnTo>
                  <a:pt x="267" y="2453"/>
                </a:lnTo>
                <a:lnTo>
                  <a:pt x="267" y="2453"/>
                </a:lnTo>
                <a:lnTo>
                  <a:pt x="284" y="2503"/>
                </a:lnTo>
                <a:lnTo>
                  <a:pt x="304" y="2564"/>
                </a:lnTo>
                <a:lnTo>
                  <a:pt x="324" y="2639"/>
                </a:lnTo>
                <a:lnTo>
                  <a:pt x="324" y="2639"/>
                </a:lnTo>
                <a:lnTo>
                  <a:pt x="294" y="2699"/>
                </a:lnTo>
                <a:lnTo>
                  <a:pt x="294" y="2699"/>
                </a:lnTo>
                <a:lnTo>
                  <a:pt x="294" y="2702"/>
                </a:lnTo>
                <a:lnTo>
                  <a:pt x="294" y="2702"/>
                </a:lnTo>
                <a:lnTo>
                  <a:pt x="297" y="2704"/>
                </a:lnTo>
                <a:lnTo>
                  <a:pt x="299" y="2705"/>
                </a:lnTo>
                <a:lnTo>
                  <a:pt x="299" y="2707"/>
                </a:lnTo>
                <a:lnTo>
                  <a:pt x="299" y="2712"/>
                </a:lnTo>
                <a:lnTo>
                  <a:pt x="297" y="2719"/>
                </a:lnTo>
                <a:lnTo>
                  <a:pt x="297" y="2719"/>
                </a:lnTo>
                <a:lnTo>
                  <a:pt x="287" y="2760"/>
                </a:lnTo>
                <a:lnTo>
                  <a:pt x="282" y="2782"/>
                </a:lnTo>
                <a:lnTo>
                  <a:pt x="281" y="2800"/>
                </a:lnTo>
                <a:lnTo>
                  <a:pt x="281" y="2800"/>
                </a:lnTo>
                <a:lnTo>
                  <a:pt x="282" y="2813"/>
                </a:lnTo>
                <a:lnTo>
                  <a:pt x="284" y="2827"/>
                </a:lnTo>
                <a:lnTo>
                  <a:pt x="287" y="2835"/>
                </a:lnTo>
                <a:lnTo>
                  <a:pt x="290" y="2843"/>
                </a:lnTo>
                <a:lnTo>
                  <a:pt x="290" y="2843"/>
                </a:lnTo>
                <a:lnTo>
                  <a:pt x="297" y="2850"/>
                </a:lnTo>
                <a:lnTo>
                  <a:pt x="305" y="2856"/>
                </a:lnTo>
                <a:lnTo>
                  <a:pt x="314" y="2863"/>
                </a:lnTo>
                <a:lnTo>
                  <a:pt x="314" y="2863"/>
                </a:lnTo>
                <a:lnTo>
                  <a:pt x="367" y="2861"/>
                </a:lnTo>
                <a:lnTo>
                  <a:pt x="483" y="2856"/>
                </a:lnTo>
                <a:lnTo>
                  <a:pt x="545" y="2853"/>
                </a:lnTo>
                <a:lnTo>
                  <a:pt x="600" y="2848"/>
                </a:lnTo>
                <a:lnTo>
                  <a:pt x="623" y="2845"/>
                </a:lnTo>
                <a:lnTo>
                  <a:pt x="639" y="2841"/>
                </a:lnTo>
                <a:lnTo>
                  <a:pt x="651" y="2837"/>
                </a:lnTo>
                <a:lnTo>
                  <a:pt x="654" y="2835"/>
                </a:lnTo>
                <a:lnTo>
                  <a:pt x="656" y="2833"/>
                </a:lnTo>
                <a:lnTo>
                  <a:pt x="656" y="2833"/>
                </a:lnTo>
                <a:lnTo>
                  <a:pt x="656" y="2828"/>
                </a:lnTo>
                <a:lnTo>
                  <a:pt x="654" y="2823"/>
                </a:lnTo>
                <a:lnTo>
                  <a:pt x="651" y="2818"/>
                </a:lnTo>
                <a:lnTo>
                  <a:pt x="648" y="2813"/>
                </a:lnTo>
                <a:lnTo>
                  <a:pt x="634" y="2803"/>
                </a:lnTo>
                <a:lnTo>
                  <a:pt x="621" y="2795"/>
                </a:lnTo>
                <a:lnTo>
                  <a:pt x="593" y="2778"/>
                </a:lnTo>
                <a:lnTo>
                  <a:pt x="576" y="2770"/>
                </a:lnTo>
                <a:lnTo>
                  <a:pt x="576" y="2770"/>
                </a:lnTo>
                <a:lnTo>
                  <a:pt x="551" y="2753"/>
                </a:lnTo>
                <a:lnTo>
                  <a:pt x="531" y="2740"/>
                </a:lnTo>
                <a:lnTo>
                  <a:pt x="531" y="2740"/>
                </a:lnTo>
                <a:lnTo>
                  <a:pt x="533" y="2735"/>
                </a:lnTo>
                <a:lnTo>
                  <a:pt x="533" y="2732"/>
                </a:lnTo>
                <a:lnTo>
                  <a:pt x="531" y="2727"/>
                </a:lnTo>
                <a:lnTo>
                  <a:pt x="531" y="2727"/>
                </a:lnTo>
                <a:lnTo>
                  <a:pt x="526" y="2717"/>
                </a:lnTo>
                <a:lnTo>
                  <a:pt x="518" y="2704"/>
                </a:lnTo>
                <a:lnTo>
                  <a:pt x="508" y="2692"/>
                </a:lnTo>
                <a:lnTo>
                  <a:pt x="503" y="2689"/>
                </a:lnTo>
                <a:lnTo>
                  <a:pt x="498" y="2685"/>
                </a:lnTo>
                <a:lnTo>
                  <a:pt x="498" y="2685"/>
                </a:lnTo>
                <a:lnTo>
                  <a:pt x="477" y="2675"/>
                </a:lnTo>
                <a:lnTo>
                  <a:pt x="462" y="2665"/>
                </a:lnTo>
                <a:lnTo>
                  <a:pt x="462" y="2665"/>
                </a:lnTo>
                <a:lnTo>
                  <a:pt x="520" y="2473"/>
                </a:lnTo>
                <a:lnTo>
                  <a:pt x="565" y="2325"/>
                </a:lnTo>
                <a:lnTo>
                  <a:pt x="593" y="2229"/>
                </a:lnTo>
                <a:lnTo>
                  <a:pt x="593" y="2229"/>
                </a:lnTo>
                <a:lnTo>
                  <a:pt x="598" y="2204"/>
                </a:lnTo>
                <a:lnTo>
                  <a:pt x="600" y="2181"/>
                </a:lnTo>
                <a:lnTo>
                  <a:pt x="600" y="2161"/>
                </a:lnTo>
                <a:lnTo>
                  <a:pt x="598" y="2141"/>
                </a:lnTo>
                <a:lnTo>
                  <a:pt x="595" y="2126"/>
                </a:lnTo>
                <a:lnTo>
                  <a:pt x="593" y="2114"/>
                </a:lnTo>
                <a:lnTo>
                  <a:pt x="590" y="2104"/>
                </a:lnTo>
                <a:lnTo>
                  <a:pt x="590" y="2104"/>
                </a:lnTo>
                <a:lnTo>
                  <a:pt x="601" y="2107"/>
                </a:lnTo>
                <a:lnTo>
                  <a:pt x="631" y="2111"/>
                </a:lnTo>
                <a:lnTo>
                  <a:pt x="646" y="2111"/>
                </a:lnTo>
                <a:lnTo>
                  <a:pt x="659" y="2109"/>
                </a:lnTo>
                <a:lnTo>
                  <a:pt x="666" y="2107"/>
                </a:lnTo>
                <a:lnTo>
                  <a:pt x="671" y="2106"/>
                </a:lnTo>
                <a:lnTo>
                  <a:pt x="674" y="2102"/>
                </a:lnTo>
                <a:lnTo>
                  <a:pt x="676" y="2097"/>
                </a:lnTo>
                <a:lnTo>
                  <a:pt x="676" y="2097"/>
                </a:lnTo>
                <a:lnTo>
                  <a:pt x="678" y="2088"/>
                </a:lnTo>
                <a:lnTo>
                  <a:pt x="678" y="2079"/>
                </a:lnTo>
                <a:lnTo>
                  <a:pt x="676" y="2059"/>
                </a:lnTo>
                <a:lnTo>
                  <a:pt x="671" y="2041"/>
                </a:lnTo>
                <a:lnTo>
                  <a:pt x="669" y="2024"/>
                </a:lnTo>
                <a:lnTo>
                  <a:pt x="669" y="2024"/>
                </a:lnTo>
                <a:lnTo>
                  <a:pt x="669" y="2001"/>
                </a:lnTo>
                <a:lnTo>
                  <a:pt x="673" y="1965"/>
                </a:lnTo>
                <a:lnTo>
                  <a:pt x="678" y="1923"/>
                </a:lnTo>
                <a:lnTo>
                  <a:pt x="683" y="1885"/>
                </a:lnTo>
                <a:lnTo>
                  <a:pt x="683" y="1885"/>
                </a:lnTo>
                <a:lnTo>
                  <a:pt x="694" y="1807"/>
                </a:lnTo>
                <a:lnTo>
                  <a:pt x="709" y="1682"/>
                </a:lnTo>
                <a:lnTo>
                  <a:pt x="729" y="1513"/>
                </a:lnTo>
                <a:lnTo>
                  <a:pt x="729" y="1513"/>
                </a:lnTo>
                <a:lnTo>
                  <a:pt x="722" y="1403"/>
                </a:lnTo>
                <a:lnTo>
                  <a:pt x="722" y="1403"/>
                </a:lnTo>
                <a:lnTo>
                  <a:pt x="722" y="1345"/>
                </a:lnTo>
                <a:lnTo>
                  <a:pt x="722" y="1300"/>
                </a:lnTo>
                <a:lnTo>
                  <a:pt x="722" y="1300"/>
                </a:lnTo>
                <a:lnTo>
                  <a:pt x="734" y="1300"/>
                </a:lnTo>
                <a:lnTo>
                  <a:pt x="742" y="1300"/>
                </a:lnTo>
                <a:lnTo>
                  <a:pt x="746" y="1299"/>
                </a:lnTo>
                <a:lnTo>
                  <a:pt x="749" y="1297"/>
                </a:lnTo>
                <a:lnTo>
                  <a:pt x="749" y="1297"/>
                </a:lnTo>
                <a:lnTo>
                  <a:pt x="752" y="1292"/>
                </a:lnTo>
                <a:lnTo>
                  <a:pt x="754" y="1284"/>
                </a:lnTo>
                <a:lnTo>
                  <a:pt x="757" y="1262"/>
                </a:lnTo>
                <a:lnTo>
                  <a:pt x="757" y="1252"/>
                </a:lnTo>
                <a:lnTo>
                  <a:pt x="756" y="1242"/>
                </a:lnTo>
                <a:lnTo>
                  <a:pt x="754" y="1234"/>
                </a:lnTo>
                <a:lnTo>
                  <a:pt x="749" y="1229"/>
                </a:lnTo>
                <a:lnTo>
                  <a:pt x="749" y="1229"/>
                </a:lnTo>
                <a:lnTo>
                  <a:pt x="746" y="1226"/>
                </a:lnTo>
                <a:lnTo>
                  <a:pt x="742" y="1221"/>
                </a:lnTo>
                <a:lnTo>
                  <a:pt x="739" y="1216"/>
                </a:lnTo>
                <a:lnTo>
                  <a:pt x="737" y="1209"/>
                </a:lnTo>
                <a:lnTo>
                  <a:pt x="736" y="1194"/>
                </a:lnTo>
                <a:lnTo>
                  <a:pt x="736" y="1176"/>
                </a:lnTo>
                <a:lnTo>
                  <a:pt x="736" y="1176"/>
                </a:lnTo>
                <a:lnTo>
                  <a:pt x="736" y="1163"/>
                </a:lnTo>
                <a:lnTo>
                  <a:pt x="731" y="1143"/>
                </a:lnTo>
                <a:lnTo>
                  <a:pt x="719" y="1091"/>
                </a:lnTo>
                <a:lnTo>
                  <a:pt x="707" y="1043"/>
                </a:lnTo>
                <a:lnTo>
                  <a:pt x="704" y="1028"/>
                </a:lnTo>
                <a:lnTo>
                  <a:pt x="703" y="1020"/>
                </a:lnTo>
                <a:lnTo>
                  <a:pt x="703" y="1020"/>
                </a:lnTo>
                <a:lnTo>
                  <a:pt x="699" y="991"/>
                </a:lnTo>
                <a:lnTo>
                  <a:pt x="691" y="942"/>
                </a:lnTo>
                <a:lnTo>
                  <a:pt x="679" y="872"/>
                </a:lnTo>
                <a:lnTo>
                  <a:pt x="679" y="872"/>
                </a:lnTo>
                <a:lnTo>
                  <a:pt x="686" y="869"/>
                </a:lnTo>
                <a:lnTo>
                  <a:pt x="701" y="859"/>
                </a:lnTo>
                <a:lnTo>
                  <a:pt x="716" y="845"/>
                </a:lnTo>
                <a:lnTo>
                  <a:pt x="721" y="840"/>
                </a:lnTo>
                <a:lnTo>
                  <a:pt x="722" y="835"/>
                </a:lnTo>
                <a:lnTo>
                  <a:pt x="722" y="835"/>
                </a:lnTo>
                <a:lnTo>
                  <a:pt x="717" y="812"/>
                </a:lnTo>
                <a:lnTo>
                  <a:pt x="709" y="776"/>
                </a:lnTo>
                <a:lnTo>
                  <a:pt x="696" y="726"/>
                </a:lnTo>
                <a:lnTo>
                  <a:pt x="609" y="608"/>
                </a:lnTo>
                <a:lnTo>
                  <a:pt x="576" y="548"/>
                </a:lnTo>
                <a:lnTo>
                  <a:pt x="541" y="525"/>
                </a:lnTo>
                <a:lnTo>
                  <a:pt x="541" y="525"/>
                </a:lnTo>
                <a:lnTo>
                  <a:pt x="609" y="254"/>
                </a:lnTo>
                <a:lnTo>
                  <a:pt x="609" y="254"/>
                </a:lnTo>
                <a:lnTo>
                  <a:pt x="629" y="196"/>
                </a:lnTo>
                <a:lnTo>
                  <a:pt x="639" y="159"/>
                </a:lnTo>
                <a:lnTo>
                  <a:pt x="643" y="144"/>
                </a:lnTo>
                <a:lnTo>
                  <a:pt x="643" y="133"/>
                </a:lnTo>
                <a:lnTo>
                  <a:pt x="643" y="133"/>
                </a:lnTo>
                <a:lnTo>
                  <a:pt x="638" y="113"/>
                </a:lnTo>
                <a:lnTo>
                  <a:pt x="636" y="106"/>
                </a:lnTo>
                <a:lnTo>
                  <a:pt x="633" y="86"/>
                </a:lnTo>
                <a:lnTo>
                  <a:pt x="593" y="47"/>
                </a:lnTo>
                <a:lnTo>
                  <a:pt x="553" y="53"/>
                </a:lnTo>
                <a:lnTo>
                  <a:pt x="511" y="40"/>
                </a:lnTo>
                <a:lnTo>
                  <a:pt x="511" y="40"/>
                </a:lnTo>
                <a:lnTo>
                  <a:pt x="501" y="30"/>
                </a:lnTo>
                <a:lnTo>
                  <a:pt x="492" y="23"/>
                </a:lnTo>
                <a:lnTo>
                  <a:pt x="487" y="20"/>
                </a:lnTo>
                <a:lnTo>
                  <a:pt x="482" y="20"/>
                </a:lnTo>
                <a:lnTo>
                  <a:pt x="482" y="20"/>
                </a:lnTo>
                <a:lnTo>
                  <a:pt x="470" y="20"/>
                </a:lnTo>
                <a:lnTo>
                  <a:pt x="452" y="18"/>
                </a:lnTo>
                <a:lnTo>
                  <a:pt x="435" y="18"/>
                </a:lnTo>
                <a:lnTo>
                  <a:pt x="428" y="18"/>
                </a:lnTo>
                <a:lnTo>
                  <a:pt x="425" y="20"/>
                </a:lnTo>
                <a:lnTo>
                  <a:pt x="425" y="20"/>
                </a:lnTo>
                <a:lnTo>
                  <a:pt x="422" y="22"/>
                </a:lnTo>
                <a:lnTo>
                  <a:pt x="418" y="22"/>
                </a:lnTo>
                <a:lnTo>
                  <a:pt x="408" y="17"/>
                </a:lnTo>
                <a:lnTo>
                  <a:pt x="395" y="10"/>
                </a:lnTo>
                <a:lnTo>
                  <a:pt x="352" y="0"/>
                </a:lnTo>
                <a:close/>
                <a:moveTo>
                  <a:pt x="528" y="188"/>
                </a:moveTo>
                <a:lnTo>
                  <a:pt x="535" y="214"/>
                </a:lnTo>
                <a:lnTo>
                  <a:pt x="535" y="214"/>
                </a:lnTo>
                <a:lnTo>
                  <a:pt x="528" y="241"/>
                </a:lnTo>
                <a:lnTo>
                  <a:pt x="511" y="301"/>
                </a:lnTo>
                <a:lnTo>
                  <a:pt x="511" y="301"/>
                </a:lnTo>
                <a:lnTo>
                  <a:pt x="505" y="321"/>
                </a:lnTo>
                <a:lnTo>
                  <a:pt x="492" y="345"/>
                </a:lnTo>
                <a:lnTo>
                  <a:pt x="475" y="372"/>
                </a:lnTo>
                <a:lnTo>
                  <a:pt x="458" y="400"/>
                </a:lnTo>
                <a:lnTo>
                  <a:pt x="428" y="445"/>
                </a:lnTo>
                <a:lnTo>
                  <a:pt x="415" y="465"/>
                </a:lnTo>
                <a:lnTo>
                  <a:pt x="402" y="455"/>
                </a:lnTo>
                <a:lnTo>
                  <a:pt x="402" y="384"/>
                </a:lnTo>
                <a:lnTo>
                  <a:pt x="402" y="384"/>
                </a:lnTo>
                <a:lnTo>
                  <a:pt x="408" y="367"/>
                </a:lnTo>
                <a:lnTo>
                  <a:pt x="415" y="344"/>
                </a:lnTo>
                <a:lnTo>
                  <a:pt x="415" y="344"/>
                </a:lnTo>
                <a:lnTo>
                  <a:pt x="417" y="340"/>
                </a:lnTo>
                <a:lnTo>
                  <a:pt x="420" y="337"/>
                </a:lnTo>
                <a:lnTo>
                  <a:pt x="430" y="329"/>
                </a:lnTo>
                <a:lnTo>
                  <a:pt x="442" y="321"/>
                </a:lnTo>
                <a:lnTo>
                  <a:pt x="448" y="317"/>
                </a:lnTo>
                <a:lnTo>
                  <a:pt x="448" y="317"/>
                </a:lnTo>
                <a:lnTo>
                  <a:pt x="453" y="316"/>
                </a:lnTo>
                <a:lnTo>
                  <a:pt x="460" y="312"/>
                </a:lnTo>
                <a:lnTo>
                  <a:pt x="468" y="307"/>
                </a:lnTo>
                <a:lnTo>
                  <a:pt x="528" y="18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30"/>
          <p:cNvSpPr>
            <a:spLocks/>
          </p:cNvSpPr>
          <p:nvPr/>
        </p:nvSpPr>
        <p:spPr bwMode="auto">
          <a:xfrm>
            <a:off x="991840" y="2722911"/>
            <a:ext cx="424452" cy="1640691"/>
          </a:xfrm>
          <a:custGeom>
            <a:avLst/>
            <a:gdLst>
              <a:gd name="T0" fmla="*/ 312 w 757"/>
              <a:gd name="T1" fmla="*/ 179 h 2929"/>
              <a:gd name="T2" fmla="*/ 315 w 757"/>
              <a:gd name="T3" fmla="*/ 274 h 2929"/>
              <a:gd name="T4" fmla="*/ 287 w 757"/>
              <a:gd name="T5" fmla="*/ 314 h 2929"/>
              <a:gd name="T6" fmla="*/ 305 w 757"/>
              <a:gd name="T7" fmla="*/ 325 h 2929"/>
              <a:gd name="T8" fmla="*/ 347 w 757"/>
              <a:gd name="T9" fmla="*/ 412 h 2929"/>
              <a:gd name="T10" fmla="*/ 275 w 757"/>
              <a:gd name="T11" fmla="*/ 447 h 2929"/>
              <a:gd name="T12" fmla="*/ 159 w 757"/>
              <a:gd name="T13" fmla="*/ 505 h 2929"/>
              <a:gd name="T14" fmla="*/ 126 w 757"/>
              <a:gd name="T15" fmla="*/ 545 h 2929"/>
              <a:gd name="T16" fmla="*/ 83 w 757"/>
              <a:gd name="T17" fmla="*/ 687 h 2929"/>
              <a:gd name="T18" fmla="*/ 10 w 757"/>
              <a:gd name="T19" fmla="*/ 927 h 2929"/>
              <a:gd name="T20" fmla="*/ 0 w 757"/>
              <a:gd name="T21" fmla="*/ 1003 h 2929"/>
              <a:gd name="T22" fmla="*/ 18 w 757"/>
              <a:gd name="T23" fmla="*/ 1051 h 2929"/>
              <a:gd name="T24" fmla="*/ 64 w 757"/>
              <a:gd name="T25" fmla="*/ 1071 h 2929"/>
              <a:gd name="T26" fmla="*/ 108 w 757"/>
              <a:gd name="T27" fmla="*/ 1541 h 2929"/>
              <a:gd name="T28" fmla="*/ 214 w 757"/>
              <a:gd name="T29" fmla="*/ 1848 h 2929"/>
              <a:gd name="T30" fmla="*/ 252 w 757"/>
              <a:gd name="T31" fmla="*/ 1963 h 2929"/>
              <a:gd name="T32" fmla="*/ 259 w 757"/>
              <a:gd name="T33" fmla="*/ 2033 h 2929"/>
              <a:gd name="T34" fmla="*/ 249 w 757"/>
              <a:gd name="T35" fmla="*/ 2079 h 2929"/>
              <a:gd name="T36" fmla="*/ 207 w 757"/>
              <a:gd name="T37" fmla="*/ 2172 h 2929"/>
              <a:gd name="T38" fmla="*/ 177 w 757"/>
              <a:gd name="T39" fmla="*/ 2443 h 2929"/>
              <a:gd name="T40" fmla="*/ 167 w 757"/>
              <a:gd name="T41" fmla="*/ 2685 h 2929"/>
              <a:gd name="T42" fmla="*/ 186 w 757"/>
              <a:gd name="T43" fmla="*/ 2808 h 2929"/>
              <a:gd name="T44" fmla="*/ 201 w 757"/>
              <a:gd name="T45" fmla="*/ 2841 h 2929"/>
              <a:gd name="T46" fmla="*/ 270 w 757"/>
              <a:gd name="T47" fmla="*/ 2866 h 2929"/>
              <a:gd name="T48" fmla="*/ 277 w 757"/>
              <a:gd name="T49" fmla="*/ 2924 h 2929"/>
              <a:gd name="T50" fmla="*/ 503 w 757"/>
              <a:gd name="T51" fmla="*/ 2929 h 2929"/>
              <a:gd name="T52" fmla="*/ 732 w 757"/>
              <a:gd name="T53" fmla="*/ 2916 h 2929"/>
              <a:gd name="T54" fmla="*/ 755 w 757"/>
              <a:gd name="T55" fmla="*/ 2883 h 2929"/>
              <a:gd name="T56" fmla="*/ 740 w 757"/>
              <a:gd name="T57" fmla="*/ 2855 h 2929"/>
              <a:gd name="T58" fmla="*/ 543 w 757"/>
              <a:gd name="T59" fmla="*/ 2772 h 2929"/>
              <a:gd name="T60" fmla="*/ 451 w 757"/>
              <a:gd name="T61" fmla="*/ 2735 h 2929"/>
              <a:gd name="T62" fmla="*/ 468 w 757"/>
              <a:gd name="T63" fmla="*/ 2669 h 2929"/>
              <a:gd name="T64" fmla="*/ 481 w 757"/>
              <a:gd name="T65" fmla="*/ 2220 h 2929"/>
              <a:gd name="T66" fmla="*/ 511 w 757"/>
              <a:gd name="T67" fmla="*/ 2061 h 2929"/>
              <a:gd name="T68" fmla="*/ 536 w 757"/>
              <a:gd name="T69" fmla="*/ 1983 h 2929"/>
              <a:gd name="T70" fmla="*/ 601 w 757"/>
              <a:gd name="T71" fmla="*/ 1486 h 2929"/>
              <a:gd name="T72" fmla="*/ 619 w 757"/>
              <a:gd name="T73" fmla="*/ 1481 h 2929"/>
              <a:gd name="T74" fmla="*/ 614 w 757"/>
              <a:gd name="T75" fmla="*/ 1423 h 2929"/>
              <a:gd name="T76" fmla="*/ 581 w 757"/>
              <a:gd name="T77" fmla="*/ 1154 h 2929"/>
              <a:gd name="T78" fmla="*/ 631 w 757"/>
              <a:gd name="T79" fmla="*/ 1123 h 2929"/>
              <a:gd name="T80" fmla="*/ 634 w 757"/>
              <a:gd name="T81" fmla="*/ 995 h 2929"/>
              <a:gd name="T82" fmla="*/ 639 w 757"/>
              <a:gd name="T83" fmla="*/ 882 h 2929"/>
              <a:gd name="T84" fmla="*/ 662 w 757"/>
              <a:gd name="T85" fmla="*/ 870 h 2929"/>
              <a:gd name="T86" fmla="*/ 664 w 757"/>
              <a:gd name="T87" fmla="*/ 692 h 2929"/>
              <a:gd name="T88" fmla="*/ 614 w 757"/>
              <a:gd name="T89" fmla="*/ 561 h 2929"/>
              <a:gd name="T90" fmla="*/ 530 w 757"/>
              <a:gd name="T91" fmla="*/ 505 h 2929"/>
              <a:gd name="T92" fmla="*/ 583 w 757"/>
              <a:gd name="T93" fmla="*/ 399 h 2929"/>
              <a:gd name="T94" fmla="*/ 636 w 757"/>
              <a:gd name="T95" fmla="*/ 399 h 2929"/>
              <a:gd name="T96" fmla="*/ 656 w 757"/>
              <a:gd name="T97" fmla="*/ 354 h 2929"/>
              <a:gd name="T98" fmla="*/ 661 w 757"/>
              <a:gd name="T99" fmla="*/ 310 h 2929"/>
              <a:gd name="T100" fmla="*/ 672 w 757"/>
              <a:gd name="T101" fmla="*/ 286 h 2929"/>
              <a:gd name="T102" fmla="*/ 656 w 757"/>
              <a:gd name="T103" fmla="*/ 241 h 2929"/>
              <a:gd name="T104" fmla="*/ 722 w 757"/>
              <a:gd name="T105" fmla="*/ 158 h 2929"/>
              <a:gd name="T106" fmla="*/ 706 w 757"/>
              <a:gd name="T107" fmla="*/ 133 h 2929"/>
              <a:gd name="T108" fmla="*/ 636 w 757"/>
              <a:gd name="T109" fmla="*/ 126 h 2929"/>
              <a:gd name="T110" fmla="*/ 596 w 757"/>
              <a:gd name="T111" fmla="*/ 53 h 2929"/>
              <a:gd name="T112" fmla="*/ 548 w 757"/>
              <a:gd name="T113" fmla="*/ 7 h 2929"/>
              <a:gd name="T114" fmla="*/ 510 w 757"/>
              <a:gd name="T115" fmla="*/ 2 h 2929"/>
              <a:gd name="T116" fmla="*/ 443 w 757"/>
              <a:gd name="T117" fmla="*/ 30 h 29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57" h="2929">
                <a:moveTo>
                  <a:pt x="368" y="46"/>
                </a:moveTo>
                <a:lnTo>
                  <a:pt x="319" y="105"/>
                </a:lnTo>
                <a:lnTo>
                  <a:pt x="319" y="105"/>
                </a:lnTo>
                <a:lnTo>
                  <a:pt x="314" y="146"/>
                </a:lnTo>
                <a:lnTo>
                  <a:pt x="312" y="179"/>
                </a:lnTo>
                <a:lnTo>
                  <a:pt x="312" y="203"/>
                </a:lnTo>
                <a:lnTo>
                  <a:pt x="312" y="203"/>
                </a:lnTo>
                <a:lnTo>
                  <a:pt x="320" y="269"/>
                </a:lnTo>
                <a:lnTo>
                  <a:pt x="320" y="269"/>
                </a:lnTo>
                <a:lnTo>
                  <a:pt x="315" y="274"/>
                </a:lnTo>
                <a:lnTo>
                  <a:pt x="302" y="286"/>
                </a:lnTo>
                <a:lnTo>
                  <a:pt x="295" y="292"/>
                </a:lnTo>
                <a:lnTo>
                  <a:pt x="290" y="301"/>
                </a:lnTo>
                <a:lnTo>
                  <a:pt x="287" y="307"/>
                </a:lnTo>
                <a:lnTo>
                  <a:pt x="287" y="314"/>
                </a:lnTo>
                <a:lnTo>
                  <a:pt x="287" y="314"/>
                </a:lnTo>
                <a:lnTo>
                  <a:pt x="289" y="317"/>
                </a:lnTo>
                <a:lnTo>
                  <a:pt x="290" y="320"/>
                </a:lnTo>
                <a:lnTo>
                  <a:pt x="297" y="324"/>
                </a:lnTo>
                <a:lnTo>
                  <a:pt x="305" y="325"/>
                </a:lnTo>
                <a:lnTo>
                  <a:pt x="315" y="327"/>
                </a:lnTo>
                <a:lnTo>
                  <a:pt x="332" y="329"/>
                </a:lnTo>
                <a:lnTo>
                  <a:pt x="340" y="329"/>
                </a:lnTo>
                <a:lnTo>
                  <a:pt x="347" y="412"/>
                </a:lnTo>
                <a:lnTo>
                  <a:pt x="347" y="412"/>
                </a:lnTo>
                <a:lnTo>
                  <a:pt x="335" y="420"/>
                </a:lnTo>
                <a:lnTo>
                  <a:pt x="322" y="428"/>
                </a:lnTo>
                <a:lnTo>
                  <a:pt x="307" y="435"/>
                </a:lnTo>
                <a:lnTo>
                  <a:pt x="307" y="435"/>
                </a:lnTo>
                <a:lnTo>
                  <a:pt x="275" y="447"/>
                </a:lnTo>
                <a:lnTo>
                  <a:pt x="250" y="455"/>
                </a:lnTo>
                <a:lnTo>
                  <a:pt x="224" y="467"/>
                </a:lnTo>
                <a:lnTo>
                  <a:pt x="197" y="480"/>
                </a:lnTo>
                <a:lnTo>
                  <a:pt x="171" y="496"/>
                </a:lnTo>
                <a:lnTo>
                  <a:pt x="159" y="505"/>
                </a:lnTo>
                <a:lnTo>
                  <a:pt x="149" y="515"/>
                </a:lnTo>
                <a:lnTo>
                  <a:pt x="139" y="523"/>
                </a:lnTo>
                <a:lnTo>
                  <a:pt x="132" y="533"/>
                </a:lnTo>
                <a:lnTo>
                  <a:pt x="132" y="533"/>
                </a:lnTo>
                <a:lnTo>
                  <a:pt x="126" y="545"/>
                </a:lnTo>
                <a:lnTo>
                  <a:pt x="119" y="556"/>
                </a:lnTo>
                <a:lnTo>
                  <a:pt x="109" y="583"/>
                </a:lnTo>
                <a:lnTo>
                  <a:pt x="99" y="613"/>
                </a:lnTo>
                <a:lnTo>
                  <a:pt x="93" y="641"/>
                </a:lnTo>
                <a:lnTo>
                  <a:pt x="83" y="687"/>
                </a:lnTo>
                <a:lnTo>
                  <a:pt x="79" y="707"/>
                </a:lnTo>
                <a:lnTo>
                  <a:pt x="79" y="707"/>
                </a:lnTo>
                <a:lnTo>
                  <a:pt x="46" y="814"/>
                </a:lnTo>
                <a:lnTo>
                  <a:pt x="23" y="888"/>
                </a:lnTo>
                <a:lnTo>
                  <a:pt x="10" y="927"/>
                </a:lnTo>
                <a:lnTo>
                  <a:pt x="10" y="927"/>
                </a:lnTo>
                <a:lnTo>
                  <a:pt x="5" y="947"/>
                </a:lnTo>
                <a:lnTo>
                  <a:pt x="1" y="963"/>
                </a:lnTo>
                <a:lnTo>
                  <a:pt x="0" y="983"/>
                </a:lnTo>
                <a:lnTo>
                  <a:pt x="0" y="1003"/>
                </a:lnTo>
                <a:lnTo>
                  <a:pt x="1" y="1021"/>
                </a:lnTo>
                <a:lnTo>
                  <a:pt x="5" y="1031"/>
                </a:lnTo>
                <a:lnTo>
                  <a:pt x="8" y="1038"/>
                </a:lnTo>
                <a:lnTo>
                  <a:pt x="11" y="1045"/>
                </a:lnTo>
                <a:lnTo>
                  <a:pt x="18" y="1051"/>
                </a:lnTo>
                <a:lnTo>
                  <a:pt x="18" y="1051"/>
                </a:lnTo>
                <a:lnTo>
                  <a:pt x="29" y="1058"/>
                </a:lnTo>
                <a:lnTo>
                  <a:pt x="43" y="1064"/>
                </a:lnTo>
                <a:lnTo>
                  <a:pt x="54" y="1068"/>
                </a:lnTo>
                <a:lnTo>
                  <a:pt x="64" y="1071"/>
                </a:lnTo>
                <a:lnTo>
                  <a:pt x="83" y="1073"/>
                </a:lnTo>
                <a:lnTo>
                  <a:pt x="89" y="1073"/>
                </a:lnTo>
                <a:lnTo>
                  <a:pt x="89" y="1491"/>
                </a:lnTo>
                <a:lnTo>
                  <a:pt x="108" y="1541"/>
                </a:lnTo>
                <a:lnTo>
                  <a:pt x="108" y="1541"/>
                </a:lnTo>
                <a:lnTo>
                  <a:pt x="157" y="1679"/>
                </a:lnTo>
                <a:lnTo>
                  <a:pt x="194" y="1782"/>
                </a:lnTo>
                <a:lnTo>
                  <a:pt x="207" y="1823"/>
                </a:lnTo>
                <a:lnTo>
                  <a:pt x="214" y="1848"/>
                </a:lnTo>
                <a:lnTo>
                  <a:pt x="214" y="1848"/>
                </a:lnTo>
                <a:lnTo>
                  <a:pt x="217" y="1867"/>
                </a:lnTo>
                <a:lnTo>
                  <a:pt x="222" y="1887"/>
                </a:lnTo>
                <a:lnTo>
                  <a:pt x="235" y="1923"/>
                </a:lnTo>
                <a:lnTo>
                  <a:pt x="247" y="1951"/>
                </a:lnTo>
                <a:lnTo>
                  <a:pt x="252" y="1963"/>
                </a:lnTo>
                <a:lnTo>
                  <a:pt x="252" y="1963"/>
                </a:lnTo>
                <a:lnTo>
                  <a:pt x="257" y="1991"/>
                </a:lnTo>
                <a:lnTo>
                  <a:pt x="260" y="2014"/>
                </a:lnTo>
                <a:lnTo>
                  <a:pt x="260" y="2024"/>
                </a:lnTo>
                <a:lnTo>
                  <a:pt x="259" y="2033"/>
                </a:lnTo>
                <a:lnTo>
                  <a:pt x="259" y="2033"/>
                </a:lnTo>
                <a:lnTo>
                  <a:pt x="255" y="2046"/>
                </a:lnTo>
                <a:lnTo>
                  <a:pt x="254" y="2058"/>
                </a:lnTo>
                <a:lnTo>
                  <a:pt x="252" y="2071"/>
                </a:lnTo>
                <a:lnTo>
                  <a:pt x="249" y="2079"/>
                </a:lnTo>
                <a:lnTo>
                  <a:pt x="244" y="2087"/>
                </a:lnTo>
                <a:lnTo>
                  <a:pt x="244" y="2087"/>
                </a:lnTo>
                <a:lnTo>
                  <a:pt x="230" y="2114"/>
                </a:lnTo>
                <a:lnTo>
                  <a:pt x="214" y="2151"/>
                </a:lnTo>
                <a:lnTo>
                  <a:pt x="207" y="2172"/>
                </a:lnTo>
                <a:lnTo>
                  <a:pt x="201" y="2194"/>
                </a:lnTo>
                <a:lnTo>
                  <a:pt x="194" y="2215"/>
                </a:lnTo>
                <a:lnTo>
                  <a:pt x="192" y="2235"/>
                </a:lnTo>
                <a:lnTo>
                  <a:pt x="192" y="2235"/>
                </a:lnTo>
                <a:lnTo>
                  <a:pt x="177" y="2443"/>
                </a:lnTo>
                <a:lnTo>
                  <a:pt x="171" y="2562"/>
                </a:lnTo>
                <a:lnTo>
                  <a:pt x="167" y="2621"/>
                </a:lnTo>
                <a:lnTo>
                  <a:pt x="167" y="2621"/>
                </a:lnTo>
                <a:lnTo>
                  <a:pt x="167" y="2659"/>
                </a:lnTo>
                <a:lnTo>
                  <a:pt x="167" y="2685"/>
                </a:lnTo>
                <a:lnTo>
                  <a:pt x="199" y="2694"/>
                </a:lnTo>
                <a:lnTo>
                  <a:pt x="199" y="2694"/>
                </a:lnTo>
                <a:lnTo>
                  <a:pt x="184" y="2798"/>
                </a:lnTo>
                <a:lnTo>
                  <a:pt x="184" y="2798"/>
                </a:lnTo>
                <a:lnTo>
                  <a:pt x="186" y="2808"/>
                </a:lnTo>
                <a:lnTo>
                  <a:pt x="189" y="2823"/>
                </a:lnTo>
                <a:lnTo>
                  <a:pt x="191" y="2830"/>
                </a:lnTo>
                <a:lnTo>
                  <a:pt x="194" y="2835"/>
                </a:lnTo>
                <a:lnTo>
                  <a:pt x="197" y="2840"/>
                </a:lnTo>
                <a:lnTo>
                  <a:pt x="201" y="2841"/>
                </a:lnTo>
                <a:lnTo>
                  <a:pt x="201" y="2841"/>
                </a:lnTo>
                <a:lnTo>
                  <a:pt x="217" y="2845"/>
                </a:lnTo>
                <a:lnTo>
                  <a:pt x="240" y="2855"/>
                </a:lnTo>
                <a:lnTo>
                  <a:pt x="270" y="2866"/>
                </a:lnTo>
                <a:lnTo>
                  <a:pt x="270" y="2866"/>
                </a:lnTo>
                <a:lnTo>
                  <a:pt x="272" y="2893"/>
                </a:lnTo>
                <a:lnTo>
                  <a:pt x="274" y="2911"/>
                </a:lnTo>
                <a:lnTo>
                  <a:pt x="275" y="2919"/>
                </a:lnTo>
                <a:lnTo>
                  <a:pt x="277" y="2924"/>
                </a:lnTo>
                <a:lnTo>
                  <a:pt x="277" y="2924"/>
                </a:lnTo>
                <a:lnTo>
                  <a:pt x="284" y="2926"/>
                </a:lnTo>
                <a:lnTo>
                  <a:pt x="299" y="2926"/>
                </a:lnTo>
                <a:lnTo>
                  <a:pt x="350" y="2928"/>
                </a:lnTo>
                <a:lnTo>
                  <a:pt x="422" y="2929"/>
                </a:lnTo>
                <a:lnTo>
                  <a:pt x="503" y="2929"/>
                </a:lnTo>
                <a:lnTo>
                  <a:pt x="586" y="2928"/>
                </a:lnTo>
                <a:lnTo>
                  <a:pt x="657" y="2924"/>
                </a:lnTo>
                <a:lnTo>
                  <a:pt x="711" y="2921"/>
                </a:lnTo>
                <a:lnTo>
                  <a:pt x="727" y="2918"/>
                </a:lnTo>
                <a:lnTo>
                  <a:pt x="732" y="2916"/>
                </a:lnTo>
                <a:lnTo>
                  <a:pt x="734" y="2914"/>
                </a:lnTo>
                <a:lnTo>
                  <a:pt x="734" y="2914"/>
                </a:lnTo>
                <a:lnTo>
                  <a:pt x="745" y="2900"/>
                </a:lnTo>
                <a:lnTo>
                  <a:pt x="750" y="2891"/>
                </a:lnTo>
                <a:lnTo>
                  <a:pt x="755" y="2883"/>
                </a:lnTo>
                <a:lnTo>
                  <a:pt x="757" y="2875"/>
                </a:lnTo>
                <a:lnTo>
                  <a:pt x="755" y="2868"/>
                </a:lnTo>
                <a:lnTo>
                  <a:pt x="754" y="2865"/>
                </a:lnTo>
                <a:lnTo>
                  <a:pt x="750" y="2861"/>
                </a:lnTo>
                <a:lnTo>
                  <a:pt x="740" y="2855"/>
                </a:lnTo>
                <a:lnTo>
                  <a:pt x="740" y="2855"/>
                </a:lnTo>
                <a:lnTo>
                  <a:pt x="636" y="2808"/>
                </a:lnTo>
                <a:lnTo>
                  <a:pt x="576" y="2783"/>
                </a:lnTo>
                <a:lnTo>
                  <a:pt x="554" y="2775"/>
                </a:lnTo>
                <a:lnTo>
                  <a:pt x="543" y="2772"/>
                </a:lnTo>
                <a:lnTo>
                  <a:pt x="543" y="2772"/>
                </a:lnTo>
                <a:lnTo>
                  <a:pt x="523" y="2765"/>
                </a:lnTo>
                <a:lnTo>
                  <a:pt x="491" y="2753"/>
                </a:lnTo>
                <a:lnTo>
                  <a:pt x="451" y="2735"/>
                </a:lnTo>
                <a:lnTo>
                  <a:pt x="451" y="2735"/>
                </a:lnTo>
                <a:lnTo>
                  <a:pt x="455" y="2730"/>
                </a:lnTo>
                <a:lnTo>
                  <a:pt x="461" y="2714"/>
                </a:lnTo>
                <a:lnTo>
                  <a:pt x="468" y="2692"/>
                </a:lnTo>
                <a:lnTo>
                  <a:pt x="470" y="2680"/>
                </a:lnTo>
                <a:lnTo>
                  <a:pt x="468" y="2669"/>
                </a:lnTo>
                <a:lnTo>
                  <a:pt x="468" y="2669"/>
                </a:lnTo>
                <a:lnTo>
                  <a:pt x="465" y="2637"/>
                </a:lnTo>
                <a:lnTo>
                  <a:pt x="456" y="2596"/>
                </a:lnTo>
                <a:lnTo>
                  <a:pt x="448" y="2546"/>
                </a:lnTo>
                <a:lnTo>
                  <a:pt x="481" y="2220"/>
                </a:lnTo>
                <a:lnTo>
                  <a:pt x="481" y="2220"/>
                </a:lnTo>
                <a:lnTo>
                  <a:pt x="505" y="2081"/>
                </a:lnTo>
                <a:lnTo>
                  <a:pt x="505" y="2081"/>
                </a:lnTo>
                <a:lnTo>
                  <a:pt x="506" y="2071"/>
                </a:lnTo>
                <a:lnTo>
                  <a:pt x="511" y="2061"/>
                </a:lnTo>
                <a:lnTo>
                  <a:pt x="520" y="2043"/>
                </a:lnTo>
                <a:lnTo>
                  <a:pt x="525" y="2031"/>
                </a:lnTo>
                <a:lnTo>
                  <a:pt x="530" y="2018"/>
                </a:lnTo>
                <a:lnTo>
                  <a:pt x="533" y="2001"/>
                </a:lnTo>
                <a:lnTo>
                  <a:pt x="536" y="1983"/>
                </a:lnTo>
                <a:lnTo>
                  <a:pt x="536" y="1983"/>
                </a:lnTo>
                <a:lnTo>
                  <a:pt x="546" y="1916"/>
                </a:lnTo>
                <a:lnTo>
                  <a:pt x="563" y="1823"/>
                </a:lnTo>
                <a:lnTo>
                  <a:pt x="586" y="1705"/>
                </a:lnTo>
                <a:lnTo>
                  <a:pt x="601" y="1486"/>
                </a:lnTo>
                <a:lnTo>
                  <a:pt x="601" y="1486"/>
                </a:lnTo>
                <a:lnTo>
                  <a:pt x="604" y="1488"/>
                </a:lnTo>
                <a:lnTo>
                  <a:pt x="611" y="1486"/>
                </a:lnTo>
                <a:lnTo>
                  <a:pt x="614" y="1485"/>
                </a:lnTo>
                <a:lnTo>
                  <a:pt x="619" y="1481"/>
                </a:lnTo>
                <a:lnTo>
                  <a:pt x="621" y="1476"/>
                </a:lnTo>
                <a:lnTo>
                  <a:pt x="621" y="1468"/>
                </a:lnTo>
                <a:lnTo>
                  <a:pt x="621" y="1468"/>
                </a:lnTo>
                <a:lnTo>
                  <a:pt x="619" y="1451"/>
                </a:lnTo>
                <a:lnTo>
                  <a:pt x="614" y="1423"/>
                </a:lnTo>
                <a:lnTo>
                  <a:pt x="598" y="1348"/>
                </a:lnTo>
                <a:lnTo>
                  <a:pt x="574" y="1245"/>
                </a:lnTo>
                <a:lnTo>
                  <a:pt x="574" y="1157"/>
                </a:lnTo>
                <a:lnTo>
                  <a:pt x="574" y="1157"/>
                </a:lnTo>
                <a:lnTo>
                  <a:pt x="581" y="1154"/>
                </a:lnTo>
                <a:lnTo>
                  <a:pt x="599" y="1147"/>
                </a:lnTo>
                <a:lnTo>
                  <a:pt x="609" y="1141"/>
                </a:lnTo>
                <a:lnTo>
                  <a:pt x="619" y="1136"/>
                </a:lnTo>
                <a:lnTo>
                  <a:pt x="626" y="1129"/>
                </a:lnTo>
                <a:lnTo>
                  <a:pt x="631" y="1123"/>
                </a:lnTo>
                <a:lnTo>
                  <a:pt x="631" y="1123"/>
                </a:lnTo>
                <a:lnTo>
                  <a:pt x="633" y="1116"/>
                </a:lnTo>
                <a:lnTo>
                  <a:pt x="634" y="1106"/>
                </a:lnTo>
                <a:lnTo>
                  <a:pt x="634" y="1078"/>
                </a:lnTo>
                <a:lnTo>
                  <a:pt x="634" y="995"/>
                </a:lnTo>
                <a:lnTo>
                  <a:pt x="634" y="917"/>
                </a:lnTo>
                <a:lnTo>
                  <a:pt x="636" y="892"/>
                </a:lnTo>
                <a:lnTo>
                  <a:pt x="637" y="883"/>
                </a:lnTo>
                <a:lnTo>
                  <a:pt x="639" y="882"/>
                </a:lnTo>
                <a:lnTo>
                  <a:pt x="639" y="882"/>
                </a:lnTo>
                <a:lnTo>
                  <a:pt x="646" y="882"/>
                </a:lnTo>
                <a:lnTo>
                  <a:pt x="654" y="880"/>
                </a:lnTo>
                <a:lnTo>
                  <a:pt x="657" y="878"/>
                </a:lnTo>
                <a:lnTo>
                  <a:pt x="661" y="875"/>
                </a:lnTo>
                <a:lnTo>
                  <a:pt x="662" y="870"/>
                </a:lnTo>
                <a:lnTo>
                  <a:pt x="662" y="862"/>
                </a:lnTo>
                <a:lnTo>
                  <a:pt x="662" y="862"/>
                </a:lnTo>
                <a:lnTo>
                  <a:pt x="662" y="769"/>
                </a:lnTo>
                <a:lnTo>
                  <a:pt x="664" y="692"/>
                </a:lnTo>
                <a:lnTo>
                  <a:pt x="664" y="692"/>
                </a:lnTo>
                <a:lnTo>
                  <a:pt x="646" y="639"/>
                </a:lnTo>
                <a:lnTo>
                  <a:pt x="631" y="598"/>
                </a:lnTo>
                <a:lnTo>
                  <a:pt x="618" y="566"/>
                </a:lnTo>
                <a:lnTo>
                  <a:pt x="618" y="566"/>
                </a:lnTo>
                <a:lnTo>
                  <a:pt x="614" y="561"/>
                </a:lnTo>
                <a:lnTo>
                  <a:pt x="609" y="556"/>
                </a:lnTo>
                <a:lnTo>
                  <a:pt x="596" y="545"/>
                </a:lnTo>
                <a:lnTo>
                  <a:pt x="579" y="533"/>
                </a:lnTo>
                <a:lnTo>
                  <a:pt x="561" y="523"/>
                </a:lnTo>
                <a:lnTo>
                  <a:pt x="530" y="505"/>
                </a:lnTo>
                <a:lnTo>
                  <a:pt x="516" y="498"/>
                </a:lnTo>
                <a:lnTo>
                  <a:pt x="558" y="394"/>
                </a:lnTo>
                <a:lnTo>
                  <a:pt x="558" y="394"/>
                </a:lnTo>
                <a:lnTo>
                  <a:pt x="564" y="395"/>
                </a:lnTo>
                <a:lnTo>
                  <a:pt x="583" y="399"/>
                </a:lnTo>
                <a:lnTo>
                  <a:pt x="608" y="402"/>
                </a:lnTo>
                <a:lnTo>
                  <a:pt x="619" y="402"/>
                </a:lnTo>
                <a:lnTo>
                  <a:pt x="631" y="400"/>
                </a:lnTo>
                <a:lnTo>
                  <a:pt x="631" y="400"/>
                </a:lnTo>
                <a:lnTo>
                  <a:pt x="636" y="399"/>
                </a:lnTo>
                <a:lnTo>
                  <a:pt x="641" y="394"/>
                </a:lnTo>
                <a:lnTo>
                  <a:pt x="644" y="389"/>
                </a:lnTo>
                <a:lnTo>
                  <a:pt x="647" y="384"/>
                </a:lnTo>
                <a:lnTo>
                  <a:pt x="652" y="369"/>
                </a:lnTo>
                <a:lnTo>
                  <a:pt x="656" y="354"/>
                </a:lnTo>
                <a:lnTo>
                  <a:pt x="657" y="337"/>
                </a:lnTo>
                <a:lnTo>
                  <a:pt x="657" y="324"/>
                </a:lnTo>
                <a:lnTo>
                  <a:pt x="657" y="312"/>
                </a:lnTo>
                <a:lnTo>
                  <a:pt x="657" y="312"/>
                </a:lnTo>
                <a:lnTo>
                  <a:pt x="661" y="310"/>
                </a:lnTo>
                <a:lnTo>
                  <a:pt x="666" y="304"/>
                </a:lnTo>
                <a:lnTo>
                  <a:pt x="671" y="296"/>
                </a:lnTo>
                <a:lnTo>
                  <a:pt x="672" y="291"/>
                </a:lnTo>
                <a:lnTo>
                  <a:pt x="672" y="286"/>
                </a:lnTo>
                <a:lnTo>
                  <a:pt x="672" y="286"/>
                </a:lnTo>
                <a:lnTo>
                  <a:pt x="662" y="261"/>
                </a:lnTo>
                <a:lnTo>
                  <a:pt x="657" y="249"/>
                </a:lnTo>
                <a:lnTo>
                  <a:pt x="652" y="246"/>
                </a:lnTo>
                <a:lnTo>
                  <a:pt x="652" y="246"/>
                </a:lnTo>
                <a:lnTo>
                  <a:pt x="656" y="241"/>
                </a:lnTo>
                <a:lnTo>
                  <a:pt x="666" y="231"/>
                </a:lnTo>
                <a:lnTo>
                  <a:pt x="694" y="201"/>
                </a:lnTo>
                <a:lnTo>
                  <a:pt x="709" y="183"/>
                </a:lnTo>
                <a:lnTo>
                  <a:pt x="719" y="166"/>
                </a:lnTo>
                <a:lnTo>
                  <a:pt x="722" y="158"/>
                </a:lnTo>
                <a:lnTo>
                  <a:pt x="722" y="151"/>
                </a:lnTo>
                <a:lnTo>
                  <a:pt x="721" y="144"/>
                </a:lnTo>
                <a:lnTo>
                  <a:pt x="717" y="139"/>
                </a:lnTo>
                <a:lnTo>
                  <a:pt x="717" y="139"/>
                </a:lnTo>
                <a:lnTo>
                  <a:pt x="706" y="133"/>
                </a:lnTo>
                <a:lnTo>
                  <a:pt x="692" y="129"/>
                </a:lnTo>
                <a:lnTo>
                  <a:pt x="679" y="126"/>
                </a:lnTo>
                <a:lnTo>
                  <a:pt x="666" y="124"/>
                </a:lnTo>
                <a:lnTo>
                  <a:pt x="644" y="124"/>
                </a:lnTo>
                <a:lnTo>
                  <a:pt x="636" y="126"/>
                </a:lnTo>
                <a:lnTo>
                  <a:pt x="636" y="126"/>
                </a:lnTo>
                <a:lnTo>
                  <a:pt x="631" y="115"/>
                </a:lnTo>
                <a:lnTo>
                  <a:pt x="618" y="86"/>
                </a:lnTo>
                <a:lnTo>
                  <a:pt x="608" y="70"/>
                </a:lnTo>
                <a:lnTo>
                  <a:pt x="596" y="53"/>
                </a:lnTo>
                <a:lnTo>
                  <a:pt x="584" y="36"/>
                </a:lnTo>
                <a:lnTo>
                  <a:pt x="571" y="23"/>
                </a:lnTo>
                <a:lnTo>
                  <a:pt x="571" y="23"/>
                </a:lnTo>
                <a:lnTo>
                  <a:pt x="559" y="13"/>
                </a:lnTo>
                <a:lnTo>
                  <a:pt x="548" y="7"/>
                </a:lnTo>
                <a:lnTo>
                  <a:pt x="538" y="2"/>
                </a:lnTo>
                <a:lnTo>
                  <a:pt x="530" y="0"/>
                </a:lnTo>
                <a:lnTo>
                  <a:pt x="523" y="0"/>
                </a:lnTo>
                <a:lnTo>
                  <a:pt x="518" y="0"/>
                </a:lnTo>
                <a:lnTo>
                  <a:pt x="510" y="2"/>
                </a:lnTo>
                <a:lnTo>
                  <a:pt x="510" y="2"/>
                </a:lnTo>
                <a:lnTo>
                  <a:pt x="498" y="7"/>
                </a:lnTo>
                <a:lnTo>
                  <a:pt x="476" y="17"/>
                </a:lnTo>
                <a:lnTo>
                  <a:pt x="456" y="27"/>
                </a:lnTo>
                <a:lnTo>
                  <a:pt x="443" y="30"/>
                </a:lnTo>
                <a:lnTo>
                  <a:pt x="443" y="30"/>
                </a:lnTo>
                <a:lnTo>
                  <a:pt x="402" y="40"/>
                </a:lnTo>
                <a:lnTo>
                  <a:pt x="368" y="46"/>
                </a:lnTo>
                <a:lnTo>
                  <a:pt x="368" y="4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49"/>
          <p:cNvSpPr>
            <a:spLocks/>
          </p:cNvSpPr>
          <p:nvPr/>
        </p:nvSpPr>
        <p:spPr bwMode="auto">
          <a:xfrm>
            <a:off x="4674058" y="2741395"/>
            <a:ext cx="509231" cy="1634967"/>
          </a:xfrm>
          <a:custGeom>
            <a:avLst/>
            <a:gdLst>
              <a:gd name="T0" fmla="*/ 258 w 787"/>
              <a:gd name="T1" fmla="*/ 61 h 2530"/>
              <a:gd name="T2" fmla="*/ 216 w 787"/>
              <a:gd name="T3" fmla="*/ 100 h 2530"/>
              <a:gd name="T4" fmla="*/ 207 w 787"/>
              <a:gd name="T5" fmla="*/ 152 h 2530"/>
              <a:gd name="T6" fmla="*/ 201 w 787"/>
              <a:gd name="T7" fmla="*/ 247 h 2530"/>
              <a:gd name="T8" fmla="*/ 214 w 787"/>
              <a:gd name="T9" fmla="*/ 283 h 2530"/>
              <a:gd name="T10" fmla="*/ 204 w 787"/>
              <a:gd name="T11" fmla="*/ 489 h 2530"/>
              <a:gd name="T12" fmla="*/ 170 w 787"/>
              <a:gd name="T13" fmla="*/ 562 h 2530"/>
              <a:gd name="T14" fmla="*/ 144 w 787"/>
              <a:gd name="T15" fmla="*/ 629 h 2530"/>
              <a:gd name="T16" fmla="*/ 123 w 787"/>
              <a:gd name="T17" fmla="*/ 696 h 2530"/>
              <a:gd name="T18" fmla="*/ 156 w 787"/>
              <a:gd name="T19" fmla="*/ 789 h 2530"/>
              <a:gd name="T20" fmla="*/ 165 w 787"/>
              <a:gd name="T21" fmla="*/ 844 h 2530"/>
              <a:gd name="T22" fmla="*/ 159 w 787"/>
              <a:gd name="T23" fmla="*/ 884 h 2530"/>
              <a:gd name="T24" fmla="*/ 86 w 787"/>
              <a:gd name="T25" fmla="*/ 960 h 2530"/>
              <a:gd name="T26" fmla="*/ 5 w 787"/>
              <a:gd name="T27" fmla="*/ 1048 h 2530"/>
              <a:gd name="T28" fmla="*/ 0 w 787"/>
              <a:gd name="T29" fmla="*/ 1078 h 2530"/>
              <a:gd name="T30" fmla="*/ 8 w 787"/>
              <a:gd name="T31" fmla="*/ 1148 h 2530"/>
              <a:gd name="T32" fmla="*/ 25 w 787"/>
              <a:gd name="T33" fmla="*/ 1175 h 2530"/>
              <a:gd name="T34" fmla="*/ 162 w 787"/>
              <a:gd name="T35" fmla="*/ 1256 h 2530"/>
              <a:gd name="T36" fmla="*/ 223 w 787"/>
              <a:gd name="T37" fmla="*/ 1563 h 2530"/>
              <a:gd name="T38" fmla="*/ 234 w 787"/>
              <a:gd name="T39" fmla="*/ 1775 h 2530"/>
              <a:gd name="T40" fmla="*/ 256 w 787"/>
              <a:gd name="T41" fmla="*/ 1872 h 2530"/>
              <a:gd name="T42" fmla="*/ 252 w 787"/>
              <a:gd name="T43" fmla="*/ 1900 h 2530"/>
              <a:gd name="T44" fmla="*/ 225 w 787"/>
              <a:gd name="T45" fmla="*/ 2029 h 2530"/>
              <a:gd name="T46" fmla="*/ 193 w 787"/>
              <a:gd name="T47" fmla="*/ 2258 h 2530"/>
              <a:gd name="T48" fmla="*/ 249 w 787"/>
              <a:gd name="T49" fmla="*/ 2385 h 2530"/>
              <a:gd name="T50" fmla="*/ 244 w 787"/>
              <a:gd name="T51" fmla="*/ 2443 h 2530"/>
              <a:gd name="T52" fmla="*/ 222 w 787"/>
              <a:gd name="T53" fmla="*/ 2466 h 2530"/>
              <a:gd name="T54" fmla="*/ 196 w 787"/>
              <a:gd name="T55" fmla="*/ 2485 h 2530"/>
              <a:gd name="T56" fmla="*/ 196 w 787"/>
              <a:gd name="T57" fmla="*/ 2503 h 2530"/>
              <a:gd name="T58" fmla="*/ 217 w 787"/>
              <a:gd name="T59" fmla="*/ 2527 h 2530"/>
              <a:gd name="T60" fmla="*/ 465 w 787"/>
              <a:gd name="T61" fmla="*/ 2522 h 2530"/>
              <a:gd name="T62" fmla="*/ 554 w 787"/>
              <a:gd name="T63" fmla="*/ 2496 h 2530"/>
              <a:gd name="T64" fmla="*/ 583 w 787"/>
              <a:gd name="T65" fmla="*/ 2479 h 2530"/>
              <a:gd name="T66" fmla="*/ 581 w 787"/>
              <a:gd name="T67" fmla="*/ 2469 h 2530"/>
              <a:gd name="T68" fmla="*/ 535 w 787"/>
              <a:gd name="T69" fmla="*/ 2431 h 2530"/>
              <a:gd name="T70" fmla="*/ 438 w 787"/>
              <a:gd name="T71" fmla="*/ 2319 h 2530"/>
              <a:gd name="T72" fmla="*/ 441 w 787"/>
              <a:gd name="T73" fmla="*/ 2193 h 2530"/>
              <a:gd name="T74" fmla="*/ 557 w 787"/>
              <a:gd name="T75" fmla="*/ 2061 h 2530"/>
              <a:gd name="T76" fmla="*/ 653 w 787"/>
              <a:gd name="T77" fmla="*/ 1955 h 2530"/>
              <a:gd name="T78" fmla="*/ 748 w 787"/>
              <a:gd name="T79" fmla="*/ 1853 h 2530"/>
              <a:gd name="T80" fmla="*/ 769 w 787"/>
              <a:gd name="T81" fmla="*/ 1853 h 2530"/>
              <a:gd name="T82" fmla="*/ 784 w 787"/>
              <a:gd name="T83" fmla="*/ 1836 h 2530"/>
              <a:gd name="T84" fmla="*/ 787 w 787"/>
              <a:gd name="T85" fmla="*/ 1814 h 2530"/>
              <a:gd name="T86" fmla="*/ 762 w 787"/>
              <a:gd name="T87" fmla="*/ 1678 h 2530"/>
              <a:gd name="T88" fmla="*/ 717 w 787"/>
              <a:gd name="T89" fmla="*/ 1518 h 2530"/>
              <a:gd name="T90" fmla="*/ 592 w 787"/>
              <a:gd name="T91" fmla="*/ 1247 h 2530"/>
              <a:gd name="T92" fmla="*/ 563 w 787"/>
              <a:gd name="T93" fmla="*/ 799 h 2530"/>
              <a:gd name="T94" fmla="*/ 531 w 787"/>
              <a:gd name="T95" fmla="*/ 616 h 2530"/>
              <a:gd name="T96" fmla="*/ 431 w 787"/>
              <a:gd name="T97" fmla="*/ 447 h 2530"/>
              <a:gd name="T98" fmla="*/ 469 w 787"/>
              <a:gd name="T99" fmla="*/ 399 h 2530"/>
              <a:gd name="T100" fmla="*/ 507 w 787"/>
              <a:gd name="T101" fmla="*/ 379 h 2530"/>
              <a:gd name="T102" fmla="*/ 514 w 787"/>
              <a:gd name="T103" fmla="*/ 364 h 2530"/>
              <a:gd name="T104" fmla="*/ 508 w 787"/>
              <a:gd name="T105" fmla="*/ 319 h 2530"/>
              <a:gd name="T106" fmla="*/ 496 w 787"/>
              <a:gd name="T107" fmla="*/ 171 h 2530"/>
              <a:gd name="T108" fmla="*/ 461 w 787"/>
              <a:gd name="T109" fmla="*/ 61 h 2530"/>
              <a:gd name="T110" fmla="*/ 458 w 787"/>
              <a:gd name="T111" fmla="*/ 34 h 2530"/>
              <a:gd name="T112" fmla="*/ 389 w 787"/>
              <a:gd name="T113" fmla="*/ 0 h 2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87" h="2530">
                <a:moveTo>
                  <a:pt x="311" y="19"/>
                </a:moveTo>
                <a:lnTo>
                  <a:pt x="311" y="19"/>
                </a:lnTo>
                <a:lnTo>
                  <a:pt x="258" y="61"/>
                </a:lnTo>
                <a:lnTo>
                  <a:pt x="258" y="61"/>
                </a:lnTo>
                <a:lnTo>
                  <a:pt x="231" y="82"/>
                </a:lnTo>
                <a:lnTo>
                  <a:pt x="220" y="92"/>
                </a:lnTo>
                <a:lnTo>
                  <a:pt x="217" y="95"/>
                </a:lnTo>
                <a:lnTo>
                  <a:pt x="216" y="100"/>
                </a:lnTo>
                <a:lnTo>
                  <a:pt x="216" y="100"/>
                </a:lnTo>
                <a:lnTo>
                  <a:pt x="214" y="112"/>
                </a:lnTo>
                <a:lnTo>
                  <a:pt x="210" y="131"/>
                </a:lnTo>
                <a:lnTo>
                  <a:pt x="207" y="152"/>
                </a:lnTo>
                <a:lnTo>
                  <a:pt x="204" y="168"/>
                </a:lnTo>
                <a:lnTo>
                  <a:pt x="204" y="168"/>
                </a:lnTo>
                <a:lnTo>
                  <a:pt x="201" y="217"/>
                </a:lnTo>
                <a:lnTo>
                  <a:pt x="201" y="247"/>
                </a:lnTo>
                <a:lnTo>
                  <a:pt x="202" y="259"/>
                </a:lnTo>
                <a:lnTo>
                  <a:pt x="204" y="268"/>
                </a:lnTo>
                <a:lnTo>
                  <a:pt x="204" y="268"/>
                </a:lnTo>
                <a:lnTo>
                  <a:pt x="214" y="283"/>
                </a:lnTo>
                <a:lnTo>
                  <a:pt x="228" y="304"/>
                </a:lnTo>
                <a:lnTo>
                  <a:pt x="247" y="329"/>
                </a:lnTo>
                <a:lnTo>
                  <a:pt x="235" y="440"/>
                </a:lnTo>
                <a:lnTo>
                  <a:pt x="204" y="489"/>
                </a:lnTo>
                <a:lnTo>
                  <a:pt x="204" y="489"/>
                </a:lnTo>
                <a:lnTo>
                  <a:pt x="190" y="522"/>
                </a:lnTo>
                <a:lnTo>
                  <a:pt x="179" y="546"/>
                </a:lnTo>
                <a:lnTo>
                  <a:pt x="170" y="562"/>
                </a:lnTo>
                <a:lnTo>
                  <a:pt x="170" y="562"/>
                </a:lnTo>
                <a:lnTo>
                  <a:pt x="165" y="571"/>
                </a:lnTo>
                <a:lnTo>
                  <a:pt x="159" y="586"/>
                </a:lnTo>
                <a:lnTo>
                  <a:pt x="144" y="629"/>
                </a:lnTo>
                <a:lnTo>
                  <a:pt x="129" y="672"/>
                </a:lnTo>
                <a:lnTo>
                  <a:pt x="126" y="687"/>
                </a:lnTo>
                <a:lnTo>
                  <a:pt x="123" y="696"/>
                </a:lnTo>
                <a:lnTo>
                  <a:pt x="123" y="696"/>
                </a:lnTo>
                <a:lnTo>
                  <a:pt x="126" y="704"/>
                </a:lnTo>
                <a:lnTo>
                  <a:pt x="129" y="717"/>
                </a:lnTo>
                <a:lnTo>
                  <a:pt x="143" y="753"/>
                </a:lnTo>
                <a:lnTo>
                  <a:pt x="156" y="789"/>
                </a:lnTo>
                <a:lnTo>
                  <a:pt x="162" y="807"/>
                </a:lnTo>
                <a:lnTo>
                  <a:pt x="162" y="807"/>
                </a:lnTo>
                <a:lnTo>
                  <a:pt x="164" y="820"/>
                </a:lnTo>
                <a:lnTo>
                  <a:pt x="165" y="844"/>
                </a:lnTo>
                <a:lnTo>
                  <a:pt x="165" y="856"/>
                </a:lnTo>
                <a:lnTo>
                  <a:pt x="164" y="868"/>
                </a:lnTo>
                <a:lnTo>
                  <a:pt x="162" y="878"/>
                </a:lnTo>
                <a:lnTo>
                  <a:pt x="159" y="884"/>
                </a:lnTo>
                <a:lnTo>
                  <a:pt x="159" y="884"/>
                </a:lnTo>
                <a:lnTo>
                  <a:pt x="126" y="917"/>
                </a:lnTo>
                <a:lnTo>
                  <a:pt x="86" y="960"/>
                </a:lnTo>
                <a:lnTo>
                  <a:pt x="86" y="960"/>
                </a:lnTo>
                <a:lnTo>
                  <a:pt x="64" y="983"/>
                </a:lnTo>
                <a:lnTo>
                  <a:pt x="37" y="1011"/>
                </a:lnTo>
                <a:lnTo>
                  <a:pt x="13" y="1038"/>
                </a:lnTo>
                <a:lnTo>
                  <a:pt x="5" y="1048"/>
                </a:lnTo>
                <a:lnTo>
                  <a:pt x="1" y="1056"/>
                </a:lnTo>
                <a:lnTo>
                  <a:pt x="1" y="1056"/>
                </a:lnTo>
                <a:lnTo>
                  <a:pt x="0" y="1065"/>
                </a:lnTo>
                <a:lnTo>
                  <a:pt x="0" y="1078"/>
                </a:lnTo>
                <a:lnTo>
                  <a:pt x="0" y="1095"/>
                </a:lnTo>
                <a:lnTo>
                  <a:pt x="1" y="1113"/>
                </a:lnTo>
                <a:lnTo>
                  <a:pt x="4" y="1130"/>
                </a:lnTo>
                <a:lnTo>
                  <a:pt x="8" y="1148"/>
                </a:lnTo>
                <a:lnTo>
                  <a:pt x="16" y="1163"/>
                </a:lnTo>
                <a:lnTo>
                  <a:pt x="19" y="1169"/>
                </a:lnTo>
                <a:lnTo>
                  <a:pt x="25" y="1175"/>
                </a:lnTo>
                <a:lnTo>
                  <a:pt x="25" y="1175"/>
                </a:lnTo>
                <a:lnTo>
                  <a:pt x="49" y="1196"/>
                </a:lnTo>
                <a:lnTo>
                  <a:pt x="74" y="1221"/>
                </a:lnTo>
                <a:lnTo>
                  <a:pt x="105" y="1251"/>
                </a:lnTo>
                <a:lnTo>
                  <a:pt x="162" y="1256"/>
                </a:lnTo>
                <a:lnTo>
                  <a:pt x="170" y="1435"/>
                </a:lnTo>
                <a:lnTo>
                  <a:pt x="220" y="1466"/>
                </a:lnTo>
                <a:lnTo>
                  <a:pt x="220" y="1466"/>
                </a:lnTo>
                <a:lnTo>
                  <a:pt x="223" y="1563"/>
                </a:lnTo>
                <a:lnTo>
                  <a:pt x="228" y="1676"/>
                </a:lnTo>
                <a:lnTo>
                  <a:pt x="228" y="1676"/>
                </a:lnTo>
                <a:lnTo>
                  <a:pt x="229" y="1714"/>
                </a:lnTo>
                <a:lnTo>
                  <a:pt x="234" y="1775"/>
                </a:lnTo>
                <a:lnTo>
                  <a:pt x="238" y="1856"/>
                </a:lnTo>
                <a:lnTo>
                  <a:pt x="238" y="1856"/>
                </a:lnTo>
                <a:lnTo>
                  <a:pt x="250" y="1864"/>
                </a:lnTo>
                <a:lnTo>
                  <a:pt x="256" y="1872"/>
                </a:lnTo>
                <a:lnTo>
                  <a:pt x="259" y="1876"/>
                </a:lnTo>
                <a:lnTo>
                  <a:pt x="258" y="1879"/>
                </a:lnTo>
                <a:lnTo>
                  <a:pt x="258" y="1879"/>
                </a:lnTo>
                <a:lnTo>
                  <a:pt x="252" y="1900"/>
                </a:lnTo>
                <a:lnTo>
                  <a:pt x="240" y="1944"/>
                </a:lnTo>
                <a:lnTo>
                  <a:pt x="234" y="1972"/>
                </a:lnTo>
                <a:lnTo>
                  <a:pt x="228" y="2000"/>
                </a:lnTo>
                <a:lnTo>
                  <a:pt x="225" y="2029"/>
                </a:lnTo>
                <a:lnTo>
                  <a:pt x="223" y="2055"/>
                </a:lnTo>
                <a:lnTo>
                  <a:pt x="223" y="2173"/>
                </a:lnTo>
                <a:lnTo>
                  <a:pt x="223" y="2231"/>
                </a:lnTo>
                <a:lnTo>
                  <a:pt x="193" y="2258"/>
                </a:lnTo>
                <a:lnTo>
                  <a:pt x="247" y="2331"/>
                </a:lnTo>
                <a:lnTo>
                  <a:pt x="247" y="2331"/>
                </a:lnTo>
                <a:lnTo>
                  <a:pt x="247" y="2348"/>
                </a:lnTo>
                <a:lnTo>
                  <a:pt x="249" y="2385"/>
                </a:lnTo>
                <a:lnTo>
                  <a:pt x="249" y="2406"/>
                </a:lnTo>
                <a:lnTo>
                  <a:pt x="249" y="2424"/>
                </a:lnTo>
                <a:lnTo>
                  <a:pt x="246" y="2439"/>
                </a:lnTo>
                <a:lnTo>
                  <a:pt x="244" y="2443"/>
                </a:lnTo>
                <a:lnTo>
                  <a:pt x="243" y="2446"/>
                </a:lnTo>
                <a:lnTo>
                  <a:pt x="243" y="2446"/>
                </a:lnTo>
                <a:lnTo>
                  <a:pt x="232" y="2454"/>
                </a:lnTo>
                <a:lnTo>
                  <a:pt x="222" y="2466"/>
                </a:lnTo>
                <a:lnTo>
                  <a:pt x="208" y="2481"/>
                </a:lnTo>
                <a:lnTo>
                  <a:pt x="208" y="2481"/>
                </a:lnTo>
                <a:lnTo>
                  <a:pt x="204" y="2481"/>
                </a:lnTo>
                <a:lnTo>
                  <a:pt x="196" y="2485"/>
                </a:lnTo>
                <a:lnTo>
                  <a:pt x="193" y="2488"/>
                </a:lnTo>
                <a:lnTo>
                  <a:pt x="192" y="2491"/>
                </a:lnTo>
                <a:lnTo>
                  <a:pt x="193" y="2497"/>
                </a:lnTo>
                <a:lnTo>
                  <a:pt x="196" y="2503"/>
                </a:lnTo>
                <a:lnTo>
                  <a:pt x="196" y="2503"/>
                </a:lnTo>
                <a:lnTo>
                  <a:pt x="207" y="2515"/>
                </a:lnTo>
                <a:lnTo>
                  <a:pt x="214" y="2524"/>
                </a:lnTo>
                <a:lnTo>
                  <a:pt x="217" y="2527"/>
                </a:lnTo>
                <a:lnTo>
                  <a:pt x="222" y="2528"/>
                </a:lnTo>
                <a:lnTo>
                  <a:pt x="231" y="2530"/>
                </a:lnTo>
                <a:lnTo>
                  <a:pt x="231" y="2530"/>
                </a:lnTo>
                <a:lnTo>
                  <a:pt x="465" y="2522"/>
                </a:lnTo>
                <a:lnTo>
                  <a:pt x="526" y="2499"/>
                </a:lnTo>
                <a:lnTo>
                  <a:pt x="526" y="2499"/>
                </a:lnTo>
                <a:lnTo>
                  <a:pt x="535" y="2499"/>
                </a:lnTo>
                <a:lnTo>
                  <a:pt x="554" y="2496"/>
                </a:lnTo>
                <a:lnTo>
                  <a:pt x="565" y="2493"/>
                </a:lnTo>
                <a:lnTo>
                  <a:pt x="575" y="2488"/>
                </a:lnTo>
                <a:lnTo>
                  <a:pt x="581" y="2482"/>
                </a:lnTo>
                <a:lnTo>
                  <a:pt x="583" y="2479"/>
                </a:lnTo>
                <a:lnTo>
                  <a:pt x="584" y="2476"/>
                </a:lnTo>
                <a:lnTo>
                  <a:pt x="584" y="2476"/>
                </a:lnTo>
                <a:lnTo>
                  <a:pt x="583" y="2473"/>
                </a:lnTo>
                <a:lnTo>
                  <a:pt x="581" y="2469"/>
                </a:lnTo>
                <a:lnTo>
                  <a:pt x="575" y="2461"/>
                </a:lnTo>
                <a:lnTo>
                  <a:pt x="566" y="2452"/>
                </a:lnTo>
                <a:lnTo>
                  <a:pt x="556" y="2445"/>
                </a:lnTo>
                <a:lnTo>
                  <a:pt x="535" y="2431"/>
                </a:lnTo>
                <a:lnTo>
                  <a:pt x="523" y="2422"/>
                </a:lnTo>
                <a:lnTo>
                  <a:pt x="523" y="2422"/>
                </a:lnTo>
                <a:lnTo>
                  <a:pt x="461" y="2366"/>
                </a:lnTo>
                <a:lnTo>
                  <a:pt x="438" y="2319"/>
                </a:lnTo>
                <a:lnTo>
                  <a:pt x="416" y="2239"/>
                </a:lnTo>
                <a:lnTo>
                  <a:pt x="416" y="2239"/>
                </a:lnTo>
                <a:lnTo>
                  <a:pt x="429" y="2214"/>
                </a:lnTo>
                <a:lnTo>
                  <a:pt x="441" y="2193"/>
                </a:lnTo>
                <a:lnTo>
                  <a:pt x="453" y="2173"/>
                </a:lnTo>
                <a:lnTo>
                  <a:pt x="453" y="2173"/>
                </a:lnTo>
                <a:lnTo>
                  <a:pt x="490" y="2133"/>
                </a:lnTo>
                <a:lnTo>
                  <a:pt x="557" y="2061"/>
                </a:lnTo>
                <a:lnTo>
                  <a:pt x="622" y="1991"/>
                </a:lnTo>
                <a:lnTo>
                  <a:pt x="644" y="1967"/>
                </a:lnTo>
                <a:lnTo>
                  <a:pt x="653" y="1955"/>
                </a:lnTo>
                <a:lnTo>
                  <a:pt x="653" y="1955"/>
                </a:lnTo>
                <a:lnTo>
                  <a:pt x="657" y="1948"/>
                </a:lnTo>
                <a:lnTo>
                  <a:pt x="669" y="1935"/>
                </a:lnTo>
                <a:lnTo>
                  <a:pt x="702" y="1900"/>
                </a:lnTo>
                <a:lnTo>
                  <a:pt x="748" y="1853"/>
                </a:lnTo>
                <a:lnTo>
                  <a:pt x="748" y="1853"/>
                </a:lnTo>
                <a:lnTo>
                  <a:pt x="756" y="1854"/>
                </a:lnTo>
                <a:lnTo>
                  <a:pt x="762" y="1854"/>
                </a:lnTo>
                <a:lnTo>
                  <a:pt x="769" y="1853"/>
                </a:lnTo>
                <a:lnTo>
                  <a:pt x="777" y="1848"/>
                </a:lnTo>
                <a:lnTo>
                  <a:pt x="780" y="1845"/>
                </a:lnTo>
                <a:lnTo>
                  <a:pt x="783" y="1841"/>
                </a:lnTo>
                <a:lnTo>
                  <a:pt x="784" y="1836"/>
                </a:lnTo>
                <a:lnTo>
                  <a:pt x="786" y="1830"/>
                </a:lnTo>
                <a:lnTo>
                  <a:pt x="787" y="1823"/>
                </a:lnTo>
                <a:lnTo>
                  <a:pt x="787" y="1814"/>
                </a:lnTo>
                <a:lnTo>
                  <a:pt x="787" y="1814"/>
                </a:lnTo>
                <a:lnTo>
                  <a:pt x="784" y="1793"/>
                </a:lnTo>
                <a:lnTo>
                  <a:pt x="781" y="1769"/>
                </a:lnTo>
                <a:lnTo>
                  <a:pt x="772" y="1720"/>
                </a:lnTo>
                <a:lnTo>
                  <a:pt x="762" y="1678"/>
                </a:lnTo>
                <a:lnTo>
                  <a:pt x="756" y="1657"/>
                </a:lnTo>
                <a:lnTo>
                  <a:pt x="756" y="1657"/>
                </a:lnTo>
                <a:lnTo>
                  <a:pt x="742" y="1611"/>
                </a:lnTo>
                <a:lnTo>
                  <a:pt x="717" y="1518"/>
                </a:lnTo>
                <a:lnTo>
                  <a:pt x="680" y="1386"/>
                </a:lnTo>
                <a:lnTo>
                  <a:pt x="631" y="1312"/>
                </a:lnTo>
                <a:lnTo>
                  <a:pt x="592" y="1247"/>
                </a:lnTo>
                <a:lnTo>
                  <a:pt x="592" y="1247"/>
                </a:lnTo>
                <a:lnTo>
                  <a:pt x="580" y="1047"/>
                </a:lnTo>
                <a:lnTo>
                  <a:pt x="568" y="838"/>
                </a:lnTo>
                <a:lnTo>
                  <a:pt x="568" y="838"/>
                </a:lnTo>
                <a:lnTo>
                  <a:pt x="563" y="799"/>
                </a:lnTo>
                <a:lnTo>
                  <a:pt x="552" y="726"/>
                </a:lnTo>
                <a:lnTo>
                  <a:pt x="538" y="652"/>
                </a:lnTo>
                <a:lnTo>
                  <a:pt x="531" y="616"/>
                </a:lnTo>
                <a:lnTo>
                  <a:pt x="531" y="616"/>
                </a:lnTo>
                <a:lnTo>
                  <a:pt x="519" y="601"/>
                </a:lnTo>
                <a:lnTo>
                  <a:pt x="498" y="572"/>
                </a:lnTo>
                <a:lnTo>
                  <a:pt x="469" y="535"/>
                </a:lnTo>
                <a:lnTo>
                  <a:pt x="431" y="447"/>
                </a:lnTo>
                <a:lnTo>
                  <a:pt x="450" y="405"/>
                </a:lnTo>
                <a:lnTo>
                  <a:pt x="450" y="405"/>
                </a:lnTo>
                <a:lnTo>
                  <a:pt x="459" y="402"/>
                </a:lnTo>
                <a:lnTo>
                  <a:pt x="469" y="399"/>
                </a:lnTo>
                <a:lnTo>
                  <a:pt x="481" y="396"/>
                </a:lnTo>
                <a:lnTo>
                  <a:pt x="492" y="390"/>
                </a:lnTo>
                <a:lnTo>
                  <a:pt x="504" y="383"/>
                </a:lnTo>
                <a:lnTo>
                  <a:pt x="507" y="379"/>
                </a:lnTo>
                <a:lnTo>
                  <a:pt x="511" y="374"/>
                </a:lnTo>
                <a:lnTo>
                  <a:pt x="514" y="368"/>
                </a:lnTo>
                <a:lnTo>
                  <a:pt x="514" y="364"/>
                </a:lnTo>
                <a:lnTo>
                  <a:pt x="514" y="364"/>
                </a:lnTo>
                <a:lnTo>
                  <a:pt x="516" y="352"/>
                </a:lnTo>
                <a:lnTo>
                  <a:pt x="514" y="340"/>
                </a:lnTo>
                <a:lnTo>
                  <a:pt x="511" y="329"/>
                </a:lnTo>
                <a:lnTo>
                  <a:pt x="508" y="319"/>
                </a:lnTo>
                <a:lnTo>
                  <a:pt x="502" y="304"/>
                </a:lnTo>
                <a:lnTo>
                  <a:pt x="499" y="298"/>
                </a:lnTo>
                <a:lnTo>
                  <a:pt x="507" y="249"/>
                </a:lnTo>
                <a:lnTo>
                  <a:pt x="496" y="171"/>
                </a:lnTo>
                <a:lnTo>
                  <a:pt x="453" y="80"/>
                </a:lnTo>
                <a:lnTo>
                  <a:pt x="453" y="80"/>
                </a:lnTo>
                <a:lnTo>
                  <a:pt x="456" y="74"/>
                </a:lnTo>
                <a:lnTo>
                  <a:pt x="461" y="61"/>
                </a:lnTo>
                <a:lnTo>
                  <a:pt x="463" y="53"/>
                </a:lnTo>
                <a:lnTo>
                  <a:pt x="463" y="46"/>
                </a:lnTo>
                <a:lnTo>
                  <a:pt x="462" y="40"/>
                </a:lnTo>
                <a:lnTo>
                  <a:pt x="458" y="34"/>
                </a:lnTo>
                <a:lnTo>
                  <a:pt x="458" y="34"/>
                </a:lnTo>
                <a:lnTo>
                  <a:pt x="440" y="23"/>
                </a:lnTo>
                <a:lnTo>
                  <a:pt x="417" y="13"/>
                </a:lnTo>
                <a:lnTo>
                  <a:pt x="389" y="0"/>
                </a:lnTo>
                <a:lnTo>
                  <a:pt x="346" y="7"/>
                </a:lnTo>
                <a:lnTo>
                  <a:pt x="311" y="1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54"/>
          <p:cNvSpPr>
            <a:spLocks/>
          </p:cNvSpPr>
          <p:nvPr/>
        </p:nvSpPr>
        <p:spPr bwMode="auto">
          <a:xfrm>
            <a:off x="6570531" y="787786"/>
            <a:ext cx="499778" cy="1655024"/>
          </a:xfrm>
          <a:custGeom>
            <a:avLst/>
            <a:gdLst>
              <a:gd name="T0" fmla="*/ 257 w 764"/>
              <a:gd name="T1" fmla="*/ 41 h 2530"/>
              <a:gd name="T2" fmla="*/ 209 w 764"/>
              <a:gd name="T3" fmla="*/ 86 h 2530"/>
              <a:gd name="T4" fmla="*/ 194 w 764"/>
              <a:gd name="T5" fmla="*/ 185 h 2530"/>
              <a:gd name="T6" fmla="*/ 206 w 764"/>
              <a:gd name="T7" fmla="*/ 314 h 2530"/>
              <a:gd name="T8" fmla="*/ 229 w 764"/>
              <a:gd name="T9" fmla="*/ 325 h 2530"/>
              <a:gd name="T10" fmla="*/ 253 w 764"/>
              <a:gd name="T11" fmla="*/ 383 h 2530"/>
              <a:gd name="T12" fmla="*/ 47 w 764"/>
              <a:gd name="T13" fmla="*/ 537 h 2530"/>
              <a:gd name="T14" fmla="*/ 0 w 764"/>
              <a:gd name="T15" fmla="*/ 746 h 2530"/>
              <a:gd name="T16" fmla="*/ 23 w 764"/>
              <a:gd name="T17" fmla="*/ 945 h 2530"/>
              <a:gd name="T18" fmla="*/ 71 w 764"/>
              <a:gd name="T19" fmla="*/ 1007 h 2530"/>
              <a:gd name="T20" fmla="*/ 87 w 764"/>
              <a:gd name="T21" fmla="*/ 1957 h 2530"/>
              <a:gd name="T22" fmla="*/ 93 w 764"/>
              <a:gd name="T23" fmla="*/ 2199 h 2530"/>
              <a:gd name="T24" fmla="*/ 112 w 764"/>
              <a:gd name="T25" fmla="*/ 2278 h 2530"/>
              <a:gd name="T26" fmla="*/ 74 w 764"/>
              <a:gd name="T27" fmla="*/ 2381 h 2530"/>
              <a:gd name="T28" fmla="*/ 77 w 764"/>
              <a:gd name="T29" fmla="*/ 2428 h 2530"/>
              <a:gd name="T30" fmla="*/ 65 w 764"/>
              <a:gd name="T31" fmla="*/ 2467 h 2530"/>
              <a:gd name="T32" fmla="*/ 72 w 764"/>
              <a:gd name="T33" fmla="*/ 2509 h 2530"/>
              <a:gd name="T34" fmla="*/ 178 w 764"/>
              <a:gd name="T35" fmla="*/ 2530 h 2530"/>
              <a:gd name="T36" fmla="*/ 242 w 764"/>
              <a:gd name="T37" fmla="*/ 2519 h 2530"/>
              <a:gd name="T38" fmla="*/ 235 w 764"/>
              <a:gd name="T39" fmla="*/ 2473 h 2530"/>
              <a:gd name="T40" fmla="*/ 267 w 764"/>
              <a:gd name="T41" fmla="*/ 2433 h 2530"/>
              <a:gd name="T42" fmla="*/ 306 w 764"/>
              <a:gd name="T43" fmla="*/ 2346 h 2530"/>
              <a:gd name="T44" fmla="*/ 305 w 764"/>
              <a:gd name="T45" fmla="*/ 2294 h 2530"/>
              <a:gd name="T46" fmla="*/ 257 w 764"/>
              <a:gd name="T47" fmla="*/ 2237 h 2530"/>
              <a:gd name="T48" fmla="*/ 288 w 764"/>
              <a:gd name="T49" fmla="*/ 2142 h 2530"/>
              <a:gd name="T50" fmla="*/ 314 w 764"/>
              <a:gd name="T51" fmla="*/ 2052 h 2530"/>
              <a:gd name="T52" fmla="*/ 305 w 764"/>
              <a:gd name="T53" fmla="*/ 1906 h 2530"/>
              <a:gd name="T54" fmla="*/ 326 w 764"/>
              <a:gd name="T55" fmla="*/ 1723 h 2530"/>
              <a:gd name="T56" fmla="*/ 348 w 764"/>
              <a:gd name="T57" fmla="*/ 1553 h 2530"/>
              <a:gd name="T58" fmla="*/ 435 w 764"/>
              <a:gd name="T59" fmla="*/ 1881 h 2530"/>
              <a:gd name="T60" fmla="*/ 476 w 764"/>
              <a:gd name="T61" fmla="*/ 1966 h 2530"/>
              <a:gd name="T62" fmla="*/ 520 w 764"/>
              <a:gd name="T63" fmla="*/ 2193 h 2530"/>
              <a:gd name="T64" fmla="*/ 567 w 764"/>
              <a:gd name="T65" fmla="*/ 2293 h 2530"/>
              <a:gd name="T66" fmla="*/ 572 w 764"/>
              <a:gd name="T67" fmla="*/ 2367 h 2530"/>
              <a:gd name="T68" fmla="*/ 558 w 764"/>
              <a:gd name="T69" fmla="*/ 2396 h 2530"/>
              <a:gd name="T70" fmla="*/ 542 w 764"/>
              <a:gd name="T71" fmla="*/ 2446 h 2530"/>
              <a:gd name="T72" fmla="*/ 552 w 764"/>
              <a:gd name="T73" fmla="*/ 2481 h 2530"/>
              <a:gd name="T74" fmla="*/ 645 w 764"/>
              <a:gd name="T75" fmla="*/ 2510 h 2530"/>
              <a:gd name="T76" fmla="*/ 696 w 764"/>
              <a:gd name="T77" fmla="*/ 2458 h 2530"/>
              <a:gd name="T78" fmla="*/ 740 w 764"/>
              <a:gd name="T79" fmla="*/ 2400 h 2530"/>
              <a:gd name="T80" fmla="*/ 755 w 764"/>
              <a:gd name="T81" fmla="*/ 2237 h 2530"/>
              <a:gd name="T82" fmla="*/ 728 w 764"/>
              <a:gd name="T83" fmla="*/ 2158 h 2530"/>
              <a:gd name="T84" fmla="*/ 682 w 764"/>
              <a:gd name="T85" fmla="*/ 1866 h 2530"/>
              <a:gd name="T86" fmla="*/ 652 w 764"/>
              <a:gd name="T87" fmla="*/ 1676 h 2530"/>
              <a:gd name="T88" fmla="*/ 623 w 764"/>
              <a:gd name="T89" fmla="*/ 1269 h 2530"/>
              <a:gd name="T90" fmla="*/ 693 w 764"/>
              <a:gd name="T91" fmla="*/ 983 h 2530"/>
              <a:gd name="T92" fmla="*/ 691 w 764"/>
              <a:gd name="T93" fmla="*/ 731 h 2530"/>
              <a:gd name="T94" fmla="*/ 640 w 764"/>
              <a:gd name="T95" fmla="*/ 526 h 2530"/>
              <a:gd name="T96" fmla="*/ 635 w 764"/>
              <a:gd name="T97" fmla="*/ 490 h 2530"/>
              <a:gd name="T98" fmla="*/ 606 w 764"/>
              <a:gd name="T99" fmla="*/ 490 h 2530"/>
              <a:gd name="T100" fmla="*/ 452 w 764"/>
              <a:gd name="T101" fmla="*/ 435 h 2530"/>
              <a:gd name="T102" fmla="*/ 432 w 764"/>
              <a:gd name="T103" fmla="*/ 407 h 2530"/>
              <a:gd name="T104" fmla="*/ 433 w 764"/>
              <a:gd name="T105" fmla="*/ 341 h 2530"/>
              <a:gd name="T106" fmla="*/ 470 w 764"/>
              <a:gd name="T107" fmla="*/ 313 h 2530"/>
              <a:gd name="T108" fmla="*/ 496 w 764"/>
              <a:gd name="T109" fmla="*/ 262 h 2530"/>
              <a:gd name="T110" fmla="*/ 497 w 764"/>
              <a:gd name="T111" fmla="*/ 208 h 2530"/>
              <a:gd name="T112" fmla="*/ 488 w 764"/>
              <a:gd name="T113" fmla="*/ 125 h 2530"/>
              <a:gd name="T114" fmla="*/ 470 w 764"/>
              <a:gd name="T115" fmla="*/ 64 h 2530"/>
              <a:gd name="T116" fmla="*/ 396 w 764"/>
              <a:gd name="T117" fmla="*/ 16 h 2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64" h="2530">
                <a:moveTo>
                  <a:pt x="344" y="0"/>
                </a:moveTo>
                <a:lnTo>
                  <a:pt x="344" y="0"/>
                </a:lnTo>
                <a:lnTo>
                  <a:pt x="327" y="6"/>
                </a:lnTo>
                <a:lnTo>
                  <a:pt x="302" y="19"/>
                </a:lnTo>
                <a:lnTo>
                  <a:pt x="275" y="32"/>
                </a:lnTo>
                <a:lnTo>
                  <a:pt x="257" y="41"/>
                </a:lnTo>
                <a:lnTo>
                  <a:pt x="257" y="41"/>
                </a:lnTo>
                <a:lnTo>
                  <a:pt x="245" y="50"/>
                </a:lnTo>
                <a:lnTo>
                  <a:pt x="230" y="61"/>
                </a:lnTo>
                <a:lnTo>
                  <a:pt x="223" y="67"/>
                </a:lnTo>
                <a:lnTo>
                  <a:pt x="215" y="76"/>
                </a:lnTo>
                <a:lnTo>
                  <a:pt x="209" y="86"/>
                </a:lnTo>
                <a:lnTo>
                  <a:pt x="203" y="100"/>
                </a:lnTo>
                <a:lnTo>
                  <a:pt x="203" y="100"/>
                </a:lnTo>
                <a:lnTo>
                  <a:pt x="200" y="116"/>
                </a:lnTo>
                <a:lnTo>
                  <a:pt x="197" y="137"/>
                </a:lnTo>
                <a:lnTo>
                  <a:pt x="196" y="161"/>
                </a:lnTo>
                <a:lnTo>
                  <a:pt x="194" y="185"/>
                </a:lnTo>
                <a:lnTo>
                  <a:pt x="194" y="226"/>
                </a:lnTo>
                <a:lnTo>
                  <a:pt x="196" y="243"/>
                </a:lnTo>
                <a:lnTo>
                  <a:pt x="196" y="243"/>
                </a:lnTo>
                <a:lnTo>
                  <a:pt x="200" y="280"/>
                </a:lnTo>
                <a:lnTo>
                  <a:pt x="205" y="305"/>
                </a:lnTo>
                <a:lnTo>
                  <a:pt x="206" y="314"/>
                </a:lnTo>
                <a:lnTo>
                  <a:pt x="208" y="320"/>
                </a:lnTo>
                <a:lnTo>
                  <a:pt x="208" y="320"/>
                </a:lnTo>
                <a:lnTo>
                  <a:pt x="214" y="323"/>
                </a:lnTo>
                <a:lnTo>
                  <a:pt x="220" y="325"/>
                </a:lnTo>
                <a:lnTo>
                  <a:pt x="229" y="325"/>
                </a:lnTo>
                <a:lnTo>
                  <a:pt x="229" y="325"/>
                </a:lnTo>
                <a:lnTo>
                  <a:pt x="238" y="338"/>
                </a:lnTo>
                <a:lnTo>
                  <a:pt x="245" y="352"/>
                </a:lnTo>
                <a:lnTo>
                  <a:pt x="248" y="359"/>
                </a:lnTo>
                <a:lnTo>
                  <a:pt x="250" y="367"/>
                </a:lnTo>
                <a:lnTo>
                  <a:pt x="250" y="367"/>
                </a:lnTo>
                <a:lnTo>
                  <a:pt x="253" y="383"/>
                </a:lnTo>
                <a:lnTo>
                  <a:pt x="257" y="398"/>
                </a:lnTo>
                <a:lnTo>
                  <a:pt x="265" y="414"/>
                </a:lnTo>
                <a:lnTo>
                  <a:pt x="244" y="443"/>
                </a:lnTo>
                <a:lnTo>
                  <a:pt x="60" y="501"/>
                </a:lnTo>
                <a:lnTo>
                  <a:pt x="47" y="537"/>
                </a:lnTo>
                <a:lnTo>
                  <a:pt x="47" y="537"/>
                </a:lnTo>
                <a:lnTo>
                  <a:pt x="39" y="561"/>
                </a:lnTo>
                <a:lnTo>
                  <a:pt x="24" y="617"/>
                </a:lnTo>
                <a:lnTo>
                  <a:pt x="15" y="652"/>
                </a:lnTo>
                <a:lnTo>
                  <a:pt x="8" y="686"/>
                </a:lnTo>
                <a:lnTo>
                  <a:pt x="3" y="719"/>
                </a:lnTo>
                <a:lnTo>
                  <a:pt x="0" y="746"/>
                </a:lnTo>
                <a:lnTo>
                  <a:pt x="0" y="746"/>
                </a:lnTo>
                <a:lnTo>
                  <a:pt x="0" y="771"/>
                </a:lnTo>
                <a:lnTo>
                  <a:pt x="3" y="802"/>
                </a:lnTo>
                <a:lnTo>
                  <a:pt x="9" y="869"/>
                </a:lnTo>
                <a:lnTo>
                  <a:pt x="18" y="926"/>
                </a:lnTo>
                <a:lnTo>
                  <a:pt x="23" y="945"/>
                </a:lnTo>
                <a:lnTo>
                  <a:pt x="24" y="954"/>
                </a:lnTo>
                <a:lnTo>
                  <a:pt x="24" y="954"/>
                </a:lnTo>
                <a:lnTo>
                  <a:pt x="35" y="966"/>
                </a:lnTo>
                <a:lnTo>
                  <a:pt x="50" y="984"/>
                </a:lnTo>
                <a:lnTo>
                  <a:pt x="71" y="1007"/>
                </a:lnTo>
                <a:lnTo>
                  <a:pt x="71" y="1007"/>
                </a:lnTo>
                <a:lnTo>
                  <a:pt x="63" y="1136"/>
                </a:lnTo>
                <a:lnTo>
                  <a:pt x="56" y="1289"/>
                </a:lnTo>
                <a:lnTo>
                  <a:pt x="56" y="1289"/>
                </a:lnTo>
                <a:lnTo>
                  <a:pt x="56" y="1344"/>
                </a:lnTo>
                <a:lnTo>
                  <a:pt x="66" y="1693"/>
                </a:lnTo>
                <a:lnTo>
                  <a:pt x="87" y="1957"/>
                </a:lnTo>
                <a:lnTo>
                  <a:pt x="91" y="2105"/>
                </a:lnTo>
                <a:lnTo>
                  <a:pt x="91" y="2105"/>
                </a:lnTo>
                <a:lnTo>
                  <a:pt x="91" y="2143"/>
                </a:lnTo>
                <a:lnTo>
                  <a:pt x="91" y="2191"/>
                </a:lnTo>
                <a:lnTo>
                  <a:pt x="91" y="2191"/>
                </a:lnTo>
                <a:lnTo>
                  <a:pt x="93" y="2199"/>
                </a:lnTo>
                <a:lnTo>
                  <a:pt x="96" y="2209"/>
                </a:lnTo>
                <a:lnTo>
                  <a:pt x="105" y="2234"/>
                </a:lnTo>
                <a:lnTo>
                  <a:pt x="112" y="2261"/>
                </a:lnTo>
                <a:lnTo>
                  <a:pt x="114" y="2270"/>
                </a:lnTo>
                <a:lnTo>
                  <a:pt x="112" y="2278"/>
                </a:lnTo>
                <a:lnTo>
                  <a:pt x="112" y="2278"/>
                </a:lnTo>
                <a:lnTo>
                  <a:pt x="96" y="2314"/>
                </a:lnTo>
                <a:lnTo>
                  <a:pt x="77" y="2348"/>
                </a:lnTo>
                <a:lnTo>
                  <a:pt x="77" y="2348"/>
                </a:lnTo>
                <a:lnTo>
                  <a:pt x="75" y="2354"/>
                </a:lnTo>
                <a:lnTo>
                  <a:pt x="74" y="2361"/>
                </a:lnTo>
                <a:lnTo>
                  <a:pt x="74" y="2381"/>
                </a:lnTo>
                <a:lnTo>
                  <a:pt x="75" y="2406"/>
                </a:lnTo>
                <a:lnTo>
                  <a:pt x="83" y="2430"/>
                </a:lnTo>
                <a:lnTo>
                  <a:pt x="83" y="2430"/>
                </a:lnTo>
                <a:lnTo>
                  <a:pt x="80" y="2430"/>
                </a:lnTo>
                <a:lnTo>
                  <a:pt x="78" y="2428"/>
                </a:lnTo>
                <a:lnTo>
                  <a:pt x="77" y="2428"/>
                </a:lnTo>
                <a:lnTo>
                  <a:pt x="74" y="2430"/>
                </a:lnTo>
                <a:lnTo>
                  <a:pt x="72" y="2434"/>
                </a:lnTo>
                <a:lnTo>
                  <a:pt x="69" y="2440"/>
                </a:lnTo>
                <a:lnTo>
                  <a:pt x="68" y="2449"/>
                </a:lnTo>
                <a:lnTo>
                  <a:pt x="68" y="2449"/>
                </a:lnTo>
                <a:lnTo>
                  <a:pt x="65" y="2467"/>
                </a:lnTo>
                <a:lnTo>
                  <a:pt x="63" y="2479"/>
                </a:lnTo>
                <a:lnTo>
                  <a:pt x="65" y="2490"/>
                </a:lnTo>
                <a:lnTo>
                  <a:pt x="68" y="2502"/>
                </a:lnTo>
                <a:lnTo>
                  <a:pt x="68" y="2502"/>
                </a:lnTo>
                <a:lnTo>
                  <a:pt x="69" y="2506"/>
                </a:lnTo>
                <a:lnTo>
                  <a:pt x="72" y="2509"/>
                </a:lnTo>
                <a:lnTo>
                  <a:pt x="84" y="2515"/>
                </a:lnTo>
                <a:lnTo>
                  <a:pt x="99" y="2519"/>
                </a:lnTo>
                <a:lnTo>
                  <a:pt x="118" y="2524"/>
                </a:lnTo>
                <a:lnTo>
                  <a:pt x="138" y="2527"/>
                </a:lnTo>
                <a:lnTo>
                  <a:pt x="159" y="2528"/>
                </a:lnTo>
                <a:lnTo>
                  <a:pt x="178" y="2530"/>
                </a:lnTo>
                <a:lnTo>
                  <a:pt x="196" y="2530"/>
                </a:lnTo>
                <a:lnTo>
                  <a:pt x="196" y="2530"/>
                </a:lnTo>
                <a:lnTo>
                  <a:pt x="221" y="2527"/>
                </a:lnTo>
                <a:lnTo>
                  <a:pt x="236" y="2525"/>
                </a:lnTo>
                <a:lnTo>
                  <a:pt x="239" y="2522"/>
                </a:lnTo>
                <a:lnTo>
                  <a:pt x="242" y="2519"/>
                </a:lnTo>
                <a:lnTo>
                  <a:pt x="244" y="2516"/>
                </a:lnTo>
                <a:lnTo>
                  <a:pt x="244" y="2512"/>
                </a:lnTo>
                <a:lnTo>
                  <a:pt x="244" y="2512"/>
                </a:lnTo>
                <a:lnTo>
                  <a:pt x="244" y="2500"/>
                </a:lnTo>
                <a:lnTo>
                  <a:pt x="239" y="2487"/>
                </a:lnTo>
                <a:lnTo>
                  <a:pt x="235" y="2473"/>
                </a:lnTo>
                <a:lnTo>
                  <a:pt x="235" y="2473"/>
                </a:lnTo>
                <a:lnTo>
                  <a:pt x="239" y="2469"/>
                </a:lnTo>
                <a:lnTo>
                  <a:pt x="251" y="2460"/>
                </a:lnTo>
                <a:lnTo>
                  <a:pt x="257" y="2452"/>
                </a:lnTo>
                <a:lnTo>
                  <a:pt x="263" y="2443"/>
                </a:lnTo>
                <a:lnTo>
                  <a:pt x="267" y="2433"/>
                </a:lnTo>
                <a:lnTo>
                  <a:pt x="272" y="2421"/>
                </a:lnTo>
                <a:lnTo>
                  <a:pt x="272" y="2421"/>
                </a:lnTo>
                <a:lnTo>
                  <a:pt x="276" y="2408"/>
                </a:lnTo>
                <a:lnTo>
                  <a:pt x="282" y="2393"/>
                </a:lnTo>
                <a:lnTo>
                  <a:pt x="299" y="2363"/>
                </a:lnTo>
                <a:lnTo>
                  <a:pt x="306" y="2346"/>
                </a:lnTo>
                <a:lnTo>
                  <a:pt x="311" y="2331"/>
                </a:lnTo>
                <a:lnTo>
                  <a:pt x="312" y="2318"/>
                </a:lnTo>
                <a:lnTo>
                  <a:pt x="312" y="2312"/>
                </a:lnTo>
                <a:lnTo>
                  <a:pt x="311" y="2306"/>
                </a:lnTo>
                <a:lnTo>
                  <a:pt x="311" y="2306"/>
                </a:lnTo>
                <a:lnTo>
                  <a:pt x="305" y="2294"/>
                </a:lnTo>
                <a:lnTo>
                  <a:pt x="297" y="2285"/>
                </a:lnTo>
                <a:lnTo>
                  <a:pt x="279" y="2269"/>
                </a:lnTo>
                <a:lnTo>
                  <a:pt x="270" y="2261"/>
                </a:lnTo>
                <a:lnTo>
                  <a:pt x="265" y="2252"/>
                </a:lnTo>
                <a:lnTo>
                  <a:pt x="259" y="2242"/>
                </a:lnTo>
                <a:lnTo>
                  <a:pt x="257" y="2237"/>
                </a:lnTo>
                <a:lnTo>
                  <a:pt x="257" y="2230"/>
                </a:lnTo>
                <a:lnTo>
                  <a:pt x="257" y="2230"/>
                </a:lnTo>
                <a:lnTo>
                  <a:pt x="259" y="2224"/>
                </a:lnTo>
                <a:lnTo>
                  <a:pt x="260" y="2215"/>
                </a:lnTo>
                <a:lnTo>
                  <a:pt x="267" y="2194"/>
                </a:lnTo>
                <a:lnTo>
                  <a:pt x="288" y="2142"/>
                </a:lnTo>
                <a:lnTo>
                  <a:pt x="299" y="2117"/>
                </a:lnTo>
                <a:lnTo>
                  <a:pt x="308" y="2091"/>
                </a:lnTo>
                <a:lnTo>
                  <a:pt x="314" y="2069"/>
                </a:lnTo>
                <a:lnTo>
                  <a:pt x="314" y="2060"/>
                </a:lnTo>
                <a:lnTo>
                  <a:pt x="314" y="2052"/>
                </a:lnTo>
                <a:lnTo>
                  <a:pt x="314" y="2052"/>
                </a:lnTo>
                <a:lnTo>
                  <a:pt x="312" y="2036"/>
                </a:lnTo>
                <a:lnTo>
                  <a:pt x="312" y="2017"/>
                </a:lnTo>
                <a:lnTo>
                  <a:pt x="311" y="1972"/>
                </a:lnTo>
                <a:lnTo>
                  <a:pt x="309" y="1930"/>
                </a:lnTo>
                <a:lnTo>
                  <a:pt x="306" y="1915"/>
                </a:lnTo>
                <a:lnTo>
                  <a:pt x="305" y="1906"/>
                </a:lnTo>
                <a:lnTo>
                  <a:pt x="305" y="1906"/>
                </a:lnTo>
                <a:lnTo>
                  <a:pt x="282" y="1856"/>
                </a:lnTo>
                <a:lnTo>
                  <a:pt x="282" y="1856"/>
                </a:lnTo>
                <a:lnTo>
                  <a:pt x="290" y="1833"/>
                </a:lnTo>
                <a:lnTo>
                  <a:pt x="308" y="1782"/>
                </a:lnTo>
                <a:lnTo>
                  <a:pt x="326" y="1723"/>
                </a:lnTo>
                <a:lnTo>
                  <a:pt x="332" y="1697"/>
                </a:lnTo>
                <a:lnTo>
                  <a:pt x="335" y="1678"/>
                </a:lnTo>
                <a:lnTo>
                  <a:pt x="335" y="1678"/>
                </a:lnTo>
                <a:lnTo>
                  <a:pt x="344" y="1600"/>
                </a:lnTo>
                <a:lnTo>
                  <a:pt x="348" y="1553"/>
                </a:lnTo>
                <a:lnTo>
                  <a:pt x="348" y="1553"/>
                </a:lnTo>
                <a:lnTo>
                  <a:pt x="372" y="1675"/>
                </a:lnTo>
                <a:lnTo>
                  <a:pt x="397" y="1809"/>
                </a:lnTo>
                <a:lnTo>
                  <a:pt x="397" y="1809"/>
                </a:lnTo>
                <a:lnTo>
                  <a:pt x="400" y="1818"/>
                </a:lnTo>
                <a:lnTo>
                  <a:pt x="409" y="1835"/>
                </a:lnTo>
                <a:lnTo>
                  <a:pt x="435" y="1881"/>
                </a:lnTo>
                <a:lnTo>
                  <a:pt x="460" y="1929"/>
                </a:lnTo>
                <a:lnTo>
                  <a:pt x="469" y="1947"/>
                </a:lnTo>
                <a:lnTo>
                  <a:pt x="473" y="1958"/>
                </a:lnTo>
                <a:lnTo>
                  <a:pt x="473" y="1958"/>
                </a:lnTo>
                <a:lnTo>
                  <a:pt x="476" y="1966"/>
                </a:lnTo>
                <a:lnTo>
                  <a:pt x="476" y="1966"/>
                </a:lnTo>
                <a:lnTo>
                  <a:pt x="488" y="2030"/>
                </a:lnTo>
                <a:lnTo>
                  <a:pt x="488" y="2030"/>
                </a:lnTo>
                <a:lnTo>
                  <a:pt x="499" y="2085"/>
                </a:lnTo>
                <a:lnTo>
                  <a:pt x="508" y="2134"/>
                </a:lnTo>
                <a:lnTo>
                  <a:pt x="515" y="2176"/>
                </a:lnTo>
                <a:lnTo>
                  <a:pt x="520" y="2193"/>
                </a:lnTo>
                <a:lnTo>
                  <a:pt x="524" y="2206"/>
                </a:lnTo>
                <a:lnTo>
                  <a:pt x="524" y="2206"/>
                </a:lnTo>
                <a:lnTo>
                  <a:pt x="536" y="2233"/>
                </a:lnTo>
                <a:lnTo>
                  <a:pt x="549" y="2261"/>
                </a:lnTo>
                <a:lnTo>
                  <a:pt x="567" y="2293"/>
                </a:lnTo>
                <a:lnTo>
                  <a:pt x="567" y="2293"/>
                </a:lnTo>
                <a:lnTo>
                  <a:pt x="567" y="2309"/>
                </a:lnTo>
                <a:lnTo>
                  <a:pt x="567" y="2324"/>
                </a:lnTo>
                <a:lnTo>
                  <a:pt x="569" y="2339"/>
                </a:lnTo>
                <a:lnTo>
                  <a:pt x="569" y="2339"/>
                </a:lnTo>
                <a:lnTo>
                  <a:pt x="570" y="2354"/>
                </a:lnTo>
                <a:lnTo>
                  <a:pt x="572" y="2367"/>
                </a:lnTo>
                <a:lnTo>
                  <a:pt x="570" y="2376"/>
                </a:lnTo>
                <a:lnTo>
                  <a:pt x="569" y="2381"/>
                </a:lnTo>
                <a:lnTo>
                  <a:pt x="567" y="2384"/>
                </a:lnTo>
                <a:lnTo>
                  <a:pt x="567" y="2384"/>
                </a:lnTo>
                <a:lnTo>
                  <a:pt x="563" y="2388"/>
                </a:lnTo>
                <a:lnTo>
                  <a:pt x="558" y="2396"/>
                </a:lnTo>
                <a:lnTo>
                  <a:pt x="555" y="2403"/>
                </a:lnTo>
                <a:lnTo>
                  <a:pt x="554" y="2409"/>
                </a:lnTo>
                <a:lnTo>
                  <a:pt x="554" y="2409"/>
                </a:lnTo>
                <a:lnTo>
                  <a:pt x="552" y="2418"/>
                </a:lnTo>
                <a:lnTo>
                  <a:pt x="546" y="2433"/>
                </a:lnTo>
                <a:lnTo>
                  <a:pt x="542" y="2446"/>
                </a:lnTo>
                <a:lnTo>
                  <a:pt x="539" y="2455"/>
                </a:lnTo>
                <a:lnTo>
                  <a:pt x="539" y="2455"/>
                </a:lnTo>
                <a:lnTo>
                  <a:pt x="539" y="2461"/>
                </a:lnTo>
                <a:lnTo>
                  <a:pt x="542" y="2469"/>
                </a:lnTo>
                <a:lnTo>
                  <a:pt x="549" y="2476"/>
                </a:lnTo>
                <a:lnTo>
                  <a:pt x="552" y="2481"/>
                </a:lnTo>
                <a:lnTo>
                  <a:pt x="558" y="2482"/>
                </a:lnTo>
                <a:lnTo>
                  <a:pt x="558" y="2482"/>
                </a:lnTo>
                <a:lnTo>
                  <a:pt x="602" y="2500"/>
                </a:lnTo>
                <a:lnTo>
                  <a:pt x="627" y="2509"/>
                </a:lnTo>
                <a:lnTo>
                  <a:pt x="637" y="2510"/>
                </a:lnTo>
                <a:lnTo>
                  <a:pt x="645" y="2510"/>
                </a:lnTo>
                <a:lnTo>
                  <a:pt x="645" y="2510"/>
                </a:lnTo>
                <a:lnTo>
                  <a:pt x="652" y="2506"/>
                </a:lnTo>
                <a:lnTo>
                  <a:pt x="660" y="2500"/>
                </a:lnTo>
                <a:lnTo>
                  <a:pt x="676" y="2482"/>
                </a:lnTo>
                <a:lnTo>
                  <a:pt x="696" y="2458"/>
                </a:lnTo>
                <a:lnTo>
                  <a:pt x="696" y="2458"/>
                </a:lnTo>
                <a:lnTo>
                  <a:pt x="702" y="2455"/>
                </a:lnTo>
                <a:lnTo>
                  <a:pt x="714" y="2445"/>
                </a:lnTo>
                <a:lnTo>
                  <a:pt x="721" y="2437"/>
                </a:lnTo>
                <a:lnTo>
                  <a:pt x="728" y="2427"/>
                </a:lnTo>
                <a:lnTo>
                  <a:pt x="734" y="2415"/>
                </a:lnTo>
                <a:lnTo>
                  <a:pt x="740" y="2400"/>
                </a:lnTo>
                <a:lnTo>
                  <a:pt x="740" y="2400"/>
                </a:lnTo>
                <a:lnTo>
                  <a:pt x="749" y="2363"/>
                </a:lnTo>
                <a:lnTo>
                  <a:pt x="757" y="2322"/>
                </a:lnTo>
                <a:lnTo>
                  <a:pt x="764" y="2276"/>
                </a:lnTo>
                <a:lnTo>
                  <a:pt x="764" y="2276"/>
                </a:lnTo>
                <a:lnTo>
                  <a:pt x="755" y="2237"/>
                </a:lnTo>
                <a:lnTo>
                  <a:pt x="746" y="2208"/>
                </a:lnTo>
                <a:lnTo>
                  <a:pt x="743" y="2194"/>
                </a:lnTo>
                <a:lnTo>
                  <a:pt x="740" y="2187"/>
                </a:lnTo>
                <a:lnTo>
                  <a:pt x="740" y="2187"/>
                </a:lnTo>
                <a:lnTo>
                  <a:pt x="734" y="2175"/>
                </a:lnTo>
                <a:lnTo>
                  <a:pt x="728" y="2158"/>
                </a:lnTo>
                <a:lnTo>
                  <a:pt x="723" y="2133"/>
                </a:lnTo>
                <a:lnTo>
                  <a:pt x="717" y="2096"/>
                </a:lnTo>
                <a:lnTo>
                  <a:pt x="717" y="2096"/>
                </a:lnTo>
                <a:lnTo>
                  <a:pt x="702" y="1951"/>
                </a:lnTo>
                <a:lnTo>
                  <a:pt x="702" y="1951"/>
                </a:lnTo>
                <a:lnTo>
                  <a:pt x="682" y="1866"/>
                </a:lnTo>
                <a:lnTo>
                  <a:pt x="669" y="1796"/>
                </a:lnTo>
                <a:lnTo>
                  <a:pt x="663" y="1763"/>
                </a:lnTo>
                <a:lnTo>
                  <a:pt x="660" y="1738"/>
                </a:lnTo>
                <a:lnTo>
                  <a:pt x="660" y="1738"/>
                </a:lnTo>
                <a:lnTo>
                  <a:pt x="657" y="1711"/>
                </a:lnTo>
                <a:lnTo>
                  <a:pt x="652" y="1676"/>
                </a:lnTo>
                <a:lnTo>
                  <a:pt x="640" y="1603"/>
                </a:lnTo>
                <a:lnTo>
                  <a:pt x="624" y="1512"/>
                </a:lnTo>
                <a:lnTo>
                  <a:pt x="606" y="1359"/>
                </a:lnTo>
                <a:lnTo>
                  <a:pt x="611" y="1308"/>
                </a:lnTo>
                <a:lnTo>
                  <a:pt x="611" y="1308"/>
                </a:lnTo>
                <a:lnTo>
                  <a:pt x="623" y="1269"/>
                </a:lnTo>
                <a:lnTo>
                  <a:pt x="649" y="1175"/>
                </a:lnTo>
                <a:lnTo>
                  <a:pt x="664" y="1122"/>
                </a:lnTo>
                <a:lnTo>
                  <a:pt x="678" y="1068"/>
                </a:lnTo>
                <a:lnTo>
                  <a:pt x="688" y="1020"/>
                </a:lnTo>
                <a:lnTo>
                  <a:pt x="691" y="999"/>
                </a:lnTo>
                <a:lnTo>
                  <a:pt x="693" y="983"/>
                </a:lnTo>
                <a:lnTo>
                  <a:pt x="693" y="983"/>
                </a:lnTo>
                <a:lnTo>
                  <a:pt x="696" y="910"/>
                </a:lnTo>
                <a:lnTo>
                  <a:pt x="696" y="866"/>
                </a:lnTo>
                <a:lnTo>
                  <a:pt x="696" y="820"/>
                </a:lnTo>
                <a:lnTo>
                  <a:pt x="694" y="775"/>
                </a:lnTo>
                <a:lnTo>
                  <a:pt x="691" y="731"/>
                </a:lnTo>
                <a:lnTo>
                  <a:pt x="685" y="690"/>
                </a:lnTo>
                <a:lnTo>
                  <a:pt x="678" y="655"/>
                </a:lnTo>
                <a:lnTo>
                  <a:pt x="678" y="655"/>
                </a:lnTo>
                <a:lnTo>
                  <a:pt x="663" y="596"/>
                </a:lnTo>
                <a:lnTo>
                  <a:pt x="651" y="558"/>
                </a:lnTo>
                <a:lnTo>
                  <a:pt x="640" y="526"/>
                </a:lnTo>
                <a:lnTo>
                  <a:pt x="640" y="526"/>
                </a:lnTo>
                <a:lnTo>
                  <a:pt x="639" y="510"/>
                </a:lnTo>
                <a:lnTo>
                  <a:pt x="637" y="498"/>
                </a:lnTo>
                <a:lnTo>
                  <a:pt x="636" y="493"/>
                </a:lnTo>
                <a:lnTo>
                  <a:pt x="635" y="490"/>
                </a:lnTo>
                <a:lnTo>
                  <a:pt x="635" y="490"/>
                </a:lnTo>
                <a:lnTo>
                  <a:pt x="633" y="489"/>
                </a:lnTo>
                <a:lnTo>
                  <a:pt x="632" y="489"/>
                </a:lnTo>
                <a:lnTo>
                  <a:pt x="627" y="492"/>
                </a:lnTo>
                <a:lnTo>
                  <a:pt x="623" y="493"/>
                </a:lnTo>
                <a:lnTo>
                  <a:pt x="615" y="493"/>
                </a:lnTo>
                <a:lnTo>
                  <a:pt x="606" y="490"/>
                </a:lnTo>
                <a:lnTo>
                  <a:pt x="594" y="487"/>
                </a:lnTo>
                <a:lnTo>
                  <a:pt x="594" y="487"/>
                </a:lnTo>
                <a:lnTo>
                  <a:pt x="545" y="467"/>
                </a:lnTo>
                <a:lnTo>
                  <a:pt x="524" y="458"/>
                </a:lnTo>
                <a:lnTo>
                  <a:pt x="458" y="434"/>
                </a:lnTo>
                <a:lnTo>
                  <a:pt x="452" y="435"/>
                </a:lnTo>
                <a:lnTo>
                  <a:pt x="452" y="435"/>
                </a:lnTo>
                <a:lnTo>
                  <a:pt x="450" y="432"/>
                </a:lnTo>
                <a:lnTo>
                  <a:pt x="442" y="426"/>
                </a:lnTo>
                <a:lnTo>
                  <a:pt x="438" y="422"/>
                </a:lnTo>
                <a:lnTo>
                  <a:pt x="433" y="414"/>
                </a:lnTo>
                <a:lnTo>
                  <a:pt x="432" y="407"/>
                </a:lnTo>
                <a:lnTo>
                  <a:pt x="430" y="398"/>
                </a:lnTo>
                <a:lnTo>
                  <a:pt x="430" y="398"/>
                </a:lnTo>
                <a:lnTo>
                  <a:pt x="429" y="379"/>
                </a:lnTo>
                <a:lnTo>
                  <a:pt x="430" y="361"/>
                </a:lnTo>
                <a:lnTo>
                  <a:pt x="432" y="347"/>
                </a:lnTo>
                <a:lnTo>
                  <a:pt x="433" y="341"/>
                </a:lnTo>
                <a:lnTo>
                  <a:pt x="433" y="341"/>
                </a:lnTo>
                <a:lnTo>
                  <a:pt x="460" y="313"/>
                </a:lnTo>
                <a:lnTo>
                  <a:pt x="460" y="313"/>
                </a:lnTo>
                <a:lnTo>
                  <a:pt x="463" y="314"/>
                </a:lnTo>
                <a:lnTo>
                  <a:pt x="467" y="314"/>
                </a:lnTo>
                <a:lnTo>
                  <a:pt x="470" y="313"/>
                </a:lnTo>
                <a:lnTo>
                  <a:pt x="473" y="310"/>
                </a:lnTo>
                <a:lnTo>
                  <a:pt x="478" y="307"/>
                </a:lnTo>
                <a:lnTo>
                  <a:pt x="481" y="301"/>
                </a:lnTo>
                <a:lnTo>
                  <a:pt x="481" y="301"/>
                </a:lnTo>
                <a:lnTo>
                  <a:pt x="490" y="283"/>
                </a:lnTo>
                <a:lnTo>
                  <a:pt x="496" y="262"/>
                </a:lnTo>
                <a:lnTo>
                  <a:pt x="502" y="241"/>
                </a:lnTo>
                <a:lnTo>
                  <a:pt x="503" y="232"/>
                </a:lnTo>
                <a:lnTo>
                  <a:pt x="503" y="225"/>
                </a:lnTo>
                <a:lnTo>
                  <a:pt x="503" y="225"/>
                </a:lnTo>
                <a:lnTo>
                  <a:pt x="500" y="216"/>
                </a:lnTo>
                <a:lnTo>
                  <a:pt x="497" y="208"/>
                </a:lnTo>
                <a:lnTo>
                  <a:pt x="493" y="204"/>
                </a:lnTo>
                <a:lnTo>
                  <a:pt x="491" y="203"/>
                </a:lnTo>
                <a:lnTo>
                  <a:pt x="491" y="203"/>
                </a:lnTo>
                <a:lnTo>
                  <a:pt x="491" y="186"/>
                </a:lnTo>
                <a:lnTo>
                  <a:pt x="490" y="147"/>
                </a:lnTo>
                <a:lnTo>
                  <a:pt x="488" y="125"/>
                </a:lnTo>
                <a:lnTo>
                  <a:pt x="485" y="103"/>
                </a:lnTo>
                <a:lnTo>
                  <a:pt x="482" y="85"/>
                </a:lnTo>
                <a:lnTo>
                  <a:pt x="479" y="79"/>
                </a:lnTo>
                <a:lnTo>
                  <a:pt x="476" y="73"/>
                </a:lnTo>
                <a:lnTo>
                  <a:pt x="476" y="73"/>
                </a:lnTo>
                <a:lnTo>
                  <a:pt x="470" y="64"/>
                </a:lnTo>
                <a:lnTo>
                  <a:pt x="461" y="56"/>
                </a:lnTo>
                <a:lnTo>
                  <a:pt x="451" y="49"/>
                </a:lnTo>
                <a:lnTo>
                  <a:pt x="441" y="41"/>
                </a:lnTo>
                <a:lnTo>
                  <a:pt x="408" y="22"/>
                </a:lnTo>
                <a:lnTo>
                  <a:pt x="408" y="22"/>
                </a:lnTo>
                <a:lnTo>
                  <a:pt x="396" y="16"/>
                </a:lnTo>
                <a:lnTo>
                  <a:pt x="376" y="7"/>
                </a:lnTo>
                <a:lnTo>
                  <a:pt x="357" y="1"/>
                </a:lnTo>
                <a:lnTo>
                  <a:pt x="348" y="0"/>
                </a:lnTo>
                <a:lnTo>
                  <a:pt x="344" y="0"/>
                </a:lnTo>
                <a:lnTo>
                  <a:pt x="344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7"/>
          <p:cNvSpPr>
            <a:spLocks/>
          </p:cNvSpPr>
          <p:nvPr/>
        </p:nvSpPr>
        <p:spPr bwMode="auto">
          <a:xfrm>
            <a:off x="6666986" y="2741394"/>
            <a:ext cx="356671" cy="1663565"/>
          </a:xfrm>
          <a:custGeom>
            <a:avLst/>
            <a:gdLst>
              <a:gd name="T0" fmla="*/ 113 w 529"/>
              <a:gd name="T1" fmla="*/ 60 h 2473"/>
              <a:gd name="T2" fmla="*/ 86 w 529"/>
              <a:gd name="T3" fmla="*/ 115 h 2473"/>
              <a:gd name="T4" fmla="*/ 77 w 529"/>
              <a:gd name="T5" fmla="*/ 152 h 2473"/>
              <a:gd name="T6" fmla="*/ 108 w 529"/>
              <a:gd name="T7" fmla="*/ 280 h 2473"/>
              <a:gd name="T8" fmla="*/ 124 w 529"/>
              <a:gd name="T9" fmla="*/ 306 h 2473"/>
              <a:gd name="T10" fmla="*/ 87 w 529"/>
              <a:gd name="T11" fmla="*/ 383 h 2473"/>
              <a:gd name="T12" fmla="*/ 44 w 529"/>
              <a:gd name="T13" fmla="*/ 475 h 2473"/>
              <a:gd name="T14" fmla="*/ 10 w 529"/>
              <a:gd name="T15" fmla="*/ 572 h 2473"/>
              <a:gd name="T16" fmla="*/ 15 w 529"/>
              <a:gd name="T17" fmla="*/ 634 h 2473"/>
              <a:gd name="T18" fmla="*/ 3 w 529"/>
              <a:gd name="T19" fmla="*/ 685 h 2473"/>
              <a:gd name="T20" fmla="*/ 10 w 529"/>
              <a:gd name="T21" fmla="*/ 879 h 2473"/>
              <a:gd name="T22" fmla="*/ 31 w 529"/>
              <a:gd name="T23" fmla="*/ 1032 h 2473"/>
              <a:gd name="T24" fmla="*/ 51 w 529"/>
              <a:gd name="T25" fmla="*/ 1054 h 2473"/>
              <a:gd name="T26" fmla="*/ 109 w 529"/>
              <a:gd name="T27" fmla="*/ 1111 h 2473"/>
              <a:gd name="T28" fmla="*/ 100 w 529"/>
              <a:gd name="T29" fmla="*/ 1209 h 2473"/>
              <a:gd name="T30" fmla="*/ 125 w 529"/>
              <a:gd name="T31" fmla="*/ 1389 h 2473"/>
              <a:gd name="T32" fmla="*/ 158 w 529"/>
              <a:gd name="T33" fmla="*/ 1455 h 2473"/>
              <a:gd name="T34" fmla="*/ 157 w 529"/>
              <a:gd name="T35" fmla="*/ 1598 h 2473"/>
              <a:gd name="T36" fmla="*/ 163 w 529"/>
              <a:gd name="T37" fmla="*/ 1666 h 2473"/>
              <a:gd name="T38" fmla="*/ 147 w 529"/>
              <a:gd name="T39" fmla="*/ 1729 h 2473"/>
              <a:gd name="T40" fmla="*/ 147 w 529"/>
              <a:gd name="T41" fmla="*/ 1771 h 2473"/>
              <a:gd name="T42" fmla="*/ 94 w 529"/>
              <a:gd name="T43" fmla="*/ 2302 h 2473"/>
              <a:gd name="T44" fmla="*/ 87 w 529"/>
              <a:gd name="T45" fmla="*/ 2397 h 2473"/>
              <a:gd name="T46" fmla="*/ 96 w 529"/>
              <a:gd name="T47" fmla="*/ 2455 h 2473"/>
              <a:gd name="T48" fmla="*/ 256 w 529"/>
              <a:gd name="T49" fmla="*/ 2471 h 2473"/>
              <a:gd name="T50" fmla="*/ 334 w 529"/>
              <a:gd name="T51" fmla="*/ 2465 h 2473"/>
              <a:gd name="T52" fmla="*/ 345 w 529"/>
              <a:gd name="T53" fmla="*/ 2436 h 2473"/>
              <a:gd name="T54" fmla="*/ 332 w 529"/>
              <a:gd name="T55" fmla="*/ 2398 h 2473"/>
              <a:gd name="T56" fmla="*/ 343 w 529"/>
              <a:gd name="T57" fmla="*/ 2387 h 2473"/>
              <a:gd name="T58" fmla="*/ 276 w 529"/>
              <a:gd name="T59" fmla="*/ 2324 h 2473"/>
              <a:gd name="T60" fmla="*/ 305 w 529"/>
              <a:gd name="T61" fmla="*/ 2333 h 2473"/>
              <a:gd name="T62" fmla="*/ 305 w 529"/>
              <a:gd name="T63" fmla="*/ 2311 h 2473"/>
              <a:gd name="T64" fmla="*/ 300 w 529"/>
              <a:gd name="T65" fmla="*/ 2266 h 2473"/>
              <a:gd name="T66" fmla="*/ 316 w 529"/>
              <a:gd name="T67" fmla="*/ 1916 h 2473"/>
              <a:gd name="T68" fmla="*/ 346 w 529"/>
              <a:gd name="T69" fmla="*/ 1852 h 2473"/>
              <a:gd name="T70" fmla="*/ 371 w 529"/>
              <a:gd name="T71" fmla="*/ 1709 h 2473"/>
              <a:gd name="T72" fmla="*/ 429 w 529"/>
              <a:gd name="T73" fmla="*/ 1388 h 2473"/>
              <a:gd name="T74" fmla="*/ 442 w 529"/>
              <a:gd name="T75" fmla="*/ 1150 h 2473"/>
              <a:gd name="T76" fmla="*/ 438 w 529"/>
              <a:gd name="T77" fmla="*/ 956 h 2473"/>
              <a:gd name="T78" fmla="*/ 454 w 529"/>
              <a:gd name="T79" fmla="*/ 962 h 2473"/>
              <a:gd name="T80" fmla="*/ 484 w 529"/>
              <a:gd name="T81" fmla="*/ 940 h 2473"/>
              <a:gd name="T82" fmla="*/ 513 w 529"/>
              <a:gd name="T83" fmla="*/ 873 h 2473"/>
              <a:gd name="T84" fmla="*/ 518 w 529"/>
              <a:gd name="T85" fmla="*/ 853 h 2473"/>
              <a:gd name="T86" fmla="*/ 528 w 529"/>
              <a:gd name="T87" fmla="*/ 796 h 2473"/>
              <a:gd name="T88" fmla="*/ 516 w 529"/>
              <a:gd name="T89" fmla="*/ 744 h 2473"/>
              <a:gd name="T90" fmla="*/ 473 w 529"/>
              <a:gd name="T91" fmla="*/ 722 h 2473"/>
              <a:gd name="T92" fmla="*/ 436 w 529"/>
              <a:gd name="T93" fmla="*/ 716 h 2473"/>
              <a:gd name="T94" fmla="*/ 411 w 529"/>
              <a:gd name="T95" fmla="*/ 675 h 2473"/>
              <a:gd name="T96" fmla="*/ 350 w 529"/>
              <a:gd name="T97" fmla="*/ 623 h 2473"/>
              <a:gd name="T98" fmla="*/ 327 w 529"/>
              <a:gd name="T99" fmla="*/ 566 h 2473"/>
              <a:gd name="T100" fmla="*/ 314 w 529"/>
              <a:gd name="T101" fmla="*/ 472 h 2473"/>
              <a:gd name="T102" fmla="*/ 304 w 529"/>
              <a:gd name="T103" fmla="*/ 436 h 2473"/>
              <a:gd name="T104" fmla="*/ 314 w 529"/>
              <a:gd name="T105" fmla="*/ 388 h 2473"/>
              <a:gd name="T106" fmla="*/ 350 w 529"/>
              <a:gd name="T107" fmla="*/ 397 h 2473"/>
              <a:gd name="T108" fmla="*/ 372 w 529"/>
              <a:gd name="T109" fmla="*/ 362 h 2473"/>
              <a:gd name="T110" fmla="*/ 391 w 529"/>
              <a:gd name="T111" fmla="*/ 335 h 2473"/>
              <a:gd name="T112" fmla="*/ 382 w 529"/>
              <a:gd name="T113" fmla="*/ 277 h 2473"/>
              <a:gd name="T114" fmla="*/ 388 w 529"/>
              <a:gd name="T115" fmla="*/ 141 h 2473"/>
              <a:gd name="T116" fmla="*/ 436 w 529"/>
              <a:gd name="T117" fmla="*/ 103 h 2473"/>
              <a:gd name="T118" fmla="*/ 329 w 529"/>
              <a:gd name="T119" fmla="*/ 50 h 2473"/>
              <a:gd name="T120" fmla="*/ 284 w 529"/>
              <a:gd name="T121" fmla="*/ 4 h 2473"/>
              <a:gd name="T122" fmla="*/ 212 w 529"/>
              <a:gd name="T123" fmla="*/ 4 h 2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29" h="2473">
                <a:moveTo>
                  <a:pt x="201" y="6"/>
                </a:moveTo>
                <a:lnTo>
                  <a:pt x="201" y="6"/>
                </a:lnTo>
                <a:lnTo>
                  <a:pt x="157" y="31"/>
                </a:lnTo>
                <a:lnTo>
                  <a:pt x="125" y="51"/>
                </a:lnTo>
                <a:lnTo>
                  <a:pt x="113" y="60"/>
                </a:lnTo>
                <a:lnTo>
                  <a:pt x="106" y="66"/>
                </a:lnTo>
                <a:lnTo>
                  <a:pt x="106" y="66"/>
                </a:lnTo>
                <a:lnTo>
                  <a:pt x="99" y="80"/>
                </a:lnTo>
                <a:lnTo>
                  <a:pt x="93" y="98"/>
                </a:lnTo>
                <a:lnTo>
                  <a:pt x="86" y="115"/>
                </a:lnTo>
                <a:lnTo>
                  <a:pt x="81" y="125"/>
                </a:lnTo>
                <a:lnTo>
                  <a:pt x="81" y="125"/>
                </a:lnTo>
                <a:lnTo>
                  <a:pt x="80" y="130"/>
                </a:lnTo>
                <a:lnTo>
                  <a:pt x="79" y="137"/>
                </a:lnTo>
                <a:lnTo>
                  <a:pt x="77" y="152"/>
                </a:lnTo>
                <a:lnTo>
                  <a:pt x="76" y="169"/>
                </a:lnTo>
                <a:lnTo>
                  <a:pt x="97" y="226"/>
                </a:lnTo>
                <a:lnTo>
                  <a:pt x="97" y="226"/>
                </a:lnTo>
                <a:lnTo>
                  <a:pt x="103" y="257"/>
                </a:lnTo>
                <a:lnTo>
                  <a:pt x="108" y="280"/>
                </a:lnTo>
                <a:lnTo>
                  <a:pt x="113" y="296"/>
                </a:lnTo>
                <a:lnTo>
                  <a:pt x="113" y="296"/>
                </a:lnTo>
                <a:lnTo>
                  <a:pt x="115" y="299"/>
                </a:lnTo>
                <a:lnTo>
                  <a:pt x="118" y="302"/>
                </a:lnTo>
                <a:lnTo>
                  <a:pt x="124" y="306"/>
                </a:lnTo>
                <a:lnTo>
                  <a:pt x="129" y="308"/>
                </a:lnTo>
                <a:lnTo>
                  <a:pt x="131" y="308"/>
                </a:lnTo>
                <a:lnTo>
                  <a:pt x="131" y="327"/>
                </a:lnTo>
                <a:lnTo>
                  <a:pt x="113" y="331"/>
                </a:lnTo>
                <a:lnTo>
                  <a:pt x="87" y="383"/>
                </a:lnTo>
                <a:lnTo>
                  <a:pt x="87" y="399"/>
                </a:lnTo>
                <a:lnTo>
                  <a:pt x="87" y="399"/>
                </a:lnTo>
                <a:lnTo>
                  <a:pt x="68" y="434"/>
                </a:lnTo>
                <a:lnTo>
                  <a:pt x="52" y="461"/>
                </a:lnTo>
                <a:lnTo>
                  <a:pt x="44" y="475"/>
                </a:lnTo>
                <a:lnTo>
                  <a:pt x="44" y="475"/>
                </a:lnTo>
                <a:lnTo>
                  <a:pt x="36" y="491"/>
                </a:lnTo>
                <a:lnTo>
                  <a:pt x="25" y="522"/>
                </a:lnTo>
                <a:lnTo>
                  <a:pt x="15" y="557"/>
                </a:lnTo>
                <a:lnTo>
                  <a:pt x="10" y="572"/>
                </a:lnTo>
                <a:lnTo>
                  <a:pt x="10" y="582"/>
                </a:lnTo>
                <a:lnTo>
                  <a:pt x="10" y="582"/>
                </a:lnTo>
                <a:lnTo>
                  <a:pt x="12" y="599"/>
                </a:lnTo>
                <a:lnTo>
                  <a:pt x="13" y="617"/>
                </a:lnTo>
                <a:lnTo>
                  <a:pt x="15" y="634"/>
                </a:lnTo>
                <a:lnTo>
                  <a:pt x="15" y="643"/>
                </a:lnTo>
                <a:lnTo>
                  <a:pt x="13" y="652"/>
                </a:lnTo>
                <a:lnTo>
                  <a:pt x="13" y="652"/>
                </a:lnTo>
                <a:lnTo>
                  <a:pt x="7" y="668"/>
                </a:lnTo>
                <a:lnTo>
                  <a:pt x="3" y="685"/>
                </a:lnTo>
                <a:lnTo>
                  <a:pt x="0" y="706"/>
                </a:lnTo>
                <a:lnTo>
                  <a:pt x="0" y="729"/>
                </a:lnTo>
                <a:lnTo>
                  <a:pt x="0" y="729"/>
                </a:lnTo>
                <a:lnTo>
                  <a:pt x="3" y="787"/>
                </a:lnTo>
                <a:lnTo>
                  <a:pt x="10" y="879"/>
                </a:lnTo>
                <a:lnTo>
                  <a:pt x="19" y="970"/>
                </a:lnTo>
                <a:lnTo>
                  <a:pt x="22" y="1002"/>
                </a:lnTo>
                <a:lnTo>
                  <a:pt x="25" y="1019"/>
                </a:lnTo>
                <a:lnTo>
                  <a:pt x="25" y="1019"/>
                </a:lnTo>
                <a:lnTo>
                  <a:pt x="31" y="1032"/>
                </a:lnTo>
                <a:lnTo>
                  <a:pt x="36" y="1042"/>
                </a:lnTo>
                <a:lnTo>
                  <a:pt x="42" y="1050"/>
                </a:lnTo>
                <a:lnTo>
                  <a:pt x="47" y="1053"/>
                </a:lnTo>
                <a:lnTo>
                  <a:pt x="51" y="1054"/>
                </a:lnTo>
                <a:lnTo>
                  <a:pt x="51" y="1054"/>
                </a:lnTo>
                <a:lnTo>
                  <a:pt x="64" y="1058"/>
                </a:lnTo>
                <a:lnTo>
                  <a:pt x="84" y="1069"/>
                </a:lnTo>
                <a:lnTo>
                  <a:pt x="109" y="1082"/>
                </a:lnTo>
                <a:lnTo>
                  <a:pt x="109" y="1082"/>
                </a:lnTo>
                <a:lnTo>
                  <a:pt x="109" y="1111"/>
                </a:lnTo>
                <a:lnTo>
                  <a:pt x="106" y="1144"/>
                </a:lnTo>
                <a:lnTo>
                  <a:pt x="106" y="1144"/>
                </a:lnTo>
                <a:lnTo>
                  <a:pt x="100" y="1196"/>
                </a:lnTo>
                <a:lnTo>
                  <a:pt x="100" y="1196"/>
                </a:lnTo>
                <a:lnTo>
                  <a:pt x="100" y="1209"/>
                </a:lnTo>
                <a:lnTo>
                  <a:pt x="102" y="1229"/>
                </a:lnTo>
                <a:lnTo>
                  <a:pt x="108" y="1286"/>
                </a:lnTo>
                <a:lnTo>
                  <a:pt x="116" y="1344"/>
                </a:lnTo>
                <a:lnTo>
                  <a:pt x="125" y="1389"/>
                </a:lnTo>
                <a:lnTo>
                  <a:pt x="125" y="1389"/>
                </a:lnTo>
                <a:lnTo>
                  <a:pt x="129" y="1405"/>
                </a:lnTo>
                <a:lnTo>
                  <a:pt x="135" y="1419"/>
                </a:lnTo>
                <a:lnTo>
                  <a:pt x="141" y="1430"/>
                </a:lnTo>
                <a:lnTo>
                  <a:pt x="148" y="1440"/>
                </a:lnTo>
                <a:lnTo>
                  <a:pt x="158" y="1455"/>
                </a:lnTo>
                <a:lnTo>
                  <a:pt x="163" y="1459"/>
                </a:lnTo>
                <a:lnTo>
                  <a:pt x="163" y="1459"/>
                </a:lnTo>
                <a:lnTo>
                  <a:pt x="160" y="1518"/>
                </a:lnTo>
                <a:lnTo>
                  <a:pt x="157" y="1564"/>
                </a:lnTo>
                <a:lnTo>
                  <a:pt x="157" y="1598"/>
                </a:lnTo>
                <a:lnTo>
                  <a:pt x="157" y="1598"/>
                </a:lnTo>
                <a:lnTo>
                  <a:pt x="158" y="1620"/>
                </a:lnTo>
                <a:lnTo>
                  <a:pt x="160" y="1639"/>
                </a:lnTo>
                <a:lnTo>
                  <a:pt x="163" y="1656"/>
                </a:lnTo>
                <a:lnTo>
                  <a:pt x="163" y="1666"/>
                </a:lnTo>
                <a:lnTo>
                  <a:pt x="163" y="1666"/>
                </a:lnTo>
                <a:lnTo>
                  <a:pt x="160" y="1678"/>
                </a:lnTo>
                <a:lnTo>
                  <a:pt x="156" y="1694"/>
                </a:lnTo>
                <a:lnTo>
                  <a:pt x="150" y="1713"/>
                </a:lnTo>
                <a:lnTo>
                  <a:pt x="147" y="1729"/>
                </a:lnTo>
                <a:lnTo>
                  <a:pt x="147" y="1729"/>
                </a:lnTo>
                <a:lnTo>
                  <a:pt x="147" y="1741"/>
                </a:lnTo>
                <a:lnTo>
                  <a:pt x="148" y="1750"/>
                </a:lnTo>
                <a:lnTo>
                  <a:pt x="148" y="1757"/>
                </a:lnTo>
                <a:lnTo>
                  <a:pt x="147" y="1771"/>
                </a:lnTo>
                <a:lnTo>
                  <a:pt x="147" y="1771"/>
                </a:lnTo>
                <a:lnTo>
                  <a:pt x="142" y="1793"/>
                </a:lnTo>
                <a:lnTo>
                  <a:pt x="135" y="1818"/>
                </a:lnTo>
                <a:lnTo>
                  <a:pt x="125" y="1849"/>
                </a:lnTo>
                <a:lnTo>
                  <a:pt x="94" y="2302"/>
                </a:lnTo>
                <a:lnTo>
                  <a:pt x="84" y="2343"/>
                </a:lnTo>
                <a:lnTo>
                  <a:pt x="84" y="2343"/>
                </a:lnTo>
                <a:lnTo>
                  <a:pt x="87" y="2362"/>
                </a:lnTo>
                <a:lnTo>
                  <a:pt x="87" y="2362"/>
                </a:lnTo>
                <a:lnTo>
                  <a:pt x="87" y="2397"/>
                </a:lnTo>
                <a:lnTo>
                  <a:pt x="87" y="2438"/>
                </a:lnTo>
                <a:lnTo>
                  <a:pt x="87" y="2438"/>
                </a:lnTo>
                <a:lnTo>
                  <a:pt x="90" y="2446"/>
                </a:lnTo>
                <a:lnTo>
                  <a:pt x="93" y="2452"/>
                </a:lnTo>
                <a:lnTo>
                  <a:pt x="96" y="2455"/>
                </a:lnTo>
                <a:lnTo>
                  <a:pt x="100" y="2457"/>
                </a:lnTo>
                <a:lnTo>
                  <a:pt x="100" y="2457"/>
                </a:lnTo>
                <a:lnTo>
                  <a:pt x="137" y="2461"/>
                </a:lnTo>
                <a:lnTo>
                  <a:pt x="214" y="2468"/>
                </a:lnTo>
                <a:lnTo>
                  <a:pt x="256" y="2471"/>
                </a:lnTo>
                <a:lnTo>
                  <a:pt x="292" y="2473"/>
                </a:lnTo>
                <a:lnTo>
                  <a:pt x="308" y="2473"/>
                </a:lnTo>
                <a:lnTo>
                  <a:pt x="321" y="2471"/>
                </a:lnTo>
                <a:lnTo>
                  <a:pt x="330" y="2468"/>
                </a:lnTo>
                <a:lnTo>
                  <a:pt x="334" y="2465"/>
                </a:lnTo>
                <a:lnTo>
                  <a:pt x="334" y="2465"/>
                </a:lnTo>
                <a:lnTo>
                  <a:pt x="340" y="2458"/>
                </a:lnTo>
                <a:lnTo>
                  <a:pt x="343" y="2451"/>
                </a:lnTo>
                <a:lnTo>
                  <a:pt x="345" y="2444"/>
                </a:lnTo>
                <a:lnTo>
                  <a:pt x="345" y="2436"/>
                </a:lnTo>
                <a:lnTo>
                  <a:pt x="345" y="2426"/>
                </a:lnTo>
                <a:lnTo>
                  <a:pt x="345" y="2422"/>
                </a:lnTo>
                <a:lnTo>
                  <a:pt x="320" y="2403"/>
                </a:lnTo>
                <a:lnTo>
                  <a:pt x="320" y="2403"/>
                </a:lnTo>
                <a:lnTo>
                  <a:pt x="332" y="2398"/>
                </a:lnTo>
                <a:lnTo>
                  <a:pt x="340" y="2394"/>
                </a:lnTo>
                <a:lnTo>
                  <a:pt x="343" y="2393"/>
                </a:lnTo>
                <a:lnTo>
                  <a:pt x="345" y="2390"/>
                </a:lnTo>
                <a:lnTo>
                  <a:pt x="345" y="2390"/>
                </a:lnTo>
                <a:lnTo>
                  <a:pt x="343" y="2387"/>
                </a:lnTo>
                <a:lnTo>
                  <a:pt x="339" y="2382"/>
                </a:lnTo>
                <a:lnTo>
                  <a:pt x="327" y="2369"/>
                </a:lnTo>
                <a:lnTo>
                  <a:pt x="310" y="2353"/>
                </a:lnTo>
                <a:lnTo>
                  <a:pt x="276" y="2324"/>
                </a:lnTo>
                <a:lnTo>
                  <a:pt x="276" y="2324"/>
                </a:lnTo>
                <a:lnTo>
                  <a:pt x="281" y="2327"/>
                </a:lnTo>
                <a:lnTo>
                  <a:pt x="294" y="2333"/>
                </a:lnTo>
                <a:lnTo>
                  <a:pt x="300" y="2333"/>
                </a:lnTo>
                <a:lnTo>
                  <a:pt x="304" y="2333"/>
                </a:lnTo>
                <a:lnTo>
                  <a:pt x="305" y="2333"/>
                </a:lnTo>
                <a:lnTo>
                  <a:pt x="307" y="2330"/>
                </a:lnTo>
                <a:lnTo>
                  <a:pt x="307" y="2328"/>
                </a:lnTo>
                <a:lnTo>
                  <a:pt x="307" y="2324"/>
                </a:lnTo>
                <a:lnTo>
                  <a:pt x="307" y="2324"/>
                </a:lnTo>
                <a:lnTo>
                  <a:pt x="305" y="2311"/>
                </a:lnTo>
                <a:lnTo>
                  <a:pt x="304" y="2301"/>
                </a:lnTo>
                <a:lnTo>
                  <a:pt x="304" y="2289"/>
                </a:lnTo>
                <a:lnTo>
                  <a:pt x="301" y="2274"/>
                </a:lnTo>
                <a:lnTo>
                  <a:pt x="301" y="2274"/>
                </a:lnTo>
                <a:lnTo>
                  <a:pt x="300" y="2266"/>
                </a:lnTo>
                <a:lnTo>
                  <a:pt x="300" y="2253"/>
                </a:lnTo>
                <a:lnTo>
                  <a:pt x="300" y="2210"/>
                </a:lnTo>
                <a:lnTo>
                  <a:pt x="305" y="2094"/>
                </a:lnTo>
                <a:lnTo>
                  <a:pt x="313" y="1977"/>
                </a:lnTo>
                <a:lnTo>
                  <a:pt x="316" y="1916"/>
                </a:lnTo>
                <a:lnTo>
                  <a:pt x="316" y="1916"/>
                </a:lnTo>
                <a:lnTo>
                  <a:pt x="318" y="1906"/>
                </a:lnTo>
                <a:lnTo>
                  <a:pt x="323" y="1895"/>
                </a:lnTo>
                <a:lnTo>
                  <a:pt x="337" y="1868"/>
                </a:lnTo>
                <a:lnTo>
                  <a:pt x="346" y="1852"/>
                </a:lnTo>
                <a:lnTo>
                  <a:pt x="353" y="1834"/>
                </a:lnTo>
                <a:lnTo>
                  <a:pt x="359" y="1815"/>
                </a:lnTo>
                <a:lnTo>
                  <a:pt x="364" y="1796"/>
                </a:lnTo>
                <a:lnTo>
                  <a:pt x="364" y="1796"/>
                </a:lnTo>
                <a:lnTo>
                  <a:pt x="371" y="1709"/>
                </a:lnTo>
                <a:lnTo>
                  <a:pt x="379" y="1642"/>
                </a:lnTo>
                <a:lnTo>
                  <a:pt x="379" y="1642"/>
                </a:lnTo>
                <a:lnTo>
                  <a:pt x="390" y="1586"/>
                </a:lnTo>
                <a:lnTo>
                  <a:pt x="409" y="1490"/>
                </a:lnTo>
                <a:lnTo>
                  <a:pt x="429" y="1388"/>
                </a:lnTo>
                <a:lnTo>
                  <a:pt x="435" y="1346"/>
                </a:lnTo>
                <a:lnTo>
                  <a:pt x="438" y="1318"/>
                </a:lnTo>
                <a:lnTo>
                  <a:pt x="438" y="1318"/>
                </a:lnTo>
                <a:lnTo>
                  <a:pt x="441" y="1249"/>
                </a:lnTo>
                <a:lnTo>
                  <a:pt x="442" y="1150"/>
                </a:lnTo>
                <a:lnTo>
                  <a:pt x="442" y="1057"/>
                </a:lnTo>
                <a:lnTo>
                  <a:pt x="442" y="1006"/>
                </a:lnTo>
                <a:lnTo>
                  <a:pt x="442" y="1006"/>
                </a:lnTo>
                <a:lnTo>
                  <a:pt x="439" y="972"/>
                </a:lnTo>
                <a:lnTo>
                  <a:pt x="438" y="956"/>
                </a:lnTo>
                <a:lnTo>
                  <a:pt x="438" y="956"/>
                </a:lnTo>
                <a:lnTo>
                  <a:pt x="441" y="958"/>
                </a:lnTo>
                <a:lnTo>
                  <a:pt x="445" y="961"/>
                </a:lnTo>
                <a:lnTo>
                  <a:pt x="449" y="962"/>
                </a:lnTo>
                <a:lnTo>
                  <a:pt x="454" y="962"/>
                </a:lnTo>
                <a:lnTo>
                  <a:pt x="461" y="961"/>
                </a:lnTo>
                <a:lnTo>
                  <a:pt x="468" y="956"/>
                </a:lnTo>
                <a:lnTo>
                  <a:pt x="475" y="949"/>
                </a:lnTo>
                <a:lnTo>
                  <a:pt x="475" y="949"/>
                </a:lnTo>
                <a:lnTo>
                  <a:pt x="484" y="940"/>
                </a:lnTo>
                <a:lnTo>
                  <a:pt x="491" y="929"/>
                </a:lnTo>
                <a:lnTo>
                  <a:pt x="497" y="916"/>
                </a:lnTo>
                <a:lnTo>
                  <a:pt x="503" y="904"/>
                </a:lnTo>
                <a:lnTo>
                  <a:pt x="512" y="882"/>
                </a:lnTo>
                <a:lnTo>
                  <a:pt x="513" y="873"/>
                </a:lnTo>
                <a:lnTo>
                  <a:pt x="513" y="867"/>
                </a:lnTo>
                <a:lnTo>
                  <a:pt x="513" y="867"/>
                </a:lnTo>
                <a:lnTo>
                  <a:pt x="513" y="865"/>
                </a:lnTo>
                <a:lnTo>
                  <a:pt x="515" y="862"/>
                </a:lnTo>
                <a:lnTo>
                  <a:pt x="518" y="853"/>
                </a:lnTo>
                <a:lnTo>
                  <a:pt x="522" y="841"/>
                </a:lnTo>
                <a:lnTo>
                  <a:pt x="525" y="832"/>
                </a:lnTo>
                <a:lnTo>
                  <a:pt x="526" y="821"/>
                </a:lnTo>
                <a:lnTo>
                  <a:pt x="526" y="821"/>
                </a:lnTo>
                <a:lnTo>
                  <a:pt x="528" y="796"/>
                </a:lnTo>
                <a:lnTo>
                  <a:pt x="529" y="784"/>
                </a:lnTo>
                <a:lnTo>
                  <a:pt x="528" y="773"/>
                </a:lnTo>
                <a:lnTo>
                  <a:pt x="526" y="762"/>
                </a:lnTo>
                <a:lnTo>
                  <a:pt x="522" y="752"/>
                </a:lnTo>
                <a:lnTo>
                  <a:pt x="516" y="744"/>
                </a:lnTo>
                <a:lnTo>
                  <a:pt x="507" y="736"/>
                </a:lnTo>
                <a:lnTo>
                  <a:pt x="507" y="736"/>
                </a:lnTo>
                <a:lnTo>
                  <a:pt x="496" y="729"/>
                </a:lnTo>
                <a:lnTo>
                  <a:pt x="484" y="725"/>
                </a:lnTo>
                <a:lnTo>
                  <a:pt x="473" y="722"/>
                </a:lnTo>
                <a:lnTo>
                  <a:pt x="461" y="719"/>
                </a:lnTo>
                <a:lnTo>
                  <a:pt x="442" y="717"/>
                </a:lnTo>
                <a:lnTo>
                  <a:pt x="435" y="717"/>
                </a:lnTo>
                <a:lnTo>
                  <a:pt x="435" y="717"/>
                </a:lnTo>
                <a:lnTo>
                  <a:pt x="436" y="716"/>
                </a:lnTo>
                <a:lnTo>
                  <a:pt x="436" y="713"/>
                </a:lnTo>
                <a:lnTo>
                  <a:pt x="432" y="703"/>
                </a:lnTo>
                <a:lnTo>
                  <a:pt x="420" y="685"/>
                </a:lnTo>
                <a:lnTo>
                  <a:pt x="420" y="685"/>
                </a:lnTo>
                <a:lnTo>
                  <a:pt x="411" y="675"/>
                </a:lnTo>
                <a:lnTo>
                  <a:pt x="403" y="665"/>
                </a:lnTo>
                <a:lnTo>
                  <a:pt x="384" y="649"/>
                </a:lnTo>
                <a:lnTo>
                  <a:pt x="366" y="636"/>
                </a:lnTo>
                <a:lnTo>
                  <a:pt x="350" y="623"/>
                </a:lnTo>
                <a:lnTo>
                  <a:pt x="350" y="623"/>
                </a:lnTo>
                <a:lnTo>
                  <a:pt x="348" y="618"/>
                </a:lnTo>
                <a:lnTo>
                  <a:pt x="343" y="614"/>
                </a:lnTo>
                <a:lnTo>
                  <a:pt x="337" y="599"/>
                </a:lnTo>
                <a:lnTo>
                  <a:pt x="332" y="583"/>
                </a:lnTo>
                <a:lnTo>
                  <a:pt x="327" y="566"/>
                </a:lnTo>
                <a:lnTo>
                  <a:pt x="321" y="535"/>
                </a:lnTo>
                <a:lnTo>
                  <a:pt x="320" y="522"/>
                </a:lnTo>
                <a:lnTo>
                  <a:pt x="310" y="484"/>
                </a:lnTo>
                <a:lnTo>
                  <a:pt x="310" y="484"/>
                </a:lnTo>
                <a:lnTo>
                  <a:pt x="314" y="472"/>
                </a:lnTo>
                <a:lnTo>
                  <a:pt x="320" y="456"/>
                </a:lnTo>
                <a:lnTo>
                  <a:pt x="320" y="456"/>
                </a:lnTo>
                <a:lnTo>
                  <a:pt x="318" y="453"/>
                </a:lnTo>
                <a:lnTo>
                  <a:pt x="316" y="448"/>
                </a:lnTo>
                <a:lnTo>
                  <a:pt x="304" y="436"/>
                </a:lnTo>
                <a:lnTo>
                  <a:pt x="288" y="421"/>
                </a:lnTo>
                <a:lnTo>
                  <a:pt x="301" y="378"/>
                </a:lnTo>
                <a:lnTo>
                  <a:pt x="301" y="378"/>
                </a:lnTo>
                <a:lnTo>
                  <a:pt x="307" y="383"/>
                </a:lnTo>
                <a:lnTo>
                  <a:pt x="314" y="388"/>
                </a:lnTo>
                <a:lnTo>
                  <a:pt x="323" y="392"/>
                </a:lnTo>
                <a:lnTo>
                  <a:pt x="332" y="397"/>
                </a:lnTo>
                <a:lnTo>
                  <a:pt x="342" y="398"/>
                </a:lnTo>
                <a:lnTo>
                  <a:pt x="346" y="398"/>
                </a:lnTo>
                <a:lnTo>
                  <a:pt x="350" y="397"/>
                </a:lnTo>
                <a:lnTo>
                  <a:pt x="353" y="394"/>
                </a:lnTo>
                <a:lnTo>
                  <a:pt x="356" y="389"/>
                </a:lnTo>
                <a:lnTo>
                  <a:pt x="356" y="389"/>
                </a:lnTo>
                <a:lnTo>
                  <a:pt x="366" y="373"/>
                </a:lnTo>
                <a:lnTo>
                  <a:pt x="372" y="362"/>
                </a:lnTo>
                <a:lnTo>
                  <a:pt x="375" y="353"/>
                </a:lnTo>
                <a:lnTo>
                  <a:pt x="375" y="353"/>
                </a:lnTo>
                <a:lnTo>
                  <a:pt x="384" y="344"/>
                </a:lnTo>
                <a:lnTo>
                  <a:pt x="390" y="338"/>
                </a:lnTo>
                <a:lnTo>
                  <a:pt x="391" y="335"/>
                </a:lnTo>
                <a:lnTo>
                  <a:pt x="391" y="334"/>
                </a:lnTo>
                <a:lnTo>
                  <a:pt x="391" y="334"/>
                </a:lnTo>
                <a:lnTo>
                  <a:pt x="382" y="315"/>
                </a:lnTo>
                <a:lnTo>
                  <a:pt x="391" y="302"/>
                </a:lnTo>
                <a:lnTo>
                  <a:pt x="382" y="277"/>
                </a:lnTo>
                <a:lnTo>
                  <a:pt x="407" y="267"/>
                </a:lnTo>
                <a:lnTo>
                  <a:pt x="382" y="223"/>
                </a:lnTo>
                <a:lnTo>
                  <a:pt x="385" y="169"/>
                </a:lnTo>
                <a:lnTo>
                  <a:pt x="388" y="141"/>
                </a:lnTo>
                <a:lnTo>
                  <a:pt x="388" y="141"/>
                </a:lnTo>
                <a:lnTo>
                  <a:pt x="404" y="131"/>
                </a:lnTo>
                <a:lnTo>
                  <a:pt x="419" y="122"/>
                </a:lnTo>
                <a:lnTo>
                  <a:pt x="429" y="114"/>
                </a:lnTo>
                <a:lnTo>
                  <a:pt x="429" y="114"/>
                </a:lnTo>
                <a:lnTo>
                  <a:pt x="436" y="103"/>
                </a:lnTo>
                <a:lnTo>
                  <a:pt x="442" y="95"/>
                </a:lnTo>
                <a:lnTo>
                  <a:pt x="448" y="85"/>
                </a:lnTo>
                <a:lnTo>
                  <a:pt x="356" y="82"/>
                </a:lnTo>
                <a:lnTo>
                  <a:pt x="356" y="82"/>
                </a:lnTo>
                <a:lnTo>
                  <a:pt x="329" y="50"/>
                </a:lnTo>
                <a:lnTo>
                  <a:pt x="307" y="23"/>
                </a:lnTo>
                <a:lnTo>
                  <a:pt x="297" y="13"/>
                </a:lnTo>
                <a:lnTo>
                  <a:pt x="288" y="6"/>
                </a:lnTo>
                <a:lnTo>
                  <a:pt x="288" y="6"/>
                </a:lnTo>
                <a:lnTo>
                  <a:pt x="284" y="4"/>
                </a:lnTo>
                <a:lnTo>
                  <a:pt x="279" y="3"/>
                </a:lnTo>
                <a:lnTo>
                  <a:pt x="268" y="0"/>
                </a:lnTo>
                <a:lnTo>
                  <a:pt x="253" y="0"/>
                </a:lnTo>
                <a:lnTo>
                  <a:pt x="237" y="1"/>
                </a:lnTo>
                <a:lnTo>
                  <a:pt x="212" y="4"/>
                </a:lnTo>
                <a:lnTo>
                  <a:pt x="201" y="6"/>
                </a:lnTo>
                <a:lnTo>
                  <a:pt x="201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8304704" y="2722911"/>
            <a:ext cx="562271" cy="1686812"/>
          </a:xfrm>
          <a:custGeom>
            <a:avLst/>
            <a:gdLst>
              <a:gd name="T0" fmla="*/ 123 w 828"/>
              <a:gd name="T1" fmla="*/ 33 h 2478"/>
              <a:gd name="T2" fmla="*/ 75 w 828"/>
              <a:gd name="T3" fmla="*/ 81 h 2478"/>
              <a:gd name="T4" fmla="*/ 18 w 828"/>
              <a:gd name="T5" fmla="*/ 121 h 2478"/>
              <a:gd name="T6" fmla="*/ 0 w 828"/>
              <a:gd name="T7" fmla="*/ 197 h 2478"/>
              <a:gd name="T8" fmla="*/ 18 w 828"/>
              <a:gd name="T9" fmla="*/ 260 h 2478"/>
              <a:gd name="T10" fmla="*/ 34 w 828"/>
              <a:gd name="T11" fmla="*/ 305 h 2478"/>
              <a:gd name="T12" fmla="*/ 45 w 828"/>
              <a:gd name="T13" fmla="*/ 360 h 2478"/>
              <a:gd name="T14" fmla="*/ 73 w 828"/>
              <a:gd name="T15" fmla="*/ 387 h 2478"/>
              <a:gd name="T16" fmla="*/ 82 w 828"/>
              <a:gd name="T17" fmla="*/ 401 h 2478"/>
              <a:gd name="T18" fmla="*/ 107 w 828"/>
              <a:gd name="T19" fmla="*/ 454 h 2478"/>
              <a:gd name="T20" fmla="*/ 143 w 828"/>
              <a:gd name="T21" fmla="*/ 445 h 2478"/>
              <a:gd name="T22" fmla="*/ 182 w 828"/>
              <a:gd name="T23" fmla="*/ 459 h 2478"/>
              <a:gd name="T24" fmla="*/ 152 w 828"/>
              <a:gd name="T25" fmla="*/ 563 h 2478"/>
              <a:gd name="T26" fmla="*/ 139 w 828"/>
              <a:gd name="T27" fmla="*/ 675 h 2478"/>
              <a:gd name="T28" fmla="*/ 197 w 828"/>
              <a:gd name="T29" fmla="*/ 1073 h 2478"/>
              <a:gd name="T30" fmla="*/ 226 w 828"/>
              <a:gd name="T31" fmla="*/ 1182 h 2478"/>
              <a:gd name="T32" fmla="*/ 283 w 828"/>
              <a:gd name="T33" fmla="*/ 1191 h 2478"/>
              <a:gd name="T34" fmla="*/ 346 w 828"/>
              <a:gd name="T35" fmla="*/ 1679 h 2478"/>
              <a:gd name="T36" fmla="*/ 379 w 828"/>
              <a:gd name="T37" fmla="*/ 1837 h 2478"/>
              <a:gd name="T38" fmla="*/ 443 w 828"/>
              <a:gd name="T39" fmla="*/ 2093 h 2478"/>
              <a:gd name="T40" fmla="*/ 442 w 828"/>
              <a:gd name="T41" fmla="*/ 2201 h 2478"/>
              <a:gd name="T42" fmla="*/ 430 w 828"/>
              <a:gd name="T43" fmla="*/ 2284 h 2478"/>
              <a:gd name="T44" fmla="*/ 362 w 828"/>
              <a:gd name="T45" fmla="*/ 2304 h 2478"/>
              <a:gd name="T46" fmla="*/ 300 w 828"/>
              <a:gd name="T47" fmla="*/ 2351 h 2478"/>
              <a:gd name="T48" fmla="*/ 244 w 828"/>
              <a:gd name="T49" fmla="*/ 2392 h 2478"/>
              <a:gd name="T50" fmla="*/ 212 w 828"/>
              <a:gd name="T51" fmla="*/ 2435 h 2478"/>
              <a:gd name="T52" fmla="*/ 233 w 828"/>
              <a:gd name="T53" fmla="*/ 2472 h 2478"/>
              <a:gd name="T54" fmla="*/ 554 w 828"/>
              <a:gd name="T55" fmla="*/ 2457 h 2478"/>
              <a:gd name="T56" fmla="*/ 606 w 828"/>
              <a:gd name="T57" fmla="*/ 2386 h 2478"/>
              <a:gd name="T58" fmla="*/ 660 w 828"/>
              <a:gd name="T59" fmla="*/ 2355 h 2478"/>
              <a:gd name="T60" fmla="*/ 657 w 828"/>
              <a:gd name="T61" fmla="*/ 2274 h 2478"/>
              <a:gd name="T62" fmla="*/ 643 w 828"/>
              <a:gd name="T63" fmla="*/ 2247 h 2478"/>
              <a:gd name="T64" fmla="*/ 627 w 828"/>
              <a:gd name="T65" fmla="*/ 2218 h 2478"/>
              <a:gd name="T66" fmla="*/ 539 w 828"/>
              <a:gd name="T67" fmla="*/ 1799 h 2478"/>
              <a:gd name="T68" fmla="*/ 535 w 828"/>
              <a:gd name="T69" fmla="*/ 1720 h 2478"/>
              <a:gd name="T70" fmla="*/ 538 w 828"/>
              <a:gd name="T71" fmla="*/ 1552 h 2478"/>
              <a:gd name="T72" fmla="*/ 560 w 828"/>
              <a:gd name="T73" fmla="*/ 1380 h 2478"/>
              <a:gd name="T74" fmla="*/ 611 w 828"/>
              <a:gd name="T75" fmla="*/ 1310 h 2478"/>
              <a:gd name="T76" fmla="*/ 700 w 828"/>
              <a:gd name="T77" fmla="*/ 1191 h 2478"/>
              <a:gd name="T78" fmla="*/ 700 w 828"/>
              <a:gd name="T79" fmla="*/ 1230 h 2478"/>
              <a:gd name="T80" fmla="*/ 759 w 828"/>
              <a:gd name="T81" fmla="*/ 1246 h 2478"/>
              <a:gd name="T82" fmla="*/ 803 w 828"/>
              <a:gd name="T83" fmla="*/ 1118 h 2478"/>
              <a:gd name="T84" fmla="*/ 828 w 828"/>
              <a:gd name="T85" fmla="*/ 1018 h 2478"/>
              <a:gd name="T86" fmla="*/ 777 w 828"/>
              <a:gd name="T87" fmla="*/ 921 h 2478"/>
              <a:gd name="T88" fmla="*/ 718 w 828"/>
              <a:gd name="T89" fmla="*/ 698 h 2478"/>
              <a:gd name="T90" fmla="*/ 665 w 828"/>
              <a:gd name="T91" fmla="*/ 615 h 2478"/>
              <a:gd name="T92" fmla="*/ 582 w 828"/>
              <a:gd name="T93" fmla="*/ 519 h 2478"/>
              <a:gd name="T94" fmla="*/ 547 w 828"/>
              <a:gd name="T95" fmla="*/ 476 h 2478"/>
              <a:gd name="T96" fmla="*/ 547 w 828"/>
              <a:gd name="T97" fmla="*/ 419 h 2478"/>
              <a:gd name="T98" fmla="*/ 532 w 828"/>
              <a:gd name="T99" fmla="*/ 369 h 2478"/>
              <a:gd name="T100" fmla="*/ 458 w 828"/>
              <a:gd name="T101" fmla="*/ 357 h 2478"/>
              <a:gd name="T102" fmla="*/ 423 w 828"/>
              <a:gd name="T103" fmla="*/ 363 h 2478"/>
              <a:gd name="T104" fmla="*/ 461 w 828"/>
              <a:gd name="T105" fmla="*/ 330 h 2478"/>
              <a:gd name="T106" fmla="*/ 468 w 828"/>
              <a:gd name="T107" fmla="*/ 234 h 2478"/>
              <a:gd name="T108" fmla="*/ 415 w 828"/>
              <a:gd name="T109" fmla="*/ 146 h 2478"/>
              <a:gd name="T110" fmla="*/ 414 w 828"/>
              <a:gd name="T111" fmla="*/ 101 h 2478"/>
              <a:gd name="T112" fmla="*/ 364 w 828"/>
              <a:gd name="T113" fmla="*/ 75 h 2478"/>
              <a:gd name="T114" fmla="*/ 344 w 828"/>
              <a:gd name="T115" fmla="*/ 33 h 2478"/>
              <a:gd name="T116" fmla="*/ 319 w 828"/>
              <a:gd name="T117" fmla="*/ 57 h 2478"/>
              <a:gd name="T118" fmla="*/ 300 w 828"/>
              <a:gd name="T119" fmla="*/ 34 h 2478"/>
              <a:gd name="T120" fmla="*/ 280 w 828"/>
              <a:gd name="T121" fmla="*/ 14 h 2478"/>
              <a:gd name="T122" fmla="*/ 255 w 828"/>
              <a:gd name="T123" fmla="*/ 0 h 2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28" h="2478">
                <a:moveTo>
                  <a:pt x="225" y="40"/>
                </a:moveTo>
                <a:lnTo>
                  <a:pt x="225" y="40"/>
                </a:lnTo>
                <a:lnTo>
                  <a:pt x="213" y="37"/>
                </a:lnTo>
                <a:lnTo>
                  <a:pt x="182" y="34"/>
                </a:lnTo>
                <a:lnTo>
                  <a:pt x="147" y="31"/>
                </a:lnTo>
                <a:lnTo>
                  <a:pt x="133" y="31"/>
                </a:lnTo>
                <a:lnTo>
                  <a:pt x="123" y="33"/>
                </a:lnTo>
                <a:lnTo>
                  <a:pt x="123" y="33"/>
                </a:lnTo>
                <a:lnTo>
                  <a:pt x="114" y="37"/>
                </a:lnTo>
                <a:lnTo>
                  <a:pt x="105" y="44"/>
                </a:lnTo>
                <a:lnTo>
                  <a:pt x="98" y="51"/>
                </a:lnTo>
                <a:lnTo>
                  <a:pt x="91" y="60"/>
                </a:lnTo>
                <a:lnTo>
                  <a:pt x="79" y="75"/>
                </a:lnTo>
                <a:lnTo>
                  <a:pt x="75" y="81"/>
                </a:lnTo>
                <a:lnTo>
                  <a:pt x="75" y="81"/>
                </a:lnTo>
                <a:lnTo>
                  <a:pt x="67" y="84"/>
                </a:lnTo>
                <a:lnTo>
                  <a:pt x="59" y="86"/>
                </a:lnTo>
                <a:lnTo>
                  <a:pt x="48" y="92"/>
                </a:lnTo>
                <a:lnTo>
                  <a:pt x="38" y="100"/>
                </a:lnTo>
                <a:lnTo>
                  <a:pt x="28" y="110"/>
                </a:lnTo>
                <a:lnTo>
                  <a:pt x="18" y="121"/>
                </a:lnTo>
                <a:lnTo>
                  <a:pt x="15" y="130"/>
                </a:lnTo>
                <a:lnTo>
                  <a:pt x="11" y="139"/>
                </a:lnTo>
                <a:lnTo>
                  <a:pt x="11" y="139"/>
                </a:lnTo>
                <a:lnTo>
                  <a:pt x="6" y="155"/>
                </a:lnTo>
                <a:lnTo>
                  <a:pt x="3" y="171"/>
                </a:lnTo>
                <a:lnTo>
                  <a:pt x="0" y="184"/>
                </a:lnTo>
                <a:lnTo>
                  <a:pt x="0" y="197"/>
                </a:lnTo>
                <a:lnTo>
                  <a:pt x="0" y="210"/>
                </a:lnTo>
                <a:lnTo>
                  <a:pt x="3" y="220"/>
                </a:lnTo>
                <a:lnTo>
                  <a:pt x="8" y="242"/>
                </a:lnTo>
                <a:lnTo>
                  <a:pt x="8" y="242"/>
                </a:lnTo>
                <a:lnTo>
                  <a:pt x="11" y="250"/>
                </a:lnTo>
                <a:lnTo>
                  <a:pt x="15" y="255"/>
                </a:lnTo>
                <a:lnTo>
                  <a:pt x="18" y="260"/>
                </a:lnTo>
                <a:lnTo>
                  <a:pt x="21" y="261"/>
                </a:lnTo>
                <a:lnTo>
                  <a:pt x="24" y="261"/>
                </a:lnTo>
                <a:lnTo>
                  <a:pt x="27" y="260"/>
                </a:lnTo>
                <a:lnTo>
                  <a:pt x="28" y="260"/>
                </a:lnTo>
                <a:lnTo>
                  <a:pt x="45" y="269"/>
                </a:lnTo>
                <a:lnTo>
                  <a:pt x="45" y="269"/>
                </a:lnTo>
                <a:lnTo>
                  <a:pt x="34" y="305"/>
                </a:lnTo>
                <a:lnTo>
                  <a:pt x="28" y="331"/>
                </a:lnTo>
                <a:lnTo>
                  <a:pt x="27" y="343"/>
                </a:lnTo>
                <a:lnTo>
                  <a:pt x="27" y="349"/>
                </a:lnTo>
                <a:lnTo>
                  <a:pt x="27" y="349"/>
                </a:lnTo>
                <a:lnTo>
                  <a:pt x="29" y="352"/>
                </a:lnTo>
                <a:lnTo>
                  <a:pt x="34" y="355"/>
                </a:lnTo>
                <a:lnTo>
                  <a:pt x="45" y="360"/>
                </a:lnTo>
                <a:lnTo>
                  <a:pt x="61" y="366"/>
                </a:lnTo>
                <a:lnTo>
                  <a:pt x="61" y="366"/>
                </a:lnTo>
                <a:lnTo>
                  <a:pt x="63" y="373"/>
                </a:lnTo>
                <a:lnTo>
                  <a:pt x="64" y="379"/>
                </a:lnTo>
                <a:lnTo>
                  <a:pt x="67" y="384"/>
                </a:lnTo>
                <a:lnTo>
                  <a:pt x="67" y="384"/>
                </a:lnTo>
                <a:lnTo>
                  <a:pt x="73" y="387"/>
                </a:lnTo>
                <a:lnTo>
                  <a:pt x="79" y="388"/>
                </a:lnTo>
                <a:lnTo>
                  <a:pt x="85" y="390"/>
                </a:lnTo>
                <a:lnTo>
                  <a:pt x="86" y="391"/>
                </a:lnTo>
                <a:lnTo>
                  <a:pt x="88" y="391"/>
                </a:lnTo>
                <a:lnTo>
                  <a:pt x="88" y="391"/>
                </a:lnTo>
                <a:lnTo>
                  <a:pt x="85" y="395"/>
                </a:lnTo>
                <a:lnTo>
                  <a:pt x="82" y="401"/>
                </a:lnTo>
                <a:lnTo>
                  <a:pt x="79" y="407"/>
                </a:lnTo>
                <a:lnTo>
                  <a:pt x="78" y="410"/>
                </a:lnTo>
                <a:lnTo>
                  <a:pt x="79" y="411"/>
                </a:lnTo>
                <a:lnTo>
                  <a:pt x="79" y="411"/>
                </a:lnTo>
                <a:lnTo>
                  <a:pt x="92" y="433"/>
                </a:lnTo>
                <a:lnTo>
                  <a:pt x="102" y="448"/>
                </a:lnTo>
                <a:lnTo>
                  <a:pt x="107" y="454"/>
                </a:lnTo>
                <a:lnTo>
                  <a:pt x="111" y="457"/>
                </a:lnTo>
                <a:lnTo>
                  <a:pt x="111" y="457"/>
                </a:lnTo>
                <a:lnTo>
                  <a:pt x="115" y="458"/>
                </a:lnTo>
                <a:lnTo>
                  <a:pt x="118" y="458"/>
                </a:lnTo>
                <a:lnTo>
                  <a:pt x="127" y="455"/>
                </a:lnTo>
                <a:lnTo>
                  <a:pt x="136" y="451"/>
                </a:lnTo>
                <a:lnTo>
                  <a:pt x="143" y="445"/>
                </a:lnTo>
                <a:lnTo>
                  <a:pt x="143" y="445"/>
                </a:lnTo>
                <a:lnTo>
                  <a:pt x="150" y="439"/>
                </a:lnTo>
                <a:lnTo>
                  <a:pt x="158" y="435"/>
                </a:lnTo>
                <a:lnTo>
                  <a:pt x="166" y="429"/>
                </a:lnTo>
                <a:lnTo>
                  <a:pt x="187" y="451"/>
                </a:lnTo>
                <a:lnTo>
                  <a:pt x="187" y="451"/>
                </a:lnTo>
                <a:lnTo>
                  <a:pt x="182" y="459"/>
                </a:lnTo>
                <a:lnTo>
                  <a:pt x="171" y="483"/>
                </a:lnTo>
                <a:lnTo>
                  <a:pt x="159" y="510"/>
                </a:lnTo>
                <a:lnTo>
                  <a:pt x="155" y="522"/>
                </a:lnTo>
                <a:lnTo>
                  <a:pt x="153" y="532"/>
                </a:lnTo>
                <a:lnTo>
                  <a:pt x="153" y="532"/>
                </a:lnTo>
                <a:lnTo>
                  <a:pt x="153" y="550"/>
                </a:lnTo>
                <a:lnTo>
                  <a:pt x="152" y="563"/>
                </a:lnTo>
                <a:lnTo>
                  <a:pt x="149" y="576"/>
                </a:lnTo>
                <a:lnTo>
                  <a:pt x="143" y="589"/>
                </a:lnTo>
                <a:lnTo>
                  <a:pt x="143" y="589"/>
                </a:lnTo>
                <a:lnTo>
                  <a:pt x="142" y="594"/>
                </a:lnTo>
                <a:lnTo>
                  <a:pt x="140" y="601"/>
                </a:lnTo>
                <a:lnTo>
                  <a:pt x="139" y="621"/>
                </a:lnTo>
                <a:lnTo>
                  <a:pt x="139" y="675"/>
                </a:lnTo>
                <a:lnTo>
                  <a:pt x="140" y="731"/>
                </a:lnTo>
                <a:lnTo>
                  <a:pt x="142" y="764"/>
                </a:lnTo>
                <a:lnTo>
                  <a:pt x="142" y="764"/>
                </a:lnTo>
                <a:lnTo>
                  <a:pt x="143" y="784"/>
                </a:lnTo>
                <a:lnTo>
                  <a:pt x="150" y="828"/>
                </a:lnTo>
                <a:lnTo>
                  <a:pt x="172" y="951"/>
                </a:lnTo>
                <a:lnTo>
                  <a:pt x="197" y="1073"/>
                </a:lnTo>
                <a:lnTo>
                  <a:pt x="206" y="1115"/>
                </a:lnTo>
                <a:lnTo>
                  <a:pt x="212" y="1136"/>
                </a:lnTo>
                <a:lnTo>
                  <a:pt x="212" y="1136"/>
                </a:lnTo>
                <a:lnTo>
                  <a:pt x="216" y="1150"/>
                </a:lnTo>
                <a:lnTo>
                  <a:pt x="220" y="1168"/>
                </a:lnTo>
                <a:lnTo>
                  <a:pt x="223" y="1175"/>
                </a:lnTo>
                <a:lnTo>
                  <a:pt x="226" y="1182"/>
                </a:lnTo>
                <a:lnTo>
                  <a:pt x="230" y="1187"/>
                </a:lnTo>
                <a:lnTo>
                  <a:pt x="235" y="1190"/>
                </a:lnTo>
                <a:lnTo>
                  <a:pt x="235" y="1190"/>
                </a:lnTo>
                <a:lnTo>
                  <a:pt x="248" y="1191"/>
                </a:lnTo>
                <a:lnTo>
                  <a:pt x="264" y="1191"/>
                </a:lnTo>
                <a:lnTo>
                  <a:pt x="283" y="1191"/>
                </a:lnTo>
                <a:lnTo>
                  <a:pt x="283" y="1191"/>
                </a:lnTo>
                <a:lnTo>
                  <a:pt x="305" y="1334"/>
                </a:lnTo>
                <a:lnTo>
                  <a:pt x="305" y="1334"/>
                </a:lnTo>
                <a:lnTo>
                  <a:pt x="308" y="1343"/>
                </a:lnTo>
                <a:lnTo>
                  <a:pt x="313" y="1350"/>
                </a:lnTo>
                <a:lnTo>
                  <a:pt x="319" y="1359"/>
                </a:lnTo>
                <a:lnTo>
                  <a:pt x="319" y="1359"/>
                </a:lnTo>
                <a:lnTo>
                  <a:pt x="346" y="1679"/>
                </a:lnTo>
                <a:lnTo>
                  <a:pt x="346" y="1679"/>
                </a:lnTo>
                <a:lnTo>
                  <a:pt x="350" y="1716"/>
                </a:lnTo>
                <a:lnTo>
                  <a:pt x="356" y="1749"/>
                </a:lnTo>
                <a:lnTo>
                  <a:pt x="363" y="1781"/>
                </a:lnTo>
                <a:lnTo>
                  <a:pt x="370" y="1809"/>
                </a:lnTo>
                <a:lnTo>
                  <a:pt x="370" y="1809"/>
                </a:lnTo>
                <a:lnTo>
                  <a:pt x="379" y="1837"/>
                </a:lnTo>
                <a:lnTo>
                  <a:pt x="391" y="1867"/>
                </a:lnTo>
                <a:lnTo>
                  <a:pt x="411" y="1918"/>
                </a:lnTo>
                <a:lnTo>
                  <a:pt x="411" y="1918"/>
                </a:lnTo>
                <a:lnTo>
                  <a:pt x="415" y="1933"/>
                </a:lnTo>
                <a:lnTo>
                  <a:pt x="421" y="1957"/>
                </a:lnTo>
                <a:lnTo>
                  <a:pt x="433" y="2024"/>
                </a:lnTo>
                <a:lnTo>
                  <a:pt x="443" y="2093"/>
                </a:lnTo>
                <a:lnTo>
                  <a:pt x="449" y="2137"/>
                </a:lnTo>
                <a:lnTo>
                  <a:pt x="449" y="2137"/>
                </a:lnTo>
                <a:lnTo>
                  <a:pt x="449" y="2156"/>
                </a:lnTo>
                <a:lnTo>
                  <a:pt x="448" y="2172"/>
                </a:lnTo>
                <a:lnTo>
                  <a:pt x="443" y="2186"/>
                </a:lnTo>
                <a:lnTo>
                  <a:pt x="442" y="2201"/>
                </a:lnTo>
                <a:lnTo>
                  <a:pt x="442" y="2201"/>
                </a:lnTo>
                <a:lnTo>
                  <a:pt x="440" y="2215"/>
                </a:lnTo>
                <a:lnTo>
                  <a:pt x="440" y="2230"/>
                </a:lnTo>
                <a:lnTo>
                  <a:pt x="440" y="2243"/>
                </a:lnTo>
                <a:lnTo>
                  <a:pt x="440" y="2252"/>
                </a:lnTo>
                <a:lnTo>
                  <a:pt x="440" y="2252"/>
                </a:lnTo>
                <a:lnTo>
                  <a:pt x="434" y="2271"/>
                </a:lnTo>
                <a:lnTo>
                  <a:pt x="430" y="2284"/>
                </a:lnTo>
                <a:lnTo>
                  <a:pt x="430" y="2284"/>
                </a:lnTo>
                <a:lnTo>
                  <a:pt x="401" y="2288"/>
                </a:lnTo>
                <a:lnTo>
                  <a:pt x="379" y="2293"/>
                </a:lnTo>
                <a:lnTo>
                  <a:pt x="372" y="2294"/>
                </a:lnTo>
                <a:lnTo>
                  <a:pt x="369" y="2297"/>
                </a:lnTo>
                <a:lnTo>
                  <a:pt x="369" y="2297"/>
                </a:lnTo>
                <a:lnTo>
                  <a:pt x="362" y="2304"/>
                </a:lnTo>
                <a:lnTo>
                  <a:pt x="350" y="2314"/>
                </a:lnTo>
                <a:lnTo>
                  <a:pt x="338" y="2325"/>
                </a:lnTo>
                <a:lnTo>
                  <a:pt x="328" y="2331"/>
                </a:lnTo>
                <a:lnTo>
                  <a:pt x="328" y="2331"/>
                </a:lnTo>
                <a:lnTo>
                  <a:pt x="305" y="2345"/>
                </a:lnTo>
                <a:lnTo>
                  <a:pt x="305" y="2345"/>
                </a:lnTo>
                <a:lnTo>
                  <a:pt x="300" y="2351"/>
                </a:lnTo>
                <a:lnTo>
                  <a:pt x="297" y="2361"/>
                </a:lnTo>
                <a:lnTo>
                  <a:pt x="290" y="2379"/>
                </a:lnTo>
                <a:lnTo>
                  <a:pt x="290" y="2379"/>
                </a:lnTo>
                <a:lnTo>
                  <a:pt x="287" y="2380"/>
                </a:lnTo>
                <a:lnTo>
                  <a:pt x="279" y="2382"/>
                </a:lnTo>
                <a:lnTo>
                  <a:pt x="257" y="2387"/>
                </a:lnTo>
                <a:lnTo>
                  <a:pt x="244" y="2392"/>
                </a:lnTo>
                <a:lnTo>
                  <a:pt x="232" y="2396"/>
                </a:lnTo>
                <a:lnTo>
                  <a:pt x="223" y="2403"/>
                </a:lnTo>
                <a:lnTo>
                  <a:pt x="219" y="2408"/>
                </a:lnTo>
                <a:lnTo>
                  <a:pt x="216" y="2414"/>
                </a:lnTo>
                <a:lnTo>
                  <a:pt x="216" y="2414"/>
                </a:lnTo>
                <a:lnTo>
                  <a:pt x="213" y="2424"/>
                </a:lnTo>
                <a:lnTo>
                  <a:pt x="212" y="2435"/>
                </a:lnTo>
                <a:lnTo>
                  <a:pt x="213" y="2444"/>
                </a:lnTo>
                <a:lnTo>
                  <a:pt x="216" y="2453"/>
                </a:lnTo>
                <a:lnTo>
                  <a:pt x="219" y="2460"/>
                </a:lnTo>
                <a:lnTo>
                  <a:pt x="223" y="2466"/>
                </a:lnTo>
                <a:lnTo>
                  <a:pt x="229" y="2470"/>
                </a:lnTo>
                <a:lnTo>
                  <a:pt x="233" y="2472"/>
                </a:lnTo>
                <a:lnTo>
                  <a:pt x="233" y="2472"/>
                </a:lnTo>
                <a:lnTo>
                  <a:pt x="251" y="2475"/>
                </a:lnTo>
                <a:lnTo>
                  <a:pt x="280" y="2478"/>
                </a:lnTo>
                <a:lnTo>
                  <a:pt x="316" y="2478"/>
                </a:lnTo>
                <a:lnTo>
                  <a:pt x="353" y="2476"/>
                </a:lnTo>
                <a:lnTo>
                  <a:pt x="353" y="2476"/>
                </a:lnTo>
                <a:lnTo>
                  <a:pt x="485" y="2465"/>
                </a:lnTo>
                <a:lnTo>
                  <a:pt x="554" y="2457"/>
                </a:lnTo>
                <a:lnTo>
                  <a:pt x="577" y="2454"/>
                </a:lnTo>
                <a:lnTo>
                  <a:pt x="586" y="2451"/>
                </a:lnTo>
                <a:lnTo>
                  <a:pt x="586" y="2451"/>
                </a:lnTo>
                <a:lnTo>
                  <a:pt x="590" y="2440"/>
                </a:lnTo>
                <a:lnTo>
                  <a:pt x="598" y="2416"/>
                </a:lnTo>
                <a:lnTo>
                  <a:pt x="606" y="2386"/>
                </a:lnTo>
                <a:lnTo>
                  <a:pt x="606" y="2386"/>
                </a:lnTo>
                <a:lnTo>
                  <a:pt x="614" y="2386"/>
                </a:lnTo>
                <a:lnTo>
                  <a:pt x="622" y="2384"/>
                </a:lnTo>
                <a:lnTo>
                  <a:pt x="631" y="2382"/>
                </a:lnTo>
                <a:lnTo>
                  <a:pt x="641" y="2376"/>
                </a:lnTo>
                <a:lnTo>
                  <a:pt x="650" y="2370"/>
                </a:lnTo>
                <a:lnTo>
                  <a:pt x="657" y="2360"/>
                </a:lnTo>
                <a:lnTo>
                  <a:pt x="660" y="2355"/>
                </a:lnTo>
                <a:lnTo>
                  <a:pt x="662" y="2348"/>
                </a:lnTo>
                <a:lnTo>
                  <a:pt x="662" y="2348"/>
                </a:lnTo>
                <a:lnTo>
                  <a:pt x="665" y="2335"/>
                </a:lnTo>
                <a:lnTo>
                  <a:pt x="665" y="2320"/>
                </a:lnTo>
                <a:lnTo>
                  <a:pt x="665" y="2306"/>
                </a:lnTo>
                <a:lnTo>
                  <a:pt x="662" y="2294"/>
                </a:lnTo>
                <a:lnTo>
                  <a:pt x="657" y="2274"/>
                </a:lnTo>
                <a:lnTo>
                  <a:pt x="654" y="2265"/>
                </a:lnTo>
                <a:lnTo>
                  <a:pt x="654" y="2265"/>
                </a:lnTo>
                <a:lnTo>
                  <a:pt x="651" y="2263"/>
                </a:lnTo>
                <a:lnTo>
                  <a:pt x="649" y="2261"/>
                </a:lnTo>
                <a:lnTo>
                  <a:pt x="644" y="2255"/>
                </a:lnTo>
                <a:lnTo>
                  <a:pt x="643" y="2247"/>
                </a:lnTo>
                <a:lnTo>
                  <a:pt x="643" y="2247"/>
                </a:lnTo>
                <a:lnTo>
                  <a:pt x="643" y="2242"/>
                </a:lnTo>
                <a:lnTo>
                  <a:pt x="640" y="2236"/>
                </a:lnTo>
                <a:lnTo>
                  <a:pt x="637" y="2230"/>
                </a:lnTo>
                <a:lnTo>
                  <a:pt x="637" y="2230"/>
                </a:lnTo>
                <a:lnTo>
                  <a:pt x="632" y="2224"/>
                </a:lnTo>
                <a:lnTo>
                  <a:pt x="627" y="2218"/>
                </a:lnTo>
                <a:lnTo>
                  <a:pt x="627" y="2218"/>
                </a:lnTo>
                <a:lnTo>
                  <a:pt x="596" y="2057"/>
                </a:lnTo>
                <a:lnTo>
                  <a:pt x="596" y="2057"/>
                </a:lnTo>
                <a:lnTo>
                  <a:pt x="577" y="1956"/>
                </a:lnTo>
                <a:lnTo>
                  <a:pt x="577" y="1956"/>
                </a:lnTo>
                <a:lnTo>
                  <a:pt x="557" y="1877"/>
                </a:lnTo>
                <a:lnTo>
                  <a:pt x="544" y="1820"/>
                </a:lnTo>
                <a:lnTo>
                  <a:pt x="539" y="1799"/>
                </a:lnTo>
                <a:lnTo>
                  <a:pt x="538" y="1786"/>
                </a:lnTo>
                <a:lnTo>
                  <a:pt x="538" y="1786"/>
                </a:lnTo>
                <a:lnTo>
                  <a:pt x="539" y="1772"/>
                </a:lnTo>
                <a:lnTo>
                  <a:pt x="539" y="1762"/>
                </a:lnTo>
                <a:lnTo>
                  <a:pt x="536" y="1746"/>
                </a:lnTo>
                <a:lnTo>
                  <a:pt x="536" y="1746"/>
                </a:lnTo>
                <a:lnTo>
                  <a:pt x="535" y="1720"/>
                </a:lnTo>
                <a:lnTo>
                  <a:pt x="533" y="1669"/>
                </a:lnTo>
                <a:lnTo>
                  <a:pt x="532" y="1616"/>
                </a:lnTo>
                <a:lnTo>
                  <a:pt x="532" y="1598"/>
                </a:lnTo>
                <a:lnTo>
                  <a:pt x="533" y="1587"/>
                </a:lnTo>
                <a:lnTo>
                  <a:pt x="533" y="1587"/>
                </a:lnTo>
                <a:lnTo>
                  <a:pt x="535" y="1576"/>
                </a:lnTo>
                <a:lnTo>
                  <a:pt x="538" y="1552"/>
                </a:lnTo>
                <a:lnTo>
                  <a:pt x="541" y="1490"/>
                </a:lnTo>
                <a:lnTo>
                  <a:pt x="545" y="1429"/>
                </a:lnTo>
                <a:lnTo>
                  <a:pt x="547" y="1407"/>
                </a:lnTo>
                <a:lnTo>
                  <a:pt x="548" y="1398"/>
                </a:lnTo>
                <a:lnTo>
                  <a:pt x="548" y="1398"/>
                </a:lnTo>
                <a:lnTo>
                  <a:pt x="552" y="1391"/>
                </a:lnTo>
                <a:lnTo>
                  <a:pt x="560" y="1380"/>
                </a:lnTo>
                <a:lnTo>
                  <a:pt x="577" y="1361"/>
                </a:lnTo>
                <a:lnTo>
                  <a:pt x="577" y="1361"/>
                </a:lnTo>
                <a:lnTo>
                  <a:pt x="584" y="1348"/>
                </a:lnTo>
                <a:lnTo>
                  <a:pt x="595" y="1332"/>
                </a:lnTo>
                <a:lnTo>
                  <a:pt x="605" y="1313"/>
                </a:lnTo>
                <a:lnTo>
                  <a:pt x="605" y="1313"/>
                </a:lnTo>
                <a:lnTo>
                  <a:pt x="611" y="1310"/>
                </a:lnTo>
                <a:lnTo>
                  <a:pt x="615" y="1306"/>
                </a:lnTo>
                <a:lnTo>
                  <a:pt x="616" y="1303"/>
                </a:lnTo>
                <a:lnTo>
                  <a:pt x="618" y="1300"/>
                </a:lnTo>
                <a:lnTo>
                  <a:pt x="618" y="1300"/>
                </a:lnTo>
                <a:lnTo>
                  <a:pt x="619" y="1217"/>
                </a:lnTo>
                <a:lnTo>
                  <a:pt x="700" y="1191"/>
                </a:lnTo>
                <a:lnTo>
                  <a:pt x="700" y="1191"/>
                </a:lnTo>
                <a:lnTo>
                  <a:pt x="695" y="1195"/>
                </a:lnTo>
                <a:lnTo>
                  <a:pt x="692" y="1201"/>
                </a:lnTo>
                <a:lnTo>
                  <a:pt x="691" y="1208"/>
                </a:lnTo>
                <a:lnTo>
                  <a:pt x="691" y="1216"/>
                </a:lnTo>
                <a:lnTo>
                  <a:pt x="694" y="1223"/>
                </a:lnTo>
                <a:lnTo>
                  <a:pt x="697" y="1227"/>
                </a:lnTo>
                <a:lnTo>
                  <a:pt x="700" y="1230"/>
                </a:lnTo>
                <a:lnTo>
                  <a:pt x="705" y="1233"/>
                </a:lnTo>
                <a:lnTo>
                  <a:pt x="711" y="1236"/>
                </a:lnTo>
                <a:lnTo>
                  <a:pt x="711" y="1236"/>
                </a:lnTo>
                <a:lnTo>
                  <a:pt x="736" y="1245"/>
                </a:lnTo>
                <a:lnTo>
                  <a:pt x="745" y="1248"/>
                </a:lnTo>
                <a:lnTo>
                  <a:pt x="752" y="1248"/>
                </a:lnTo>
                <a:lnTo>
                  <a:pt x="759" y="1246"/>
                </a:lnTo>
                <a:lnTo>
                  <a:pt x="764" y="1242"/>
                </a:lnTo>
                <a:lnTo>
                  <a:pt x="768" y="1235"/>
                </a:lnTo>
                <a:lnTo>
                  <a:pt x="772" y="1226"/>
                </a:lnTo>
                <a:lnTo>
                  <a:pt x="772" y="1226"/>
                </a:lnTo>
                <a:lnTo>
                  <a:pt x="791" y="1165"/>
                </a:lnTo>
                <a:lnTo>
                  <a:pt x="799" y="1136"/>
                </a:lnTo>
                <a:lnTo>
                  <a:pt x="803" y="1118"/>
                </a:lnTo>
                <a:lnTo>
                  <a:pt x="803" y="1118"/>
                </a:lnTo>
                <a:lnTo>
                  <a:pt x="809" y="1101"/>
                </a:lnTo>
                <a:lnTo>
                  <a:pt x="817" y="1076"/>
                </a:lnTo>
                <a:lnTo>
                  <a:pt x="822" y="1061"/>
                </a:lnTo>
                <a:lnTo>
                  <a:pt x="825" y="1045"/>
                </a:lnTo>
                <a:lnTo>
                  <a:pt x="828" y="1031"/>
                </a:lnTo>
                <a:lnTo>
                  <a:pt x="828" y="1018"/>
                </a:lnTo>
                <a:lnTo>
                  <a:pt x="828" y="1018"/>
                </a:lnTo>
                <a:lnTo>
                  <a:pt x="826" y="1010"/>
                </a:lnTo>
                <a:lnTo>
                  <a:pt x="825" y="1002"/>
                </a:lnTo>
                <a:lnTo>
                  <a:pt x="817" y="986"/>
                </a:lnTo>
                <a:lnTo>
                  <a:pt x="807" y="967"/>
                </a:lnTo>
                <a:lnTo>
                  <a:pt x="796" y="949"/>
                </a:lnTo>
                <a:lnTo>
                  <a:pt x="777" y="921"/>
                </a:lnTo>
                <a:lnTo>
                  <a:pt x="767" y="908"/>
                </a:lnTo>
                <a:lnTo>
                  <a:pt x="714" y="726"/>
                </a:lnTo>
                <a:lnTo>
                  <a:pt x="714" y="726"/>
                </a:lnTo>
                <a:lnTo>
                  <a:pt x="717" y="720"/>
                </a:lnTo>
                <a:lnTo>
                  <a:pt x="718" y="714"/>
                </a:lnTo>
                <a:lnTo>
                  <a:pt x="718" y="707"/>
                </a:lnTo>
                <a:lnTo>
                  <a:pt x="718" y="698"/>
                </a:lnTo>
                <a:lnTo>
                  <a:pt x="717" y="688"/>
                </a:lnTo>
                <a:lnTo>
                  <a:pt x="713" y="677"/>
                </a:lnTo>
                <a:lnTo>
                  <a:pt x="707" y="665"/>
                </a:lnTo>
                <a:lnTo>
                  <a:pt x="707" y="665"/>
                </a:lnTo>
                <a:lnTo>
                  <a:pt x="698" y="653"/>
                </a:lnTo>
                <a:lnTo>
                  <a:pt x="688" y="642"/>
                </a:lnTo>
                <a:lnTo>
                  <a:pt x="665" y="615"/>
                </a:lnTo>
                <a:lnTo>
                  <a:pt x="641" y="589"/>
                </a:lnTo>
                <a:lnTo>
                  <a:pt x="631" y="578"/>
                </a:lnTo>
                <a:lnTo>
                  <a:pt x="622" y="564"/>
                </a:lnTo>
                <a:lnTo>
                  <a:pt x="622" y="564"/>
                </a:lnTo>
                <a:lnTo>
                  <a:pt x="614" y="553"/>
                </a:lnTo>
                <a:lnTo>
                  <a:pt x="603" y="541"/>
                </a:lnTo>
                <a:lnTo>
                  <a:pt x="582" y="519"/>
                </a:lnTo>
                <a:lnTo>
                  <a:pt x="563" y="503"/>
                </a:lnTo>
                <a:lnTo>
                  <a:pt x="555" y="496"/>
                </a:lnTo>
                <a:lnTo>
                  <a:pt x="533" y="486"/>
                </a:lnTo>
                <a:lnTo>
                  <a:pt x="533" y="486"/>
                </a:lnTo>
                <a:lnTo>
                  <a:pt x="536" y="484"/>
                </a:lnTo>
                <a:lnTo>
                  <a:pt x="544" y="480"/>
                </a:lnTo>
                <a:lnTo>
                  <a:pt x="547" y="476"/>
                </a:lnTo>
                <a:lnTo>
                  <a:pt x="549" y="471"/>
                </a:lnTo>
                <a:lnTo>
                  <a:pt x="552" y="467"/>
                </a:lnTo>
                <a:lnTo>
                  <a:pt x="552" y="459"/>
                </a:lnTo>
                <a:lnTo>
                  <a:pt x="552" y="459"/>
                </a:lnTo>
                <a:lnTo>
                  <a:pt x="551" y="446"/>
                </a:lnTo>
                <a:lnTo>
                  <a:pt x="549" y="433"/>
                </a:lnTo>
                <a:lnTo>
                  <a:pt x="547" y="419"/>
                </a:lnTo>
                <a:lnTo>
                  <a:pt x="545" y="403"/>
                </a:lnTo>
                <a:lnTo>
                  <a:pt x="545" y="403"/>
                </a:lnTo>
                <a:lnTo>
                  <a:pt x="544" y="388"/>
                </a:lnTo>
                <a:lnTo>
                  <a:pt x="541" y="379"/>
                </a:lnTo>
                <a:lnTo>
                  <a:pt x="538" y="373"/>
                </a:lnTo>
                <a:lnTo>
                  <a:pt x="532" y="369"/>
                </a:lnTo>
                <a:lnTo>
                  <a:pt x="532" y="369"/>
                </a:lnTo>
                <a:lnTo>
                  <a:pt x="525" y="365"/>
                </a:lnTo>
                <a:lnTo>
                  <a:pt x="515" y="360"/>
                </a:lnTo>
                <a:lnTo>
                  <a:pt x="504" y="356"/>
                </a:lnTo>
                <a:lnTo>
                  <a:pt x="494" y="355"/>
                </a:lnTo>
                <a:lnTo>
                  <a:pt x="494" y="355"/>
                </a:lnTo>
                <a:lnTo>
                  <a:pt x="475" y="355"/>
                </a:lnTo>
                <a:lnTo>
                  <a:pt x="458" y="357"/>
                </a:lnTo>
                <a:lnTo>
                  <a:pt x="458" y="357"/>
                </a:lnTo>
                <a:lnTo>
                  <a:pt x="439" y="363"/>
                </a:lnTo>
                <a:lnTo>
                  <a:pt x="430" y="365"/>
                </a:lnTo>
                <a:lnTo>
                  <a:pt x="427" y="365"/>
                </a:lnTo>
                <a:lnTo>
                  <a:pt x="424" y="365"/>
                </a:lnTo>
                <a:lnTo>
                  <a:pt x="424" y="365"/>
                </a:lnTo>
                <a:lnTo>
                  <a:pt x="423" y="363"/>
                </a:lnTo>
                <a:lnTo>
                  <a:pt x="426" y="362"/>
                </a:lnTo>
                <a:lnTo>
                  <a:pt x="436" y="357"/>
                </a:lnTo>
                <a:lnTo>
                  <a:pt x="443" y="355"/>
                </a:lnTo>
                <a:lnTo>
                  <a:pt x="449" y="349"/>
                </a:lnTo>
                <a:lnTo>
                  <a:pt x="455" y="340"/>
                </a:lnTo>
                <a:lnTo>
                  <a:pt x="461" y="330"/>
                </a:lnTo>
                <a:lnTo>
                  <a:pt x="461" y="330"/>
                </a:lnTo>
                <a:lnTo>
                  <a:pt x="468" y="304"/>
                </a:lnTo>
                <a:lnTo>
                  <a:pt x="472" y="279"/>
                </a:lnTo>
                <a:lnTo>
                  <a:pt x="472" y="267"/>
                </a:lnTo>
                <a:lnTo>
                  <a:pt x="472" y="255"/>
                </a:lnTo>
                <a:lnTo>
                  <a:pt x="471" y="244"/>
                </a:lnTo>
                <a:lnTo>
                  <a:pt x="468" y="234"/>
                </a:lnTo>
                <a:lnTo>
                  <a:pt x="468" y="234"/>
                </a:lnTo>
                <a:lnTo>
                  <a:pt x="465" y="223"/>
                </a:lnTo>
                <a:lnTo>
                  <a:pt x="459" y="213"/>
                </a:lnTo>
                <a:lnTo>
                  <a:pt x="448" y="194"/>
                </a:lnTo>
                <a:lnTo>
                  <a:pt x="436" y="178"/>
                </a:lnTo>
                <a:lnTo>
                  <a:pt x="430" y="169"/>
                </a:lnTo>
                <a:lnTo>
                  <a:pt x="430" y="169"/>
                </a:lnTo>
                <a:lnTo>
                  <a:pt x="415" y="146"/>
                </a:lnTo>
                <a:lnTo>
                  <a:pt x="402" y="126"/>
                </a:lnTo>
                <a:lnTo>
                  <a:pt x="402" y="126"/>
                </a:lnTo>
                <a:lnTo>
                  <a:pt x="405" y="123"/>
                </a:lnTo>
                <a:lnTo>
                  <a:pt x="411" y="116"/>
                </a:lnTo>
                <a:lnTo>
                  <a:pt x="413" y="110"/>
                </a:lnTo>
                <a:lnTo>
                  <a:pt x="414" y="105"/>
                </a:lnTo>
                <a:lnTo>
                  <a:pt x="414" y="101"/>
                </a:lnTo>
                <a:lnTo>
                  <a:pt x="411" y="97"/>
                </a:lnTo>
                <a:lnTo>
                  <a:pt x="411" y="97"/>
                </a:lnTo>
                <a:lnTo>
                  <a:pt x="402" y="91"/>
                </a:lnTo>
                <a:lnTo>
                  <a:pt x="391" y="85"/>
                </a:lnTo>
                <a:lnTo>
                  <a:pt x="372" y="79"/>
                </a:lnTo>
                <a:lnTo>
                  <a:pt x="372" y="79"/>
                </a:lnTo>
                <a:lnTo>
                  <a:pt x="364" y="75"/>
                </a:lnTo>
                <a:lnTo>
                  <a:pt x="360" y="69"/>
                </a:lnTo>
                <a:lnTo>
                  <a:pt x="353" y="56"/>
                </a:lnTo>
                <a:lnTo>
                  <a:pt x="353" y="56"/>
                </a:lnTo>
                <a:lnTo>
                  <a:pt x="350" y="47"/>
                </a:lnTo>
                <a:lnTo>
                  <a:pt x="347" y="38"/>
                </a:lnTo>
                <a:lnTo>
                  <a:pt x="346" y="35"/>
                </a:lnTo>
                <a:lnTo>
                  <a:pt x="344" y="33"/>
                </a:lnTo>
                <a:lnTo>
                  <a:pt x="341" y="33"/>
                </a:lnTo>
                <a:lnTo>
                  <a:pt x="337" y="34"/>
                </a:lnTo>
                <a:lnTo>
                  <a:pt x="337" y="34"/>
                </a:lnTo>
                <a:lnTo>
                  <a:pt x="332" y="38"/>
                </a:lnTo>
                <a:lnTo>
                  <a:pt x="328" y="44"/>
                </a:lnTo>
                <a:lnTo>
                  <a:pt x="322" y="53"/>
                </a:lnTo>
                <a:lnTo>
                  <a:pt x="319" y="57"/>
                </a:lnTo>
                <a:lnTo>
                  <a:pt x="316" y="59"/>
                </a:lnTo>
                <a:lnTo>
                  <a:pt x="315" y="59"/>
                </a:lnTo>
                <a:lnTo>
                  <a:pt x="312" y="56"/>
                </a:lnTo>
                <a:lnTo>
                  <a:pt x="312" y="56"/>
                </a:lnTo>
                <a:lnTo>
                  <a:pt x="309" y="46"/>
                </a:lnTo>
                <a:lnTo>
                  <a:pt x="305" y="38"/>
                </a:lnTo>
                <a:lnTo>
                  <a:pt x="300" y="34"/>
                </a:lnTo>
                <a:lnTo>
                  <a:pt x="297" y="33"/>
                </a:lnTo>
                <a:lnTo>
                  <a:pt x="295" y="33"/>
                </a:lnTo>
                <a:lnTo>
                  <a:pt x="295" y="33"/>
                </a:lnTo>
                <a:lnTo>
                  <a:pt x="293" y="33"/>
                </a:lnTo>
                <a:lnTo>
                  <a:pt x="290" y="30"/>
                </a:lnTo>
                <a:lnTo>
                  <a:pt x="286" y="22"/>
                </a:lnTo>
                <a:lnTo>
                  <a:pt x="280" y="14"/>
                </a:lnTo>
                <a:lnTo>
                  <a:pt x="277" y="9"/>
                </a:lnTo>
                <a:lnTo>
                  <a:pt x="273" y="8"/>
                </a:lnTo>
                <a:lnTo>
                  <a:pt x="273" y="8"/>
                </a:lnTo>
                <a:lnTo>
                  <a:pt x="265" y="5"/>
                </a:lnTo>
                <a:lnTo>
                  <a:pt x="260" y="0"/>
                </a:lnTo>
                <a:lnTo>
                  <a:pt x="258" y="0"/>
                </a:lnTo>
                <a:lnTo>
                  <a:pt x="255" y="0"/>
                </a:lnTo>
                <a:lnTo>
                  <a:pt x="252" y="3"/>
                </a:lnTo>
                <a:lnTo>
                  <a:pt x="249" y="8"/>
                </a:lnTo>
                <a:lnTo>
                  <a:pt x="249" y="8"/>
                </a:lnTo>
                <a:lnTo>
                  <a:pt x="233" y="30"/>
                </a:lnTo>
                <a:lnTo>
                  <a:pt x="225" y="40"/>
                </a:lnTo>
                <a:lnTo>
                  <a:pt x="225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6"/>
          <p:cNvSpPr>
            <a:spLocks/>
          </p:cNvSpPr>
          <p:nvPr/>
        </p:nvSpPr>
        <p:spPr bwMode="auto">
          <a:xfrm>
            <a:off x="1003197" y="4689140"/>
            <a:ext cx="491721" cy="1701700"/>
          </a:xfrm>
          <a:custGeom>
            <a:avLst/>
            <a:gdLst>
              <a:gd name="T0" fmla="*/ 169 w 739"/>
              <a:gd name="T1" fmla="*/ 37 h 2555"/>
              <a:gd name="T2" fmla="*/ 133 w 739"/>
              <a:gd name="T3" fmla="*/ 89 h 2555"/>
              <a:gd name="T4" fmla="*/ 121 w 739"/>
              <a:gd name="T5" fmla="*/ 181 h 2555"/>
              <a:gd name="T6" fmla="*/ 130 w 739"/>
              <a:gd name="T7" fmla="*/ 228 h 2555"/>
              <a:gd name="T8" fmla="*/ 165 w 739"/>
              <a:gd name="T9" fmla="*/ 311 h 2555"/>
              <a:gd name="T10" fmla="*/ 162 w 739"/>
              <a:gd name="T11" fmla="*/ 405 h 2555"/>
              <a:gd name="T12" fmla="*/ 51 w 739"/>
              <a:gd name="T13" fmla="*/ 470 h 2555"/>
              <a:gd name="T14" fmla="*/ 15 w 739"/>
              <a:gd name="T15" fmla="*/ 553 h 2555"/>
              <a:gd name="T16" fmla="*/ 32 w 739"/>
              <a:gd name="T17" fmla="*/ 684 h 2555"/>
              <a:gd name="T18" fmla="*/ 88 w 739"/>
              <a:gd name="T19" fmla="*/ 817 h 2555"/>
              <a:gd name="T20" fmla="*/ 117 w 739"/>
              <a:gd name="T21" fmla="*/ 1056 h 2555"/>
              <a:gd name="T22" fmla="*/ 109 w 739"/>
              <a:gd name="T23" fmla="*/ 1251 h 2555"/>
              <a:gd name="T24" fmla="*/ 124 w 739"/>
              <a:gd name="T25" fmla="*/ 1320 h 2555"/>
              <a:gd name="T26" fmla="*/ 138 w 739"/>
              <a:gd name="T27" fmla="*/ 1355 h 2555"/>
              <a:gd name="T28" fmla="*/ 124 w 739"/>
              <a:gd name="T29" fmla="*/ 1514 h 2555"/>
              <a:gd name="T30" fmla="*/ 141 w 739"/>
              <a:gd name="T31" fmla="*/ 1699 h 2555"/>
              <a:gd name="T32" fmla="*/ 149 w 739"/>
              <a:gd name="T33" fmla="*/ 1780 h 2555"/>
              <a:gd name="T34" fmla="*/ 150 w 739"/>
              <a:gd name="T35" fmla="*/ 1861 h 2555"/>
              <a:gd name="T36" fmla="*/ 106 w 739"/>
              <a:gd name="T37" fmla="*/ 1948 h 2555"/>
              <a:gd name="T38" fmla="*/ 80 w 739"/>
              <a:gd name="T39" fmla="*/ 2056 h 2555"/>
              <a:gd name="T40" fmla="*/ 80 w 739"/>
              <a:gd name="T41" fmla="*/ 2235 h 2555"/>
              <a:gd name="T42" fmla="*/ 92 w 739"/>
              <a:gd name="T43" fmla="*/ 2423 h 2555"/>
              <a:gd name="T44" fmla="*/ 9 w 739"/>
              <a:gd name="T45" fmla="*/ 2441 h 2555"/>
              <a:gd name="T46" fmla="*/ 0 w 739"/>
              <a:gd name="T47" fmla="*/ 2482 h 2555"/>
              <a:gd name="T48" fmla="*/ 21 w 739"/>
              <a:gd name="T49" fmla="*/ 2521 h 2555"/>
              <a:gd name="T50" fmla="*/ 246 w 739"/>
              <a:gd name="T51" fmla="*/ 2553 h 2555"/>
              <a:gd name="T52" fmla="*/ 294 w 739"/>
              <a:gd name="T53" fmla="*/ 2549 h 2555"/>
              <a:gd name="T54" fmla="*/ 297 w 739"/>
              <a:gd name="T55" fmla="*/ 2487 h 2555"/>
              <a:gd name="T56" fmla="*/ 316 w 739"/>
              <a:gd name="T57" fmla="*/ 2292 h 2555"/>
              <a:gd name="T58" fmla="*/ 329 w 739"/>
              <a:gd name="T59" fmla="*/ 1971 h 2555"/>
              <a:gd name="T60" fmla="*/ 364 w 739"/>
              <a:gd name="T61" fmla="*/ 1779 h 2555"/>
              <a:gd name="T62" fmla="*/ 416 w 739"/>
              <a:gd name="T63" fmla="*/ 1667 h 2555"/>
              <a:gd name="T64" fmla="*/ 421 w 739"/>
              <a:gd name="T65" fmla="*/ 1793 h 2555"/>
              <a:gd name="T66" fmla="*/ 444 w 739"/>
              <a:gd name="T67" fmla="*/ 1955 h 2555"/>
              <a:gd name="T68" fmla="*/ 432 w 739"/>
              <a:gd name="T69" fmla="*/ 1998 h 2555"/>
              <a:gd name="T70" fmla="*/ 402 w 739"/>
              <a:gd name="T71" fmla="*/ 2110 h 2555"/>
              <a:gd name="T72" fmla="*/ 396 w 739"/>
              <a:gd name="T73" fmla="*/ 2241 h 2555"/>
              <a:gd name="T74" fmla="*/ 406 w 739"/>
              <a:gd name="T75" fmla="*/ 2400 h 2555"/>
              <a:gd name="T76" fmla="*/ 409 w 739"/>
              <a:gd name="T77" fmla="*/ 2448 h 2555"/>
              <a:gd name="T78" fmla="*/ 405 w 739"/>
              <a:gd name="T79" fmla="*/ 2505 h 2555"/>
              <a:gd name="T80" fmla="*/ 470 w 739"/>
              <a:gd name="T81" fmla="*/ 2521 h 2555"/>
              <a:gd name="T82" fmla="*/ 532 w 739"/>
              <a:gd name="T83" fmla="*/ 2534 h 2555"/>
              <a:gd name="T84" fmla="*/ 639 w 739"/>
              <a:gd name="T85" fmla="*/ 2537 h 2555"/>
              <a:gd name="T86" fmla="*/ 665 w 739"/>
              <a:gd name="T87" fmla="*/ 2517 h 2555"/>
              <a:gd name="T88" fmla="*/ 653 w 739"/>
              <a:gd name="T89" fmla="*/ 2467 h 2555"/>
              <a:gd name="T90" fmla="*/ 612 w 739"/>
              <a:gd name="T91" fmla="*/ 2382 h 2555"/>
              <a:gd name="T92" fmla="*/ 626 w 739"/>
              <a:gd name="T93" fmla="*/ 2295 h 2555"/>
              <a:gd name="T94" fmla="*/ 653 w 739"/>
              <a:gd name="T95" fmla="*/ 2014 h 2555"/>
              <a:gd name="T96" fmla="*/ 671 w 739"/>
              <a:gd name="T97" fmla="*/ 1751 h 2555"/>
              <a:gd name="T98" fmla="*/ 688 w 739"/>
              <a:gd name="T99" fmla="*/ 1422 h 2555"/>
              <a:gd name="T100" fmla="*/ 671 w 739"/>
              <a:gd name="T101" fmla="*/ 1193 h 2555"/>
              <a:gd name="T102" fmla="*/ 711 w 739"/>
              <a:gd name="T103" fmla="*/ 935 h 2555"/>
              <a:gd name="T104" fmla="*/ 739 w 739"/>
              <a:gd name="T105" fmla="*/ 786 h 2555"/>
              <a:gd name="T106" fmla="*/ 706 w 739"/>
              <a:gd name="T107" fmla="*/ 599 h 2555"/>
              <a:gd name="T108" fmla="*/ 655 w 739"/>
              <a:gd name="T109" fmla="*/ 487 h 2555"/>
              <a:gd name="T110" fmla="*/ 601 w 739"/>
              <a:gd name="T111" fmla="*/ 439 h 2555"/>
              <a:gd name="T112" fmla="*/ 402 w 739"/>
              <a:gd name="T113" fmla="*/ 308 h 2555"/>
              <a:gd name="T114" fmla="*/ 418 w 739"/>
              <a:gd name="T115" fmla="*/ 287 h 2555"/>
              <a:gd name="T116" fmla="*/ 425 w 739"/>
              <a:gd name="T117" fmla="*/ 213 h 2555"/>
              <a:gd name="T118" fmla="*/ 412 w 739"/>
              <a:gd name="T119" fmla="*/ 147 h 2555"/>
              <a:gd name="T120" fmla="*/ 380 w 739"/>
              <a:gd name="T121" fmla="*/ 48 h 2555"/>
              <a:gd name="T122" fmla="*/ 336 w 739"/>
              <a:gd name="T123" fmla="*/ 18 h 2555"/>
              <a:gd name="T124" fmla="*/ 268 w 739"/>
              <a:gd name="T125" fmla="*/ 0 h 25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39" h="2555">
                <a:moveTo>
                  <a:pt x="246" y="2"/>
                </a:moveTo>
                <a:lnTo>
                  <a:pt x="246" y="2"/>
                </a:lnTo>
                <a:lnTo>
                  <a:pt x="233" y="6"/>
                </a:lnTo>
                <a:lnTo>
                  <a:pt x="204" y="19"/>
                </a:lnTo>
                <a:lnTo>
                  <a:pt x="186" y="28"/>
                </a:lnTo>
                <a:lnTo>
                  <a:pt x="169" y="37"/>
                </a:lnTo>
                <a:lnTo>
                  <a:pt x="154" y="47"/>
                </a:lnTo>
                <a:lnTo>
                  <a:pt x="150" y="53"/>
                </a:lnTo>
                <a:lnTo>
                  <a:pt x="144" y="58"/>
                </a:lnTo>
                <a:lnTo>
                  <a:pt x="144" y="58"/>
                </a:lnTo>
                <a:lnTo>
                  <a:pt x="138" y="72"/>
                </a:lnTo>
                <a:lnTo>
                  <a:pt x="133" y="89"/>
                </a:lnTo>
                <a:lnTo>
                  <a:pt x="127" y="108"/>
                </a:lnTo>
                <a:lnTo>
                  <a:pt x="124" y="127"/>
                </a:lnTo>
                <a:lnTo>
                  <a:pt x="121" y="144"/>
                </a:lnTo>
                <a:lnTo>
                  <a:pt x="120" y="161"/>
                </a:lnTo>
                <a:lnTo>
                  <a:pt x="120" y="174"/>
                </a:lnTo>
                <a:lnTo>
                  <a:pt x="121" y="181"/>
                </a:lnTo>
                <a:lnTo>
                  <a:pt x="121" y="181"/>
                </a:lnTo>
                <a:lnTo>
                  <a:pt x="127" y="194"/>
                </a:lnTo>
                <a:lnTo>
                  <a:pt x="128" y="203"/>
                </a:lnTo>
                <a:lnTo>
                  <a:pt x="128" y="217"/>
                </a:lnTo>
                <a:lnTo>
                  <a:pt x="128" y="217"/>
                </a:lnTo>
                <a:lnTo>
                  <a:pt x="130" y="228"/>
                </a:lnTo>
                <a:lnTo>
                  <a:pt x="133" y="242"/>
                </a:lnTo>
                <a:lnTo>
                  <a:pt x="137" y="257"/>
                </a:lnTo>
                <a:lnTo>
                  <a:pt x="144" y="273"/>
                </a:lnTo>
                <a:lnTo>
                  <a:pt x="150" y="287"/>
                </a:lnTo>
                <a:lnTo>
                  <a:pt x="157" y="301"/>
                </a:lnTo>
                <a:lnTo>
                  <a:pt x="165" y="311"/>
                </a:lnTo>
                <a:lnTo>
                  <a:pt x="169" y="315"/>
                </a:lnTo>
                <a:lnTo>
                  <a:pt x="169" y="315"/>
                </a:lnTo>
                <a:lnTo>
                  <a:pt x="182" y="322"/>
                </a:lnTo>
                <a:lnTo>
                  <a:pt x="185" y="324"/>
                </a:lnTo>
                <a:lnTo>
                  <a:pt x="185" y="372"/>
                </a:lnTo>
                <a:lnTo>
                  <a:pt x="162" y="405"/>
                </a:lnTo>
                <a:lnTo>
                  <a:pt x="162" y="405"/>
                </a:lnTo>
                <a:lnTo>
                  <a:pt x="144" y="414"/>
                </a:lnTo>
                <a:lnTo>
                  <a:pt x="106" y="435"/>
                </a:lnTo>
                <a:lnTo>
                  <a:pt x="85" y="446"/>
                </a:lnTo>
                <a:lnTo>
                  <a:pt x="66" y="458"/>
                </a:lnTo>
                <a:lnTo>
                  <a:pt x="51" y="470"/>
                </a:lnTo>
                <a:lnTo>
                  <a:pt x="47" y="474"/>
                </a:lnTo>
                <a:lnTo>
                  <a:pt x="44" y="478"/>
                </a:lnTo>
                <a:lnTo>
                  <a:pt x="44" y="478"/>
                </a:lnTo>
                <a:lnTo>
                  <a:pt x="34" y="500"/>
                </a:lnTo>
                <a:lnTo>
                  <a:pt x="24" y="528"/>
                </a:lnTo>
                <a:lnTo>
                  <a:pt x="15" y="553"/>
                </a:lnTo>
                <a:lnTo>
                  <a:pt x="10" y="569"/>
                </a:lnTo>
                <a:lnTo>
                  <a:pt x="10" y="569"/>
                </a:lnTo>
                <a:lnTo>
                  <a:pt x="12" y="586"/>
                </a:lnTo>
                <a:lnTo>
                  <a:pt x="18" y="620"/>
                </a:lnTo>
                <a:lnTo>
                  <a:pt x="26" y="662"/>
                </a:lnTo>
                <a:lnTo>
                  <a:pt x="32" y="684"/>
                </a:lnTo>
                <a:lnTo>
                  <a:pt x="40" y="707"/>
                </a:lnTo>
                <a:lnTo>
                  <a:pt x="40" y="707"/>
                </a:lnTo>
                <a:lnTo>
                  <a:pt x="54" y="747"/>
                </a:lnTo>
                <a:lnTo>
                  <a:pt x="69" y="777"/>
                </a:lnTo>
                <a:lnTo>
                  <a:pt x="88" y="817"/>
                </a:lnTo>
                <a:lnTo>
                  <a:pt x="88" y="817"/>
                </a:lnTo>
                <a:lnTo>
                  <a:pt x="105" y="868"/>
                </a:lnTo>
                <a:lnTo>
                  <a:pt x="121" y="919"/>
                </a:lnTo>
                <a:lnTo>
                  <a:pt x="121" y="919"/>
                </a:lnTo>
                <a:lnTo>
                  <a:pt x="121" y="935"/>
                </a:lnTo>
                <a:lnTo>
                  <a:pt x="121" y="967"/>
                </a:lnTo>
                <a:lnTo>
                  <a:pt x="117" y="1056"/>
                </a:lnTo>
                <a:lnTo>
                  <a:pt x="111" y="1146"/>
                </a:lnTo>
                <a:lnTo>
                  <a:pt x="108" y="1196"/>
                </a:lnTo>
                <a:lnTo>
                  <a:pt x="108" y="1196"/>
                </a:lnTo>
                <a:lnTo>
                  <a:pt x="106" y="1226"/>
                </a:lnTo>
                <a:lnTo>
                  <a:pt x="108" y="1242"/>
                </a:lnTo>
                <a:lnTo>
                  <a:pt x="109" y="1251"/>
                </a:lnTo>
                <a:lnTo>
                  <a:pt x="112" y="1261"/>
                </a:lnTo>
                <a:lnTo>
                  <a:pt x="112" y="1261"/>
                </a:lnTo>
                <a:lnTo>
                  <a:pt x="115" y="1272"/>
                </a:lnTo>
                <a:lnTo>
                  <a:pt x="118" y="1283"/>
                </a:lnTo>
                <a:lnTo>
                  <a:pt x="121" y="1302"/>
                </a:lnTo>
                <a:lnTo>
                  <a:pt x="124" y="1320"/>
                </a:lnTo>
                <a:lnTo>
                  <a:pt x="125" y="1325"/>
                </a:lnTo>
                <a:lnTo>
                  <a:pt x="128" y="1331"/>
                </a:lnTo>
                <a:lnTo>
                  <a:pt x="128" y="1331"/>
                </a:lnTo>
                <a:lnTo>
                  <a:pt x="133" y="1336"/>
                </a:lnTo>
                <a:lnTo>
                  <a:pt x="134" y="1341"/>
                </a:lnTo>
                <a:lnTo>
                  <a:pt x="138" y="1355"/>
                </a:lnTo>
                <a:lnTo>
                  <a:pt x="141" y="1371"/>
                </a:lnTo>
                <a:lnTo>
                  <a:pt x="141" y="1371"/>
                </a:lnTo>
                <a:lnTo>
                  <a:pt x="133" y="1423"/>
                </a:lnTo>
                <a:lnTo>
                  <a:pt x="127" y="1470"/>
                </a:lnTo>
                <a:lnTo>
                  <a:pt x="125" y="1493"/>
                </a:lnTo>
                <a:lnTo>
                  <a:pt x="124" y="1514"/>
                </a:lnTo>
                <a:lnTo>
                  <a:pt x="124" y="1514"/>
                </a:lnTo>
                <a:lnTo>
                  <a:pt x="125" y="1554"/>
                </a:lnTo>
                <a:lnTo>
                  <a:pt x="130" y="1595"/>
                </a:lnTo>
                <a:lnTo>
                  <a:pt x="137" y="1670"/>
                </a:lnTo>
                <a:lnTo>
                  <a:pt x="137" y="1670"/>
                </a:lnTo>
                <a:lnTo>
                  <a:pt x="141" y="1699"/>
                </a:lnTo>
                <a:lnTo>
                  <a:pt x="146" y="1725"/>
                </a:lnTo>
                <a:lnTo>
                  <a:pt x="150" y="1750"/>
                </a:lnTo>
                <a:lnTo>
                  <a:pt x="150" y="1760"/>
                </a:lnTo>
                <a:lnTo>
                  <a:pt x="149" y="1772"/>
                </a:lnTo>
                <a:lnTo>
                  <a:pt x="149" y="1772"/>
                </a:lnTo>
                <a:lnTo>
                  <a:pt x="149" y="1780"/>
                </a:lnTo>
                <a:lnTo>
                  <a:pt x="150" y="1792"/>
                </a:lnTo>
                <a:lnTo>
                  <a:pt x="153" y="1804"/>
                </a:lnTo>
                <a:lnTo>
                  <a:pt x="154" y="1817"/>
                </a:lnTo>
                <a:lnTo>
                  <a:pt x="156" y="1831"/>
                </a:lnTo>
                <a:lnTo>
                  <a:pt x="153" y="1850"/>
                </a:lnTo>
                <a:lnTo>
                  <a:pt x="150" y="1861"/>
                </a:lnTo>
                <a:lnTo>
                  <a:pt x="146" y="1872"/>
                </a:lnTo>
                <a:lnTo>
                  <a:pt x="140" y="1884"/>
                </a:lnTo>
                <a:lnTo>
                  <a:pt x="133" y="1897"/>
                </a:lnTo>
                <a:lnTo>
                  <a:pt x="133" y="1897"/>
                </a:lnTo>
                <a:lnTo>
                  <a:pt x="118" y="1925"/>
                </a:lnTo>
                <a:lnTo>
                  <a:pt x="106" y="1948"/>
                </a:lnTo>
                <a:lnTo>
                  <a:pt x="98" y="1971"/>
                </a:lnTo>
                <a:lnTo>
                  <a:pt x="90" y="1992"/>
                </a:lnTo>
                <a:lnTo>
                  <a:pt x="86" y="2011"/>
                </a:lnTo>
                <a:lnTo>
                  <a:pt x="83" y="2027"/>
                </a:lnTo>
                <a:lnTo>
                  <a:pt x="80" y="2043"/>
                </a:lnTo>
                <a:lnTo>
                  <a:pt x="80" y="2056"/>
                </a:lnTo>
                <a:lnTo>
                  <a:pt x="80" y="2056"/>
                </a:lnTo>
                <a:lnTo>
                  <a:pt x="79" y="2095"/>
                </a:lnTo>
                <a:lnTo>
                  <a:pt x="80" y="2148"/>
                </a:lnTo>
                <a:lnTo>
                  <a:pt x="80" y="2200"/>
                </a:lnTo>
                <a:lnTo>
                  <a:pt x="80" y="2235"/>
                </a:lnTo>
                <a:lnTo>
                  <a:pt x="80" y="2235"/>
                </a:lnTo>
                <a:lnTo>
                  <a:pt x="80" y="2263"/>
                </a:lnTo>
                <a:lnTo>
                  <a:pt x="82" y="2296"/>
                </a:lnTo>
                <a:lnTo>
                  <a:pt x="83" y="2333"/>
                </a:lnTo>
                <a:lnTo>
                  <a:pt x="92" y="2394"/>
                </a:lnTo>
                <a:lnTo>
                  <a:pt x="92" y="2423"/>
                </a:lnTo>
                <a:lnTo>
                  <a:pt x="92" y="2423"/>
                </a:lnTo>
                <a:lnTo>
                  <a:pt x="80" y="2423"/>
                </a:lnTo>
                <a:lnTo>
                  <a:pt x="53" y="2426"/>
                </a:lnTo>
                <a:lnTo>
                  <a:pt x="38" y="2428"/>
                </a:lnTo>
                <a:lnTo>
                  <a:pt x="24" y="2432"/>
                </a:lnTo>
                <a:lnTo>
                  <a:pt x="13" y="2436"/>
                </a:lnTo>
                <a:lnTo>
                  <a:pt x="9" y="2441"/>
                </a:lnTo>
                <a:lnTo>
                  <a:pt x="6" y="2444"/>
                </a:lnTo>
                <a:lnTo>
                  <a:pt x="6" y="2444"/>
                </a:lnTo>
                <a:lnTo>
                  <a:pt x="3" y="2452"/>
                </a:lnTo>
                <a:lnTo>
                  <a:pt x="2" y="2461"/>
                </a:lnTo>
                <a:lnTo>
                  <a:pt x="0" y="2471"/>
                </a:lnTo>
                <a:lnTo>
                  <a:pt x="0" y="2482"/>
                </a:lnTo>
                <a:lnTo>
                  <a:pt x="2" y="2492"/>
                </a:lnTo>
                <a:lnTo>
                  <a:pt x="5" y="2501"/>
                </a:lnTo>
                <a:lnTo>
                  <a:pt x="9" y="2509"/>
                </a:lnTo>
                <a:lnTo>
                  <a:pt x="15" y="2517"/>
                </a:lnTo>
                <a:lnTo>
                  <a:pt x="15" y="2517"/>
                </a:lnTo>
                <a:lnTo>
                  <a:pt x="21" y="2521"/>
                </a:lnTo>
                <a:lnTo>
                  <a:pt x="31" y="2524"/>
                </a:lnTo>
                <a:lnTo>
                  <a:pt x="64" y="2531"/>
                </a:lnTo>
                <a:lnTo>
                  <a:pt x="108" y="2538"/>
                </a:lnTo>
                <a:lnTo>
                  <a:pt x="156" y="2544"/>
                </a:lnTo>
                <a:lnTo>
                  <a:pt x="204" y="2549"/>
                </a:lnTo>
                <a:lnTo>
                  <a:pt x="246" y="2553"/>
                </a:lnTo>
                <a:lnTo>
                  <a:pt x="278" y="2555"/>
                </a:lnTo>
                <a:lnTo>
                  <a:pt x="287" y="2555"/>
                </a:lnTo>
                <a:lnTo>
                  <a:pt x="291" y="2553"/>
                </a:lnTo>
                <a:lnTo>
                  <a:pt x="291" y="2553"/>
                </a:lnTo>
                <a:lnTo>
                  <a:pt x="293" y="2552"/>
                </a:lnTo>
                <a:lnTo>
                  <a:pt x="294" y="2549"/>
                </a:lnTo>
                <a:lnTo>
                  <a:pt x="295" y="2541"/>
                </a:lnTo>
                <a:lnTo>
                  <a:pt x="297" y="2520"/>
                </a:lnTo>
                <a:lnTo>
                  <a:pt x="295" y="2498"/>
                </a:lnTo>
                <a:lnTo>
                  <a:pt x="295" y="2489"/>
                </a:lnTo>
                <a:lnTo>
                  <a:pt x="295" y="2489"/>
                </a:lnTo>
                <a:lnTo>
                  <a:pt x="297" y="2487"/>
                </a:lnTo>
                <a:lnTo>
                  <a:pt x="301" y="2483"/>
                </a:lnTo>
                <a:lnTo>
                  <a:pt x="306" y="2474"/>
                </a:lnTo>
                <a:lnTo>
                  <a:pt x="307" y="2468"/>
                </a:lnTo>
                <a:lnTo>
                  <a:pt x="307" y="2460"/>
                </a:lnTo>
                <a:lnTo>
                  <a:pt x="307" y="2460"/>
                </a:lnTo>
                <a:lnTo>
                  <a:pt x="316" y="2292"/>
                </a:lnTo>
                <a:lnTo>
                  <a:pt x="316" y="2292"/>
                </a:lnTo>
                <a:lnTo>
                  <a:pt x="316" y="2243"/>
                </a:lnTo>
                <a:lnTo>
                  <a:pt x="317" y="2140"/>
                </a:lnTo>
                <a:lnTo>
                  <a:pt x="319" y="2082"/>
                </a:lnTo>
                <a:lnTo>
                  <a:pt x="323" y="2024"/>
                </a:lnTo>
                <a:lnTo>
                  <a:pt x="329" y="1971"/>
                </a:lnTo>
                <a:lnTo>
                  <a:pt x="332" y="1949"/>
                </a:lnTo>
                <a:lnTo>
                  <a:pt x="336" y="1931"/>
                </a:lnTo>
                <a:lnTo>
                  <a:pt x="336" y="1931"/>
                </a:lnTo>
                <a:lnTo>
                  <a:pt x="345" y="1888"/>
                </a:lnTo>
                <a:lnTo>
                  <a:pt x="355" y="1836"/>
                </a:lnTo>
                <a:lnTo>
                  <a:pt x="364" y="1779"/>
                </a:lnTo>
                <a:lnTo>
                  <a:pt x="371" y="1722"/>
                </a:lnTo>
                <a:lnTo>
                  <a:pt x="384" y="1624"/>
                </a:lnTo>
                <a:lnTo>
                  <a:pt x="389" y="1584"/>
                </a:lnTo>
                <a:lnTo>
                  <a:pt x="389" y="1584"/>
                </a:lnTo>
                <a:lnTo>
                  <a:pt x="405" y="1630"/>
                </a:lnTo>
                <a:lnTo>
                  <a:pt x="416" y="1667"/>
                </a:lnTo>
                <a:lnTo>
                  <a:pt x="419" y="1680"/>
                </a:lnTo>
                <a:lnTo>
                  <a:pt x="422" y="1690"/>
                </a:lnTo>
                <a:lnTo>
                  <a:pt x="422" y="1690"/>
                </a:lnTo>
                <a:lnTo>
                  <a:pt x="422" y="1712"/>
                </a:lnTo>
                <a:lnTo>
                  <a:pt x="421" y="1748"/>
                </a:lnTo>
                <a:lnTo>
                  <a:pt x="421" y="1793"/>
                </a:lnTo>
                <a:lnTo>
                  <a:pt x="422" y="1840"/>
                </a:lnTo>
                <a:lnTo>
                  <a:pt x="422" y="1840"/>
                </a:lnTo>
                <a:lnTo>
                  <a:pt x="423" y="1863"/>
                </a:lnTo>
                <a:lnTo>
                  <a:pt x="428" y="1885"/>
                </a:lnTo>
                <a:lnTo>
                  <a:pt x="435" y="1925"/>
                </a:lnTo>
                <a:lnTo>
                  <a:pt x="444" y="1955"/>
                </a:lnTo>
                <a:lnTo>
                  <a:pt x="445" y="1965"/>
                </a:lnTo>
                <a:lnTo>
                  <a:pt x="445" y="1971"/>
                </a:lnTo>
                <a:lnTo>
                  <a:pt x="445" y="1971"/>
                </a:lnTo>
                <a:lnTo>
                  <a:pt x="444" y="1976"/>
                </a:lnTo>
                <a:lnTo>
                  <a:pt x="438" y="1984"/>
                </a:lnTo>
                <a:lnTo>
                  <a:pt x="432" y="1998"/>
                </a:lnTo>
                <a:lnTo>
                  <a:pt x="423" y="2012"/>
                </a:lnTo>
                <a:lnTo>
                  <a:pt x="416" y="2031"/>
                </a:lnTo>
                <a:lnTo>
                  <a:pt x="409" y="2054"/>
                </a:lnTo>
                <a:lnTo>
                  <a:pt x="403" y="2081"/>
                </a:lnTo>
                <a:lnTo>
                  <a:pt x="402" y="2094"/>
                </a:lnTo>
                <a:lnTo>
                  <a:pt x="402" y="2110"/>
                </a:lnTo>
                <a:lnTo>
                  <a:pt x="402" y="2110"/>
                </a:lnTo>
                <a:lnTo>
                  <a:pt x="400" y="2190"/>
                </a:lnTo>
                <a:lnTo>
                  <a:pt x="399" y="2210"/>
                </a:lnTo>
                <a:lnTo>
                  <a:pt x="397" y="2228"/>
                </a:lnTo>
                <a:lnTo>
                  <a:pt x="397" y="2228"/>
                </a:lnTo>
                <a:lnTo>
                  <a:pt x="396" y="2241"/>
                </a:lnTo>
                <a:lnTo>
                  <a:pt x="396" y="2264"/>
                </a:lnTo>
                <a:lnTo>
                  <a:pt x="399" y="2320"/>
                </a:lnTo>
                <a:lnTo>
                  <a:pt x="403" y="2374"/>
                </a:lnTo>
                <a:lnTo>
                  <a:pt x="405" y="2399"/>
                </a:lnTo>
                <a:lnTo>
                  <a:pt x="405" y="2399"/>
                </a:lnTo>
                <a:lnTo>
                  <a:pt x="406" y="2400"/>
                </a:lnTo>
                <a:lnTo>
                  <a:pt x="409" y="2401"/>
                </a:lnTo>
                <a:lnTo>
                  <a:pt x="413" y="2403"/>
                </a:lnTo>
                <a:lnTo>
                  <a:pt x="422" y="2403"/>
                </a:lnTo>
                <a:lnTo>
                  <a:pt x="422" y="2403"/>
                </a:lnTo>
                <a:lnTo>
                  <a:pt x="418" y="2416"/>
                </a:lnTo>
                <a:lnTo>
                  <a:pt x="409" y="2448"/>
                </a:lnTo>
                <a:lnTo>
                  <a:pt x="405" y="2466"/>
                </a:lnTo>
                <a:lnTo>
                  <a:pt x="403" y="2482"/>
                </a:lnTo>
                <a:lnTo>
                  <a:pt x="403" y="2496"/>
                </a:lnTo>
                <a:lnTo>
                  <a:pt x="403" y="2501"/>
                </a:lnTo>
                <a:lnTo>
                  <a:pt x="405" y="2505"/>
                </a:lnTo>
                <a:lnTo>
                  <a:pt x="405" y="2505"/>
                </a:lnTo>
                <a:lnTo>
                  <a:pt x="412" y="2511"/>
                </a:lnTo>
                <a:lnTo>
                  <a:pt x="421" y="2514"/>
                </a:lnTo>
                <a:lnTo>
                  <a:pt x="431" y="2517"/>
                </a:lnTo>
                <a:lnTo>
                  <a:pt x="442" y="2520"/>
                </a:lnTo>
                <a:lnTo>
                  <a:pt x="461" y="2521"/>
                </a:lnTo>
                <a:lnTo>
                  <a:pt x="470" y="2521"/>
                </a:lnTo>
                <a:lnTo>
                  <a:pt x="470" y="2521"/>
                </a:lnTo>
                <a:lnTo>
                  <a:pt x="476" y="2524"/>
                </a:lnTo>
                <a:lnTo>
                  <a:pt x="490" y="2528"/>
                </a:lnTo>
                <a:lnTo>
                  <a:pt x="502" y="2531"/>
                </a:lnTo>
                <a:lnTo>
                  <a:pt x="515" y="2533"/>
                </a:lnTo>
                <a:lnTo>
                  <a:pt x="532" y="2534"/>
                </a:lnTo>
                <a:lnTo>
                  <a:pt x="551" y="2533"/>
                </a:lnTo>
                <a:lnTo>
                  <a:pt x="551" y="2533"/>
                </a:lnTo>
                <a:lnTo>
                  <a:pt x="572" y="2533"/>
                </a:lnTo>
                <a:lnTo>
                  <a:pt x="591" y="2534"/>
                </a:lnTo>
                <a:lnTo>
                  <a:pt x="624" y="2537"/>
                </a:lnTo>
                <a:lnTo>
                  <a:pt x="639" y="2537"/>
                </a:lnTo>
                <a:lnTo>
                  <a:pt x="644" y="2536"/>
                </a:lnTo>
                <a:lnTo>
                  <a:pt x="650" y="2534"/>
                </a:lnTo>
                <a:lnTo>
                  <a:pt x="655" y="2531"/>
                </a:lnTo>
                <a:lnTo>
                  <a:pt x="659" y="2528"/>
                </a:lnTo>
                <a:lnTo>
                  <a:pt x="663" y="2524"/>
                </a:lnTo>
                <a:lnTo>
                  <a:pt x="665" y="2517"/>
                </a:lnTo>
                <a:lnTo>
                  <a:pt x="665" y="2517"/>
                </a:lnTo>
                <a:lnTo>
                  <a:pt x="666" y="2509"/>
                </a:lnTo>
                <a:lnTo>
                  <a:pt x="666" y="2502"/>
                </a:lnTo>
                <a:lnTo>
                  <a:pt x="665" y="2493"/>
                </a:lnTo>
                <a:lnTo>
                  <a:pt x="662" y="2485"/>
                </a:lnTo>
                <a:lnTo>
                  <a:pt x="653" y="2467"/>
                </a:lnTo>
                <a:lnTo>
                  <a:pt x="642" y="2451"/>
                </a:lnTo>
                <a:lnTo>
                  <a:pt x="630" y="2435"/>
                </a:lnTo>
                <a:lnTo>
                  <a:pt x="620" y="2422"/>
                </a:lnTo>
                <a:lnTo>
                  <a:pt x="608" y="2412"/>
                </a:lnTo>
                <a:lnTo>
                  <a:pt x="608" y="2412"/>
                </a:lnTo>
                <a:lnTo>
                  <a:pt x="612" y="2382"/>
                </a:lnTo>
                <a:lnTo>
                  <a:pt x="615" y="2361"/>
                </a:lnTo>
                <a:lnTo>
                  <a:pt x="617" y="2346"/>
                </a:lnTo>
                <a:lnTo>
                  <a:pt x="617" y="2346"/>
                </a:lnTo>
                <a:lnTo>
                  <a:pt x="617" y="2340"/>
                </a:lnTo>
                <a:lnTo>
                  <a:pt x="618" y="2329"/>
                </a:lnTo>
                <a:lnTo>
                  <a:pt x="626" y="2295"/>
                </a:lnTo>
                <a:lnTo>
                  <a:pt x="634" y="2250"/>
                </a:lnTo>
                <a:lnTo>
                  <a:pt x="642" y="2203"/>
                </a:lnTo>
                <a:lnTo>
                  <a:pt x="642" y="2203"/>
                </a:lnTo>
                <a:lnTo>
                  <a:pt x="646" y="2145"/>
                </a:lnTo>
                <a:lnTo>
                  <a:pt x="650" y="2075"/>
                </a:lnTo>
                <a:lnTo>
                  <a:pt x="653" y="2014"/>
                </a:lnTo>
                <a:lnTo>
                  <a:pt x="653" y="1992"/>
                </a:lnTo>
                <a:lnTo>
                  <a:pt x="653" y="1979"/>
                </a:lnTo>
                <a:lnTo>
                  <a:pt x="653" y="1979"/>
                </a:lnTo>
                <a:lnTo>
                  <a:pt x="655" y="1955"/>
                </a:lnTo>
                <a:lnTo>
                  <a:pt x="658" y="1903"/>
                </a:lnTo>
                <a:lnTo>
                  <a:pt x="671" y="1751"/>
                </a:lnTo>
                <a:lnTo>
                  <a:pt x="684" y="1591"/>
                </a:lnTo>
                <a:lnTo>
                  <a:pt x="688" y="1530"/>
                </a:lnTo>
                <a:lnTo>
                  <a:pt x="690" y="1490"/>
                </a:lnTo>
                <a:lnTo>
                  <a:pt x="690" y="1490"/>
                </a:lnTo>
                <a:lnTo>
                  <a:pt x="690" y="1460"/>
                </a:lnTo>
                <a:lnTo>
                  <a:pt x="688" y="1422"/>
                </a:lnTo>
                <a:lnTo>
                  <a:pt x="684" y="1336"/>
                </a:lnTo>
                <a:lnTo>
                  <a:pt x="678" y="1260"/>
                </a:lnTo>
                <a:lnTo>
                  <a:pt x="675" y="1234"/>
                </a:lnTo>
                <a:lnTo>
                  <a:pt x="674" y="1220"/>
                </a:lnTo>
                <a:lnTo>
                  <a:pt x="674" y="1220"/>
                </a:lnTo>
                <a:lnTo>
                  <a:pt x="671" y="1193"/>
                </a:lnTo>
                <a:lnTo>
                  <a:pt x="666" y="1148"/>
                </a:lnTo>
                <a:lnTo>
                  <a:pt x="662" y="1086"/>
                </a:lnTo>
                <a:lnTo>
                  <a:pt x="662" y="1086"/>
                </a:lnTo>
                <a:lnTo>
                  <a:pt x="672" y="1056"/>
                </a:lnTo>
                <a:lnTo>
                  <a:pt x="697" y="980"/>
                </a:lnTo>
                <a:lnTo>
                  <a:pt x="711" y="935"/>
                </a:lnTo>
                <a:lnTo>
                  <a:pt x="724" y="888"/>
                </a:lnTo>
                <a:lnTo>
                  <a:pt x="733" y="844"/>
                </a:lnTo>
                <a:lnTo>
                  <a:pt x="736" y="824"/>
                </a:lnTo>
                <a:lnTo>
                  <a:pt x="739" y="805"/>
                </a:lnTo>
                <a:lnTo>
                  <a:pt x="739" y="805"/>
                </a:lnTo>
                <a:lnTo>
                  <a:pt x="739" y="786"/>
                </a:lnTo>
                <a:lnTo>
                  <a:pt x="739" y="769"/>
                </a:lnTo>
                <a:lnTo>
                  <a:pt x="736" y="731"/>
                </a:lnTo>
                <a:lnTo>
                  <a:pt x="729" y="693"/>
                </a:lnTo>
                <a:lnTo>
                  <a:pt x="722" y="658"/>
                </a:lnTo>
                <a:lnTo>
                  <a:pt x="713" y="626"/>
                </a:lnTo>
                <a:lnTo>
                  <a:pt x="706" y="599"/>
                </a:lnTo>
                <a:lnTo>
                  <a:pt x="698" y="572"/>
                </a:lnTo>
                <a:lnTo>
                  <a:pt x="698" y="572"/>
                </a:lnTo>
                <a:lnTo>
                  <a:pt x="695" y="566"/>
                </a:lnTo>
                <a:lnTo>
                  <a:pt x="691" y="554"/>
                </a:lnTo>
                <a:lnTo>
                  <a:pt x="674" y="522"/>
                </a:lnTo>
                <a:lnTo>
                  <a:pt x="655" y="487"/>
                </a:lnTo>
                <a:lnTo>
                  <a:pt x="644" y="473"/>
                </a:lnTo>
                <a:lnTo>
                  <a:pt x="637" y="462"/>
                </a:lnTo>
                <a:lnTo>
                  <a:pt x="637" y="462"/>
                </a:lnTo>
                <a:lnTo>
                  <a:pt x="631" y="458"/>
                </a:lnTo>
                <a:lnTo>
                  <a:pt x="624" y="452"/>
                </a:lnTo>
                <a:lnTo>
                  <a:pt x="601" y="439"/>
                </a:lnTo>
                <a:lnTo>
                  <a:pt x="570" y="426"/>
                </a:lnTo>
                <a:lnTo>
                  <a:pt x="538" y="413"/>
                </a:lnTo>
                <a:lnTo>
                  <a:pt x="480" y="389"/>
                </a:lnTo>
                <a:lnTo>
                  <a:pt x="454" y="381"/>
                </a:lnTo>
                <a:lnTo>
                  <a:pt x="425" y="319"/>
                </a:lnTo>
                <a:lnTo>
                  <a:pt x="402" y="308"/>
                </a:lnTo>
                <a:lnTo>
                  <a:pt x="402" y="295"/>
                </a:lnTo>
                <a:lnTo>
                  <a:pt x="402" y="295"/>
                </a:lnTo>
                <a:lnTo>
                  <a:pt x="407" y="295"/>
                </a:lnTo>
                <a:lnTo>
                  <a:pt x="412" y="292"/>
                </a:lnTo>
                <a:lnTo>
                  <a:pt x="418" y="287"/>
                </a:lnTo>
                <a:lnTo>
                  <a:pt x="418" y="287"/>
                </a:lnTo>
                <a:lnTo>
                  <a:pt x="419" y="282"/>
                </a:lnTo>
                <a:lnTo>
                  <a:pt x="422" y="273"/>
                </a:lnTo>
                <a:lnTo>
                  <a:pt x="425" y="249"/>
                </a:lnTo>
                <a:lnTo>
                  <a:pt x="426" y="226"/>
                </a:lnTo>
                <a:lnTo>
                  <a:pt x="425" y="213"/>
                </a:lnTo>
                <a:lnTo>
                  <a:pt x="425" y="213"/>
                </a:lnTo>
                <a:lnTo>
                  <a:pt x="423" y="209"/>
                </a:lnTo>
                <a:lnTo>
                  <a:pt x="421" y="204"/>
                </a:lnTo>
                <a:lnTo>
                  <a:pt x="418" y="201"/>
                </a:lnTo>
                <a:lnTo>
                  <a:pt x="418" y="201"/>
                </a:lnTo>
                <a:lnTo>
                  <a:pt x="416" y="185"/>
                </a:lnTo>
                <a:lnTo>
                  <a:pt x="412" y="147"/>
                </a:lnTo>
                <a:lnTo>
                  <a:pt x="406" y="105"/>
                </a:lnTo>
                <a:lnTo>
                  <a:pt x="402" y="88"/>
                </a:lnTo>
                <a:lnTo>
                  <a:pt x="397" y="75"/>
                </a:lnTo>
                <a:lnTo>
                  <a:pt x="397" y="75"/>
                </a:lnTo>
                <a:lnTo>
                  <a:pt x="386" y="57"/>
                </a:lnTo>
                <a:lnTo>
                  <a:pt x="380" y="48"/>
                </a:lnTo>
                <a:lnTo>
                  <a:pt x="373" y="41"/>
                </a:lnTo>
                <a:lnTo>
                  <a:pt x="364" y="34"/>
                </a:lnTo>
                <a:lnTo>
                  <a:pt x="355" y="28"/>
                </a:lnTo>
                <a:lnTo>
                  <a:pt x="346" y="22"/>
                </a:lnTo>
                <a:lnTo>
                  <a:pt x="336" y="18"/>
                </a:lnTo>
                <a:lnTo>
                  <a:pt x="336" y="18"/>
                </a:lnTo>
                <a:lnTo>
                  <a:pt x="317" y="10"/>
                </a:lnTo>
                <a:lnTo>
                  <a:pt x="304" y="6"/>
                </a:lnTo>
                <a:lnTo>
                  <a:pt x="284" y="2"/>
                </a:lnTo>
                <a:lnTo>
                  <a:pt x="284" y="2"/>
                </a:lnTo>
                <a:lnTo>
                  <a:pt x="274" y="0"/>
                </a:lnTo>
                <a:lnTo>
                  <a:pt x="268" y="0"/>
                </a:lnTo>
                <a:lnTo>
                  <a:pt x="263" y="2"/>
                </a:lnTo>
                <a:lnTo>
                  <a:pt x="246" y="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8"/>
          <p:cNvSpPr>
            <a:spLocks/>
          </p:cNvSpPr>
          <p:nvPr/>
        </p:nvSpPr>
        <p:spPr bwMode="auto">
          <a:xfrm>
            <a:off x="6570531" y="4658589"/>
            <a:ext cx="427598" cy="1676498"/>
          </a:xfrm>
          <a:custGeom>
            <a:avLst/>
            <a:gdLst>
              <a:gd name="T0" fmla="*/ 237 w 658"/>
              <a:gd name="T1" fmla="*/ 63 h 2572"/>
              <a:gd name="T2" fmla="*/ 202 w 658"/>
              <a:gd name="T3" fmla="*/ 147 h 2572"/>
              <a:gd name="T4" fmla="*/ 182 w 658"/>
              <a:gd name="T5" fmla="*/ 256 h 2572"/>
              <a:gd name="T6" fmla="*/ 192 w 658"/>
              <a:gd name="T7" fmla="*/ 312 h 2572"/>
              <a:gd name="T8" fmla="*/ 250 w 658"/>
              <a:gd name="T9" fmla="*/ 407 h 2572"/>
              <a:gd name="T10" fmla="*/ 265 w 658"/>
              <a:gd name="T11" fmla="*/ 431 h 2572"/>
              <a:gd name="T12" fmla="*/ 307 w 658"/>
              <a:gd name="T13" fmla="*/ 461 h 2572"/>
              <a:gd name="T14" fmla="*/ 291 w 658"/>
              <a:gd name="T15" fmla="*/ 501 h 2572"/>
              <a:gd name="T16" fmla="*/ 294 w 658"/>
              <a:gd name="T17" fmla="*/ 532 h 2572"/>
              <a:gd name="T18" fmla="*/ 300 w 658"/>
              <a:gd name="T19" fmla="*/ 587 h 2572"/>
              <a:gd name="T20" fmla="*/ 272 w 658"/>
              <a:gd name="T21" fmla="*/ 694 h 2572"/>
              <a:gd name="T22" fmla="*/ 170 w 658"/>
              <a:gd name="T23" fmla="*/ 942 h 2572"/>
              <a:gd name="T24" fmla="*/ 170 w 658"/>
              <a:gd name="T25" fmla="*/ 1187 h 2572"/>
              <a:gd name="T26" fmla="*/ 99 w 658"/>
              <a:gd name="T27" fmla="*/ 1401 h 2572"/>
              <a:gd name="T28" fmla="*/ 51 w 658"/>
              <a:gd name="T29" fmla="*/ 1531 h 2572"/>
              <a:gd name="T30" fmla="*/ 37 w 658"/>
              <a:gd name="T31" fmla="*/ 1624 h 2572"/>
              <a:gd name="T32" fmla="*/ 45 w 658"/>
              <a:gd name="T33" fmla="*/ 1671 h 2572"/>
              <a:gd name="T34" fmla="*/ 5 w 658"/>
              <a:gd name="T35" fmla="*/ 1825 h 2572"/>
              <a:gd name="T36" fmla="*/ 12 w 658"/>
              <a:gd name="T37" fmla="*/ 1921 h 2572"/>
              <a:gd name="T38" fmla="*/ 182 w 658"/>
              <a:gd name="T39" fmla="*/ 2276 h 2572"/>
              <a:gd name="T40" fmla="*/ 188 w 658"/>
              <a:gd name="T41" fmla="*/ 2401 h 2572"/>
              <a:gd name="T42" fmla="*/ 89 w 658"/>
              <a:gd name="T43" fmla="*/ 2416 h 2572"/>
              <a:gd name="T44" fmla="*/ 32 w 658"/>
              <a:gd name="T45" fmla="*/ 2436 h 2572"/>
              <a:gd name="T46" fmla="*/ 6 w 658"/>
              <a:gd name="T47" fmla="*/ 2475 h 2572"/>
              <a:gd name="T48" fmla="*/ 66 w 658"/>
              <a:gd name="T49" fmla="*/ 2509 h 2572"/>
              <a:gd name="T50" fmla="*/ 140 w 658"/>
              <a:gd name="T51" fmla="*/ 2545 h 2572"/>
              <a:gd name="T52" fmla="*/ 197 w 658"/>
              <a:gd name="T53" fmla="*/ 2567 h 2572"/>
              <a:gd name="T54" fmla="*/ 306 w 658"/>
              <a:gd name="T55" fmla="*/ 2561 h 2572"/>
              <a:gd name="T56" fmla="*/ 393 w 658"/>
              <a:gd name="T57" fmla="*/ 2569 h 2572"/>
              <a:gd name="T58" fmla="*/ 431 w 658"/>
              <a:gd name="T59" fmla="*/ 2531 h 2572"/>
              <a:gd name="T60" fmla="*/ 499 w 658"/>
              <a:gd name="T61" fmla="*/ 2445 h 2572"/>
              <a:gd name="T62" fmla="*/ 557 w 658"/>
              <a:gd name="T63" fmla="*/ 2373 h 2572"/>
              <a:gd name="T64" fmla="*/ 470 w 658"/>
              <a:gd name="T65" fmla="*/ 2220 h 2572"/>
              <a:gd name="T66" fmla="*/ 464 w 658"/>
              <a:gd name="T67" fmla="*/ 2177 h 2572"/>
              <a:gd name="T68" fmla="*/ 512 w 658"/>
              <a:gd name="T69" fmla="*/ 2123 h 2572"/>
              <a:gd name="T70" fmla="*/ 556 w 658"/>
              <a:gd name="T71" fmla="*/ 2009 h 2572"/>
              <a:gd name="T72" fmla="*/ 581 w 658"/>
              <a:gd name="T73" fmla="*/ 1850 h 2572"/>
              <a:gd name="T74" fmla="*/ 585 w 658"/>
              <a:gd name="T75" fmla="*/ 1735 h 2572"/>
              <a:gd name="T76" fmla="*/ 594 w 658"/>
              <a:gd name="T77" fmla="*/ 1698 h 2572"/>
              <a:gd name="T78" fmla="*/ 515 w 658"/>
              <a:gd name="T79" fmla="*/ 1588 h 2572"/>
              <a:gd name="T80" fmla="*/ 554 w 658"/>
              <a:gd name="T81" fmla="*/ 1471 h 2572"/>
              <a:gd name="T82" fmla="*/ 598 w 658"/>
              <a:gd name="T83" fmla="*/ 1373 h 2572"/>
              <a:gd name="T84" fmla="*/ 611 w 658"/>
              <a:gd name="T85" fmla="*/ 1261 h 2572"/>
              <a:gd name="T86" fmla="*/ 642 w 658"/>
              <a:gd name="T87" fmla="*/ 1243 h 2572"/>
              <a:gd name="T88" fmla="*/ 624 w 658"/>
              <a:gd name="T89" fmla="*/ 1203 h 2572"/>
              <a:gd name="T90" fmla="*/ 627 w 658"/>
              <a:gd name="T91" fmla="*/ 1108 h 2572"/>
              <a:gd name="T92" fmla="*/ 644 w 658"/>
              <a:gd name="T93" fmla="*/ 851 h 2572"/>
              <a:gd name="T94" fmla="*/ 655 w 658"/>
              <a:gd name="T95" fmla="*/ 630 h 2572"/>
              <a:gd name="T96" fmla="*/ 617 w 658"/>
              <a:gd name="T97" fmla="*/ 522 h 2572"/>
              <a:gd name="T98" fmla="*/ 547 w 658"/>
              <a:gd name="T99" fmla="*/ 418 h 2572"/>
              <a:gd name="T100" fmla="*/ 514 w 658"/>
              <a:gd name="T101" fmla="*/ 290 h 2572"/>
              <a:gd name="T102" fmla="*/ 530 w 658"/>
              <a:gd name="T103" fmla="*/ 181 h 2572"/>
              <a:gd name="T104" fmla="*/ 498 w 658"/>
              <a:gd name="T105" fmla="*/ 83 h 2572"/>
              <a:gd name="T106" fmla="*/ 412 w 658"/>
              <a:gd name="T107" fmla="*/ 1 h 25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58" h="2572">
                <a:moveTo>
                  <a:pt x="313" y="16"/>
                </a:moveTo>
                <a:lnTo>
                  <a:pt x="313" y="16"/>
                </a:lnTo>
                <a:lnTo>
                  <a:pt x="243" y="57"/>
                </a:lnTo>
                <a:lnTo>
                  <a:pt x="243" y="57"/>
                </a:lnTo>
                <a:lnTo>
                  <a:pt x="240" y="58"/>
                </a:lnTo>
                <a:lnTo>
                  <a:pt x="237" y="63"/>
                </a:lnTo>
                <a:lnTo>
                  <a:pt x="233" y="73"/>
                </a:lnTo>
                <a:lnTo>
                  <a:pt x="221" y="100"/>
                </a:lnTo>
                <a:lnTo>
                  <a:pt x="211" y="130"/>
                </a:lnTo>
                <a:lnTo>
                  <a:pt x="207" y="140"/>
                </a:lnTo>
                <a:lnTo>
                  <a:pt x="202" y="147"/>
                </a:lnTo>
                <a:lnTo>
                  <a:pt x="202" y="147"/>
                </a:lnTo>
                <a:lnTo>
                  <a:pt x="200" y="153"/>
                </a:lnTo>
                <a:lnTo>
                  <a:pt x="197" y="163"/>
                </a:lnTo>
                <a:lnTo>
                  <a:pt x="189" y="186"/>
                </a:lnTo>
                <a:lnTo>
                  <a:pt x="182" y="217"/>
                </a:lnTo>
                <a:lnTo>
                  <a:pt x="182" y="217"/>
                </a:lnTo>
                <a:lnTo>
                  <a:pt x="182" y="256"/>
                </a:lnTo>
                <a:lnTo>
                  <a:pt x="185" y="284"/>
                </a:lnTo>
                <a:lnTo>
                  <a:pt x="186" y="296"/>
                </a:lnTo>
                <a:lnTo>
                  <a:pt x="188" y="300"/>
                </a:lnTo>
                <a:lnTo>
                  <a:pt x="188" y="300"/>
                </a:lnTo>
                <a:lnTo>
                  <a:pt x="191" y="306"/>
                </a:lnTo>
                <a:lnTo>
                  <a:pt x="192" y="312"/>
                </a:lnTo>
                <a:lnTo>
                  <a:pt x="192" y="331"/>
                </a:lnTo>
                <a:lnTo>
                  <a:pt x="192" y="356"/>
                </a:lnTo>
                <a:lnTo>
                  <a:pt x="223" y="360"/>
                </a:lnTo>
                <a:lnTo>
                  <a:pt x="227" y="391"/>
                </a:lnTo>
                <a:lnTo>
                  <a:pt x="250" y="407"/>
                </a:lnTo>
                <a:lnTo>
                  <a:pt x="250" y="407"/>
                </a:lnTo>
                <a:lnTo>
                  <a:pt x="250" y="410"/>
                </a:lnTo>
                <a:lnTo>
                  <a:pt x="252" y="414"/>
                </a:lnTo>
                <a:lnTo>
                  <a:pt x="256" y="423"/>
                </a:lnTo>
                <a:lnTo>
                  <a:pt x="259" y="427"/>
                </a:lnTo>
                <a:lnTo>
                  <a:pt x="265" y="431"/>
                </a:lnTo>
                <a:lnTo>
                  <a:pt x="265" y="431"/>
                </a:lnTo>
                <a:lnTo>
                  <a:pt x="271" y="436"/>
                </a:lnTo>
                <a:lnTo>
                  <a:pt x="280" y="440"/>
                </a:lnTo>
                <a:lnTo>
                  <a:pt x="296" y="447"/>
                </a:lnTo>
                <a:lnTo>
                  <a:pt x="301" y="452"/>
                </a:lnTo>
                <a:lnTo>
                  <a:pt x="306" y="458"/>
                </a:lnTo>
                <a:lnTo>
                  <a:pt x="307" y="461"/>
                </a:lnTo>
                <a:lnTo>
                  <a:pt x="307" y="463"/>
                </a:lnTo>
                <a:lnTo>
                  <a:pt x="307" y="468"/>
                </a:lnTo>
                <a:lnTo>
                  <a:pt x="306" y="472"/>
                </a:lnTo>
                <a:lnTo>
                  <a:pt x="306" y="472"/>
                </a:lnTo>
                <a:lnTo>
                  <a:pt x="297" y="490"/>
                </a:lnTo>
                <a:lnTo>
                  <a:pt x="291" y="501"/>
                </a:lnTo>
                <a:lnTo>
                  <a:pt x="287" y="510"/>
                </a:lnTo>
                <a:lnTo>
                  <a:pt x="285" y="517"/>
                </a:lnTo>
                <a:lnTo>
                  <a:pt x="285" y="517"/>
                </a:lnTo>
                <a:lnTo>
                  <a:pt x="287" y="520"/>
                </a:lnTo>
                <a:lnTo>
                  <a:pt x="290" y="526"/>
                </a:lnTo>
                <a:lnTo>
                  <a:pt x="294" y="532"/>
                </a:lnTo>
                <a:lnTo>
                  <a:pt x="298" y="541"/>
                </a:lnTo>
                <a:lnTo>
                  <a:pt x="303" y="549"/>
                </a:lnTo>
                <a:lnTo>
                  <a:pt x="304" y="561"/>
                </a:lnTo>
                <a:lnTo>
                  <a:pt x="304" y="574"/>
                </a:lnTo>
                <a:lnTo>
                  <a:pt x="303" y="580"/>
                </a:lnTo>
                <a:lnTo>
                  <a:pt x="300" y="587"/>
                </a:lnTo>
                <a:lnTo>
                  <a:pt x="300" y="587"/>
                </a:lnTo>
                <a:lnTo>
                  <a:pt x="294" y="603"/>
                </a:lnTo>
                <a:lnTo>
                  <a:pt x="290" y="618"/>
                </a:lnTo>
                <a:lnTo>
                  <a:pt x="281" y="650"/>
                </a:lnTo>
                <a:lnTo>
                  <a:pt x="272" y="694"/>
                </a:lnTo>
                <a:lnTo>
                  <a:pt x="272" y="694"/>
                </a:lnTo>
                <a:lnTo>
                  <a:pt x="253" y="736"/>
                </a:lnTo>
                <a:lnTo>
                  <a:pt x="220" y="815"/>
                </a:lnTo>
                <a:lnTo>
                  <a:pt x="186" y="895"/>
                </a:lnTo>
                <a:lnTo>
                  <a:pt x="175" y="926"/>
                </a:lnTo>
                <a:lnTo>
                  <a:pt x="172" y="936"/>
                </a:lnTo>
                <a:lnTo>
                  <a:pt x="170" y="942"/>
                </a:lnTo>
                <a:lnTo>
                  <a:pt x="170" y="942"/>
                </a:lnTo>
                <a:lnTo>
                  <a:pt x="173" y="984"/>
                </a:lnTo>
                <a:lnTo>
                  <a:pt x="178" y="1054"/>
                </a:lnTo>
                <a:lnTo>
                  <a:pt x="184" y="1147"/>
                </a:lnTo>
                <a:lnTo>
                  <a:pt x="170" y="1187"/>
                </a:lnTo>
                <a:lnTo>
                  <a:pt x="170" y="1187"/>
                </a:lnTo>
                <a:lnTo>
                  <a:pt x="160" y="1211"/>
                </a:lnTo>
                <a:lnTo>
                  <a:pt x="138" y="1271"/>
                </a:lnTo>
                <a:lnTo>
                  <a:pt x="125" y="1306"/>
                </a:lnTo>
                <a:lnTo>
                  <a:pt x="114" y="1343"/>
                </a:lnTo>
                <a:lnTo>
                  <a:pt x="104" y="1375"/>
                </a:lnTo>
                <a:lnTo>
                  <a:pt x="99" y="1401"/>
                </a:lnTo>
                <a:lnTo>
                  <a:pt x="99" y="1401"/>
                </a:lnTo>
                <a:lnTo>
                  <a:pt x="93" y="1423"/>
                </a:lnTo>
                <a:lnTo>
                  <a:pt x="88" y="1448"/>
                </a:lnTo>
                <a:lnTo>
                  <a:pt x="79" y="1471"/>
                </a:lnTo>
                <a:lnTo>
                  <a:pt x="69" y="1493"/>
                </a:lnTo>
                <a:lnTo>
                  <a:pt x="51" y="1531"/>
                </a:lnTo>
                <a:lnTo>
                  <a:pt x="42" y="1553"/>
                </a:lnTo>
                <a:lnTo>
                  <a:pt x="42" y="1553"/>
                </a:lnTo>
                <a:lnTo>
                  <a:pt x="38" y="1567"/>
                </a:lnTo>
                <a:lnTo>
                  <a:pt x="37" y="1586"/>
                </a:lnTo>
                <a:lnTo>
                  <a:pt x="35" y="1607"/>
                </a:lnTo>
                <a:lnTo>
                  <a:pt x="37" y="1624"/>
                </a:lnTo>
                <a:lnTo>
                  <a:pt x="37" y="1624"/>
                </a:lnTo>
                <a:lnTo>
                  <a:pt x="40" y="1637"/>
                </a:lnTo>
                <a:lnTo>
                  <a:pt x="44" y="1649"/>
                </a:lnTo>
                <a:lnTo>
                  <a:pt x="45" y="1660"/>
                </a:lnTo>
                <a:lnTo>
                  <a:pt x="47" y="1666"/>
                </a:lnTo>
                <a:lnTo>
                  <a:pt x="45" y="1671"/>
                </a:lnTo>
                <a:lnTo>
                  <a:pt x="45" y="1671"/>
                </a:lnTo>
                <a:lnTo>
                  <a:pt x="37" y="1701"/>
                </a:lnTo>
                <a:lnTo>
                  <a:pt x="28" y="1728"/>
                </a:lnTo>
                <a:lnTo>
                  <a:pt x="19" y="1758"/>
                </a:lnTo>
                <a:lnTo>
                  <a:pt x="11" y="1792"/>
                </a:lnTo>
                <a:lnTo>
                  <a:pt x="5" y="1825"/>
                </a:lnTo>
                <a:lnTo>
                  <a:pt x="0" y="1857"/>
                </a:lnTo>
                <a:lnTo>
                  <a:pt x="0" y="1872"/>
                </a:lnTo>
                <a:lnTo>
                  <a:pt x="2" y="1885"/>
                </a:lnTo>
                <a:lnTo>
                  <a:pt x="2" y="1885"/>
                </a:lnTo>
                <a:lnTo>
                  <a:pt x="5" y="1901"/>
                </a:lnTo>
                <a:lnTo>
                  <a:pt x="12" y="1921"/>
                </a:lnTo>
                <a:lnTo>
                  <a:pt x="21" y="1946"/>
                </a:lnTo>
                <a:lnTo>
                  <a:pt x="34" y="1975"/>
                </a:lnTo>
                <a:lnTo>
                  <a:pt x="63" y="2038"/>
                </a:lnTo>
                <a:lnTo>
                  <a:pt x="95" y="2105"/>
                </a:lnTo>
                <a:lnTo>
                  <a:pt x="154" y="2223"/>
                </a:lnTo>
                <a:lnTo>
                  <a:pt x="182" y="2276"/>
                </a:lnTo>
                <a:lnTo>
                  <a:pt x="217" y="2360"/>
                </a:lnTo>
                <a:lnTo>
                  <a:pt x="217" y="2360"/>
                </a:lnTo>
                <a:lnTo>
                  <a:pt x="214" y="2366"/>
                </a:lnTo>
                <a:lnTo>
                  <a:pt x="205" y="2381"/>
                </a:lnTo>
                <a:lnTo>
                  <a:pt x="194" y="2395"/>
                </a:lnTo>
                <a:lnTo>
                  <a:pt x="188" y="2401"/>
                </a:lnTo>
                <a:lnTo>
                  <a:pt x="182" y="2405"/>
                </a:lnTo>
                <a:lnTo>
                  <a:pt x="182" y="2405"/>
                </a:lnTo>
                <a:lnTo>
                  <a:pt x="172" y="2408"/>
                </a:lnTo>
                <a:lnTo>
                  <a:pt x="159" y="2411"/>
                </a:lnTo>
                <a:lnTo>
                  <a:pt x="124" y="2414"/>
                </a:lnTo>
                <a:lnTo>
                  <a:pt x="89" y="2416"/>
                </a:lnTo>
                <a:lnTo>
                  <a:pt x="69" y="2414"/>
                </a:lnTo>
                <a:lnTo>
                  <a:pt x="69" y="2414"/>
                </a:lnTo>
                <a:lnTo>
                  <a:pt x="61" y="2417"/>
                </a:lnTo>
                <a:lnTo>
                  <a:pt x="53" y="2422"/>
                </a:lnTo>
                <a:lnTo>
                  <a:pt x="42" y="2427"/>
                </a:lnTo>
                <a:lnTo>
                  <a:pt x="32" y="2436"/>
                </a:lnTo>
                <a:lnTo>
                  <a:pt x="22" y="2446"/>
                </a:lnTo>
                <a:lnTo>
                  <a:pt x="15" y="2457"/>
                </a:lnTo>
                <a:lnTo>
                  <a:pt x="9" y="2467"/>
                </a:lnTo>
                <a:lnTo>
                  <a:pt x="8" y="2471"/>
                </a:lnTo>
                <a:lnTo>
                  <a:pt x="6" y="2475"/>
                </a:lnTo>
                <a:lnTo>
                  <a:pt x="6" y="2475"/>
                </a:lnTo>
                <a:lnTo>
                  <a:pt x="8" y="2480"/>
                </a:lnTo>
                <a:lnTo>
                  <a:pt x="12" y="2484"/>
                </a:lnTo>
                <a:lnTo>
                  <a:pt x="18" y="2489"/>
                </a:lnTo>
                <a:lnTo>
                  <a:pt x="25" y="2493"/>
                </a:lnTo>
                <a:lnTo>
                  <a:pt x="44" y="2502"/>
                </a:lnTo>
                <a:lnTo>
                  <a:pt x="66" y="2509"/>
                </a:lnTo>
                <a:lnTo>
                  <a:pt x="106" y="2522"/>
                </a:lnTo>
                <a:lnTo>
                  <a:pt x="125" y="2526"/>
                </a:lnTo>
                <a:lnTo>
                  <a:pt x="125" y="2526"/>
                </a:lnTo>
                <a:lnTo>
                  <a:pt x="125" y="2529"/>
                </a:lnTo>
                <a:lnTo>
                  <a:pt x="130" y="2535"/>
                </a:lnTo>
                <a:lnTo>
                  <a:pt x="140" y="2545"/>
                </a:lnTo>
                <a:lnTo>
                  <a:pt x="149" y="2551"/>
                </a:lnTo>
                <a:lnTo>
                  <a:pt x="160" y="2559"/>
                </a:lnTo>
                <a:lnTo>
                  <a:pt x="160" y="2559"/>
                </a:lnTo>
                <a:lnTo>
                  <a:pt x="168" y="2561"/>
                </a:lnTo>
                <a:lnTo>
                  <a:pt x="176" y="2564"/>
                </a:lnTo>
                <a:lnTo>
                  <a:pt x="197" y="2567"/>
                </a:lnTo>
                <a:lnTo>
                  <a:pt x="218" y="2567"/>
                </a:lnTo>
                <a:lnTo>
                  <a:pt x="242" y="2566"/>
                </a:lnTo>
                <a:lnTo>
                  <a:pt x="280" y="2561"/>
                </a:lnTo>
                <a:lnTo>
                  <a:pt x="297" y="2559"/>
                </a:lnTo>
                <a:lnTo>
                  <a:pt x="297" y="2559"/>
                </a:lnTo>
                <a:lnTo>
                  <a:pt x="306" y="2561"/>
                </a:lnTo>
                <a:lnTo>
                  <a:pt x="329" y="2567"/>
                </a:lnTo>
                <a:lnTo>
                  <a:pt x="345" y="2570"/>
                </a:lnTo>
                <a:lnTo>
                  <a:pt x="361" y="2572"/>
                </a:lnTo>
                <a:lnTo>
                  <a:pt x="377" y="2572"/>
                </a:lnTo>
                <a:lnTo>
                  <a:pt x="393" y="2569"/>
                </a:lnTo>
                <a:lnTo>
                  <a:pt x="393" y="2569"/>
                </a:lnTo>
                <a:lnTo>
                  <a:pt x="402" y="2567"/>
                </a:lnTo>
                <a:lnTo>
                  <a:pt x="407" y="2563"/>
                </a:lnTo>
                <a:lnTo>
                  <a:pt x="413" y="2559"/>
                </a:lnTo>
                <a:lnTo>
                  <a:pt x="418" y="2554"/>
                </a:lnTo>
                <a:lnTo>
                  <a:pt x="426" y="2543"/>
                </a:lnTo>
                <a:lnTo>
                  <a:pt x="431" y="2531"/>
                </a:lnTo>
                <a:lnTo>
                  <a:pt x="435" y="2519"/>
                </a:lnTo>
                <a:lnTo>
                  <a:pt x="437" y="2509"/>
                </a:lnTo>
                <a:lnTo>
                  <a:pt x="438" y="2500"/>
                </a:lnTo>
                <a:lnTo>
                  <a:pt x="438" y="2500"/>
                </a:lnTo>
                <a:lnTo>
                  <a:pt x="457" y="2483"/>
                </a:lnTo>
                <a:lnTo>
                  <a:pt x="499" y="2445"/>
                </a:lnTo>
                <a:lnTo>
                  <a:pt x="541" y="2405"/>
                </a:lnTo>
                <a:lnTo>
                  <a:pt x="554" y="2389"/>
                </a:lnTo>
                <a:lnTo>
                  <a:pt x="559" y="2385"/>
                </a:lnTo>
                <a:lnTo>
                  <a:pt x="560" y="2381"/>
                </a:lnTo>
                <a:lnTo>
                  <a:pt x="560" y="2381"/>
                </a:lnTo>
                <a:lnTo>
                  <a:pt x="557" y="2373"/>
                </a:lnTo>
                <a:lnTo>
                  <a:pt x="550" y="2359"/>
                </a:lnTo>
                <a:lnTo>
                  <a:pt x="530" y="2324"/>
                </a:lnTo>
                <a:lnTo>
                  <a:pt x="499" y="2276"/>
                </a:lnTo>
                <a:lnTo>
                  <a:pt x="499" y="2276"/>
                </a:lnTo>
                <a:lnTo>
                  <a:pt x="482" y="2245"/>
                </a:lnTo>
                <a:lnTo>
                  <a:pt x="470" y="2220"/>
                </a:lnTo>
                <a:lnTo>
                  <a:pt x="464" y="2210"/>
                </a:lnTo>
                <a:lnTo>
                  <a:pt x="463" y="2203"/>
                </a:lnTo>
                <a:lnTo>
                  <a:pt x="463" y="2203"/>
                </a:lnTo>
                <a:lnTo>
                  <a:pt x="461" y="2196"/>
                </a:lnTo>
                <a:lnTo>
                  <a:pt x="463" y="2190"/>
                </a:lnTo>
                <a:lnTo>
                  <a:pt x="464" y="2177"/>
                </a:lnTo>
                <a:lnTo>
                  <a:pt x="467" y="2162"/>
                </a:lnTo>
                <a:lnTo>
                  <a:pt x="467" y="2162"/>
                </a:lnTo>
                <a:lnTo>
                  <a:pt x="474" y="2156"/>
                </a:lnTo>
                <a:lnTo>
                  <a:pt x="492" y="2143"/>
                </a:lnTo>
                <a:lnTo>
                  <a:pt x="502" y="2134"/>
                </a:lnTo>
                <a:lnTo>
                  <a:pt x="512" y="2123"/>
                </a:lnTo>
                <a:lnTo>
                  <a:pt x="521" y="2111"/>
                </a:lnTo>
                <a:lnTo>
                  <a:pt x="530" y="2098"/>
                </a:lnTo>
                <a:lnTo>
                  <a:pt x="530" y="2098"/>
                </a:lnTo>
                <a:lnTo>
                  <a:pt x="537" y="2077"/>
                </a:lnTo>
                <a:lnTo>
                  <a:pt x="546" y="2047"/>
                </a:lnTo>
                <a:lnTo>
                  <a:pt x="556" y="2009"/>
                </a:lnTo>
                <a:lnTo>
                  <a:pt x="565" y="1968"/>
                </a:lnTo>
                <a:lnTo>
                  <a:pt x="572" y="1929"/>
                </a:lnTo>
                <a:lnTo>
                  <a:pt x="578" y="1892"/>
                </a:lnTo>
                <a:lnTo>
                  <a:pt x="581" y="1865"/>
                </a:lnTo>
                <a:lnTo>
                  <a:pt x="582" y="1856"/>
                </a:lnTo>
                <a:lnTo>
                  <a:pt x="581" y="1850"/>
                </a:lnTo>
                <a:lnTo>
                  <a:pt x="581" y="1850"/>
                </a:lnTo>
                <a:lnTo>
                  <a:pt x="576" y="1827"/>
                </a:lnTo>
                <a:lnTo>
                  <a:pt x="573" y="1798"/>
                </a:lnTo>
                <a:lnTo>
                  <a:pt x="570" y="1760"/>
                </a:lnTo>
                <a:lnTo>
                  <a:pt x="570" y="1760"/>
                </a:lnTo>
                <a:lnTo>
                  <a:pt x="585" y="1735"/>
                </a:lnTo>
                <a:lnTo>
                  <a:pt x="597" y="1716"/>
                </a:lnTo>
                <a:lnTo>
                  <a:pt x="602" y="1703"/>
                </a:lnTo>
                <a:lnTo>
                  <a:pt x="602" y="1703"/>
                </a:lnTo>
                <a:lnTo>
                  <a:pt x="602" y="1701"/>
                </a:lnTo>
                <a:lnTo>
                  <a:pt x="599" y="1701"/>
                </a:lnTo>
                <a:lnTo>
                  <a:pt x="594" y="1698"/>
                </a:lnTo>
                <a:lnTo>
                  <a:pt x="572" y="1697"/>
                </a:lnTo>
                <a:lnTo>
                  <a:pt x="540" y="1698"/>
                </a:lnTo>
                <a:lnTo>
                  <a:pt x="514" y="1620"/>
                </a:lnTo>
                <a:lnTo>
                  <a:pt x="514" y="1620"/>
                </a:lnTo>
                <a:lnTo>
                  <a:pt x="514" y="1617"/>
                </a:lnTo>
                <a:lnTo>
                  <a:pt x="515" y="1588"/>
                </a:lnTo>
                <a:lnTo>
                  <a:pt x="515" y="1588"/>
                </a:lnTo>
                <a:lnTo>
                  <a:pt x="515" y="1525"/>
                </a:lnTo>
                <a:lnTo>
                  <a:pt x="515" y="1525"/>
                </a:lnTo>
                <a:lnTo>
                  <a:pt x="528" y="1509"/>
                </a:lnTo>
                <a:lnTo>
                  <a:pt x="540" y="1491"/>
                </a:lnTo>
                <a:lnTo>
                  <a:pt x="554" y="1471"/>
                </a:lnTo>
                <a:lnTo>
                  <a:pt x="569" y="1446"/>
                </a:lnTo>
                <a:lnTo>
                  <a:pt x="583" y="1421"/>
                </a:lnTo>
                <a:lnTo>
                  <a:pt x="589" y="1408"/>
                </a:lnTo>
                <a:lnTo>
                  <a:pt x="594" y="1397"/>
                </a:lnTo>
                <a:lnTo>
                  <a:pt x="597" y="1385"/>
                </a:lnTo>
                <a:lnTo>
                  <a:pt x="598" y="1373"/>
                </a:lnTo>
                <a:lnTo>
                  <a:pt x="598" y="1373"/>
                </a:lnTo>
                <a:lnTo>
                  <a:pt x="602" y="1332"/>
                </a:lnTo>
                <a:lnTo>
                  <a:pt x="604" y="1296"/>
                </a:lnTo>
                <a:lnTo>
                  <a:pt x="604" y="1261"/>
                </a:lnTo>
                <a:lnTo>
                  <a:pt x="604" y="1261"/>
                </a:lnTo>
                <a:lnTo>
                  <a:pt x="611" y="1261"/>
                </a:lnTo>
                <a:lnTo>
                  <a:pt x="618" y="1260"/>
                </a:lnTo>
                <a:lnTo>
                  <a:pt x="626" y="1258"/>
                </a:lnTo>
                <a:lnTo>
                  <a:pt x="633" y="1255"/>
                </a:lnTo>
                <a:lnTo>
                  <a:pt x="639" y="1251"/>
                </a:lnTo>
                <a:lnTo>
                  <a:pt x="642" y="1248"/>
                </a:lnTo>
                <a:lnTo>
                  <a:pt x="642" y="1243"/>
                </a:lnTo>
                <a:lnTo>
                  <a:pt x="642" y="1239"/>
                </a:lnTo>
                <a:lnTo>
                  <a:pt x="640" y="1233"/>
                </a:lnTo>
                <a:lnTo>
                  <a:pt x="640" y="1233"/>
                </a:lnTo>
                <a:lnTo>
                  <a:pt x="637" y="1225"/>
                </a:lnTo>
                <a:lnTo>
                  <a:pt x="633" y="1216"/>
                </a:lnTo>
                <a:lnTo>
                  <a:pt x="624" y="1203"/>
                </a:lnTo>
                <a:lnTo>
                  <a:pt x="621" y="1197"/>
                </a:lnTo>
                <a:lnTo>
                  <a:pt x="618" y="1191"/>
                </a:lnTo>
                <a:lnTo>
                  <a:pt x="618" y="1185"/>
                </a:lnTo>
                <a:lnTo>
                  <a:pt x="618" y="1178"/>
                </a:lnTo>
                <a:lnTo>
                  <a:pt x="618" y="1178"/>
                </a:lnTo>
                <a:lnTo>
                  <a:pt x="627" y="1108"/>
                </a:lnTo>
                <a:lnTo>
                  <a:pt x="633" y="1066"/>
                </a:lnTo>
                <a:lnTo>
                  <a:pt x="636" y="1041"/>
                </a:lnTo>
                <a:lnTo>
                  <a:pt x="636" y="1041"/>
                </a:lnTo>
                <a:lnTo>
                  <a:pt x="640" y="876"/>
                </a:lnTo>
                <a:lnTo>
                  <a:pt x="640" y="876"/>
                </a:lnTo>
                <a:lnTo>
                  <a:pt x="644" y="851"/>
                </a:lnTo>
                <a:lnTo>
                  <a:pt x="652" y="790"/>
                </a:lnTo>
                <a:lnTo>
                  <a:pt x="655" y="752"/>
                </a:lnTo>
                <a:lnTo>
                  <a:pt x="658" y="710"/>
                </a:lnTo>
                <a:lnTo>
                  <a:pt x="658" y="669"/>
                </a:lnTo>
                <a:lnTo>
                  <a:pt x="655" y="630"/>
                </a:lnTo>
                <a:lnTo>
                  <a:pt x="655" y="630"/>
                </a:lnTo>
                <a:lnTo>
                  <a:pt x="652" y="612"/>
                </a:lnTo>
                <a:lnTo>
                  <a:pt x="647" y="593"/>
                </a:lnTo>
                <a:lnTo>
                  <a:pt x="642" y="574"/>
                </a:lnTo>
                <a:lnTo>
                  <a:pt x="634" y="557"/>
                </a:lnTo>
                <a:lnTo>
                  <a:pt x="626" y="539"/>
                </a:lnTo>
                <a:lnTo>
                  <a:pt x="617" y="522"/>
                </a:lnTo>
                <a:lnTo>
                  <a:pt x="598" y="491"/>
                </a:lnTo>
                <a:lnTo>
                  <a:pt x="579" y="463"/>
                </a:lnTo>
                <a:lnTo>
                  <a:pt x="563" y="442"/>
                </a:lnTo>
                <a:lnTo>
                  <a:pt x="551" y="426"/>
                </a:lnTo>
                <a:lnTo>
                  <a:pt x="547" y="418"/>
                </a:lnTo>
                <a:lnTo>
                  <a:pt x="547" y="418"/>
                </a:lnTo>
                <a:lnTo>
                  <a:pt x="535" y="376"/>
                </a:lnTo>
                <a:lnTo>
                  <a:pt x="527" y="344"/>
                </a:lnTo>
                <a:lnTo>
                  <a:pt x="514" y="322"/>
                </a:lnTo>
                <a:lnTo>
                  <a:pt x="511" y="297"/>
                </a:lnTo>
                <a:lnTo>
                  <a:pt x="511" y="297"/>
                </a:lnTo>
                <a:lnTo>
                  <a:pt x="514" y="290"/>
                </a:lnTo>
                <a:lnTo>
                  <a:pt x="521" y="270"/>
                </a:lnTo>
                <a:lnTo>
                  <a:pt x="528" y="242"/>
                </a:lnTo>
                <a:lnTo>
                  <a:pt x="530" y="227"/>
                </a:lnTo>
                <a:lnTo>
                  <a:pt x="531" y="213"/>
                </a:lnTo>
                <a:lnTo>
                  <a:pt x="531" y="213"/>
                </a:lnTo>
                <a:lnTo>
                  <a:pt x="530" y="181"/>
                </a:lnTo>
                <a:lnTo>
                  <a:pt x="528" y="165"/>
                </a:lnTo>
                <a:lnTo>
                  <a:pt x="525" y="147"/>
                </a:lnTo>
                <a:lnTo>
                  <a:pt x="521" y="130"/>
                </a:lnTo>
                <a:lnTo>
                  <a:pt x="515" y="112"/>
                </a:lnTo>
                <a:lnTo>
                  <a:pt x="506" y="98"/>
                </a:lnTo>
                <a:lnTo>
                  <a:pt x="498" y="83"/>
                </a:lnTo>
                <a:lnTo>
                  <a:pt x="498" y="83"/>
                </a:lnTo>
                <a:lnTo>
                  <a:pt x="474" y="55"/>
                </a:lnTo>
                <a:lnTo>
                  <a:pt x="450" y="30"/>
                </a:lnTo>
                <a:lnTo>
                  <a:pt x="426" y="10"/>
                </a:lnTo>
                <a:lnTo>
                  <a:pt x="418" y="4"/>
                </a:lnTo>
                <a:lnTo>
                  <a:pt x="412" y="1"/>
                </a:lnTo>
                <a:lnTo>
                  <a:pt x="412" y="1"/>
                </a:lnTo>
                <a:lnTo>
                  <a:pt x="393" y="0"/>
                </a:lnTo>
                <a:lnTo>
                  <a:pt x="367" y="0"/>
                </a:lnTo>
                <a:lnTo>
                  <a:pt x="333" y="0"/>
                </a:lnTo>
                <a:lnTo>
                  <a:pt x="313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51"/>
          <p:cNvSpPr>
            <a:spLocks/>
          </p:cNvSpPr>
          <p:nvPr/>
        </p:nvSpPr>
        <p:spPr bwMode="auto">
          <a:xfrm>
            <a:off x="2787389" y="4692094"/>
            <a:ext cx="509728" cy="1654337"/>
          </a:xfrm>
          <a:custGeom>
            <a:avLst/>
            <a:gdLst>
              <a:gd name="T0" fmla="*/ 118 w 781"/>
              <a:gd name="T1" fmla="*/ 68 h 2538"/>
              <a:gd name="T2" fmla="*/ 118 w 781"/>
              <a:gd name="T3" fmla="*/ 84 h 2538"/>
              <a:gd name="T4" fmla="*/ 126 w 781"/>
              <a:gd name="T5" fmla="*/ 228 h 2538"/>
              <a:gd name="T6" fmla="*/ 177 w 781"/>
              <a:gd name="T7" fmla="*/ 381 h 2538"/>
              <a:gd name="T8" fmla="*/ 169 w 781"/>
              <a:gd name="T9" fmla="*/ 432 h 2538"/>
              <a:gd name="T10" fmla="*/ 160 w 781"/>
              <a:gd name="T11" fmla="*/ 501 h 2538"/>
              <a:gd name="T12" fmla="*/ 30 w 781"/>
              <a:gd name="T13" fmla="*/ 611 h 2538"/>
              <a:gd name="T14" fmla="*/ 8 w 781"/>
              <a:gd name="T15" fmla="*/ 833 h 2538"/>
              <a:gd name="T16" fmla="*/ 16 w 781"/>
              <a:gd name="T17" fmla="*/ 891 h 2538"/>
              <a:gd name="T18" fmla="*/ 59 w 781"/>
              <a:gd name="T19" fmla="*/ 1044 h 2538"/>
              <a:gd name="T20" fmla="*/ 51 w 781"/>
              <a:gd name="T21" fmla="*/ 1342 h 2538"/>
              <a:gd name="T22" fmla="*/ 126 w 781"/>
              <a:gd name="T23" fmla="*/ 1434 h 2538"/>
              <a:gd name="T24" fmla="*/ 126 w 781"/>
              <a:gd name="T25" fmla="*/ 1756 h 2538"/>
              <a:gd name="T26" fmla="*/ 153 w 781"/>
              <a:gd name="T27" fmla="*/ 1893 h 2538"/>
              <a:gd name="T28" fmla="*/ 220 w 781"/>
              <a:gd name="T29" fmla="*/ 2227 h 2538"/>
              <a:gd name="T30" fmla="*/ 237 w 781"/>
              <a:gd name="T31" fmla="*/ 2398 h 2538"/>
              <a:gd name="T32" fmla="*/ 119 w 781"/>
              <a:gd name="T33" fmla="*/ 2500 h 2538"/>
              <a:gd name="T34" fmla="*/ 145 w 781"/>
              <a:gd name="T35" fmla="*/ 2536 h 2538"/>
              <a:gd name="T36" fmla="*/ 313 w 781"/>
              <a:gd name="T37" fmla="*/ 2511 h 2538"/>
              <a:gd name="T38" fmla="*/ 373 w 781"/>
              <a:gd name="T39" fmla="*/ 2500 h 2538"/>
              <a:gd name="T40" fmla="*/ 339 w 781"/>
              <a:gd name="T41" fmla="*/ 2392 h 2538"/>
              <a:gd name="T42" fmla="*/ 331 w 781"/>
              <a:gd name="T43" fmla="*/ 2155 h 2538"/>
              <a:gd name="T44" fmla="*/ 360 w 781"/>
              <a:gd name="T45" fmla="*/ 1984 h 2538"/>
              <a:gd name="T46" fmla="*/ 364 w 781"/>
              <a:gd name="T47" fmla="*/ 1697 h 2538"/>
              <a:gd name="T48" fmla="*/ 373 w 781"/>
              <a:gd name="T49" fmla="*/ 1596 h 2538"/>
              <a:gd name="T50" fmla="*/ 500 w 781"/>
              <a:gd name="T51" fmla="*/ 1815 h 2538"/>
              <a:gd name="T52" fmla="*/ 545 w 781"/>
              <a:gd name="T53" fmla="*/ 2069 h 2538"/>
              <a:gd name="T54" fmla="*/ 595 w 781"/>
              <a:gd name="T55" fmla="*/ 2121 h 2538"/>
              <a:gd name="T56" fmla="*/ 611 w 781"/>
              <a:gd name="T57" fmla="*/ 2341 h 2538"/>
              <a:gd name="T58" fmla="*/ 526 w 781"/>
              <a:gd name="T59" fmla="*/ 2460 h 2538"/>
              <a:gd name="T60" fmla="*/ 503 w 781"/>
              <a:gd name="T61" fmla="*/ 2511 h 2538"/>
              <a:gd name="T62" fmla="*/ 672 w 781"/>
              <a:gd name="T63" fmla="*/ 2517 h 2538"/>
              <a:gd name="T64" fmla="*/ 733 w 781"/>
              <a:gd name="T65" fmla="*/ 2508 h 2538"/>
              <a:gd name="T66" fmla="*/ 721 w 781"/>
              <a:gd name="T67" fmla="*/ 2418 h 2538"/>
              <a:gd name="T68" fmla="*/ 724 w 781"/>
              <a:gd name="T69" fmla="*/ 2223 h 2538"/>
              <a:gd name="T70" fmla="*/ 730 w 781"/>
              <a:gd name="T71" fmla="*/ 2037 h 2538"/>
              <a:gd name="T72" fmla="*/ 755 w 781"/>
              <a:gd name="T73" fmla="*/ 2028 h 2538"/>
              <a:gd name="T74" fmla="*/ 679 w 781"/>
              <a:gd name="T75" fmla="*/ 1697 h 2538"/>
              <a:gd name="T76" fmla="*/ 627 w 781"/>
              <a:gd name="T77" fmla="*/ 1502 h 2538"/>
              <a:gd name="T78" fmla="*/ 640 w 781"/>
              <a:gd name="T79" fmla="*/ 1387 h 2538"/>
              <a:gd name="T80" fmla="*/ 666 w 781"/>
              <a:gd name="T81" fmla="*/ 1264 h 2538"/>
              <a:gd name="T82" fmla="*/ 653 w 781"/>
              <a:gd name="T83" fmla="*/ 1001 h 2538"/>
              <a:gd name="T84" fmla="*/ 721 w 781"/>
              <a:gd name="T85" fmla="*/ 984 h 2538"/>
              <a:gd name="T86" fmla="*/ 774 w 781"/>
              <a:gd name="T87" fmla="*/ 942 h 2538"/>
              <a:gd name="T88" fmla="*/ 780 w 781"/>
              <a:gd name="T89" fmla="*/ 870 h 2538"/>
              <a:gd name="T90" fmla="*/ 752 w 781"/>
              <a:gd name="T91" fmla="*/ 761 h 2538"/>
              <a:gd name="T92" fmla="*/ 755 w 781"/>
              <a:gd name="T93" fmla="*/ 678 h 2538"/>
              <a:gd name="T94" fmla="*/ 688 w 781"/>
              <a:gd name="T95" fmla="*/ 568 h 2538"/>
              <a:gd name="T96" fmla="*/ 456 w 781"/>
              <a:gd name="T97" fmla="*/ 367 h 2538"/>
              <a:gd name="T98" fmla="*/ 396 w 781"/>
              <a:gd name="T99" fmla="*/ 317 h 2538"/>
              <a:gd name="T100" fmla="*/ 412 w 781"/>
              <a:gd name="T101" fmla="*/ 230 h 2538"/>
              <a:gd name="T102" fmla="*/ 415 w 781"/>
              <a:gd name="T103" fmla="*/ 170 h 2538"/>
              <a:gd name="T104" fmla="*/ 373 w 781"/>
              <a:gd name="T105" fmla="*/ 59 h 2538"/>
              <a:gd name="T106" fmla="*/ 266 w 781"/>
              <a:gd name="T107" fmla="*/ 8 h 2538"/>
              <a:gd name="T108" fmla="*/ 215 w 781"/>
              <a:gd name="T109" fmla="*/ 4 h 2538"/>
              <a:gd name="T110" fmla="*/ 160 w 781"/>
              <a:gd name="T111" fmla="*/ 33 h 2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81" h="2538">
                <a:moveTo>
                  <a:pt x="126" y="51"/>
                </a:moveTo>
                <a:lnTo>
                  <a:pt x="126" y="51"/>
                </a:lnTo>
                <a:lnTo>
                  <a:pt x="124" y="51"/>
                </a:lnTo>
                <a:lnTo>
                  <a:pt x="116" y="52"/>
                </a:lnTo>
                <a:lnTo>
                  <a:pt x="115" y="55"/>
                </a:lnTo>
                <a:lnTo>
                  <a:pt x="113" y="58"/>
                </a:lnTo>
                <a:lnTo>
                  <a:pt x="115" y="62"/>
                </a:lnTo>
                <a:lnTo>
                  <a:pt x="118" y="68"/>
                </a:lnTo>
                <a:lnTo>
                  <a:pt x="118" y="68"/>
                </a:lnTo>
                <a:lnTo>
                  <a:pt x="122" y="72"/>
                </a:lnTo>
                <a:lnTo>
                  <a:pt x="125" y="77"/>
                </a:lnTo>
                <a:lnTo>
                  <a:pt x="125" y="80"/>
                </a:lnTo>
                <a:lnTo>
                  <a:pt x="124" y="83"/>
                </a:lnTo>
                <a:lnTo>
                  <a:pt x="121" y="84"/>
                </a:lnTo>
                <a:lnTo>
                  <a:pt x="118" y="84"/>
                </a:lnTo>
                <a:lnTo>
                  <a:pt x="118" y="84"/>
                </a:lnTo>
                <a:lnTo>
                  <a:pt x="124" y="102"/>
                </a:lnTo>
                <a:lnTo>
                  <a:pt x="126" y="116"/>
                </a:lnTo>
                <a:lnTo>
                  <a:pt x="126" y="122"/>
                </a:lnTo>
                <a:lnTo>
                  <a:pt x="126" y="126"/>
                </a:lnTo>
                <a:lnTo>
                  <a:pt x="126" y="126"/>
                </a:lnTo>
                <a:lnTo>
                  <a:pt x="126" y="147"/>
                </a:lnTo>
                <a:lnTo>
                  <a:pt x="126" y="182"/>
                </a:lnTo>
                <a:lnTo>
                  <a:pt x="126" y="228"/>
                </a:lnTo>
                <a:lnTo>
                  <a:pt x="126" y="228"/>
                </a:lnTo>
                <a:lnTo>
                  <a:pt x="135" y="273"/>
                </a:lnTo>
                <a:lnTo>
                  <a:pt x="144" y="321"/>
                </a:lnTo>
                <a:lnTo>
                  <a:pt x="144" y="321"/>
                </a:lnTo>
                <a:lnTo>
                  <a:pt x="148" y="333"/>
                </a:lnTo>
                <a:lnTo>
                  <a:pt x="160" y="352"/>
                </a:lnTo>
                <a:lnTo>
                  <a:pt x="177" y="381"/>
                </a:lnTo>
                <a:lnTo>
                  <a:pt x="177" y="381"/>
                </a:lnTo>
                <a:lnTo>
                  <a:pt x="182" y="387"/>
                </a:lnTo>
                <a:lnTo>
                  <a:pt x="191" y="396"/>
                </a:lnTo>
                <a:lnTo>
                  <a:pt x="204" y="407"/>
                </a:lnTo>
                <a:lnTo>
                  <a:pt x="204" y="407"/>
                </a:lnTo>
                <a:lnTo>
                  <a:pt x="189" y="420"/>
                </a:lnTo>
                <a:lnTo>
                  <a:pt x="177" y="429"/>
                </a:lnTo>
                <a:lnTo>
                  <a:pt x="173" y="432"/>
                </a:lnTo>
                <a:lnTo>
                  <a:pt x="169" y="432"/>
                </a:lnTo>
                <a:lnTo>
                  <a:pt x="169" y="432"/>
                </a:lnTo>
                <a:lnTo>
                  <a:pt x="167" y="432"/>
                </a:lnTo>
                <a:lnTo>
                  <a:pt x="166" y="434"/>
                </a:lnTo>
                <a:lnTo>
                  <a:pt x="163" y="439"/>
                </a:lnTo>
                <a:lnTo>
                  <a:pt x="161" y="451"/>
                </a:lnTo>
                <a:lnTo>
                  <a:pt x="160" y="467"/>
                </a:lnTo>
                <a:lnTo>
                  <a:pt x="160" y="501"/>
                </a:lnTo>
                <a:lnTo>
                  <a:pt x="160" y="501"/>
                </a:lnTo>
                <a:lnTo>
                  <a:pt x="105" y="538"/>
                </a:lnTo>
                <a:lnTo>
                  <a:pt x="65" y="563"/>
                </a:lnTo>
                <a:lnTo>
                  <a:pt x="49" y="573"/>
                </a:lnTo>
                <a:lnTo>
                  <a:pt x="42" y="576"/>
                </a:lnTo>
                <a:lnTo>
                  <a:pt x="42" y="576"/>
                </a:lnTo>
                <a:lnTo>
                  <a:pt x="39" y="579"/>
                </a:lnTo>
                <a:lnTo>
                  <a:pt x="36" y="586"/>
                </a:lnTo>
                <a:lnTo>
                  <a:pt x="30" y="611"/>
                </a:lnTo>
                <a:lnTo>
                  <a:pt x="23" y="646"/>
                </a:lnTo>
                <a:lnTo>
                  <a:pt x="16" y="685"/>
                </a:lnTo>
                <a:lnTo>
                  <a:pt x="4" y="761"/>
                </a:lnTo>
                <a:lnTo>
                  <a:pt x="0" y="787"/>
                </a:lnTo>
                <a:lnTo>
                  <a:pt x="0" y="798"/>
                </a:lnTo>
                <a:lnTo>
                  <a:pt x="0" y="798"/>
                </a:lnTo>
                <a:lnTo>
                  <a:pt x="5" y="818"/>
                </a:lnTo>
                <a:lnTo>
                  <a:pt x="8" y="833"/>
                </a:lnTo>
                <a:lnTo>
                  <a:pt x="8" y="837"/>
                </a:lnTo>
                <a:lnTo>
                  <a:pt x="8" y="840"/>
                </a:lnTo>
                <a:lnTo>
                  <a:pt x="8" y="840"/>
                </a:lnTo>
                <a:lnTo>
                  <a:pt x="7" y="843"/>
                </a:lnTo>
                <a:lnTo>
                  <a:pt x="7" y="849"/>
                </a:lnTo>
                <a:lnTo>
                  <a:pt x="10" y="865"/>
                </a:lnTo>
                <a:lnTo>
                  <a:pt x="16" y="891"/>
                </a:lnTo>
                <a:lnTo>
                  <a:pt x="16" y="891"/>
                </a:lnTo>
                <a:lnTo>
                  <a:pt x="24" y="934"/>
                </a:lnTo>
                <a:lnTo>
                  <a:pt x="33" y="975"/>
                </a:lnTo>
                <a:lnTo>
                  <a:pt x="33" y="975"/>
                </a:lnTo>
                <a:lnTo>
                  <a:pt x="46" y="1009"/>
                </a:lnTo>
                <a:lnTo>
                  <a:pt x="55" y="1032"/>
                </a:lnTo>
                <a:lnTo>
                  <a:pt x="58" y="1039"/>
                </a:lnTo>
                <a:lnTo>
                  <a:pt x="59" y="1044"/>
                </a:lnTo>
                <a:lnTo>
                  <a:pt x="59" y="1044"/>
                </a:lnTo>
                <a:lnTo>
                  <a:pt x="59" y="1045"/>
                </a:lnTo>
                <a:lnTo>
                  <a:pt x="64" y="1047"/>
                </a:lnTo>
                <a:lnTo>
                  <a:pt x="75" y="1052"/>
                </a:lnTo>
                <a:lnTo>
                  <a:pt x="93" y="1060"/>
                </a:lnTo>
                <a:lnTo>
                  <a:pt x="84" y="1162"/>
                </a:lnTo>
                <a:lnTo>
                  <a:pt x="51" y="1341"/>
                </a:lnTo>
                <a:lnTo>
                  <a:pt x="51" y="1341"/>
                </a:lnTo>
                <a:lnTo>
                  <a:pt x="51" y="1342"/>
                </a:lnTo>
                <a:lnTo>
                  <a:pt x="52" y="1349"/>
                </a:lnTo>
                <a:lnTo>
                  <a:pt x="56" y="1360"/>
                </a:lnTo>
                <a:lnTo>
                  <a:pt x="61" y="1367"/>
                </a:lnTo>
                <a:lnTo>
                  <a:pt x="67" y="1374"/>
                </a:lnTo>
                <a:lnTo>
                  <a:pt x="67" y="1374"/>
                </a:lnTo>
                <a:lnTo>
                  <a:pt x="90" y="1397"/>
                </a:lnTo>
                <a:lnTo>
                  <a:pt x="102" y="1408"/>
                </a:lnTo>
                <a:lnTo>
                  <a:pt x="126" y="1434"/>
                </a:lnTo>
                <a:lnTo>
                  <a:pt x="126" y="1434"/>
                </a:lnTo>
                <a:lnTo>
                  <a:pt x="125" y="1479"/>
                </a:lnTo>
                <a:lnTo>
                  <a:pt x="122" y="1582"/>
                </a:lnTo>
                <a:lnTo>
                  <a:pt x="122" y="1639"/>
                </a:lnTo>
                <a:lnTo>
                  <a:pt x="122" y="1692"/>
                </a:lnTo>
                <a:lnTo>
                  <a:pt x="124" y="1732"/>
                </a:lnTo>
                <a:lnTo>
                  <a:pt x="125" y="1747"/>
                </a:lnTo>
                <a:lnTo>
                  <a:pt x="126" y="1756"/>
                </a:lnTo>
                <a:lnTo>
                  <a:pt x="126" y="1756"/>
                </a:lnTo>
                <a:lnTo>
                  <a:pt x="137" y="1788"/>
                </a:lnTo>
                <a:lnTo>
                  <a:pt x="145" y="1827"/>
                </a:lnTo>
                <a:lnTo>
                  <a:pt x="150" y="1846"/>
                </a:lnTo>
                <a:lnTo>
                  <a:pt x="153" y="1863"/>
                </a:lnTo>
                <a:lnTo>
                  <a:pt x="153" y="1879"/>
                </a:lnTo>
                <a:lnTo>
                  <a:pt x="153" y="1893"/>
                </a:lnTo>
                <a:lnTo>
                  <a:pt x="153" y="1893"/>
                </a:lnTo>
                <a:lnTo>
                  <a:pt x="151" y="1910"/>
                </a:lnTo>
                <a:lnTo>
                  <a:pt x="151" y="1938"/>
                </a:lnTo>
                <a:lnTo>
                  <a:pt x="154" y="2012"/>
                </a:lnTo>
                <a:lnTo>
                  <a:pt x="160" y="2112"/>
                </a:lnTo>
                <a:lnTo>
                  <a:pt x="186" y="2121"/>
                </a:lnTo>
                <a:lnTo>
                  <a:pt x="186" y="2121"/>
                </a:lnTo>
                <a:lnTo>
                  <a:pt x="196" y="2153"/>
                </a:lnTo>
                <a:lnTo>
                  <a:pt x="220" y="2227"/>
                </a:lnTo>
                <a:lnTo>
                  <a:pt x="231" y="2270"/>
                </a:lnTo>
                <a:lnTo>
                  <a:pt x="240" y="2310"/>
                </a:lnTo>
                <a:lnTo>
                  <a:pt x="245" y="2328"/>
                </a:lnTo>
                <a:lnTo>
                  <a:pt x="246" y="2344"/>
                </a:lnTo>
                <a:lnTo>
                  <a:pt x="246" y="2357"/>
                </a:lnTo>
                <a:lnTo>
                  <a:pt x="246" y="2367"/>
                </a:lnTo>
                <a:lnTo>
                  <a:pt x="246" y="2367"/>
                </a:lnTo>
                <a:lnTo>
                  <a:pt x="237" y="2398"/>
                </a:lnTo>
                <a:lnTo>
                  <a:pt x="229" y="2423"/>
                </a:lnTo>
                <a:lnTo>
                  <a:pt x="220" y="2443"/>
                </a:lnTo>
                <a:lnTo>
                  <a:pt x="220" y="2443"/>
                </a:lnTo>
                <a:lnTo>
                  <a:pt x="201" y="2452"/>
                </a:lnTo>
                <a:lnTo>
                  <a:pt x="160" y="2472"/>
                </a:lnTo>
                <a:lnTo>
                  <a:pt x="140" y="2484"/>
                </a:lnTo>
                <a:lnTo>
                  <a:pt x="124" y="2494"/>
                </a:lnTo>
                <a:lnTo>
                  <a:pt x="119" y="2500"/>
                </a:lnTo>
                <a:lnTo>
                  <a:pt x="116" y="2504"/>
                </a:lnTo>
                <a:lnTo>
                  <a:pt x="115" y="2508"/>
                </a:lnTo>
                <a:lnTo>
                  <a:pt x="118" y="2511"/>
                </a:lnTo>
                <a:lnTo>
                  <a:pt x="118" y="2511"/>
                </a:lnTo>
                <a:lnTo>
                  <a:pt x="126" y="2517"/>
                </a:lnTo>
                <a:lnTo>
                  <a:pt x="131" y="2522"/>
                </a:lnTo>
                <a:lnTo>
                  <a:pt x="140" y="2530"/>
                </a:lnTo>
                <a:lnTo>
                  <a:pt x="145" y="2536"/>
                </a:lnTo>
                <a:lnTo>
                  <a:pt x="148" y="2538"/>
                </a:lnTo>
                <a:lnTo>
                  <a:pt x="153" y="2536"/>
                </a:lnTo>
                <a:lnTo>
                  <a:pt x="153" y="2536"/>
                </a:lnTo>
                <a:lnTo>
                  <a:pt x="231" y="2526"/>
                </a:lnTo>
                <a:lnTo>
                  <a:pt x="282" y="2517"/>
                </a:lnTo>
                <a:lnTo>
                  <a:pt x="303" y="2514"/>
                </a:lnTo>
                <a:lnTo>
                  <a:pt x="313" y="2511"/>
                </a:lnTo>
                <a:lnTo>
                  <a:pt x="313" y="2511"/>
                </a:lnTo>
                <a:lnTo>
                  <a:pt x="320" y="2510"/>
                </a:lnTo>
                <a:lnTo>
                  <a:pt x="331" y="2510"/>
                </a:lnTo>
                <a:lnTo>
                  <a:pt x="350" y="2511"/>
                </a:lnTo>
                <a:lnTo>
                  <a:pt x="358" y="2510"/>
                </a:lnTo>
                <a:lnTo>
                  <a:pt x="366" y="2508"/>
                </a:lnTo>
                <a:lnTo>
                  <a:pt x="369" y="2506"/>
                </a:lnTo>
                <a:lnTo>
                  <a:pt x="371" y="2503"/>
                </a:lnTo>
                <a:lnTo>
                  <a:pt x="373" y="2500"/>
                </a:lnTo>
                <a:lnTo>
                  <a:pt x="373" y="2494"/>
                </a:lnTo>
                <a:lnTo>
                  <a:pt x="373" y="2494"/>
                </a:lnTo>
                <a:lnTo>
                  <a:pt x="371" y="2482"/>
                </a:lnTo>
                <a:lnTo>
                  <a:pt x="367" y="2466"/>
                </a:lnTo>
                <a:lnTo>
                  <a:pt x="355" y="2433"/>
                </a:lnTo>
                <a:lnTo>
                  <a:pt x="344" y="2405"/>
                </a:lnTo>
                <a:lnTo>
                  <a:pt x="339" y="2392"/>
                </a:lnTo>
                <a:lnTo>
                  <a:pt x="339" y="2392"/>
                </a:lnTo>
                <a:lnTo>
                  <a:pt x="322" y="2283"/>
                </a:lnTo>
                <a:lnTo>
                  <a:pt x="322" y="2283"/>
                </a:lnTo>
                <a:lnTo>
                  <a:pt x="322" y="2274"/>
                </a:lnTo>
                <a:lnTo>
                  <a:pt x="323" y="2262"/>
                </a:lnTo>
                <a:lnTo>
                  <a:pt x="326" y="2229"/>
                </a:lnTo>
                <a:lnTo>
                  <a:pt x="329" y="2191"/>
                </a:lnTo>
                <a:lnTo>
                  <a:pt x="331" y="2172"/>
                </a:lnTo>
                <a:lnTo>
                  <a:pt x="331" y="2155"/>
                </a:lnTo>
                <a:lnTo>
                  <a:pt x="331" y="2155"/>
                </a:lnTo>
                <a:lnTo>
                  <a:pt x="329" y="2127"/>
                </a:lnTo>
                <a:lnTo>
                  <a:pt x="329" y="2105"/>
                </a:lnTo>
                <a:lnTo>
                  <a:pt x="331" y="2088"/>
                </a:lnTo>
                <a:lnTo>
                  <a:pt x="373" y="2061"/>
                </a:lnTo>
                <a:lnTo>
                  <a:pt x="373" y="2061"/>
                </a:lnTo>
                <a:lnTo>
                  <a:pt x="369" y="2040"/>
                </a:lnTo>
                <a:lnTo>
                  <a:pt x="360" y="1984"/>
                </a:lnTo>
                <a:lnTo>
                  <a:pt x="351" y="1920"/>
                </a:lnTo>
                <a:lnTo>
                  <a:pt x="348" y="1891"/>
                </a:lnTo>
                <a:lnTo>
                  <a:pt x="348" y="1866"/>
                </a:lnTo>
                <a:lnTo>
                  <a:pt x="348" y="1866"/>
                </a:lnTo>
                <a:lnTo>
                  <a:pt x="351" y="1821"/>
                </a:lnTo>
                <a:lnTo>
                  <a:pt x="357" y="1772"/>
                </a:lnTo>
                <a:lnTo>
                  <a:pt x="363" y="1728"/>
                </a:lnTo>
                <a:lnTo>
                  <a:pt x="364" y="1697"/>
                </a:lnTo>
                <a:lnTo>
                  <a:pt x="364" y="1697"/>
                </a:lnTo>
                <a:lnTo>
                  <a:pt x="366" y="1667"/>
                </a:lnTo>
                <a:lnTo>
                  <a:pt x="367" y="1629"/>
                </a:lnTo>
                <a:lnTo>
                  <a:pt x="370" y="1600"/>
                </a:lnTo>
                <a:lnTo>
                  <a:pt x="371" y="1594"/>
                </a:lnTo>
                <a:lnTo>
                  <a:pt x="373" y="1593"/>
                </a:lnTo>
                <a:lnTo>
                  <a:pt x="373" y="1596"/>
                </a:lnTo>
                <a:lnTo>
                  <a:pt x="373" y="1596"/>
                </a:lnTo>
                <a:lnTo>
                  <a:pt x="380" y="1607"/>
                </a:lnTo>
                <a:lnTo>
                  <a:pt x="395" y="1632"/>
                </a:lnTo>
                <a:lnTo>
                  <a:pt x="439" y="1700"/>
                </a:lnTo>
                <a:lnTo>
                  <a:pt x="462" y="1737"/>
                </a:lnTo>
                <a:lnTo>
                  <a:pt x="482" y="1770"/>
                </a:lnTo>
                <a:lnTo>
                  <a:pt x="495" y="1798"/>
                </a:lnTo>
                <a:lnTo>
                  <a:pt x="500" y="1808"/>
                </a:lnTo>
                <a:lnTo>
                  <a:pt x="500" y="1815"/>
                </a:lnTo>
                <a:lnTo>
                  <a:pt x="500" y="1815"/>
                </a:lnTo>
                <a:lnTo>
                  <a:pt x="501" y="1831"/>
                </a:lnTo>
                <a:lnTo>
                  <a:pt x="504" y="1858"/>
                </a:lnTo>
                <a:lnTo>
                  <a:pt x="517" y="1920"/>
                </a:lnTo>
                <a:lnTo>
                  <a:pt x="535" y="2002"/>
                </a:lnTo>
                <a:lnTo>
                  <a:pt x="535" y="2002"/>
                </a:lnTo>
                <a:lnTo>
                  <a:pt x="539" y="2041"/>
                </a:lnTo>
                <a:lnTo>
                  <a:pt x="545" y="2069"/>
                </a:lnTo>
                <a:lnTo>
                  <a:pt x="548" y="2080"/>
                </a:lnTo>
                <a:lnTo>
                  <a:pt x="551" y="2088"/>
                </a:lnTo>
                <a:lnTo>
                  <a:pt x="551" y="2088"/>
                </a:lnTo>
                <a:lnTo>
                  <a:pt x="574" y="2108"/>
                </a:lnTo>
                <a:lnTo>
                  <a:pt x="586" y="2117"/>
                </a:lnTo>
                <a:lnTo>
                  <a:pt x="590" y="2120"/>
                </a:lnTo>
                <a:lnTo>
                  <a:pt x="595" y="2121"/>
                </a:lnTo>
                <a:lnTo>
                  <a:pt x="595" y="2121"/>
                </a:lnTo>
                <a:lnTo>
                  <a:pt x="595" y="2123"/>
                </a:lnTo>
                <a:lnTo>
                  <a:pt x="596" y="2124"/>
                </a:lnTo>
                <a:lnTo>
                  <a:pt x="597" y="2133"/>
                </a:lnTo>
                <a:lnTo>
                  <a:pt x="600" y="2162"/>
                </a:lnTo>
                <a:lnTo>
                  <a:pt x="602" y="2214"/>
                </a:lnTo>
                <a:lnTo>
                  <a:pt x="602" y="2214"/>
                </a:lnTo>
                <a:lnTo>
                  <a:pt x="606" y="2284"/>
                </a:lnTo>
                <a:lnTo>
                  <a:pt x="611" y="2341"/>
                </a:lnTo>
                <a:lnTo>
                  <a:pt x="611" y="2341"/>
                </a:lnTo>
                <a:lnTo>
                  <a:pt x="587" y="2376"/>
                </a:lnTo>
                <a:lnTo>
                  <a:pt x="560" y="2418"/>
                </a:lnTo>
                <a:lnTo>
                  <a:pt x="560" y="2418"/>
                </a:lnTo>
                <a:lnTo>
                  <a:pt x="552" y="2428"/>
                </a:lnTo>
                <a:lnTo>
                  <a:pt x="542" y="2443"/>
                </a:lnTo>
                <a:lnTo>
                  <a:pt x="526" y="2460"/>
                </a:lnTo>
                <a:lnTo>
                  <a:pt x="526" y="2460"/>
                </a:lnTo>
                <a:lnTo>
                  <a:pt x="509" y="2478"/>
                </a:lnTo>
                <a:lnTo>
                  <a:pt x="497" y="2492"/>
                </a:lnTo>
                <a:lnTo>
                  <a:pt x="494" y="2498"/>
                </a:lnTo>
                <a:lnTo>
                  <a:pt x="492" y="2503"/>
                </a:lnTo>
                <a:lnTo>
                  <a:pt x="492" y="2503"/>
                </a:lnTo>
                <a:lnTo>
                  <a:pt x="492" y="2506"/>
                </a:lnTo>
                <a:lnTo>
                  <a:pt x="495" y="2507"/>
                </a:lnTo>
                <a:lnTo>
                  <a:pt x="503" y="2511"/>
                </a:lnTo>
                <a:lnTo>
                  <a:pt x="514" y="2516"/>
                </a:lnTo>
                <a:lnTo>
                  <a:pt x="529" y="2520"/>
                </a:lnTo>
                <a:lnTo>
                  <a:pt x="558" y="2527"/>
                </a:lnTo>
                <a:lnTo>
                  <a:pt x="568" y="2529"/>
                </a:lnTo>
                <a:lnTo>
                  <a:pt x="577" y="2529"/>
                </a:lnTo>
                <a:lnTo>
                  <a:pt x="577" y="2529"/>
                </a:lnTo>
                <a:lnTo>
                  <a:pt x="635" y="2522"/>
                </a:lnTo>
                <a:lnTo>
                  <a:pt x="672" y="2517"/>
                </a:lnTo>
                <a:lnTo>
                  <a:pt x="686" y="2514"/>
                </a:lnTo>
                <a:lnTo>
                  <a:pt x="695" y="2511"/>
                </a:lnTo>
                <a:lnTo>
                  <a:pt x="695" y="2511"/>
                </a:lnTo>
                <a:lnTo>
                  <a:pt x="702" y="2510"/>
                </a:lnTo>
                <a:lnTo>
                  <a:pt x="710" y="2510"/>
                </a:lnTo>
                <a:lnTo>
                  <a:pt x="723" y="2511"/>
                </a:lnTo>
                <a:lnTo>
                  <a:pt x="729" y="2510"/>
                </a:lnTo>
                <a:lnTo>
                  <a:pt x="733" y="2508"/>
                </a:lnTo>
                <a:lnTo>
                  <a:pt x="736" y="2503"/>
                </a:lnTo>
                <a:lnTo>
                  <a:pt x="739" y="2494"/>
                </a:lnTo>
                <a:lnTo>
                  <a:pt x="739" y="2494"/>
                </a:lnTo>
                <a:lnTo>
                  <a:pt x="739" y="2484"/>
                </a:lnTo>
                <a:lnTo>
                  <a:pt x="737" y="2474"/>
                </a:lnTo>
                <a:lnTo>
                  <a:pt x="732" y="2453"/>
                </a:lnTo>
                <a:lnTo>
                  <a:pt x="726" y="2434"/>
                </a:lnTo>
                <a:lnTo>
                  <a:pt x="721" y="2418"/>
                </a:lnTo>
                <a:lnTo>
                  <a:pt x="721" y="2418"/>
                </a:lnTo>
                <a:lnTo>
                  <a:pt x="720" y="2407"/>
                </a:lnTo>
                <a:lnTo>
                  <a:pt x="720" y="2388"/>
                </a:lnTo>
                <a:lnTo>
                  <a:pt x="720" y="2341"/>
                </a:lnTo>
                <a:lnTo>
                  <a:pt x="721" y="2257"/>
                </a:lnTo>
                <a:lnTo>
                  <a:pt x="721" y="2257"/>
                </a:lnTo>
                <a:lnTo>
                  <a:pt x="723" y="2242"/>
                </a:lnTo>
                <a:lnTo>
                  <a:pt x="724" y="2223"/>
                </a:lnTo>
                <a:lnTo>
                  <a:pt x="732" y="2175"/>
                </a:lnTo>
                <a:lnTo>
                  <a:pt x="739" y="2128"/>
                </a:lnTo>
                <a:lnTo>
                  <a:pt x="739" y="2110"/>
                </a:lnTo>
                <a:lnTo>
                  <a:pt x="739" y="2095"/>
                </a:lnTo>
                <a:lnTo>
                  <a:pt x="739" y="2095"/>
                </a:lnTo>
                <a:lnTo>
                  <a:pt x="735" y="2075"/>
                </a:lnTo>
                <a:lnTo>
                  <a:pt x="732" y="2056"/>
                </a:lnTo>
                <a:lnTo>
                  <a:pt x="730" y="2037"/>
                </a:lnTo>
                <a:lnTo>
                  <a:pt x="730" y="2037"/>
                </a:lnTo>
                <a:lnTo>
                  <a:pt x="735" y="2038"/>
                </a:lnTo>
                <a:lnTo>
                  <a:pt x="745" y="2040"/>
                </a:lnTo>
                <a:lnTo>
                  <a:pt x="749" y="2038"/>
                </a:lnTo>
                <a:lnTo>
                  <a:pt x="754" y="2037"/>
                </a:lnTo>
                <a:lnTo>
                  <a:pt x="755" y="2034"/>
                </a:lnTo>
                <a:lnTo>
                  <a:pt x="755" y="2028"/>
                </a:lnTo>
                <a:lnTo>
                  <a:pt x="755" y="2028"/>
                </a:lnTo>
                <a:lnTo>
                  <a:pt x="745" y="1976"/>
                </a:lnTo>
                <a:lnTo>
                  <a:pt x="724" y="1877"/>
                </a:lnTo>
                <a:lnTo>
                  <a:pt x="713" y="1821"/>
                </a:lnTo>
                <a:lnTo>
                  <a:pt x="701" y="1770"/>
                </a:lnTo>
                <a:lnTo>
                  <a:pt x="689" y="1727"/>
                </a:lnTo>
                <a:lnTo>
                  <a:pt x="684" y="1709"/>
                </a:lnTo>
                <a:lnTo>
                  <a:pt x="679" y="1697"/>
                </a:lnTo>
                <a:lnTo>
                  <a:pt x="679" y="1697"/>
                </a:lnTo>
                <a:lnTo>
                  <a:pt x="660" y="1652"/>
                </a:lnTo>
                <a:lnTo>
                  <a:pt x="644" y="1607"/>
                </a:lnTo>
                <a:lnTo>
                  <a:pt x="637" y="1585"/>
                </a:lnTo>
                <a:lnTo>
                  <a:pt x="632" y="1566"/>
                </a:lnTo>
                <a:lnTo>
                  <a:pt x="630" y="1549"/>
                </a:lnTo>
                <a:lnTo>
                  <a:pt x="628" y="1536"/>
                </a:lnTo>
                <a:lnTo>
                  <a:pt x="628" y="1536"/>
                </a:lnTo>
                <a:lnTo>
                  <a:pt x="627" y="1502"/>
                </a:lnTo>
                <a:lnTo>
                  <a:pt x="622" y="1459"/>
                </a:lnTo>
                <a:lnTo>
                  <a:pt x="619" y="1421"/>
                </a:lnTo>
                <a:lnTo>
                  <a:pt x="619" y="1400"/>
                </a:lnTo>
                <a:lnTo>
                  <a:pt x="619" y="1400"/>
                </a:lnTo>
                <a:lnTo>
                  <a:pt x="621" y="1397"/>
                </a:lnTo>
                <a:lnTo>
                  <a:pt x="622" y="1396"/>
                </a:lnTo>
                <a:lnTo>
                  <a:pt x="630" y="1393"/>
                </a:lnTo>
                <a:lnTo>
                  <a:pt x="640" y="1387"/>
                </a:lnTo>
                <a:lnTo>
                  <a:pt x="646" y="1381"/>
                </a:lnTo>
                <a:lnTo>
                  <a:pt x="653" y="1374"/>
                </a:lnTo>
                <a:lnTo>
                  <a:pt x="653" y="1374"/>
                </a:lnTo>
                <a:lnTo>
                  <a:pt x="657" y="1367"/>
                </a:lnTo>
                <a:lnTo>
                  <a:pt x="660" y="1354"/>
                </a:lnTo>
                <a:lnTo>
                  <a:pt x="662" y="1336"/>
                </a:lnTo>
                <a:lnTo>
                  <a:pt x="665" y="1314"/>
                </a:lnTo>
                <a:lnTo>
                  <a:pt x="666" y="1264"/>
                </a:lnTo>
                <a:lnTo>
                  <a:pt x="666" y="1205"/>
                </a:lnTo>
                <a:lnTo>
                  <a:pt x="666" y="1150"/>
                </a:lnTo>
                <a:lnTo>
                  <a:pt x="665" y="1100"/>
                </a:lnTo>
                <a:lnTo>
                  <a:pt x="662" y="1052"/>
                </a:lnTo>
                <a:lnTo>
                  <a:pt x="662" y="1052"/>
                </a:lnTo>
                <a:lnTo>
                  <a:pt x="660" y="1042"/>
                </a:lnTo>
                <a:lnTo>
                  <a:pt x="657" y="1025"/>
                </a:lnTo>
                <a:lnTo>
                  <a:pt x="653" y="1001"/>
                </a:lnTo>
                <a:lnTo>
                  <a:pt x="653" y="1001"/>
                </a:lnTo>
                <a:lnTo>
                  <a:pt x="662" y="1001"/>
                </a:lnTo>
                <a:lnTo>
                  <a:pt x="681" y="1000"/>
                </a:lnTo>
                <a:lnTo>
                  <a:pt x="691" y="999"/>
                </a:lnTo>
                <a:lnTo>
                  <a:pt x="702" y="996"/>
                </a:lnTo>
                <a:lnTo>
                  <a:pt x="713" y="991"/>
                </a:lnTo>
                <a:lnTo>
                  <a:pt x="721" y="984"/>
                </a:lnTo>
                <a:lnTo>
                  <a:pt x="721" y="984"/>
                </a:lnTo>
                <a:lnTo>
                  <a:pt x="735" y="966"/>
                </a:lnTo>
                <a:lnTo>
                  <a:pt x="745" y="950"/>
                </a:lnTo>
                <a:lnTo>
                  <a:pt x="755" y="933"/>
                </a:lnTo>
                <a:lnTo>
                  <a:pt x="755" y="933"/>
                </a:lnTo>
                <a:lnTo>
                  <a:pt x="759" y="937"/>
                </a:lnTo>
                <a:lnTo>
                  <a:pt x="765" y="939"/>
                </a:lnTo>
                <a:lnTo>
                  <a:pt x="770" y="942"/>
                </a:lnTo>
                <a:lnTo>
                  <a:pt x="774" y="942"/>
                </a:lnTo>
                <a:lnTo>
                  <a:pt x="777" y="940"/>
                </a:lnTo>
                <a:lnTo>
                  <a:pt x="778" y="937"/>
                </a:lnTo>
                <a:lnTo>
                  <a:pt x="780" y="934"/>
                </a:lnTo>
                <a:lnTo>
                  <a:pt x="781" y="930"/>
                </a:lnTo>
                <a:lnTo>
                  <a:pt x="781" y="916"/>
                </a:lnTo>
                <a:lnTo>
                  <a:pt x="781" y="916"/>
                </a:lnTo>
                <a:lnTo>
                  <a:pt x="780" y="889"/>
                </a:lnTo>
                <a:lnTo>
                  <a:pt x="780" y="870"/>
                </a:lnTo>
                <a:lnTo>
                  <a:pt x="778" y="851"/>
                </a:lnTo>
                <a:lnTo>
                  <a:pt x="777" y="838"/>
                </a:lnTo>
                <a:lnTo>
                  <a:pt x="772" y="822"/>
                </a:lnTo>
                <a:lnTo>
                  <a:pt x="772" y="822"/>
                </a:lnTo>
                <a:lnTo>
                  <a:pt x="764" y="795"/>
                </a:lnTo>
                <a:lnTo>
                  <a:pt x="756" y="776"/>
                </a:lnTo>
                <a:lnTo>
                  <a:pt x="754" y="767"/>
                </a:lnTo>
                <a:lnTo>
                  <a:pt x="752" y="761"/>
                </a:lnTo>
                <a:lnTo>
                  <a:pt x="754" y="754"/>
                </a:lnTo>
                <a:lnTo>
                  <a:pt x="755" y="747"/>
                </a:lnTo>
                <a:lnTo>
                  <a:pt x="755" y="747"/>
                </a:lnTo>
                <a:lnTo>
                  <a:pt x="761" y="731"/>
                </a:lnTo>
                <a:lnTo>
                  <a:pt x="762" y="715"/>
                </a:lnTo>
                <a:lnTo>
                  <a:pt x="761" y="697"/>
                </a:lnTo>
                <a:lnTo>
                  <a:pt x="755" y="678"/>
                </a:lnTo>
                <a:lnTo>
                  <a:pt x="755" y="678"/>
                </a:lnTo>
                <a:lnTo>
                  <a:pt x="752" y="665"/>
                </a:lnTo>
                <a:lnTo>
                  <a:pt x="749" y="656"/>
                </a:lnTo>
                <a:lnTo>
                  <a:pt x="745" y="645"/>
                </a:lnTo>
                <a:lnTo>
                  <a:pt x="730" y="618"/>
                </a:lnTo>
                <a:lnTo>
                  <a:pt x="730" y="618"/>
                </a:lnTo>
                <a:lnTo>
                  <a:pt x="719" y="601"/>
                </a:lnTo>
                <a:lnTo>
                  <a:pt x="704" y="584"/>
                </a:lnTo>
                <a:lnTo>
                  <a:pt x="688" y="568"/>
                </a:lnTo>
                <a:lnTo>
                  <a:pt x="673" y="554"/>
                </a:lnTo>
                <a:lnTo>
                  <a:pt x="647" y="534"/>
                </a:lnTo>
                <a:lnTo>
                  <a:pt x="637" y="525"/>
                </a:lnTo>
                <a:lnTo>
                  <a:pt x="586" y="483"/>
                </a:lnTo>
                <a:lnTo>
                  <a:pt x="475" y="423"/>
                </a:lnTo>
                <a:lnTo>
                  <a:pt x="475" y="423"/>
                </a:lnTo>
                <a:lnTo>
                  <a:pt x="465" y="390"/>
                </a:lnTo>
                <a:lnTo>
                  <a:pt x="456" y="367"/>
                </a:lnTo>
                <a:lnTo>
                  <a:pt x="453" y="359"/>
                </a:lnTo>
                <a:lnTo>
                  <a:pt x="450" y="356"/>
                </a:lnTo>
                <a:lnTo>
                  <a:pt x="406" y="356"/>
                </a:lnTo>
                <a:lnTo>
                  <a:pt x="382" y="356"/>
                </a:lnTo>
                <a:lnTo>
                  <a:pt x="382" y="330"/>
                </a:lnTo>
                <a:lnTo>
                  <a:pt x="382" y="330"/>
                </a:lnTo>
                <a:lnTo>
                  <a:pt x="386" y="327"/>
                </a:lnTo>
                <a:lnTo>
                  <a:pt x="396" y="317"/>
                </a:lnTo>
                <a:lnTo>
                  <a:pt x="404" y="310"/>
                </a:lnTo>
                <a:lnTo>
                  <a:pt x="408" y="301"/>
                </a:lnTo>
                <a:lnTo>
                  <a:pt x="412" y="291"/>
                </a:lnTo>
                <a:lnTo>
                  <a:pt x="415" y="279"/>
                </a:lnTo>
                <a:lnTo>
                  <a:pt x="415" y="279"/>
                </a:lnTo>
                <a:lnTo>
                  <a:pt x="417" y="268"/>
                </a:lnTo>
                <a:lnTo>
                  <a:pt x="417" y="254"/>
                </a:lnTo>
                <a:lnTo>
                  <a:pt x="412" y="230"/>
                </a:lnTo>
                <a:lnTo>
                  <a:pt x="409" y="211"/>
                </a:lnTo>
                <a:lnTo>
                  <a:pt x="406" y="204"/>
                </a:lnTo>
                <a:lnTo>
                  <a:pt x="406" y="204"/>
                </a:lnTo>
                <a:lnTo>
                  <a:pt x="409" y="201"/>
                </a:lnTo>
                <a:lnTo>
                  <a:pt x="412" y="193"/>
                </a:lnTo>
                <a:lnTo>
                  <a:pt x="417" y="183"/>
                </a:lnTo>
                <a:lnTo>
                  <a:pt x="417" y="176"/>
                </a:lnTo>
                <a:lnTo>
                  <a:pt x="415" y="170"/>
                </a:lnTo>
                <a:lnTo>
                  <a:pt x="415" y="170"/>
                </a:lnTo>
                <a:lnTo>
                  <a:pt x="406" y="128"/>
                </a:lnTo>
                <a:lnTo>
                  <a:pt x="402" y="107"/>
                </a:lnTo>
                <a:lnTo>
                  <a:pt x="399" y="93"/>
                </a:lnTo>
                <a:lnTo>
                  <a:pt x="399" y="93"/>
                </a:lnTo>
                <a:lnTo>
                  <a:pt x="393" y="84"/>
                </a:lnTo>
                <a:lnTo>
                  <a:pt x="386" y="74"/>
                </a:lnTo>
                <a:lnTo>
                  <a:pt x="373" y="59"/>
                </a:lnTo>
                <a:lnTo>
                  <a:pt x="373" y="59"/>
                </a:lnTo>
                <a:lnTo>
                  <a:pt x="361" y="48"/>
                </a:lnTo>
                <a:lnTo>
                  <a:pt x="338" y="27"/>
                </a:lnTo>
                <a:lnTo>
                  <a:pt x="304" y="0"/>
                </a:lnTo>
                <a:lnTo>
                  <a:pt x="304" y="0"/>
                </a:lnTo>
                <a:lnTo>
                  <a:pt x="287" y="4"/>
                </a:lnTo>
                <a:lnTo>
                  <a:pt x="272" y="8"/>
                </a:lnTo>
                <a:lnTo>
                  <a:pt x="266" y="8"/>
                </a:lnTo>
                <a:lnTo>
                  <a:pt x="262" y="8"/>
                </a:lnTo>
                <a:lnTo>
                  <a:pt x="262" y="8"/>
                </a:lnTo>
                <a:lnTo>
                  <a:pt x="255" y="7"/>
                </a:lnTo>
                <a:lnTo>
                  <a:pt x="243" y="7"/>
                </a:lnTo>
                <a:lnTo>
                  <a:pt x="229" y="8"/>
                </a:lnTo>
                <a:lnTo>
                  <a:pt x="229" y="8"/>
                </a:lnTo>
                <a:lnTo>
                  <a:pt x="224" y="7"/>
                </a:lnTo>
                <a:lnTo>
                  <a:pt x="215" y="4"/>
                </a:lnTo>
                <a:lnTo>
                  <a:pt x="210" y="4"/>
                </a:lnTo>
                <a:lnTo>
                  <a:pt x="204" y="4"/>
                </a:lnTo>
                <a:lnTo>
                  <a:pt x="199" y="5"/>
                </a:lnTo>
                <a:lnTo>
                  <a:pt x="195" y="8"/>
                </a:lnTo>
                <a:lnTo>
                  <a:pt x="195" y="8"/>
                </a:lnTo>
                <a:lnTo>
                  <a:pt x="185" y="17"/>
                </a:lnTo>
                <a:lnTo>
                  <a:pt x="173" y="24"/>
                </a:lnTo>
                <a:lnTo>
                  <a:pt x="160" y="33"/>
                </a:lnTo>
                <a:lnTo>
                  <a:pt x="144" y="33"/>
                </a:lnTo>
                <a:lnTo>
                  <a:pt x="126" y="5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71"/>
          <p:cNvSpPr>
            <a:spLocks noEditPoints="1"/>
          </p:cNvSpPr>
          <p:nvPr/>
        </p:nvSpPr>
        <p:spPr bwMode="auto">
          <a:xfrm>
            <a:off x="8355355" y="788868"/>
            <a:ext cx="625807" cy="1689307"/>
          </a:xfrm>
          <a:custGeom>
            <a:avLst/>
            <a:gdLst>
              <a:gd name="T0" fmla="*/ 524 w 672"/>
              <a:gd name="T1" fmla="*/ 928 h 1814"/>
              <a:gd name="T2" fmla="*/ 548 w 672"/>
              <a:gd name="T3" fmla="*/ 941 h 1814"/>
              <a:gd name="T4" fmla="*/ 605 w 672"/>
              <a:gd name="T5" fmla="*/ 937 h 1814"/>
              <a:gd name="T6" fmla="*/ 663 w 672"/>
              <a:gd name="T7" fmla="*/ 876 h 1814"/>
              <a:gd name="T8" fmla="*/ 642 w 672"/>
              <a:gd name="T9" fmla="*/ 697 h 1814"/>
              <a:gd name="T10" fmla="*/ 618 w 672"/>
              <a:gd name="T11" fmla="*/ 605 h 1814"/>
              <a:gd name="T12" fmla="*/ 614 w 672"/>
              <a:gd name="T13" fmla="*/ 539 h 1814"/>
              <a:gd name="T14" fmla="*/ 578 w 672"/>
              <a:gd name="T15" fmla="*/ 410 h 1814"/>
              <a:gd name="T16" fmla="*/ 489 w 672"/>
              <a:gd name="T17" fmla="*/ 307 h 1814"/>
              <a:gd name="T18" fmla="*/ 465 w 672"/>
              <a:gd name="T19" fmla="*/ 250 h 1814"/>
              <a:gd name="T20" fmla="*/ 489 w 672"/>
              <a:gd name="T21" fmla="*/ 204 h 1814"/>
              <a:gd name="T22" fmla="*/ 520 w 672"/>
              <a:gd name="T23" fmla="*/ 137 h 1814"/>
              <a:gd name="T24" fmla="*/ 483 w 672"/>
              <a:gd name="T25" fmla="*/ 32 h 1814"/>
              <a:gd name="T26" fmla="*/ 448 w 672"/>
              <a:gd name="T27" fmla="*/ 7 h 1814"/>
              <a:gd name="T28" fmla="*/ 377 w 672"/>
              <a:gd name="T29" fmla="*/ 1 h 1814"/>
              <a:gd name="T30" fmla="*/ 287 w 672"/>
              <a:gd name="T31" fmla="*/ 38 h 1814"/>
              <a:gd name="T32" fmla="*/ 270 w 672"/>
              <a:gd name="T33" fmla="*/ 97 h 1814"/>
              <a:gd name="T34" fmla="*/ 258 w 672"/>
              <a:gd name="T35" fmla="*/ 166 h 1814"/>
              <a:gd name="T36" fmla="*/ 265 w 672"/>
              <a:gd name="T37" fmla="*/ 195 h 1814"/>
              <a:gd name="T38" fmla="*/ 284 w 672"/>
              <a:gd name="T39" fmla="*/ 254 h 1814"/>
              <a:gd name="T40" fmla="*/ 332 w 672"/>
              <a:gd name="T41" fmla="*/ 280 h 1814"/>
              <a:gd name="T42" fmla="*/ 301 w 672"/>
              <a:gd name="T43" fmla="*/ 311 h 1814"/>
              <a:gd name="T44" fmla="*/ 202 w 672"/>
              <a:gd name="T45" fmla="*/ 477 h 1814"/>
              <a:gd name="T46" fmla="*/ 155 w 672"/>
              <a:gd name="T47" fmla="*/ 442 h 1814"/>
              <a:gd name="T48" fmla="*/ 111 w 672"/>
              <a:gd name="T49" fmla="*/ 443 h 1814"/>
              <a:gd name="T50" fmla="*/ 126 w 672"/>
              <a:gd name="T51" fmla="*/ 454 h 1814"/>
              <a:gd name="T52" fmla="*/ 109 w 672"/>
              <a:gd name="T53" fmla="*/ 418 h 1814"/>
              <a:gd name="T54" fmla="*/ 95 w 672"/>
              <a:gd name="T55" fmla="*/ 405 h 1814"/>
              <a:gd name="T56" fmla="*/ 22 w 672"/>
              <a:gd name="T57" fmla="*/ 422 h 1814"/>
              <a:gd name="T58" fmla="*/ 10 w 672"/>
              <a:gd name="T59" fmla="*/ 413 h 1814"/>
              <a:gd name="T60" fmla="*/ 6 w 672"/>
              <a:gd name="T61" fmla="*/ 439 h 1814"/>
              <a:gd name="T62" fmla="*/ 12 w 672"/>
              <a:gd name="T63" fmla="*/ 458 h 1814"/>
              <a:gd name="T64" fmla="*/ 31 w 672"/>
              <a:gd name="T65" fmla="*/ 504 h 1814"/>
              <a:gd name="T66" fmla="*/ 149 w 672"/>
              <a:gd name="T67" fmla="*/ 602 h 1814"/>
              <a:gd name="T68" fmla="*/ 227 w 672"/>
              <a:gd name="T69" fmla="*/ 616 h 1814"/>
              <a:gd name="T70" fmla="*/ 251 w 672"/>
              <a:gd name="T71" fmla="*/ 728 h 1814"/>
              <a:gd name="T72" fmla="*/ 245 w 672"/>
              <a:gd name="T73" fmla="*/ 800 h 1814"/>
              <a:gd name="T74" fmla="*/ 242 w 672"/>
              <a:gd name="T75" fmla="*/ 889 h 1814"/>
              <a:gd name="T76" fmla="*/ 238 w 672"/>
              <a:gd name="T77" fmla="*/ 910 h 1814"/>
              <a:gd name="T78" fmla="*/ 247 w 672"/>
              <a:gd name="T79" fmla="*/ 931 h 1814"/>
              <a:gd name="T80" fmla="*/ 227 w 672"/>
              <a:gd name="T81" fmla="*/ 1147 h 1814"/>
              <a:gd name="T82" fmla="*/ 310 w 672"/>
              <a:gd name="T83" fmla="*/ 1321 h 1814"/>
              <a:gd name="T84" fmla="*/ 404 w 672"/>
              <a:gd name="T85" fmla="*/ 1661 h 1814"/>
              <a:gd name="T86" fmla="*/ 346 w 672"/>
              <a:gd name="T87" fmla="*/ 1737 h 1814"/>
              <a:gd name="T88" fmla="*/ 237 w 672"/>
              <a:gd name="T89" fmla="*/ 1775 h 1814"/>
              <a:gd name="T90" fmla="*/ 240 w 672"/>
              <a:gd name="T91" fmla="*/ 1788 h 1814"/>
              <a:gd name="T92" fmla="*/ 270 w 672"/>
              <a:gd name="T93" fmla="*/ 1793 h 1814"/>
              <a:gd name="T94" fmla="*/ 283 w 672"/>
              <a:gd name="T95" fmla="*/ 1813 h 1814"/>
              <a:gd name="T96" fmla="*/ 431 w 672"/>
              <a:gd name="T97" fmla="*/ 1799 h 1814"/>
              <a:gd name="T98" fmla="*/ 510 w 672"/>
              <a:gd name="T99" fmla="*/ 1796 h 1814"/>
              <a:gd name="T100" fmla="*/ 529 w 672"/>
              <a:gd name="T101" fmla="*/ 1772 h 1814"/>
              <a:gd name="T102" fmla="*/ 516 w 672"/>
              <a:gd name="T103" fmla="*/ 1715 h 1814"/>
              <a:gd name="T104" fmla="*/ 523 w 672"/>
              <a:gd name="T105" fmla="*/ 1578 h 1814"/>
              <a:gd name="T106" fmla="*/ 532 w 672"/>
              <a:gd name="T107" fmla="*/ 1448 h 1814"/>
              <a:gd name="T108" fmla="*/ 504 w 672"/>
              <a:gd name="T109" fmla="*/ 1327 h 1814"/>
              <a:gd name="T110" fmla="*/ 95 w 672"/>
              <a:gd name="T111" fmla="*/ 481 h 1814"/>
              <a:gd name="T112" fmla="*/ 114 w 672"/>
              <a:gd name="T113" fmla="*/ 483 h 1814"/>
              <a:gd name="T114" fmla="*/ 109 w 672"/>
              <a:gd name="T115" fmla="*/ 521 h 1814"/>
              <a:gd name="T116" fmla="*/ 91 w 672"/>
              <a:gd name="T117" fmla="*/ 499 h 1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72" h="1814">
                <a:moveTo>
                  <a:pt x="507" y="1116"/>
                </a:moveTo>
                <a:lnTo>
                  <a:pt x="507" y="1116"/>
                </a:lnTo>
                <a:lnTo>
                  <a:pt x="512" y="1051"/>
                </a:lnTo>
                <a:lnTo>
                  <a:pt x="518" y="993"/>
                </a:lnTo>
                <a:lnTo>
                  <a:pt x="524" y="928"/>
                </a:lnTo>
                <a:lnTo>
                  <a:pt x="524" y="928"/>
                </a:lnTo>
                <a:lnTo>
                  <a:pt x="524" y="928"/>
                </a:lnTo>
                <a:lnTo>
                  <a:pt x="524" y="928"/>
                </a:lnTo>
                <a:lnTo>
                  <a:pt x="524" y="928"/>
                </a:lnTo>
                <a:lnTo>
                  <a:pt x="524" y="928"/>
                </a:lnTo>
                <a:lnTo>
                  <a:pt x="527" y="931"/>
                </a:lnTo>
                <a:lnTo>
                  <a:pt x="531" y="935"/>
                </a:lnTo>
                <a:lnTo>
                  <a:pt x="539" y="938"/>
                </a:lnTo>
                <a:lnTo>
                  <a:pt x="548" y="941"/>
                </a:lnTo>
                <a:lnTo>
                  <a:pt x="560" y="944"/>
                </a:lnTo>
                <a:lnTo>
                  <a:pt x="574" y="945"/>
                </a:lnTo>
                <a:lnTo>
                  <a:pt x="580" y="944"/>
                </a:lnTo>
                <a:lnTo>
                  <a:pt x="588" y="943"/>
                </a:lnTo>
                <a:lnTo>
                  <a:pt x="596" y="940"/>
                </a:lnTo>
                <a:lnTo>
                  <a:pt x="605" y="937"/>
                </a:lnTo>
                <a:lnTo>
                  <a:pt x="605" y="937"/>
                </a:lnTo>
                <a:lnTo>
                  <a:pt x="614" y="933"/>
                </a:lnTo>
                <a:lnTo>
                  <a:pt x="622" y="928"/>
                </a:lnTo>
                <a:lnTo>
                  <a:pt x="630" y="922"/>
                </a:lnTo>
                <a:lnTo>
                  <a:pt x="636" y="916"/>
                </a:lnTo>
                <a:lnTo>
                  <a:pt x="647" y="902"/>
                </a:lnTo>
                <a:lnTo>
                  <a:pt x="656" y="889"/>
                </a:lnTo>
                <a:lnTo>
                  <a:pt x="663" y="876"/>
                </a:lnTo>
                <a:lnTo>
                  <a:pt x="669" y="864"/>
                </a:lnTo>
                <a:lnTo>
                  <a:pt x="671" y="857"/>
                </a:lnTo>
                <a:lnTo>
                  <a:pt x="672" y="852"/>
                </a:lnTo>
                <a:lnTo>
                  <a:pt x="672" y="852"/>
                </a:lnTo>
                <a:lnTo>
                  <a:pt x="668" y="823"/>
                </a:lnTo>
                <a:lnTo>
                  <a:pt x="655" y="762"/>
                </a:lnTo>
                <a:lnTo>
                  <a:pt x="642" y="697"/>
                </a:lnTo>
                <a:lnTo>
                  <a:pt x="636" y="671"/>
                </a:lnTo>
                <a:lnTo>
                  <a:pt x="632" y="655"/>
                </a:lnTo>
                <a:lnTo>
                  <a:pt x="632" y="655"/>
                </a:lnTo>
                <a:lnTo>
                  <a:pt x="623" y="626"/>
                </a:lnTo>
                <a:lnTo>
                  <a:pt x="618" y="611"/>
                </a:lnTo>
                <a:lnTo>
                  <a:pt x="618" y="611"/>
                </a:lnTo>
                <a:lnTo>
                  <a:pt x="618" y="605"/>
                </a:lnTo>
                <a:lnTo>
                  <a:pt x="618" y="597"/>
                </a:lnTo>
                <a:lnTo>
                  <a:pt x="618" y="575"/>
                </a:lnTo>
                <a:lnTo>
                  <a:pt x="618" y="564"/>
                </a:lnTo>
                <a:lnTo>
                  <a:pt x="618" y="554"/>
                </a:lnTo>
                <a:lnTo>
                  <a:pt x="616" y="545"/>
                </a:lnTo>
                <a:lnTo>
                  <a:pt x="614" y="539"/>
                </a:lnTo>
                <a:lnTo>
                  <a:pt x="614" y="539"/>
                </a:lnTo>
                <a:lnTo>
                  <a:pt x="597" y="517"/>
                </a:lnTo>
                <a:lnTo>
                  <a:pt x="587" y="504"/>
                </a:lnTo>
                <a:lnTo>
                  <a:pt x="587" y="504"/>
                </a:lnTo>
                <a:lnTo>
                  <a:pt x="585" y="460"/>
                </a:lnTo>
                <a:lnTo>
                  <a:pt x="583" y="428"/>
                </a:lnTo>
                <a:lnTo>
                  <a:pt x="580" y="416"/>
                </a:lnTo>
                <a:lnTo>
                  <a:pt x="578" y="410"/>
                </a:lnTo>
                <a:lnTo>
                  <a:pt x="578" y="410"/>
                </a:lnTo>
                <a:lnTo>
                  <a:pt x="559" y="381"/>
                </a:lnTo>
                <a:lnTo>
                  <a:pt x="542" y="356"/>
                </a:lnTo>
                <a:lnTo>
                  <a:pt x="542" y="356"/>
                </a:lnTo>
                <a:lnTo>
                  <a:pt x="517" y="331"/>
                </a:lnTo>
                <a:lnTo>
                  <a:pt x="499" y="315"/>
                </a:lnTo>
                <a:lnTo>
                  <a:pt x="489" y="307"/>
                </a:lnTo>
                <a:lnTo>
                  <a:pt x="489" y="307"/>
                </a:lnTo>
                <a:lnTo>
                  <a:pt x="486" y="305"/>
                </a:lnTo>
                <a:lnTo>
                  <a:pt x="482" y="299"/>
                </a:lnTo>
                <a:lnTo>
                  <a:pt x="474" y="285"/>
                </a:lnTo>
                <a:lnTo>
                  <a:pt x="462" y="262"/>
                </a:lnTo>
                <a:lnTo>
                  <a:pt x="462" y="262"/>
                </a:lnTo>
                <a:lnTo>
                  <a:pt x="465" y="250"/>
                </a:lnTo>
                <a:lnTo>
                  <a:pt x="474" y="228"/>
                </a:lnTo>
                <a:lnTo>
                  <a:pt x="479" y="216"/>
                </a:lnTo>
                <a:lnTo>
                  <a:pt x="483" y="207"/>
                </a:lnTo>
                <a:lnTo>
                  <a:pt x="486" y="203"/>
                </a:lnTo>
                <a:lnTo>
                  <a:pt x="488" y="203"/>
                </a:lnTo>
                <a:lnTo>
                  <a:pt x="489" y="204"/>
                </a:lnTo>
                <a:lnTo>
                  <a:pt x="489" y="204"/>
                </a:lnTo>
                <a:lnTo>
                  <a:pt x="490" y="206"/>
                </a:lnTo>
                <a:lnTo>
                  <a:pt x="490" y="206"/>
                </a:lnTo>
                <a:lnTo>
                  <a:pt x="492" y="205"/>
                </a:lnTo>
                <a:lnTo>
                  <a:pt x="495" y="201"/>
                </a:lnTo>
                <a:lnTo>
                  <a:pt x="499" y="195"/>
                </a:lnTo>
                <a:lnTo>
                  <a:pt x="507" y="177"/>
                </a:lnTo>
                <a:lnTo>
                  <a:pt x="520" y="137"/>
                </a:lnTo>
                <a:lnTo>
                  <a:pt x="502" y="61"/>
                </a:lnTo>
                <a:lnTo>
                  <a:pt x="502" y="61"/>
                </a:lnTo>
                <a:lnTo>
                  <a:pt x="495" y="50"/>
                </a:lnTo>
                <a:lnTo>
                  <a:pt x="490" y="41"/>
                </a:lnTo>
                <a:lnTo>
                  <a:pt x="484" y="34"/>
                </a:lnTo>
                <a:lnTo>
                  <a:pt x="484" y="34"/>
                </a:lnTo>
                <a:lnTo>
                  <a:pt x="483" y="32"/>
                </a:lnTo>
                <a:lnTo>
                  <a:pt x="482" y="30"/>
                </a:lnTo>
                <a:lnTo>
                  <a:pt x="482" y="26"/>
                </a:lnTo>
                <a:lnTo>
                  <a:pt x="480" y="24"/>
                </a:lnTo>
                <a:lnTo>
                  <a:pt x="478" y="21"/>
                </a:lnTo>
                <a:lnTo>
                  <a:pt x="472" y="16"/>
                </a:lnTo>
                <a:lnTo>
                  <a:pt x="462" y="13"/>
                </a:lnTo>
                <a:lnTo>
                  <a:pt x="448" y="7"/>
                </a:lnTo>
                <a:lnTo>
                  <a:pt x="448" y="7"/>
                </a:lnTo>
                <a:lnTo>
                  <a:pt x="433" y="3"/>
                </a:lnTo>
                <a:lnTo>
                  <a:pt x="418" y="1"/>
                </a:lnTo>
                <a:lnTo>
                  <a:pt x="406" y="0"/>
                </a:lnTo>
                <a:lnTo>
                  <a:pt x="395" y="0"/>
                </a:lnTo>
                <a:lnTo>
                  <a:pt x="385" y="0"/>
                </a:lnTo>
                <a:lnTo>
                  <a:pt x="377" y="1"/>
                </a:lnTo>
                <a:lnTo>
                  <a:pt x="368" y="3"/>
                </a:lnTo>
                <a:lnTo>
                  <a:pt x="368" y="3"/>
                </a:lnTo>
                <a:lnTo>
                  <a:pt x="333" y="12"/>
                </a:lnTo>
                <a:lnTo>
                  <a:pt x="301" y="21"/>
                </a:lnTo>
                <a:lnTo>
                  <a:pt x="301" y="21"/>
                </a:lnTo>
                <a:lnTo>
                  <a:pt x="295" y="26"/>
                </a:lnTo>
                <a:lnTo>
                  <a:pt x="287" y="38"/>
                </a:lnTo>
                <a:lnTo>
                  <a:pt x="280" y="50"/>
                </a:lnTo>
                <a:lnTo>
                  <a:pt x="274" y="61"/>
                </a:lnTo>
                <a:lnTo>
                  <a:pt x="274" y="61"/>
                </a:lnTo>
                <a:lnTo>
                  <a:pt x="272" y="71"/>
                </a:lnTo>
                <a:lnTo>
                  <a:pt x="271" y="81"/>
                </a:lnTo>
                <a:lnTo>
                  <a:pt x="270" y="90"/>
                </a:lnTo>
                <a:lnTo>
                  <a:pt x="270" y="97"/>
                </a:lnTo>
                <a:lnTo>
                  <a:pt x="270" y="97"/>
                </a:lnTo>
                <a:lnTo>
                  <a:pt x="276" y="117"/>
                </a:lnTo>
                <a:lnTo>
                  <a:pt x="283" y="133"/>
                </a:lnTo>
                <a:lnTo>
                  <a:pt x="283" y="133"/>
                </a:lnTo>
                <a:lnTo>
                  <a:pt x="277" y="140"/>
                </a:lnTo>
                <a:lnTo>
                  <a:pt x="265" y="157"/>
                </a:lnTo>
                <a:lnTo>
                  <a:pt x="258" y="166"/>
                </a:lnTo>
                <a:lnTo>
                  <a:pt x="254" y="175"/>
                </a:lnTo>
                <a:lnTo>
                  <a:pt x="251" y="182"/>
                </a:lnTo>
                <a:lnTo>
                  <a:pt x="251" y="184"/>
                </a:lnTo>
                <a:lnTo>
                  <a:pt x="252" y="186"/>
                </a:lnTo>
                <a:lnTo>
                  <a:pt x="252" y="186"/>
                </a:lnTo>
                <a:lnTo>
                  <a:pt x="258" y="191"/>
                </a:lnTo>
                <a:lnTo>
                  <a:pt x="265" y="195"/>
                </a:lnTo>
                <a:lnTo>
                  <a:pt x="274" y="200"/>
                </a:lnTo>
                <a:lnTo>
                  <a:pt x="274" y="200"/>
                </a:lnTo>
                <a:lnTo>
                  <a:pt x="275" y="214"/>
                </a:lnTo>
                <a:lnTo>
                  <a:pt x="277" y="226"/>
                </a:lnTo>
                <a:lnTo>
                  <a:pt x="278" y="235"/>
                </a:lnTo>
                <a:lnTo>
                  <a:pt x="278" y="235"/>
                </a:lnTo>
                <a:lnTo>
                  <a:pt x="284" y="254"/>
                </a:lnTo>
                <a:lnTo>
                  <a:pt x="287" y="262"/>
                </a:lnTo>
                <a:lnTo>
                  <a:pt x="290" y="266"/>
                </a:lnTo>
                <a:lnTo>
                  <a:pt x="292" y="267"/>
                </a:lnTo>
                <a:lnTo>
                  <a:pt x="292" y="267"/>
                </a:lnTo>
                <a:lnTo>
                  <a:pt x="301" y="269"/>
                </a:lnTo>
                <a:lnTo>
                  <a:pt x="314" y="273"/>
                </a:lnTo>
                <a:lnTo>
                  <a:pt x="332" y="280"/>
                </a:lnTo>
                <a:lnTo>
                  <a:pt x="346" y="298"/>
                </a:lnTo>
                <a:lnTo>
                  <a:pt x="346" y="298"/>
                </a:lnTo>
                <a:lnTo>
                  <a:pt x="328" y="301"/>
                </a:lnTo>
                <a:lnTo>
                  <a:pt x="312" y="306"/>
                </a:lnTo>
                <a:lnTo>
                  <a:pt x="306" y="308"/>
                </a:lnTo>
                <a:lnTo>
                  <a:pt x="301" y="311"/>
                </a:lnTo>
                <a:lnTo>
                  <a:pt x="301" y="311"/>
                </a:lnTo>
                <a:lnTo>
                  <a:pt x="298" y="315"/>
                </a:lnTo>
                <a:lnTo>
                  <a:pt x="294" y="320"/>
                </a:lnTo>
                <a:lnTo>
                  <a:pt x="282" y="339"/>
                </a:lnTo>
                <a:lnTo>
                  <a:pt x="252" y="395"/>
                </a:lnTo>
                <a:lnTo>
                  <a:pt x="211" y="472"/>
                </a:lnTo>
                <a:lnTo>
                  <a:pt x="202" y="477"/>
                </a:lnTo>
                <a:lnTo>
                  <a:pt x="202" y="477"/>
                </a:lnTo>
                <a:lnTo>
                  <a:pt x="180" y="462"/>
                </a:lnTo>
                <a:lnTo>
                  <a:pt x="164" y="452"/>
                </a:lnTo>
                <a:lnTo>
                  <a:pt x="159" y="448"/>
                </a:lnTo>
                <a:lnTo>
                  <a:pt x="158" y="445"/>
                </a:lnTo>
                <a:lnTo>
                  <a:pt x="158" y="445"/>
                </a:lnTo>
                <a:lnTo>
                  <a:pt x="158" y="444"/>
                </a:lnTo>
                <a:lnTo>
                  <a:pt x="155" y="442"/>
                </a:lnTo>
                <a:lnTo>
                  <a:pt x="150" y="439"/>
                </a:lnTo>
                <a:lnTo>
                  <a:pt x="143" y="436"/>
                </a:lnTo>
                <a:lnTo>
                  <a:pt x="140" y="436"/>
                </a:lnTo>
                <a:lnTo>
                  <a:pt x="140" y="436"/>
                </a:lnTo>
                <a:lnTo>
                  <a:pt x="124" y="439"/>
                </a:lnTo>
                <a:lnTo>
                  <a:pt x="114" y="441"/>
                </a:lnTo>
                <a:lnTo>
                  <a:pt x="111" y="443"/>
                </a:lnTo>
                <a:lnTo>
                  <a:pt x="109" y="445"/>
                </a:lnTo>
                <a:lnTo>
                  <a:pt x="109" y="445"/>
                </a:lnTo>
                <a:lnTo>
                  <a:pt x="109" y="448"/>
                </a:lnTo>
                <a:lnTo>
                  <a:pt x="110" y="450"/>
                </a:lnTo>
                <a:lnTo>
                  <a:pt x="116" y="452"/>
                </a:lnTo>
                <a:lnTo>
                  <a:pt x="123" y="454"/>
                </a:lnTo>
                <a:lnTo>
                  <a:pt x="126" y="454"/>
                </a:lnTo>
                <a:lnTo>
                  <a:pt x="135" y="468"/>
                </a:lnTo>
                <a:lnTo>
                  <a:pt x="95" y="459"/>
                </a:lnTo>
                <a:lnTo>
                  <a:pt x="95" y="441"/>
                </a:lnTo>
                <a:lnTo>
                  <a:pt x="95" y="441"/>
                </a:lnTo>
                <a:lnTo>
                  <a:pt x="103" y="430"/>
                </a:lnTo>
                <a:lnTo>
                  <a:pt x="107" y="421"/>
                </a:lnTo>
                <a:lnTo>
                  <a:pt x="109" y="418"/>
                </a:lnTo>
                <a:lnTo>
                  <a:pt x="109" y="414"/>
                </a:lnTo>
                <a:lnTo>
                  <a:pt x="109" y="414"/>
                </a:lnTo>
                <a:lnTo>
                  <a:pt x="106" y="410"/>
                </a:lnTo>
                <a:lnTo>
                  <a:pt x="103" y="405"/>
                </a:lnTo>
                <a:lnTo>
                  <a:pt x="98" y="404"/>
                </a:lnTo>
                <a:lnTo>
                  <a:pt x="97" y="404"/>
                </a:lnTo>
                <a:lnTo>
                  <a:pt x="95" y="405"/>
                </a:lnTo>
                <a:lnTo>
                  <a:pt x="95" y="405"/>
                </a:lnTo>
                <a:lnTo>
                  <a:pt x="83" y="420"/>
                </a:lnTo>
                <a:lnTo>
                  <a:pt x="73" y="432"/>
                </a:lnTo>
                <a:lnTo>
                  <a:pt x="59" y="436"/>
                </a:lnTo>
                <a:lnTo>
                  <a:pt x="24" y="432"/>
                </a:lnTo>
                <a:lnTo>
                  <a:pt x="24" y="432"/>
                </a:lnTo>
                <a:lnTo>
                  <a:pt x="22" y="422"/>
                </a:lnTo>
                <a:lnTo>
                  <a:pt x="21" y="414"/>
                </a:lnTo>
                <a:lnTo>
                  <a:pt x="20" y="411"/>
                </a:lnTo>
                <a:lnTo>
                  <a:pt x="19" y="410"/>
                </a:lnTo>
                <a:lnTo>
                  <a:pt x="19" y="410"/>
                </a:lnTo>
                <a:lnTo>
                  <a:pt x="18" y="410"/>
                </a:lnTo>
                <a:lnTo>
                  <a:pt x="16" y="410"/>
                </a:lnTo>
                <a:lnTo>
                  <a:pt x="10" y="413"/>
                </a:lnTo>
                <a:lnTo>
                  <a:pt x="6" y="420"/>
                </a:lnTo>
                <a:lnTo>
                  <a:pt x="1" y="428"/>
                </a:lnTo>
                <a:lnTo>
                  <a:pt x="1" y="428"/>
                </a:lnTo>
                <a:lnTo>
                  <a:pt x="0" y="432"/>
                </a:lnTo>
                <a:lnTo>
                  <a:pt x="1" y="434"/>
                </a:lnTo>
                <a:lnTo>
                  <a:pt x="3" y="436"/>
                </a:lnTo>
                <a:lnTo>
                  <a:pt x="6" y="439"/>
                </a:lnTo>
                <a:lnTo>
                  <a:pt x="11" y="442"/>
                </a:lnTo>
                <a:lnTo>
                  <a:pt x="13" y="443"/>
                </a:lnTo>
                <a:lnTo>
                  <a:pt x="15" y="445"/>
                </a:lnTo>
                <a:lnTo>
                  <a:pt x="15" y="445"/>
                </a:lnTo>
                <a:lnTo>
                  <a:pt x="15" y="448"/>
                </a:lnTo>
                <a:lnTo>
                  <a:pt x="15" y="451"/>
                </a:lnTo>
                <a:lnTo>
                  <a:pt x="12" y="458"/>
                </a:lnTo>
                <a:lnTo>
                  <a:pt x="12" y="462"/>
                </a:lnTo>
                <a:lnTo>
                  <a:pt x="13" y="468"/>
                </a:lnTo>
                <a:lnTo>
                  <a:pt x="15" y="473"/>
                </a:lnTo>
                <a:lnTo>
                  <a:pt x="19" y="481"/>
                </a:lnTo>
                <a:lnTo>
                  <a:pt x="19" y="481"/>
                </a:lnTo>
                <a:lnTo>
                  <a:pt x="27" y="495"/>
                </a:lnTo>
                <a:lnTo>
                  <a:pt x="31" y="504"/>
                </a:lnTo>
                <a:lnTo>
                  <a:pt x="36" y="510"/>
                </a:lnTo>
                <a:lnTo>
                  <a:pt x="41" y="517"/>
                </a:lnTo>
                <a:lnTo>
                  <a:pt x="41" y="517"/>
                </a:lnTo>
                <a:lnTo>
                  <a:pt x="63" y="535"/>
                </a:lnTo>
                <a:lnTo>
                  <a:pt x="98" y="563"/>
                </a:lnTo>
                <a:lnTo>
                  <a:pt x="149" y="602"/>
                </a:lnTo>
                <a:lnTo>
                  <a:pt x="149" y="602"/>
                </a:lnTo>
                <a:lnTo>
                  <a:pt x="170" y="611"/>
                </a:lnTo>
                <a:lnTo>
                  <a:pt x="188" y="616"/>
                </a:lnTo>
                <a:lnTo>
                  <a:pt x="196" y="619"/>
                </a:lnTo>
                <a:lnTo>
                  <a:pt x="202" y="620"/>
                </a:lnTo>
                <a:lnTo>
                  <a:pt x="202" y="620"/>
                </a:lnTo>
                <a:lnTo>
                  <a:pt x="215" y="619"/>
                </a:lnTo>
                <a:lnTo>
                  <a:pt x="227" y="616"/>
                </a:lnTo>
                <a:lnTo>
                  <a:pt x="235" y="614"/>
                </a:lnTo>
                <a:lnTo>
                  <a:pt x="237" y="614"/>
                </a:lnTo>
                <a:lnTo>
                  <a:pt x="238" y="615"/>
                </a:lnTo>
                <a:lnTo>
                  <a:pt x="238" y="615"/>
                </a:lnTo>
                <a:lnTo>
                  <a:pt x="240" y="642"/>
                </a:lnTo>
                <a:lnTo>
                  <a:pt x="247" y="698"/>
                </a:lnTo>
                <a:lnTo>
                  <a:pt x="251" y="728"/>
                </a:lnTo>
                <a:lnTo>
                  <a:pt x="253" y="755"/>
                </a:lnTo>
                <a:lnTo>
                  <a:pt x="253" y="775"/>
                </a:lnTo>
                <a:lnTo>
                  <a:pt x="253" y="782"/>
                </a:lnTo>
                <a:lnTo>
                  <a:pt x="252" y="785"/>
                </a:lnTo>
                <a:lnTo>
                  <a:pt x="252" y="785"/>
                </a:lnTo>
                <a:lnTo>
                  <a:pt x="248" y="791"/>
                </a:lnTo>
                <a:lnTo>
                  <a:pt x="245" y="800"/>
                </a:lnTo>
                <a:lnTo>
                  <a:pt x="236" y="823"/>
                </a:lnTo>
                <a:lnTo>
                  <a:pt x="225" y="861"/>
                </a:lnTo>
                <a:lnTo>
                  <a:pt x="225" y="861"/>
                </a:lnTo>
                <a:lnTo>
                  <a:pt x="225" y="864"/>
                </a:lnTo>
                <a:lnTo>
                  <a:pt x="227" y="869"/>
                </a:lnTo>
                <a:lnTo>
                  <a:pt x="235" y="879"/>
                </a:lnTo>
                <a:lnTo>
                  <a:pt x="242" y="889"/>
                </a:lnTo>
                <a:lnTo>
                  <a:pt x="243" y="893"/>
                </a:lnTo>
                <a:lnTo>
                  <a:pt x="243" y="897"/>
                </a:lnTo>
                <a:lnTo>
                  <a:pt x="243" y="897"/>
                </a:lnTo>
                <a:lnTo>
                  <a:pt x="239" y="901"/>
                </a:lnTo>
                <a:lnTo>
                  <a:pt x="238" y="902"/>
                </a:lnTo>
                <a:lnTo>
                  <a:pt x="237" y="905"/>
                </a:lnTo>
                <a:lnTo>
                  <a:pt x="238" y="910"/>
                </a:lnTo>
                <a:lnTo>
                  <a:pt x="238" y="910"/>
                </a:lnTo>
                <a:lnTo>
                  <a:pt x="240" y="916"/>
                </a:lnTo>
                <a:lnTo>
                  <a:pt x="243" y="918"/>
                </a:lnTo>
                <a:lnTo>
                  <a:pt x="246" y="918"/>
                </a:lnTo>
                <a:lnTo>
                  <a:pt x="247" y="919"/>
                </a:lnTo>
                <a:lnTo>
                  <a:pt x="247" y="919"/>
                </a:lnTo>
                <a:lnTo>
                  <a:pt x="247" y="931"/>
                </a:lnTo>
                <a:lnTo>
                  <a:pt x="244" y="959"/>
                </a:lnTo>
                <a:lnTo>
                  <a:pt x="239" y="996"/>
                </a:lnTo>
                <a:lnTo>
                  <a:pt x="234" y="1035"/>
                </a:lnTo>
                <a:lnTo>
                  <a:pt x="234" y="1035"/>
                </a:lnTo>
                <a:lnTo>
                  <a:pt x="232" y="1058"/>
                </a:lnTo>
                <a:lnTo>
                  <a:pt x="229" y="1086"/>
                </a:lnTo>
                <a:lnTo>
                  <a:pt x="227" y="1147"/>
                </a:lnTo>
                <a:lnTo>
                  <a:pt x="226" y="1200"/>
                </a:lnTo>
                <a:lnTo>
                  <a:pt x="225" y="1223"/>
                </a:lnTo>
                <a:lnTo>
                  <a:pt x="225" y="1223"/>
                </a:lnTo>
                <a:lnTo>
                  <a:pt x="226" y="1235"/>
                </a:lnTo>
                <a:lnTo>
                  <a:pt x="229" y="1260"/>
                </a:lnTo>
                <a:lnTo>
                  <a:pt x="234" y="1294"/>
                </a:lnTo>
                <a:lnTo>
                  <a:pt x="310" y="1321"/>
                </a:lnTo>
                <a:lnTo>
                  <a:pt x="310" y="1321"/>
                </a:lnTo>
                <a:lnTo>
                  <a:pt x="336" y="1408"/>
                </a:lnTo>
                <a:lnTo>
                  <a:pt x="372" y="1536"/>
                </a:lnTo>
                <a:lnTo>
                  <a:pt x="372" y="1536"/>
                </a:lnTo>
                <a:lnTo>
                  <a:pt x="384" y="1577"/>
                </a:lnTo>
                <a:lnTo>
                  <a:pt x="394" y="1618"/>
                </a:lnTo>
                <a:lnTo>
                  <a:pt x="404" y="1661"/>
                </a:lnTo>
                <a:lnTo>
                  <a:pt x="404" y="1661"/>
                </a:lnTo>
                <a:lnTo>
                  <a:pt x="398" y="1677"/>
                </a:lnTo>
                <a:lnTo>
                  <a:pt x="390" y="1697"/>
                </a:lnTo>
                <a:lnTo>
                  <a:pt x="390" y="1697"/>
                </a:lnTo>
                <a:lnTo>
                  <a:pt x="382" y="1704"/>
                </a:lnTo>
                <a:lnTo>
                  <a:pt x="367" y="1718"/>
                </a:lnTo>
                <a:lnTo>
                  <a:pt x="346" y="1737"/>
                </a:lnTo>
                <a:lnTo>
                  <a:pt x="278" y="1764"/>
                </a:lnTo>
                <a:lnTo>
                  <a:pt x="278" y="1764"/>
                </a:lnTo>
                <a:lnTo>
                  <a:pt x="272" y="1766"/>
                </a:lnTo>
                <a:lnTo>
                  <a:pt x="264" y="1768"/>
                </a:lnTo>
                <a:lnTo>
                  <a:pt x="249" y="1770"/>
                </a:lnTo>
                <a:lnTo>
                  <a:pt x="243" y="1773"/>
                </a:lnTo>
                <a:lnTo>
                  <a:pt x="237" y="1775"/>
                </a:lnTo>
                <a:lnTo>
                  <a:pt x="235" y="1778"/>
                </a:lnTo>
                <a:lnTo>
                  <a:pt x="234" y="1779"/>
                </a:lnTo>
                <a:lnTo>
                  <a:pt x="234" y="1782"/>
                </a:lnTo>
                <a:lnTo>
                  <a:pt x="234" y="1782"/>
                </a:lnTo>
                <a:lnTo>
                  <a:pt x="235" y="1784"/>
                </a:lnTo>
                <a:lnTo>
                  <a:pt x="236" y="1785"/>
                </a:lnTo>
                <a:lnTo>
                  <a:pt x="240" y="1788"/>
                </a:lnTo>
                <a:lnTo>
                  <a:pt x="245" y="1789"/>
                </a:lnTo>
                <a:lnTo>
                  <a:pt x="252" y="1791"/>
                </a:lnTo>
                <a:lnTo>
                  <a:pt x="263" y="1792"/>
                </a:lnTo>
                <a:lnTo>
                  <a:pt x="270" y="1791"/>
                </a:lnTo>
                <a:lnTo>
                  <a:pt x="270" y="1791"/>
                </a:lnTo>
                <a:lnTo>
                  <a:pt x="270" y="1791"/>
                </a:lnTo>
                <a:lnTo>
                  <a:pt x="270" y="1793"/>
                </a:lnTo>
                <a:lnTo>
                  <a:pt x="268" y="1795"/>
                </a:lnTo>
                <a:lnTo>
                  <a:pt x="268" y="1798"/>
                </a:lnTo>
                <a:lnTo>
                  <a:pt x="268" y="1803"/>
                </a:lnTo>
                <a:lnTo>
                  <a:pt x="271" y="1806"/>
                </a:lnTo>
                <a:lnTo>
                  <a:pt x="275" y="1810"/>
                </a:lnTo>
                <a:lnTo>
                  <a:pt x="283" y="1813"/>
                </a:lnTo>
                <a:lnTo>
                  <a:pt x="283" y="1813"/>
                </a:lnTo>
                <a:lnTo>
                  <a:pt x="289" y="1814"/>
                </a:lnTo>
                <a:lnTo>
                  <a:pt x="296" y="1814"/>
                </a:lnTo>
                <a:lnTo>
                  <a:pt x="317" y="1814"/>
                </a:lnTo>
                <a:lnTo>
                  <a:pt x="340" y="1812"/>
                </a:lnTo>
                <a:lnTo>
                  <a:pt x="366" y="1808"/>
                </a:lnTo>
                <a:lnTo>
                  <a:pt x="410" y="1803"/>
                </a:lnTo>
                <a:lnTo>
                  <a:pt x="431" y="1799"/>
                </a:lnTo>
                <a:lnTo>
                  <a:pt x="431" y="1799"/>
                </a:lnTo>
                <a:lnTo>
                  <a:pt x="443" y="1801"/>
                </a:lnTo>
                <a:lnTo>
                  <a:pt x="456" y="1802"/>
                </a:lnTo>
                <a:lnTo>
                  <a:pt x="472" y="1802"/>
                </a:lnTo>
                <a:lnTo>
                  <a:pt x="488" y="1801"/>
                </a:lnTo>
                <a:lnTo>
                  <a:pt x="503" y="1798"/>
                </a:lnTo>
                <a:lnTo>
                  <a:pt x="510" y="1796"/>
                </a:lnTo>
                <a:lnTo>
                  <a:pt x="516" y="1794"/>
                </a:lnTo>
                <a:lnTo>
                  <a:pt x="521" y="1791"/>
                </a:lnTo>
                <a:lnTo>
                  <a:pt x="524" y="1786"/>
                </a:lnTo>
                <a:lnTo>
                  <a:pt x="524" y="1786"/>
                </a:lnTo>
                <a:lnTo>
                  <a:pt x="527" y="1782"/>
                </a:lnTo>
                <a:lnTo>
                  <a:pt x="529" y="1777"/>
                </a:lnTo>
                <a:lnTo>
                  <a:pt x="529" y="1772"/>
                </a:lnTo>
                <a:lnTo>
                  <a:pt x="530" y="1766"/>
                </a:lnTo>
                <a:lnTo>
                  <a:pt x="529" y="1756"/>
                </a:lnTo>
                <a:lnTo>
                  <a:pt x="526" y="1745"/>
                </a:lnTo>
                <a:lnTo>
                  <a:pt x="519" y="1726"/>
                </a:lnTo>
                <a:lnTo>
                  <a:pt x="517" y="1719"/>
                </a:lnTo>
                <a:lnTo>
                  <a:pt x="516" y="1715"/>
                </a:lnTo>
                <a:lnTo>
                  <a:pt x="516" y="1715"/>
                </a:lnTo>
                <a:lnTo>
                  <a:pt x="516" y="1675"/>
                </a:lnTo>
                <a:lnTo>
                  <a:pt x="516" y="1652"/>
                </a:lnTo>
                <a:lnTo>
                  <a:pt x="516" y="1639"/>
                </a:lnTo>
                <a:lnTo>
                  <a:pt x="516" y="1639"/>
                </a:lnTo>
                <a:lnTo>
                  <a:pt x="517" y="1626"/>
                </a:lnTo>
                <a:lnTo>
                  <a:pt x="520" y="1604"/>
                </a:lnTo>
                <a:lnTo>
                  <a:pt x="523" y="1578"/>
                </a:lnTo>
                <a:lnTo>
                  <a:pt x="524" y="1567"/>
                </a:lnTo>
                <a:lnTo>
                  <a:pt x="524" y="1558"/>
                </a:lnTo>
                <a:lnTo>
                  <a:pt x="524" y="1558"/>
                </a:lnTo>
                <a:lnTo>
                  <a:pt x="524" y="1546"/>
                </a:lnTo>
                <a:lnTo>
                  <a:pt x="526" y="1527"/>
                </a:lnTo>
                <a:lnTo>
                  <a:pt x="530" y="1475"/>
                </a:lnTo>
                <a:lnTo>
                  <a:pt x="532" y="1448"/>
                </a:lnTo>
                <a:lnTo>
                  <a:pt x="533" y="1422"/>
                </a:lnTo>
                <a:lnTo>
                  <a:pt x="532" y="1400"/>
                </a:lnTo>
                <a:lnTo>
                  <a:pt x="531" y="1391"/>
                </a:lnTo>
                <a:lnTo>
                  <a:pt x="529" y="1384"/>
                </a:lnTo>
                <a:lnTo>
                  <a:pt x="529" y="1384"/>
                </a:lnTo>
                <a:lnTo>
                  <a:pt x="518" y="1356"/>
                </a:lnTo>
                <a:lnTo>
                  <a:pt x="504" y="1327"/>
                </a:lnTo>
                <a:lnTo>
                  <a:pt x="489" y="1294"/>
                </a:lnTo>
                <a:lnTo>
                  <a:pt x="489" y="1294"/>
                </a:lnTo>
                <a:lnTo>
                  <a:pt x="495" y="1240"/>
                </a:lnTo>
                <a:lnTo>
                  <a:pt x="501" y="1183"/>
                </a:lnTo>
                <a:lnTo>
                  <a:pt x="507" y="1116"/>
                </a:lnTo>
                <a:lnTo>
                  <a:pt x="507" y="1116"/>
                </a:lnTo>
                <a:close/>
                <a:moveTo>
                  <a:pt x="95" y="481"/>
                </a:moveTo>
                <a:lnTo>
                  <a:pt x="95" y="481"/>
                </a:lnTo>
                <a:lnTo>
                  <a:pt x="104" y="481"/>
                </a:lnTo>
                <a:lnTo>
                  <a:pt x="110" y="481"/>
                </a:lnTo>
                <a:lnTo>
                  <a:pt x="113" y="481"/>
                </a:lnTo>
                <a:lnTo>
                  <a:pt x="113" y="481"/>
                </a:lnTo>
                <a:lnTo>
                  <a:pt x="114" y="482"/>
                </a:lnTo>
                <a:lnTo>
                  <a:pt x="114" y="483"/>
                </a:lnTo>
                <a:lnTo>
                  <a:pt x="114" y="488"/>
                </a:lnTo>
                <a:lnTo>
                  <a:pt x="113" y="495"/>
                </a:lnTo>
                <a:lnTo>
                  <a:pt x="113" y="495"/>
                </a:lnTo>
                <a:lnTo>
                  <a:pt x="111" y="507"/>
                </a:lnTo>
                <a:lnTo>
                  <a:pt x="109" y="516"/>
                </a:lnTo>
                <a:lnTo>
                  <a:pt x="109" y="521"/>
                </a:lnTo>
                <a:lnTo>
                  <a:pt x="109" y="521"/>
                </a:lnTo>
                <a:lnTo>
                  <a:pt x="109" y="521"/>
                </a:lnTo>
                <a:lnTo>
                  <a:pt x="106" y="519"/>
                </a:lnTo>
                <a:lnTo>
                  <a:pt x="100" y="512"/>
                </a:lnTo>
                <a:lnTo>
                  <a:pt x="93" y="504"/>
                </a:lnTo>
                <a:lnTo>
                  <a:pt x="91" y="501"/>
                </a:lnTo>
                <a:lnTo>
                  <a:pt x="91" y="499"/>
                </a:lnTo>
                <a:lnTo>
                  <a:pt x="91" y="499"/>
                </a:lnTo>
                <a:lnTo>
                  <a:pt x="93" y="489"/>
                </a:lnTo>
                <a:lnTo>
                  <a:pt x="94" y="483"/>
                </a:lnTo>
                <a:lnTo>
                  <a:pt x="94" y="482"/>
                </a:lnTo>
                <a:lnTo>
                  <a:pt x="95" y="481"/>
                </a:lnTo>
                <a:lnTo>
                  <a:pt x="95" y="48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34"/>
          <p:cNvSpPr>
            <a:spLocks/>
          </p:cNvSpPr>
          <p:nvPr/>
        </p:nvSpPr>
        <p:spPr bwMode="auto">
          <a:xfrm>
            <a:off x="4641596" y="4686455"/>
            <a:ext cx="644779" cy="1645988"/>
          </a:xfrm>
          <a:custGeom>
            <a:avLst/>
            <a:gdLst>
              <a:gd name="T0" fmla="*/ 241 w 965"/>
              <a:gd name="T1" fmla="*/ 77 h 2467"/>
              <a:gd name="T2" fmla="*/ 209 w 965"/>
              <a:gd name="T3" fmla="*/ 131 h 2467"/>
              <a:gd name="T4" fmla="*/ 234 w 965"/>
              <a:gd name="T5" fmla="*/ 213 h 2467"/>
              <a:gd name="T6" fmla="*/ 231 w 965"/>
              <a:gd name="T7" fmla="*/ 267 h 2467"/>
              <a:gd name="T8" fmla="*/ 231 w 965"/>
              <a:gd name="T9" fmla="*/ 318 h 2467"/>
              <a:gd name="T10" fmla="*/ 259 w 965"/>
              <a:gd name="T11" fmla="*/ 360 h 2467"/>
              <a:gd name="T12" fmla="*/ 266 w 965"/>
              <a:gd name="T13" fmla="*/ 379 h 2467"/>
              <a:gd name="T14" fmla="*/ 301 w 965"/>
              <a:gd name="T15" fmla="*/ 401 h 2467"/>
              <a:gd name="T16" fmla="*/ 339 w 965"/>
              <a:gd name="T17" fmla="*/ 413 h 2467"/>
              <a:gd name="T18" fmla="*/ 294 w 965"/>
              <a:gd name="T19" fmla="*/ 452 h 2467"/>
              <a:gd name="T20" fmla="*/ 266 w 965"/>
              <a:gd name="T21" fmla="*/ 544 h 2467"/>
              <a:gd name="T22" fmla="*/ 250 w 965"/>
              <a:gd name="T23" fmla="*/ 980 h 2467"/>
              <a:gd name="T24" fmla="*/ 254 w 965"/>
              <a:gd name="T25" fmla="*/ 1060 h 2467"/>
              <a:gd name="T26" fmla="*/ 233 w 965"/>
              <a:gd name="T27" fmla="*/ 1169 h 2467"/>
              <a:gd name="T28" fmla="*/ 222 w 965"/>
              <a:gd name="T29" fmla="*/ 1232 h 2467"/>
              <a:gd name="T30" fmla="*/ 176 w 965"/>
              <a:gd name="T31" fmla="*/ 1681 h 2467"/>
              <a:gd name="T32" fmla="*/ 156 w 965"/>
              <a:gd name="T33" fmla="*/ 1897 h 2467"/>
              <a:gd name="T34" fmla="*/ 150 w 965"/>
              <a:gd name="T35" fmla="*/ 2108 h 2467"/>
              <a:gd name="T36" fmla="*/ 134 w 965"/>
              <a:gd name="T37" fmla="*/ 2301 h 2467"/>
              <a:gd name="T38" fmla="*/ 55 w 965"/>
              <a:gd name="T39" fmla="*/ 2372 h 2467"/>
              <a:gd name="T40" fmla="*/ 4 w 965"/>
              <a:gd name="T41" fmla="*/ 2414 h 2467"/>
              <a:gd name="T42" fmla="*/ 7 w 965"/>
              <a:gd name="T43" fmla="*/ 2448 h 2467"/>
              <a:gd name="T44" fmla="*/ 78 w 965"/>
              <a:gd name="T45" fmla="*/ 2467 h 2467"/>
              <a:gd name="T46" fmla="*/ 281 w 965"/>
              <a:gd name="T47" fmla="*/ 2445 h 2467"/>
              <a:gd name="T48" fmla="*/ 336 w 965"/>
              <a:gd name="T49" fmla="*/ 2423 h 2467"/>
              <a:gd name="T50" fmla="*/ 320 w 965"/>
              <a:gd name="T51" fmla="*/ 2276 h 2467"/>
              <a:gd name="T52" fmla="*/ 321 w 965"/>
              <a:gd name="T53" fmla="*/ 2204 h 2467"/>
              <a:gd name="T54" fmla="*/ 409 w 965"/>
              <a:gd name="T55" fmla="*/ 1588 h 2467"/>
              <a:gd name="T56" fmla="*/ 475 w 965"/>
              <a:gd name="T57" fmla="*/ 1700 h 2467"/>
              <a:gd name="T58" fmla="*/ 507 w 965"/>
              <a:gd name="T59" fmla="*/ 1885 h 2467"/>
              <a:gd name="T60" fmla="*/ 505 w 965"/>
              <a:gd name="T61" fmla="*/ 2118 h 2467"/>
              <a:gd name="T62" fmla="*/ 490 w 965"/>
              <a:gd name="T63" fmla="*/ 2218 h 2467"/>
              <a:gd name="T64" fmla="*/ 494 w 965"/>
              <a:gd name="T65" fmla="*/ 2254 h 2467"/>
              <a:gd name="T66" fmla="*/ 404 w 965"/>
              <a:gd name="T67" fmla="*/ 2353 h 2467"/>
              <a:gd name="T68" fmla="*/ 381 w 965"/>
              <a:gd name="T69" fmla="*/ 2387 h 2467"/>
              <a:gd name="T70" fmla="*/ 400 w 965"/>
              <a:gd name="T71" fmla="*/ 2416 h 2467"/>
              <a:gd name="T72" fmla="*/ 544 w 965"/>
              <a:gd name="T73" fmla="*/ 2411 h 2467"/>
              <a:gd name="T74" fmla="*/ 643 w 965"/>
              <a:gd name="T75" fmla="*/ 2378 h 2467"/>
              <a:gd name="T76" fmla="*/ 656 w 965"/>
              <a:gd name="T77" fmla="*/ 2282 h 2467"/>
              <a:gd name="T78" fmla="*/ 683 w 965"/>
              <a:gd name="T79" fmla="*/ 2169 h 2467"/>
              <a:gd name="T80" fmla="*/ 692 w 965"/>
              <a:gd name="T81" fmla="*/ 1830 h 2467"/>
              <a:gd name="T82" fmla="*/ 664 w 965"/>
              <a:gd name="T83" fmla="*/ 1719 h 2467"/>
              <a:gd name="T84" fmla="*/ 736 w 965"/>
              <a:gd name="T85" fmla="*/ 1379 h 2467"/>
              <a:gd name="T86" fmla="*/ 760 w 965"/>
              <a:gd name="T87" fmla="*/ 1373 h 2467"/>
              <a:gd name="T88" fmla="*/ 772 w 965"/>
              <a:gd name="T89" fmla="*/ 1349 h 2467"/>
              <a:gd name="T90" fmla="*/ 787 w 965"/>
              <a:gd name="T91" fmla="*/ 1347 h 2467"/>
              <a:gd name="T92" fmla="*/ 848 w 965"/>
              <a:gd name="T93" fmla="*/ 1276 h 2467"/>
              <a:gd name="T94" fmla="*/ 913 w 965"/>
              <a:gd name="T95" fmla="*/ 1226 h 2467"/>
              <a:gd name="T96" fmla="*/ 938 w 965"/>
              <a:gd name="T97" fmla="*/ 1105 h 2467"/>
              <a:gd name="T98" fmla="*/ 964 w 965"/>
              <a:gd name="T99" fmla="*/ 1009 h 2467"/>
              <a:gd name="T100" fmla="*/ 883 w 965"/>
              <a:gd name="T101" fmla="*/ 866 h 2467"/>
              <a:gd name="T102" fmla="*/ 826 w 965"/>
              <a:gd name="T103" fmla="*/ 735 h 2467"/>
              <a:gd name="T104" fmla="*/ 806 w 965"/>
              <a:gd name="T105" fmla="*/ 588 h 2467"/>
              <a:gd name="T106" fmla="*/ 762 w 965"/>
              <a:gd name="T107" fmla="*/ 475 h 2467"/>
              <a:gd name="T108" fmla="*/ 625 w 965"/>
              <a:gd name="T109" fmla="*/ 376 h 2467"/>
              <a:gd name="T110" fmla="*/ 611 w 965"/>
              <a:gd name="T111" fmla="*/ 321 h 2467"/>
              <a:gd name="T112" fmla="*/ 583 w 965"/>
              <a:gd name="T113" fmla="*/ 305 h 2467"/>
              <a:gd name="T114" fmla="*/ 582 w 965"/>
              <a:gd name="T115" fmla="*/ 262 h 2467"/>
              <a:gd name="T116" fmla="*/ 567 w 965"/>
              <a:gd name="T117" fmla="*/ 176 h 2467"/>
              <a:gd name="T118" fmla="*/ 505 w 965"/>
              <a:gd name="T119" fmla="*/ 48 h 2467"/>
              <a:gd name="T120" fmla="*/ 419 w 965"/>
              <a:gd name="T121" fmla="*/ 4 h 2467"/>
              <a:gd name="T122" fmla="*/ 359 w 965"/>
              <a:gd name="T123" fmla="*/ 7 h 2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65" h="2467">
                <a:moveTo>
                  <a:pt x="308" y="19"/>
                </a:moveTo>
                <a:lnTo>
                  <a:pt x="308" y="19"/>
                </a:lnTo>
                <a:lnTo>
                  <a:pt x="298" y="28"/>
                </a:lnTo>
                <a:lnTo>
                  <a:pt x="272" y="48"/>
                </a:lnTo>
                <a:lnTo>
                  <a:pt x="256" y="63"/>
                </a:lnTo>
                <a:lnTo>
                  <a:pt x="241" y="77"/>
                </a:lnTo>
                <a:lnTo>
                  <a:pt x="227" y="93"/>
                </a:lnTo>
                <a:lnTo>
                  <a:pt x="217" y="108"/>
                </a:lnTo>
                <a:lnTo>
                  <a:pt x="217" y="108"/>
                </a:lnTo>
                <a:lnTo>
                  <a:pt x="212" y="115"/>
                </a:lnTo>
                <a:lnTo>
                  <a:pt x="209" y="124"/>
                </a:lnTo>
                <a:lnTo>
                  <a:pt x="209" y="131"/>
                </a:lnTo>
                <a:lnTo>
                  <a:pt x="209" y="140"/>
                </a:lnTo>
                <a:lnTo>
                  <a:pt x="211" y="157"/>
                </a:lnTo>
                <a:lnTo>
                  <a:pt x="217" y="175"/>
                </a:lnTo>
                <a:lnTo>
                  <a:pt x="222" y="190"/>
                </a:lnTo>
                <a:lnTo>
                  <a:pt x="228" y="201"/>
                </a:lnTo>
                <a:lnTo>
                  <a:pt x="234" y="213"/>
                </a:lnTo>
                <a:lnTo>
                  <a:pt x="234" y="213"/>
                </a:lnTo>
                <a:lnTo>
                  <a:pt x="236" y="232"/>
                </a:lnTo>
                <a:lnTo>
                  <a:pt x="236" y="246"/>
                </a:lnTo>
                <a:lnTo>
                  <a:pt x="234" y="255"/>
                </a:lnTo>
                <a:lnTo>
                  <a:pt x="234" y="255"/>
                </a:lnTo>
                <a:lnTo>
                  <a:pt x="231" y="267"/>
                </a:lnTo>
                <a:lnTo>
                  <a:pt x="228" y="286"/>
                </a:lnTo>
                <a:lnTo>
                  <a:pt x="225" y="305"/>
                </a:lnTo>
                <a:lnTo>
                  <a:pt x="225" y="311"/>
                </a:lnTo>
                <a:lnTo>
                  <a:pt x="225" y="315"/>
                </a:lnTo>
                <a:lnTo>
                  <a:pt x="225" y="315"/>
                </a:lnTo>
                <a:lnTo>
                  <a:pt x="231" y="318"/>
                </a:lnTo>
                <a:lnTo>
                  <a:pt x="240" y="322"/>
                </a:lnTo>
                <a:lnTo>
                  <a:pt x="253" y="327"/>
                </a:lnTo>
                <a:lnTo>
                  <a:pt x="253" y="351"/>
                </a:lnTo>
                <a:lnTo>
                  <a:pt x="253" y="351"/>
                </a:lnTo>
                <a:lnTo>
                  <a:pt x="254" y="354"/>
                </a:lnTo>
                <a:lnTo>
                  <a:pt x="259" y="360"/>
                </a:lnTo>
                <a:lnTo>
                  <a:pt x="266" y="366"/>
                </a:lnTo>
                <a:lnTo>
                  <a:pt x="266" y="366"/>
                </a:lnTo>
                <a:lnTo>
                  <a:pt x="263" y="369"/>
                </a:lnTo>
                <a:lnTo>
                  <a:pt x="263" y="373"/>
                </a:lnTo>
                <a:lnTo>
                  <a:pt x="266" y="379"/>
                </a:lnTo>
                <a:lnTo>
                  <a:pt x="266" y="379"/>
                </a:lnTo>
                <a:lnTo>
                  <a:pt x="268" y="382"/>
                </a:lnTo>
                <a:lnTo>
                  <a:pt x="272" y="385"/>
                </a:lnTo>
                <a:lnTo>
                  <a:pt x="279" y="388"/>
                </a:lnTo>
                <a:lnTo>
                  <a:pt x="289" y="391"/>
                </a:lnTo>
                <a:lnTo>
                  <a:pt x="289" y="391"/>
                </a:lnTo>
                <a:lnTo>
                  <a:pt x="301" y="401"/>
                </a:lnTo>
                <a:lnTo>
                  <a:pt x="311" y="407"/>
                </a:lnTo>
                <a:lnTo>
                  <a:pt x="314" y="408"/>
                </a:lnTo>
                <a:lnTo>
                  <a:pt x="317" y="410"/>
                </a:lnTo>
                <a:lnTo>
                  <a:pt x="317" y="410"/>
                </a:lnTo>
                <a:lnTo>
                  <a:pt x="330" y="411"/>
                </a:lnTo>
                <a:lnTo>
                  <a:pt x="339" y="413"/>
                </a:lnTo>
                <a:lnTo>
                  <a:pt x="339" y="413"/>
                </a:lnTo>
                <a:lnTo>
                  <a:pt x="333" y="417"/>
                </a:lnTo>
                <a:lnTo>
                  <a:pt x="318" y="427"/>
                </a:lnTo>
                <a:lnTo>
                  <a:pt x="310" y="434"/>
                </a:lnTo>
                <a:lnTo>
                  <a:pt x="301" y="443"/>
                </a:lnTo>
                <a:lnTo>
                  <a:pt x="294" y="452"/>
                </a:lnTo>
                <a:lnTo>
                  <a:pt x="286" y="462"/>
                </a:lnTo>
                <a:lnTo>
                  <a:pt x="286" y="462"/>
                </a:lnTo>
                <a:lnTo>
                  <a:pt x="282" y="474"/>
                </a:lnTo>
                <a:lnTo>
                  <a:pt x="278" y="488"/>
                </a:lnTo>
                <a:lnTo>
                  <a:pt x="270" y="519"/>
                </a:lnTo>
                <a:lnTo>
                  <a:pt x="266" y="544"/>
                </a:lnTo>
                <a:lnTo>
                  <a:pt x="266" y="557"/>
                </a:lnTo>
                <a:lnTo>
                  <a:pt x="266" y="557"/>
                </a:lnTo>
                <a:lnTo>
                  <a:pt x="257" y="760"/>
                </a:lnTo>
                <a:lnTo>
                  <a:pt x="252" y="902"/>
                </a:lnTo>
                <a:lnTo>
                  <a:pt x="250" y="980"/>
                </a:lnTo>
                <a:lnTo>
                  <a:pt x="250" y="980"/>
                </a:lnTo>
                <a:lnTo>
                  <a:pt x="252" y="990"/>
                </a:lnTo>
                <a:lnTo>
                  <a:pt x="253" y="1000"/>
                </a:lnTo>
                <a:lnTo>
                  <a:pt x="257" y="1022"/>
                </a:lnTo>
                <a:lnTo>
                  <a:pt x="257" y="1034"/>
                </a:lnTo>
                <a:lnTo>
                  <a:pt x="257" y="1045"/>
                </a:lnTo>
                <a:lnTo>
                  <a:pt x="254" y="1060"/>
                </a:lnTo>
                <a:lnTo>
                  <a:pt x="250" y="1075"/>
                </a:lnTo>
                <a:lnTo>
                  <a:pt x="250" y="1075"/>
                </a:lnTo>
                <a:lnTo>
                  <a:pt x="244" y="1091"/>
                </a:lnTo>
                <a:lnTo>
                  <a:pt x="241" y="1108"/>
                </a:lnTo>
                <a:lnTo>
                  <a:pt x="236" y="1140"/>
                </a:lnTo>
                <a:lnTo>
                  <a:pt x="233" y="1169"/>
                </a:lnTo>
                <a:lnTo>
                  <a:pt x="231" y="1184"/>
                </a:lnTo>
                <a:lnTo>
                  <a:pt x="228" y="1196"/>
                </a:lnTo>
                <a:lnTo>
                  <a:pt x="228" y="1196"/>
                </a:lnTo>
                <a:lnTo>
                  <a:pt x="224" y="1219"/>
                </a:lnTo>
                <a:lnTo>
                  <a:pt x="222" y="1232"/>
                </a:lnTo>
                <a:lnTo>
                  <a:pt x="222" y="1232"/>
                </a:lnTo>
                <a:lnTo>
                  <a:pt x="199" y="1410"/>
                </a:lnTo>
                <a:lnTo>
                  <a:pt x="183" y="1537"/>
                </a:lnTo>
                <a:lnTo>
                  <a:pt x="179" y="1588"/>
                </a:lnTo>
                <a:lnTo>
                  <a:pt x="176" y="1620"/>
                </a:lnTo>
                <a:lnTo>
                  <a:pt x="176" y="1620"/>
                </a:lnTo>
                <a:lnTo>
                  <a:pt x="176" y="1681"/>
                </a:lnTo>
                <a:lnTo>
                  <a:pt x="172" y="1760"/>
                </a:lnTo>
                <a:lnTo>
                  <a:pt x="167" y="1833"/>
                </a:lnTo>
                <a:lnTo>
                  <a:pt x="164" y="1859"/>
                </a:lnTo>
                <a:lnTo>
                  <a:pt x="161" y="1875"/>
                </a:lnTo>
                <a:lnTo>
                  <a:pt x="161" y="1875"/>
                </a:lnTo>
                <a:lnTo>
                  <a:pt x="156" y="1897"/>
                </a:lnTo>
                <a:lnTo>
                  <a:pt x="151" y="1919"/>
                </a:lnTo>
                <a:lnTo>
                  <a:pt x="148" y="1945"/>
                </a:lnTo>
                <a:lnTo>
                  <a:pt x="148" y="1974"/>
                </a:lnTo>
                <a:lnTo>
                  <a:pt x="148" y="1974"/>
                </a:lnTo>
                <a:lnTo>
                  <a:pt x="150" y="2029"/>
                </a:lnTo>
                <a:lnTo>
                  <a:pt x="150" y="2108"/>
                </a:lnTo>
                <a:lnTo>
                  <a:pt x="148" y="2212"/>
                </a:lnTo>
                <a:lnTo>
                  <a:pt x="148" y="2212"/>
                </a:lnTo>
                <a:lnTo>
                  <a:pt x="147" y="2248"/>
                </a:lnTo>
                <a:lnTo>
                  <a:pt x="142" y="2288"/>
                </a:lnTo>
                <a:lnTo>
                  <a:pt x="142" y="2288"/>
                </a:lnTo>
                <a:lnTo>
                  <a:pt x="134" y="2301"/>
                </a:lnTo>
                <a:lnTo>
                  <a:pt x="116" y="2325"/>
                </a:lnTo>
                <a:lnTo>
                  <a:pt x="90" y="2359"/>
                </a:lnTo>
                <a:lnTo>
                  <a:pt x="90" y="2359"/>
                </a:lnTo>
                <a:lnTo>
                  <a:pt x="80" y="2362"/>
                </a:lnTo>
                <a:lnTo>
                  <a:pt x="68" y="2366"/>
                </a:lnTo>
                <a:lnTo>
                  <a:pt x="55" y="2372"/>
                </a:lnTo>
                <a:lnTo>
                  <a:pt x="41" y="2379"/>
                </a:lnTo>
                <a:lnTo>
                  <a:pt x="26" y="2390"/>
                </a:lnTo>
                <a:lnTo>
                  <a:pt x="15" y="2401"/>
                </a:lnTo>
                <a:lnTo>
                  <a:pt x="9" y="2407"/>
                </a:lnTo>
                <a:lnTo>
                  <a:pt x="4" y="2414"/>
                </a:lnTo>
                <a:lnTo>
                  <a:pt x="4" y="2414"/>
                </a:lnTo>
                <a:lnTo>
                  <a:pt x="1" y="2422"/>
                </a:lnTo>
                <a:lnTo>
                  <a:pt x="0" y="2427"/>
                </a:lnTo>
                <a:lnTo>
                  <a:pt x="0" y="2433"/>
                </a:lnTo>
                <a:lnTo>
                  <a:pt x="1" y="2439"/>
                </a:lnTo>
                <a:lnTo>
                  <a:pt x="4" y="2444"/>
                </a:lnTo>
                <a:lnTo>
                  <a:pt x="7" y="2448"/>
                </a:lnTo>
                <a:lnTo>
                  <a:pt x="12" y="2452"/>
                </a:lnTo>
                <a:lnTo>
                  <a:pt x="17" y="2455"/>
                </a:lnTo>
                <a:lnTo>
                  <a:pt x="30" y="2461"/>
                </a:lnTo>
                <a:lnTo>
                  <a:pt x="45" y="2464"/>
                </a:lnTo>
                <a:lnTo>
                  <a:pt x="62" y="2467"/>
                </a:lnTo>
                <a:lnTo>
                  <a:pt x="78" y="2467"/>
                </a:lnTo>
                <a:lnTo>
                  <a:pt x="78" y="2467"/>
                </a:lnTo>
                <a:lnTo>
                  <a:pt x="125" y="2464"/>
                </a:lnTo>
                <a:lnTo>
                  <a:pt x="188" y="2457"/>
                </a:lnTo>
                <a:lnTo>
                  <a:pt x="246" y="2451"/>
                </a:lnTo>
                <a:lnTo>
                  <a:pt x="281" y="2445"/>
                </a:lnTo>
                <a:lnTo>
                  <a:pt x="281" y="2445"/>
                </a:lnTo>
                <a:lnTo>
                  <a:pt x="298" y="2442"/>
                </a:lnTo>
                <a:lnTo>
                  <a:pt x="317" y="2438"/>
                </a:lnTo>
                <a:lnTo>
                  <a:pt x="324" y="2435"/>
                </a:lnTo>
                <a:lnTo>
                  <a:pt x="330" y="2432"/>
                </a:lnTo>
                <a:lnTo>
                  <a:pt x="334" y="2427"/>
                </a:lnTo>
                <a:lnTo>
                  <a:pt x="336" y="2423"/>
                </a:lnTo>
                <a:lnTo>
                  <a:pt x="336" y="2423"/>
                </a:lnTo>
                <a:lnTo>
                  <a:pt x="333" y="2400"/>
                </a:lnTo>
                <a:lnTo>
                  <a:pt x="329" y="2358"/>
                </a:lnTo>
                <a:lnTo>
                  <a:pt x="321" y="2301"/>
                </a:lnTo>
                <a:lnTo>
                  <a:pt x="321" y="2301"/>
                </a:lnTo>
                <a:lnTo>
                  <a:pt x="320" y="2276"/>
                </a:lnTo>
                <a:lnTo>
                  <a:pt x="318" y="2257"/>
                </a:lnTo>
                <a:lnTo>
                  <a:pt x="317" y="2248"/>
                </a:lnTo>
                <a:lnTo>
                  <a:pt x="317" y="2248"/>
                </a:lnTo>
                <a:lnTo>
                  <a:pt x="317" y="2242"/>
                </a:lnTo>
                <a:lnTo>
                  <a:pt x="318" y="2231"/>
                </a:lnTo>
                <a:lnTo>
                  <a:pt x="321" y="2204"/>
                </a:lnTo>
                <a:lnTo>
                  <a:pt x="321" y="2024"/>
                </a:lnTo>
                <a:lnTo>
                  <a:pt x="321" y="2024"/>
                </a:lnTo>
                <a:lnTo>
                  <a:pt x="361" y="1719"/>
                </a:lnTo>
                <a:lnTo>
                  <a:pt x="361" y="1719"/>
                </a:lnTo>
                <a:lnTo>
                  <a:pt x="388" y="1643"/>
                </a:lnTo>
                <a:lnTo>
                  <a:pt x="409" y="1588"/>
                </a:lnTo>
                <a:lnTo>
                  <a:pt x="422" y="1548"/>
                </a:lnTo>
                <a:lnTo>
                  <a:pt x="422" y="1548"/>
                </a:lnTo>
                <a:lnTo>
                  <a:pt x="459" y="1414"/>
                </a:lnTo>
                <a:lnTo>
                  <a:pt x="459" y="1414"/>
                </a:lnTo>
                <a:lnTo>
                  <a:pt x="468" y="1580"/>
                </a:lnTo>
                <a:lnTo>
                  <a:pt x="475" y="1700"/>
                </a:lnTo>
                <a:lnTo>
                  <a:pt x="478" y="1745"/>
                </a:lnTo>
                <a:lnTo>
                  <a:pt x="480" y="1767"/>
                </a:lnTo>
                <a:lnTo>
                  <a:pt x="480" y="1767"/>
                </a:lnTo>
                <a:lnTo>
                  <a:pt x="486" y="1793"/>
                </a:lnTo>
                <a:lnTo>
                  <a:pt x="493" y="1825"/>
                </a:lnTo>
                <a:lnTo>
                  <a:pt x="507" y="1885"/>
                </a:lnTo>
                <a:lnTo>
                  <a:pt x="507" y="1885"/>
                </a:lnTo>
                <a:lnTo>
                  <a:pt x="510" y="1901"/>
                </a:lnTo>
                <a:lnTo>
                  <a:pt x="510" y="1926"/>
                </a:lnTo>
                <a:lnTo>
                  <a:pt x="509" y="1993"/>
                </a:lnTo>
                <a:lnTo>
                  <a:pt x="505" y="2118"/>
                </a:lnTo>
                <a:lnTo>
                  <a:pt x="505" y="2118"/>
                </a:lnTo>
                <a:lnTo>
                  <a:pt x="505" y="2137"/>
                </a:lnTo>
                <a:lnTo>
                  <a:pt x="502" y="2155"/>
                </a:lnTo>
                <a:lnTo>
                  <a:pt x="497" y="2184"/>
                </a:lnTo>
                <a:lnTo>
                  <a:pt x="491" y="2206"/>
                </a:lnTo>
                <a:lnTo>
                  <a:pt x="490" y="2218"/>
                </a:lnTo>
                <a:lnTo>
                  <a:pt x="490" y="2218"/>
                </a:lnTo>
                <a:lnTo>
                  <a:pt x="490" y="2225"/>
                </a:lnTo>
                <a:lnTo>
                  <a:pt x="493" y="2234"/>
                </a:lnTo>
                <a:lnTo>
                  <a:pt x="496" y="2242"/>
                </a:lnTo>
                <a:lnTo>
                  <a:pt x="496" y="2242"/>
                </a:lnTo>
                <a:lnTo>
                  <a:pt x="496" y="2245"/>
                </a:lnTo>
                <a:lnTo>
                  <a:pt x="494" y="2254"/>
                </a:lnTo>
                <a:lnTo>
                  <a:pt x="490" y="2263"/>
                </a:lnTo>
                <a:lnTo>
                  <a:pt x="487" y="2269"/>
                </a:lnTo>
                <a:lnTo>
                  <a:pt x="483" y="2273"/>
                </a:lnTo>
                <a:lnTo>
                  <a:pt x="483" y="2273"/>
                </a:lnTo>
                <a:lnTo>
                  <a:pt x="441" y="2317"/>
                </a:lnTo>
                <a:lnTo>
                  <a:pt x="404" y="2353"/>
                </a:lnTo>
                <a:lnTo>
                  <a:pt x="404" y="2353"/>
                </a:lnTo>
                <a:lnTo>
                  <a:pt x="397" y="2358"/>
                </a:lnTo>
                <a:lnTo>
                  <a:pt x="393" y="2363"/>
                </a:lnTo>
                <a:lnTo>
                  <a:pt x="388" y="2371"/>
                </a:lnTo>
                <a:lnTo>
                  <a:pt x="384" y="2378"/>
                </a:lnTo>
                <a:lnTo>
                  <a:pt x="381" y="2387"/>
                </a:lnTo>
                <a:lnTo>
                  <a:pt x="379" y="2395"/>
                </a:lnTo>
                <a:lnTo>
                  <a:pt x="382" y="2406"/>
                </a:lnTo>
                <a:lnTo>
                  <a:pt x="382" y="2406"/>
                </a:lnTo>
                <a:lnTo>
                  <a:pt x="385" y="2410"/>
                </a:lnTo>
                <a:lnTo>
                  <a:pt x="391" y="2413"/>
                </a:lnTo>
                <a:lnTo>
                  <a:pt x="400" y="2416"/>
                </a:lnTo>
                <a:lnTo>
                  <a:pt x="410" y="2417"/>
                </a:lnTo>
                <a:lnTo>
                  <a:pt x="435" y="2419"/>
                </a:lnTo>
                <a:lnTo>
                  <a:pt x="464" y="2419"/>
                </a:lnTo>
                <a:lnTo>
                  <a:pt x="493" y="2417"/>
                </a:lnTo>
                <a:lnTo>
                  <a:pt x="521" y="2414"/>
                </a:lnTo>
                <a:lnTo>
                  <a:pt x="544" y="2411"/>
                </a:lnTo>
                <a:lnTo>
                  <a:pt x="560" y="2409"/>
                </a:lnTo>
                <a:lnTo>
                  <a:pt x="560" y="2409"/>
                </a:lnTo>
                <a:lnTo>
                  <a:pt x="589" y="2401"/>
                </a:lnTo>
                <a:lnTo>
                  <a:pt x="618" y="2391"/>
                </a:lnTo>
                <a:lnTo>
                  <a:pt x="631" y="2385"/>
                </a:lnTo>
                <a:lnTo>
                  <a:pt x="643" y="2378"/>
                </a:lnTo>
                <a:lnTo>
                  <a:pt x="650" y="2372"/>
                </a:lnTo>
                <a:lnTo>
                  <a:pt x="651" y="2369"/>
                </a:lnTo>
                <a:lnTo>
                  <a:pt x="653" y="2365"/>
                </a:lnTo>
                <a:lnTo>
                  <a:pt x="653" y="2365"/>
                </a:lnTo>
                <a:lnTo>
                  <a:pt x="654" y="2317"/>
                </a:lnTo>
                <a:lnTo>
                  <a:pt x="656" y="2282"/>
                </a:lnTo>
                <a:lnTo>
                  <a:pt x="656" y="2282"/>
                </a:lnTo>
                <a:lnTo>
                  <a:pt x="664" y="2261"/>
                </a:lnTo>
                <a:lnTo>
                  <a:pt x="670" y="2241"/>
                </a:lnTo>
                <a:lnTo>
                  <a:pt x="678" y="2215"/>
                </a:lnTo>
                <a:lnTo>
                  <a:pt x="678" y="2215"/>
                </a:lnTo>
                <a:lnTo>
                  <a:pt x="683" y="2169"/>
                </a:lnTo>
                <a:lnTo>
                  <a:pt x="689" y="2107"/>
                </a:lnTo>
                <a:lnTo>
                  <a:pt x="698" y="2021"/>
                </a:lnTo>
                <a:lnTo>
                  <a:pt x="698" y="2021"/>
                </a:lnTo>
                <a:lnTo>
                  <a:pt x="696" y="1926"/>
                </a:lnTo>
                <a:lnTo>
                  <a:pt x="695" y="1857"/>
                </a:lnTo>
                <a:lnTo>
                  <a:pt x="692" y="1830"/>
                </a:lnTo>
                <a:lnTo>
                  <a:pt x="689" y="1811"/>
                </a:lnTo>
                <a:lnTo>
                  <a:pt x="689" y="1811"/>
                </a:lnTo>
                <a:lnTo>
                  <a:pt x="673" y="1754"/>
                </a:lnTo>
                <a:lnTo>
                  <a:pt x="667" y="1731"/>
                </a:lnTo>
                <a:lnTo>
                  <a:pt x="664" y="1719"/>
                </a:lnTo>
                <a:lnTo>
                  <a:pt x="664" y="1719"/>
                </a:lnTo>
                <a:lnTo>
                  <a:pt x="670" y="1608"/>
                </a:lnTo>
                <a:lnTo>
                  <a:pt x="670" y="1608"/>
                </a:lnTo>
                <a:lnTo>
                  <a:pt x="680" y="1569"/>
                </a:lnTo>
                <a:lnTo>
                  <a:pt x="702" y="1490"/>
                </a:lnTo>
                <a:lnTo>
                  <a:pt x="736" y="1379"/>
                </a:lnTo>
                <a:lnTo>
                  <a:pt x="736" y="1379"/>
                </a:lnTo>
                <a:lnTo>
                  <a:pt x="739" y="1381"/>
                </a:lnTo>
                <a:lnTo>
                  <a:pt x="746" y="1384"/>
                </a:lnTo>
                <a:lnTo>
                  <a:pt x="750" y="1384"/>
                </a:lnTo>
                <a:lnTo>
                  <a:pt x="755" y="1382"/>
                </a:lnTo>
                <a:lnTo>
                  <a:pt x="758" y="1379"/>
                </a:lnTo>
                <a:lnTo>
                  <a:pt x="760" y="1373"/>
                </a:lnTo>
                <a:lnTo>
                  <a:pt x="760" y="1373"/>
                </a:lnTo>
                <a:lnTo>
                  <a:pt x="765" y="1350"/>
                </a:lnTo>
                <a:lnTo>
                  <a:pt x="766" y="1340"/>
                </a:lnTo>
                <a:lnTo>
                  <a:pt x="766" y="1340"/>
                </a:lnTo>
                <a:lnTo>
                  <a:pt x="768" y="1343"/>
                </a:lnTo>
                <a:lnTo>
                  <a:pt x="772" y="1349"/>
                </a:lnTo>
                <a:lnTo>
                  <a:pt x="775" y="1352"/>
                </a:lnTo>
                <a:lnTo>
                  <a:pt x="778" y="1353"/>
                </a:lnTo>
                <a:lnTo>
                  <a:pt x="781" y="1353"/>
                </a:lnTo>
                <a:lnTo>
                  <a:pt x="784" y="1352"/>
                </a:lnTo>
                <a:lnTo>
                  <a:pt x="784" y="1352"/>
                </a:lnTo>
                <a:lnTo>
                  <a:pt x="787" y="1347"/>
                </a:lnTo>
                <a:lnTo>
                  <a:pt x="790" y="1341"/>
                </a:lnTo>
                <a:lnTo>
                  <a:pt x="792" y="1324"/>
                </a:lnTo>
                <a:lnTo>
                  <a:pt x="794" y="1303"/>
                </a:lnTo>
                <a:lnTo>
                  <a:pt x="794" y="1303"/>
                </a:lnTo>
                <a:lnTo>
                  <a:pt x="810" y="1295"/>
                </a:lnTo>
                <a:lnTo>
                  <a:pt x="848" y="1276"/>
                </a:lnTo>
                <a:lnTo>
                  <a:pt x="870" y="1263"/>
                </a:lnTo>
                <a:lnTo>
                  <a:pt x="888" y="1249"/>
                </a:lnTo>
                <a:lnTo>
                  <a:pt x="904" y="1238"/>
                </a:lnTo>
                <a:lnTo>
                  <a:pt x="910" y="1232"/>
                </a:lnTo>
                <a:lnTo>
                  <a:pt x="913" y="1226"/>
                </a:lnTo>
                <a:lnTo>
                  <a:pt x="913" y="1226"/>
                </a:lnTo>
                <a:lnTo>
                  <a:pt x="919" y="1213"/>
                </a:lnTo>
                <a:lnTo>
                  <a:pt x="923" y="1196"/>
                </a:lnTo>
                <a:lnTo>
                  <a:pt x="931" y="1156"/>
                </a:lnTo>
                <a:lnTo>
                  <a:pt x="936" y="1121"/>
                </a:lnTo>
                <a:lnTo>
                  <a:pt x="938" y="1105"/>
                </a:lnTo>
                <a:lnTo>
                  <a:pt x="938" y="1105"/>
                </a:lnTo>
                <a:lnTo>
                  <a:pt x="952" y="1072"/>
                </a:lnTo>
                <a:lnTo>
                  <a:pt x="961" y="1042"/>
                </a:lnTo>
                <a:lnTo>
                  <a:pt x="964" y="1029"/>
                </a:lnTo>
                <a:lnTo>
                  <a:pt x="965" y="1016"/>
                </a:lnTo>
                <a:lnTo>
                  <a:pt x="965" y="1016"/>
                </a:lnTo>
                <a:lnTo>
                  <a:pt x="964" y="1009"/>
                </a:lnTo>
                <a:lnTo>
                  <a:pt x="963" y="1002"/>
                </a:lnTo>
                <a:lnTo>
                  <a:pt x="954" y="980"/>
                </a:lnTo>
                <a:lnTo>
                  <a:pt x="941" y="956"/>
                </a:lnTo>
                <a:lnTo>
                  <a:pt x="926" y="932"/>
                </a:lnTo>
                <a:lnTo>
                  <a:pt x="899" y="886"/>
                </a:lnTo>
                <a:lnTo>
                  <a:pt x="883" y="866"/>
                </a:lnTo>
                <a:lnTo>
                  <a:pt x="883" y="866"/>
                </a:lnTo>
                <a:lnTo>
                  <a:pt x="874" y="854"/>
                </a:lnTo>
                <a:lnTo>
                  <a:pt x="859" y="832"/>
                </a:lnTo>
                <a:lnTo>
                  <a:pt x="839" y="803"/>
                </a:lnTo>
                <a:lnTo>
                  <a:pt x="839" y="803"/>
                </a:lnTo>
                <a:lnTo>
                  <a:pt x="826" y="735"/>
                </a:lnTo>
                <a:lnTo>
                  <a:pt x="811" y="662"/>
                </a:lnTo>
                <a:lnTo>
                  <a:pt x="811" y="662"/>
                </a:lnTo>
                <a:lnTo>
                  <a:pt x="811" y="634"/>
                </a:lnTo>
                <a:lnTo>
                  <a:pt x="808" y="611"/>
                </a:lnTo>
                <a:lnTo>
                  <a:pt x="806" y="588"/>
                </a:lnTo>
                <a:lnTo>
                  <a:pt x="806" y="588"/>
                </a:lnTo>
                <a:lnTo>
                  <a:pt x="803" y="576"/>
                </a:lnTo>
                <a:lnTo>
                  <a:pt x="798" y="560"/>
                </a:lnTo>
                <a:lnTo>
                  <a:pt x="787" y="523"/>
                </a:lnTo>
                <a:lnTo>
                  <a:pt x="779" y="506"/>
                </a:lnTo>
                <a:lnTo>
                  <a:pt x="771" y="490"/>
                </a:lnTo>
                <a:lnTo>
                  <a:pt x="762" y="475"/>
                </a:lnTo>
                <a:lnTo>
                  <a:pt x="753" y="465"/>
                </a:lnTo>
                <a:lnTo>
                  <a:pt x="753" y="465"/>
                </a:lnTo>
                <a:lnTo>
                  <a:pt x="742" y="455"/>
                </a:lnTo>
                <a:lnTo>
                  <a:pt x="724" y="442"/>
                </a:lnTo>
                <a:lnTo>
                  <a:pt x="680" y="413"/>
                </a:lnTo>
                <a:lnTo>
                  <a:pt x="625" y="376"/>
                </a:lnTo>
                <a:lnTo>
                  <a:pt x="625" y="376"/>
                </a:lnTo>
                <a:lnTo>
                  <a:pt x="618" y="354"/>
                </a:lnTo>
                <a:lnTo>
                  <a:pt x="614" y="337"/>
                </a:lnTo>
                <a:lnTo>
                  <a:pt x="612" y="327"/>
                </a:lnTo>
                <a:lnTo>
                  <a:pt x="612" y="327"/>
                </a:lnTo>
                <a:lnTo>
                  <a:pt x="611" y="321"/>
                </a:lnTo>
                <a:lnTo>
                  <a:pt x="608" y="313"/>
                </a:lnTo>
                <a:lnTo>
                  <a:pt x="603" y="308"/>
                </a:lnTo>
                <a:lnTo>
                  <a:pt x="600" y="305"/>
                </a:lnTo>
                <a:lnTo>
                  <a:pt x="600" y="305"/>
                </a:lnTo>
                <a:lnTo>
                  <a:pt x="593" y="305"/>
                </a:lnTo>
                <a:lnTo>
                  <a:pt x="583" y="305"/>
                </a:lnTo>
                <a:lnTo>
                  <a:pt x="570" y="305"/>
                </a:lnTo>
                <a:lnTo>
                  <a:pt x="570" y="305"/>
                </a:lnTo>
                <a:lnTo>
                  <a:pt x="571" y="299"/>
                </a:lnTo>
                <a:lnTo>
                  <a:pt x="577" y="284"/>
                </a:lnTo>
                <a:lnTo>
                  <a:pt x="580" y="274"/>
                </a:lnTo>
                <a:lnTo>
                  <a:pt x="582" y="262"/>
                </a:lnTo>
                <a:lnTo>
                  <a:pt x="583" y="249"/>
                </a:lnTo>
                <a:lnTo>
                  <a:pt x="582" y="235"/>
                </a:lnTo>
                <a:lnTo>
                  <a:pt x="582" y="235"/>
                </a:lnTo>
                <a:lnTo>
                  <a:pt x="579" y="217"/>
                </a:lnTo>
                <a:lnTo>
                  <a:pt x="573" y="198"/>
                </a:lnTo>
                <a:lnTo>
                  <a:pt x="567" y="176"/>
                </a:lnTo>
                <a:lnTo>
                  <a:pt x="558" y="153"/>
                </a:lnTo>
                <a:lnTo>
                  <a:pt x="538" y="106"/>
                </a:lnTo>
                <a:lnTo>
                  <a:pt x="518" y="64"/>
                </a:lnTo>
                <a:lnTo>
                  <a:pt x="518" y="64"/>
                </a:lnTo>
                <a:lnTo>
                  <a:pt x="512" y="55"/>
                </a:lnTo>
                <a:lnTo>
                  <a:pt x="505" y="48"/>
                </a:lnTo>
                <a:lnTo>
                  <a:pt x="497" y="39"/>
                </a:lnTo>
                <a:lnTo>
                  <a:pt x="490" y="34"/>
                </a:lnTo>
                <a:lnTo>
                  <a:pt x="473" y="22"/>
                </a:lnTo>
                <a:lnTo>
                  <a:pt x="454" y="15"/>
                </a:lnTo>
                <a:lnTo>
                  <a:pt x="436" y="7"/>
                </a:lnTo>
                <a:lnTo>
                  <a:pt x="419" y="4"/>
                </a:lnTo>
                <a:lnTo>
                  <a:pt x="406" y="1"/>
                </a:lnTo>
                <a:lnTo>
                  <a:pt x="394" y="0"/>
                </a:lnTo>
                <a:lnTo>
                  <a:pt x="394" y="0"/>
                </a:lnTo>
                <a:lnTo>
                  <a:pt x="385" y="0"/>
                </a:lnTo>
                <a:lnTo>
                  <a:pt x="377" y="1"/>
                </a:lnTo>
                <a:lnTo>
                  <a:pt x="359" y="7"/>
                </a:lnTo>
                <a:lnTo>
                  <a:pt x="347" y="13"/>
                </a:lnTo>
                <a:lnTo>
                  <a:pt x="342" y="16"/>
                </a:lnTo>
                <a:lnTo>
                  <a:pt x="308" y="1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36"/>
          <p:cNvSpPr>
            <a:spLocks/>
          </p:cNvSpPr>
          <p:nvPr/>
        </p:nvSpPr>
        <p:spPr bwMode="auto">
          <a:xfrm>
            <a:off x="8433053" y="4697908"/>
            <a:ext cx="568072" cy="1648524"/>
          </a:xfrm>
          <a:custGeom>
            <a:avLst/>
            <a:gdLst>
              <a:gd name="T0" fmla="*/ 270 w 714"/>
              <a:gd name="T1" fmla="*/ 22 h 2072"/>
              <a:gd name="T2" fmla="*/ 235 w 714"/>
              <a:gd name="T3" fmla="*/ 53 h 2072"/>
              <a:gd name="T4" fmla="*/ 228 w 714"/>
              <a:gd name="T5" fmla="*/ 88 h 2072"/>
              <a:gd name="T6" fmla="*/ 235 w 714"/>
              <a:gd name="T7" fmla="*/ 132 h 2072"/>
              <a:gd name="T8" fmla="*/ 235 w 714"/>
              <a:gd name="T9" fmla="*/ 166 h 2072"/>
              <a:gd name="T10" fmla="*/ 254 w 714"/>
              <a:gd name="T11" fmla="*/ 245 h 2072"/>
              <a:gd name="T12" fmla="*/ 183 w 714"/>
              <a:gd name="T13" fmla="*/ 269 h 2072"/>
              <a:gd name="T14" fmla="*/ 137 w 714"/>
              <a:gd name="T15" fmla="*/ 298 h 2072"/>
              <a:gd name="T16" fmla="*/ 100 w 714"/>
              <a:gd name="T17" fmla="*/ 358 h 2072"/>
              <a:gd name="T18" fmla="*/ 19 w 714"/>
              <a:gd name="T19" fmla="*/ 690 h 2072"/>
              <a:gd name="T20" fmla="*/ 41 w 714"/>
              <a:gd name="T21" fmla="*/ 712 h 2072"/>
              <a:gd name="T22" fmla="*/ 63 w 714"/>
              <a:gd name="T23" fmla="*/ 725 h 2072"/>
              <a:gd name="T24" fmla="*/ 210 w 714"/>
              <a:gd name="T25" fmla="*/ 793 h 2072"/>
              <a:gd name="T26" fmla="*/ 226 w 714"/>
              <a:gd name="T27" fmla="*/ 922 h 2072"/>
              <a:gd name="T28" fmla="*/ 235 w 714"/>
              <a:gd name="T29" fmla="*/ 1014 h 2072"/>
              <a:gd name="T30" fmla="*/ 243 w 714"/>
              <a:gd name="T31" fmla="*/ 1032 h 2072"/>
              <a:gd name="T32" fmla="*/ 254 w 714"/>
              <a:gd name="T33" fmla="*/ 1255 h 2072"/>
              <a:gd name="T34" fmla="*/ 264 w 714"/>
              <a:gd name="T35" fmla="*/ 1339 h 2072"/>
              <a:gd name="T36" fmla="*/ 262 w 714"/>
              <a:gd name="T37" fmla="*/ 1641 h 2072"/>
              <a:gd name="T38" fmla="*/ 259 w 714"/>
              <a:gd name="T39" fmla="*/ 1856 h 2072"/>
              <a:gd name="T40" fmla="*/ 260 w 714"/>
              <a:gd name="T41" fmla="*/ 1993 h 2072"/>
              <a:gd name="T42" fmla="*/ 198 w 714"/>
              <a:gd name="T43" fmla="*/ 2044 h 2072"/>
              <a:gd name="T44" fmla="*/ 194 w 714"/>
              <a:gd name="T45" fmla="*/ 2052 h 2072"/>
              <a:gd name="T46" fmla="*/ 217 w 714"/>
              <a:gd name="T47" fmla="*/ 2060 h 2072"/>
              <a:gd name="T48" fmla="*/ 352 w 714"/>
              <a:gd name="T49" fmla="*/ 2072 h 2072"/>
              <a:gd name="T50" fmla="*/ 439 w 714"/>
              <a:gd name="T51" fmla="*/ 2055 h 2072"/>
              <a:gd name="T52" fmla="*/ 474 w 714"/>
              <a:gd name="T53" fmla="*/ 2041 h 2072"/>
              <a:gd name="T54" fmla="*/ 471 w 714"/>
              <a:gd name="T55" fmla="*/ 2030 h 2072"/>
              <a:gd name="T56" fmla="*/ 455 w 714"/>
              <a:gd name="T57" fmla="*/ 1298 h 2072"/>
              <a:gd name="T58" fmla="*/ 527 w 714"/>
              <a:gd name="T59" fmla="*/ 1546 h 2072"/>
              <a:gd name="T60" fmla="*/ 548 w 714"/>
              <a:gd name="T61" fmla="*/ 1699 h 2072"/>
              <a:gd name="T62" fmla="*/ 557 w 714"/>
              <a:gd name="T63" fmla="*/ 1895 h 2072"/>
              <a:gd name="T64" fmla="*/ 534 w 714"/>
              <a:gd name="T65" fmla="*/ 2007 h 2072"/>
              <a:gd name="T66" fmla="*/ 533 w 714"/>
              <a:gd name="T67" fmla="*/ 2023 h 2072"/>
              <a:gd name="T68" fmla="*/ 605 w 714"/>
              <a:gd name="T69" fmla="*/ 2025 h 2072"/>
              <a:gd name="T70" fmla="*/ 681 w 714"/>
              <a:gd name="T71" fmla="*/ 2015 h 2072"/>
              <a:gd name="T72" fmla="*/ 689 w 714"/>
              <a:gd name="T73" fmla="*/ 2004 h 2072"/>
              <a:gd name="T74" fmla="*/ 691 w 714"/>
              <a:gd name="T75" fmla="*/ 1929 h 2072"/>
              <a:gd name="T76" fmla="*/ 707 w 714"/>
              <a:gd name="T77" fmla="*/ 1887 h 2072"/>
              <a:gd name="T78" fmla="*/ 714 w 714"/>
              <a:gd name="T79" fmla="*/ 1729 h 2072"/>
              <a:gd name="T80" fmla="*/ 660 w 714"/>
              <a:gd name="T81" fmla="*/ 1063 h 2072"/>
              <a:gd name="T82" fmla="*/ 682 w 714"/>
              <a:gd name="T83" fmla="*/ 1036 h 2072"/>
              <a:gd name="T84" fmla="*/ 699 w 714"/>
              <a:gd name="T85" fmla="*/ 989 h 2072"/>
              <a:gd name="T86" fmla="*/ 710 w 714"/>
              <a:gd name="T87" fmla="*/ 868 h 2072"/>
              <a:gd name="T88" fmla="*/ 685 w 714"/>
              <a:gd name="T89" fmla="*/ 734 h 2072"/>
              <a:gd name="T90" fmla="*/ 654 w 714"/>
              <a:gd name="T91" fmla="*/ 481 h 2072"/>
              <a:gd name="T92" fmla="*/ 617 w 714"/>
              <a:gd name="T93" fmla="*/ 331 h 2072"/>
              <a:gd name="T94" fmla="*/ 484 w 714"/>
              <a:gd name="T95" fmla="*/ 249 h 2072"/>
              <a:gd name="T96" fmla="*/ 409 w 714"/>
              <a:gd name="T97" fmla="*/ 207 h 2072"/>
              <a:gd name="T98" fmla="*/ 430 w 714"/>
              <a:gd name="T99" fmla="*/ 170 h 2072"/>
              <a:gd name="T100" fmla="*/ 420 w 714"/>
              <a:gd name="T101" fmla="*/ 55 h 2072"/>
              <a:gd name="T102" fmla="*/ 412 w 714"/>
              <a:gd name="T103" fmla="*/ 29 h 2072"/>
              <a:gd name="T104" fmla="*/ 381 w 714"/>
              <a:gd name="T105" fmla="*/ 7 h 2072"/>
              <a:gd name="T106" fmla="*/ 352 w 714"/>
              <a:gd name="T107" fmla="*/ 0 h 2072"/>
              <a:gd name="T108" fmla="*/ 293 w 714"/>
              <a:gd name="T109" fmla="*/ 4 h 2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14" h="2072">
                <a:moveTo>
                  <a:pt x="293" y="4"/>
                </a:moveTo>
                <a:lnTo>
                  <a:pt x="293" y="4"/>
                </a:lnTo>
                <a:lnTo>
                  <a:pt x="286" y="9"/>
                </a:lnTo>
                <a:lnTo>
                  <a:pt x="270" y="22"/>
                </a:lnTo>
                <a:lnTo>
                  <a:pt x="251" y="36"/>
                </a:lnTo>
                <a:lnTo>
                  <a:pt x="242" y="45"/>
                </a:lnTo>
                <a:lnTo>
                  <a:pt x="235" y="53"/>
                </a:lnTo>
                <a:lnTo>
                  <a:pt x="235" y="53"/>
                </a:lnTo>
                <a:lnTo>
                  <a:pt x="232" y="58"/>
                </a:lnTo>
                <a:lnTo>
                  <a:pt x="231" y="63"/>
                </a:lnTo>
                <a:lnTo>
                  <a:pt x="228" y="74"/>
                </a:lnTo>
                <a:lnTo>
                  <a:pt x="228" y="88"/>
                </a:lnTo>
                <a:lnTo>
                  <a:pt x="230" y="100"/>
                </a:lnTo>
                <a:lnTo>
                  <a:pt x="232" y="122"/>
                </a:lnTo>
                <a:lnTo>
                  <a:pt x="235" y="132"/>
                </a:lnTo>
                <a:lnTo>
                  <a:pt x="235" y="132"/>
                </a:lnTo>
                <a:lnTo>
                  <a:pt x="235" y="144"/>
                </a:lnTo>
                <a:lnTo>
                  <a:pt x="233" y="155"/>
                </a:lnTo>
                <a:lnTo>
                  <a:pt x="235" y="166"/>
                </a:lnTo>
                <a:lnTo>
                  <a:pt x="235" y="166"/>
                </a:lnTo>
                <a:lnTo>
                  <a:pt x="237" y="178"/>
                </a:lnTo>
                <a:lnTo>
                  <a:pt x="239" y="193"/>
                </a:lnTo>
                <a:lnTo>
                  <a:pt x="244" y="210"/>
                </a:lnTo>
                <a:lnTo>
                  <a:pt x="254" y="245"/>
                </a:lnTo>
                <a:lnTo>
                  <a:pt x="254" y="245"/>
                </a:lnTo>
                <a:lnTo>
                  <a:pt x="238" y="249"/>
                </a:lnTo>
                <a:lnTo>
                  <a:pt x="203" y="260"/>
                </a:lnTo>
                <a:lnTo>
                  <a:pt x="183" y="269"/>
                </a:lnTo>
                <a:lnTo>
                  <a:pt x="164" y="279"/>
                </a:lnTo>
                <a:lnTo>
                  <a:pt x="148" y="289"/>
                </a:lnTo>
                <a:lnTo>
                  <a:pt x="142" y="294"/>
                </a:lnTo>
                <a:lnTo>
                  <a:pt x="137" y="298"/>
                </a:lnTo>
                <a:lnTo>
                  <a:pt x="137" y="298"/>
                </a:lnTo>
                <a:lnTo>
                  <a:pt x="128" y="311"/>
                </a:lnTo>
                <a:lnTo>
                  <a:pt x="118" y="325"/>
                </a:lnTo>
                <a:lnTo>
                  <a:pt x="100" y="358"/>
                </a:lnTo>
                <a:lnTo>
                  <a:pt x="78" y="396"/>
                </a:lnTo>
                <a:lnTo>
                  <a:pt x="10" y="597"/>
                </a:lnTo>
                <a:lnTo>
                  <a:pt x="0" y="627"/>
                </a:lnTo>
                <a:lnTo>
                  <a:pt x="19" y="690"/>
                </a:lnTo>
                <a:lnTo>
                  <a:pt x="19" y="690"/>
                </a:lnTo>
                <a:lnTo>
                  <a:pt x="23" y="695"/>
                </a:lnTo>
                <a:lnTo>
                  <a:pt x="34" y="706"/>
                </a:lnTo>
                <a:lnTo>
                  <a:pt x="41" y="712"/>
                </a:lnTo>
                <a:lnTo>
                  <a:pt x="49" y="717"/>
                </a:lnTo>
                <a:lnTo>
                  <a:pt x="56" y="722"/>
                </a:lnTo>
                <a:lnTo>
                  <a:pt x="63" y="725"/>
                </a:lnTo>
                <a:lnTo>
                  <a:pt x="63" y="725"/>
                </a:lnTo>
                <a:lnTo>
                  <a:pt x="76" y="728"/>
                </a:lnTo>
                <a:lnTo>
                  <a:pt x="95" y="737"/>
                </a:lnTo>
                <a:lnTo>
                  <a:pt x="144" y="760"/>
                </a:lnTo>
                <a:lnTo>
                  <a:pt x="210" y="793"/>
                </a:lnTo>
                <a:lnTo>
                  <a:pt x="225" y="837"/>
                </a:lnTo>
                <a:lnTo>
                  <a:pt x="225" y="837"/>
                </a:lnTo>
                <a:lnTo>
                  <a:pt x="225" y="864"/>
                </a:lnTo>
                <a:lnTo>
                  <a:pt x="226" y="922"/>
                </a:lnTo>
                <a:lnTo>
                  <a:pt x="230" y="983"/>
                </a:lnTo>
                <a:lnTo>
                  <a:pt x="232" y="1004"/>
                </a:lnTo>
                <a:lnTo>
                  <a:pt x="233" y="1010"/>
                </a:lnTo>
                <a:lnTo>
                  <a:pt x="235" y="1014"/>
                </a:lnTo>
                <a:lnTo>
                  <a:pt x="235" y="1014"/>
                </a:lnTo>
                <a:lnTo>
                  <a:pt x="237" y="1017"/>
                </a:lnTo>
                <a:lnTo>
                  <a:pt x="239" y="1022"/>
                </a:lnTo>
                <a:lnTo>
                  <a:pt x="243" y="1032"/>
                </a:lnTo>
                <a:lnTo>
                  <a:pt x="244" y="1043"/>
                </a:lnTo>
                <a:lnTo>
                  <a:pt x="244" y="1219"/>
                </a:lnTo>
                <a:lnTo>
                  <a:pt x="244" y="1219"/>
                </a:lnTo>
                <a:lnTo>
                  <a:pt x="254" y="1255"/>
                </a:lnTo>
                <a:lnTo>
                  <a:pt x="260" y="1281"/>
                </a:lnTo>
                <a:lnTo>
                  <a:pt x="264" y="1298"/>
                </a:lnTo>
                <a:lnTo>
                  <a:pt x="264" y="1298"/>
                </a:lnTo>
                <a:lnTo>
                  <a:pt x="264" y="1339"/>
                </a:lnTo>
                <a:lnTo>
                  <a:pt x="262" y="1419"/>
                </a:lnTo>
                <a:lnTo>
                  <a:pt x="259" y="1533"/>
                </a:lnTo>
                <a:lnTo>
                  <a:pt x="259" y="1533"/>
                </a:lnTo>
                <a:lnTo>
                  <a:pt x="262" y="1641"/>
                </a:lnTo>
                <a:lnTo>
                  <a:pt x="264" y="1719"/>
                </a:lnTo>
                <a:lnTo>
                  <a:pt x="264" y="1763"/>
                </a:lnTo>
                <a:lnTo>
                  <a:pt x="264" y="1763"/>
                </a:lnTo>
                <a:lnTo>
                  <a:pt x="259" y="1856"/>
                </a:lnTo>
                <a:lnTo>
                  <a:pt x="254" y="1935"/>
                </a:lnTo>
                <a:lnTo>
                  <a:pt x="273" y="1985"/>
                </a:lnTo>
                <a:lnTo>
                  <a:pt x="273" y="1985"/>
                </a:lnTo>
                <a:lnTo>
                  <a:pt x="260" y="1993"/>
                </a:lnTo>
                <a:lnTo>
                  <a:pt x="235" y="2012"/>
                </a:lnTo>
                <a:lnTo>
                  <a:pt x="220" y="2024"/>
                </a:lnTo>
                <a:lnTo>
                  <a:pt x="208" y="2034"/>
                </a:lnTo>
                <a:lnTo>
                  <a:pt x="198" y="2044"/>
                </a:lnTo>
                <a:lnTo>
                  <a:pt x="195" y="2047"/>
                </a:lnTo>
                <a:lnTo>
                  <a:pt x="194" y="2051"/>
                </a:lnTo>
                <a:lnTo>
                  <a:pt x="194" y="2051"/>
                </a:lnTo>
                <a:lnTo>
                  <a:pt x="194" y="2052"/>
                </a:lnTo>
                <a:lnTo>
                  <a:pt x="195" y="2053"/>
                </a:lnTo>
                <a:lnTo>
                  <a:pt x="199" y="2056"/>
                </a:lnTo>
                <a:lnTo>
                  <a:pt x="208" y="2058"/>
                </a:lnTo>
                <a:lnTo>
                  <a:pt x="217" y="2060"/>
                </a:lnTo>
                <a:lnTo>
                  <a:pt x="242" y="2063"/>
                </a:lnTo>
                <a:lnTo>
                  <a:pt x="271" y="2067"/>
                </a:lnTo>
                <a:lnTo>
                  <a:pt x="326" y="2071"/>
                </a:lnTo>
                <a:lnTo>
                  <a:pt x="352" y="2072"/>
                </a:lnTo>
                <a:lnTo>
                  <a:pt x="352" y="2072"/>
                </a:lnTo>
                <a:lnTo>
                  <a:pt x="373" y="2068"/>
                </a:lnTo>
                <a:lnTo>
                  <a:pt x="417" y="2060"/>
                </a:lnTo>
                <a:lnTo>
                  <a:pt x="439" y="2055"/>
                </a:lnTo>
                <a:lnTo>
                  <a:pt x="458" y="2049"/>
                </a:lnTo>
                <a:lnTo>
                  <a:pt x="472" y="2045"/>
                </a:lnTo>
                <a:lnTo>
                  <a:pt x="474" y="2042"/>
                </a:lnTo>
                <a:lnTo>
                  <a:pt x="474" y="2041"/>
                </a:lnTo>
                <a:lnTo>
                  <a:pt x="474" y="2041"/>
                </a:lnTo>
                <a:lnTo>
                  <a:pt x="474" y="2041"/>
                </a:lnTo>
                <a:lnTo>
                  <a:pt x="472" y="2036"/>
                </a:lnTo>
                <a:lnTo>
                  <a:pt x="471" y="2030"/>
                </a:lnTo>
                <a:lnTo>
                  <a:pt x="468" y="2014"/>
                </a:lnTo>
                <a:lnTo>
                  <a:pt x="469" y="2000"/>
                </a:lnTo>
                <a:lnTo>
                  <a:pt x="469" y="1993"/>
                </a:lnTo>
                <a:lnTo>
                  <a:pt x="455" y="1298"/>
                </a:lnTo>
                <a:lnTo>
                  <a:pt x="455" y="1121"/>
                </a:lnTo>
                <a:lnTo>
                  <a:pt x="523" y="1528"/>
                </a:lnTo>
                <a:lnTo>
                  <a:pt x="523" y="1528"/>
                </a:lnTo>
                <a:lnTo>
                  <a:pt x="527" y="1546"/>
                </a:lnTo>
                <a:lnTo>
                  <a:pt x="535" y="1592"/>
                </a:lnTo>
                <a:lnTo>
                  <a:pt x="543" y="1648"/>
                </a:lnTo>
                <a:lnTo>
                  <a:pt x="546" y="1676"/>
                </a:lnTo>
                <a:lnTo>
                  <a:pt x="548" y="1699"/>
                </a:lnTo>
                <a:lnTo>
                  <a:pt x="548" y="1699"/>
                </a:lnTo>
                <a:lnTo>
                  <a:pt x="550" y="1755"/>
                </a:lnTo>
                <a:lnTo>
                  <a:pt x="553" y="1820"/>
                </a:lnTo>
                <a:lnTo>
                  <a:pt x="557" y="1895"/>
                </a:lnTo>
                <a:lnTo>
                  <a:pt x="557" y="1935"/>
                </a:lnTo>
                <a:lnTo>
                  <a:pt x="557" y="1935"/>
                </a:lnTo>
                <a:lnTo>
                  <a:pt x="543" y="1976"/>
                </a:lnTo>
                <a:lnTo>
                  <a:pt x="534" y="2007"/>
                </a:lnTo>
                <a:lnTo>
                  <a:pt x="532" y="2018"/>
                </a:lnTo>
                <a:lnTo>
                  <a:pt x="532" y="2022"/>
                </a:lnTo>
                <a:lnTo>
                  <a:pt x="533" y="2023"/>
                </a:lnTo>
                <a:lnTo>
                  <a:pt x="533" y="2023"/>
                </a:lnTo>
                <a:lnTo>
                  <a:pt x="540" y="2024"/>
                </a:lnTo>
                <a:lnTo>
                  <a:pt x="557" y="2025"/>
                </a:lnTo>
                <a:lnTo>
                  <a:pt x="579" y="2025"/>
                </a:lnTo>
                <a:lnTo>
                  <a:pt x="605" y="2025"/>
                </a:lnTo>
                <a:lnTo>
                  <a:pt x="632" y="2024"/>
                </a:lnTo>
                <a:lnTo>
                  <a:pt x="655" y="2022"/>
                </a:lnTo>
                <a:lnTo>
                  <a:pt x="674" y="2018"/>
                </a:lnTo>
                <a:lnTo>
                  <a:pt x="681" y="2015"/>
                </a:lnTo>
                <a:lnTo>
                  <a:pt x="685" y="2013"/>
                </a:lnTo>
                <a:lnTo>
                  <a:pt x="685" y="2013"/>
                </a:lnTo>
                <a:lnTo>
                  <a:pt x="687" y="2009"/>
                </a:lnTo>
                <a:lnTo>
                  <a:pt x="689" y="2004"/>
                </a:lnTo>
                <a:lnTo>
                  <a:pt x="692" y="1991"/>
                </a:lnTo>
                <a:lnTo>
                  <a:pt x="693" y="1975"/>
                </a:lnTo>
                <a:lnTo>
                  <a:pt x="693" y="1958"/>
                </a:lnTo>
                <a:lnTo>
                  <a:pt x="691" y="1929"/>
                </a:lnTo>
                <a:lnTo>
                  <a:pt x="689" y="1915"/>
                </a:lnTo>
                <a:lnTo>
                  <a:pt x="689" y="1915"/>
                </a:lnTo>
                <a:lnTo>
                  <a:pt x="699" y="1899"/>
                </a:lnTo>
                <a:lnTo>
                  <a:pt x="707" y="1887"/>
                </a:lnTo>
                <a:lnTo>
                  <a:pt x="708" y="1881"/>
                </a:lnTo>
                <a:lnTo>
                  <a:pt x="709" y="1876"/>
                </a:lnTo>
                <a:lnTo>
                  <a:pt x="709" y="1876"/>
                </a:lnTo>
                <a:lnTo>
                  <a:pt x="714" y="1729"/>
                </a:lnTo>
                <a:lnTo>
                  <a:pt x="670" y="1317"/>
                </a:lnTo>
                <a:lnTo>
                  <a:pt x="655" y="1141"/>
                </a:lnTo>
                <a:lnTo>
                  <a:pt x="660" y="1063"/>
                </a:lnTo>
                <a:lnTo>
                  <a:pt x="660" y="1063"/>
                </a:lnTo>
                <a:lnTo>
                  <a:pt x="665" y="1059"/>
                </a:lnTo>
                <a:lnTo>
                  <a:pt x="670" y="1053"/>
                </a:lnTo>
                <a:lnTo>
                  <a:pt x="676" y="1045"/>
                </a:lnTo>
                <a:lnTo>
                  <a:pt x="682" y="1036"/>
                </a:lnTo>
                <a:lnTo>
                  <a:pt x="689" y="1022"/>
                </a:lnTo>
                <a:lnTo>
                  <a:pt x="694" y="1008"/>
                </a:lnTo>
                <a:lnTo>
                  <a:pt x="699" y="989"/>
                </a:lnTo>
                <a:lnTo>
                  <a:pt x="699" y="989"/>
                </a:lnTo>
                <a:lnTo>
                  <a:pt x="703" y="968"/>
                </a:lnTo>
                <a:lnTo>
                  <a:pt x="705" y="948"/>
                </a:lnTo>
                <a:lnTo>
                  <a:pt x="709" y="903"/>
                </a:lnTo>
                <a:lnTo>
                  <a:pt x="710" y="868"/>
                </a:lnTo>
                <a:lnTo>
                  <a:pt x="710" y="856"/>
                </a:lnTo>
                <a:lnTo>
                  <a:pt x="709" y="847"/>
                </a:lnTo>
                <a:lnTo>
                  <a:pt x="709" y="847"/>
                </a:lnTo>
                <a:lnTo>
                  <a:pt x="685" y="734"/>
                </a:lnTo>
                <a:lnTo>
                  <a:pt x="675" y="646"/>
                </a:lnTo>
                <a:lnTo>
                  <a:pt x="685" y="617"/>
                </a:lnTo>
                <a:lnTo>
                  <a:pt x="685" y="617"/>
                </a:lnTo>
                <a:lnTo>
                  <a:pt x="654" y="481"/>
                </a:lnTo>
                <a:lnTo>
                  <a:pt x="632" y="384"/>
                </a:lnTo>
                <a:lnTo>
                  <a:pt x="621" y="338"/>
                </a:lnTo>
                <a:lnTo>
                  <a:pt x="621" y="338"/>
                </a:lnTo>
                <a:lnTo>
                  <a:pt x="617" y="331"/>
                </a:lnTo>
                <a:lnTo>
                  <a:pt x="610" y="322"/>
                </a:lnTo>
                <a:lnTo>
                  <a:pt x="588" y="295"/>
                </a:lnTo>
                <a:lnTo>
                  <a:pt x="557" y="259"/>
                </a:lnTo>
                <a:lnTo>
                  <a:pt x="484" y="249"/>
                </a:lnTo>
                <a:lnTo>
                  <a:pt x="430" y="235"/>
                </a:lnTo>
                <a:lnTo>
                  <a:pt x="406" y="210"/>
                </a:lnTo>
                <a:lnTo>
                  <a:pt x="406" y="210"/>
                </a:lnTo>
                <a:lnTo>
                  <a:pt x="409" y="207"/>
                </a:lnTo>
                <a:lnTo>
                  <a:pt x="418" y="194"/>
                </a:lnTo>
                <a:lnTo>
                  <a:pt x="423" y="187"/>
                </a:lnTo>
                <a:lnTo>
                  <a:pt x="427" y="180"/>
                </a:lnTo>
                <a:lnTo>
                  <a:pt x="430" y="170"/>
                </a:lnTo>
                <a:lnTo>
                  <a:pt x="430" y="161"/>
                </a:lnTo>
                <a:lnTo>
                  <a:pt x="430" y="161"/>
                </a:lnTo>
                <a:lnTo>
                  <a:pt x="425" y="93"/>
                </a:lnTo>
                <a:lnTo>
                  <a:pt x="420" y="55"/>
                </a:lnTo>
                <a:lnTo>
                  <a:pt x="418" y="41"/>
                </a:lnTo>
                <a:lnTo>
                  <a:pt x="416" y="34"/>
                </a:lnTo>
                <a:lnTo>
                  <a:pt x="416" y="34"/>
                </a:lnTo>
                <a:lnTo>
                  <a:pt x="412" y="29"/>
                </a:lnTo>
                <a:lnTo>
                  <a:pt x="406" y="24"/>
                </a:lnTo>
                <a:lnTo>
                  <a:pt x="398" y="18"/>
                </a:lnTo>
                <a:lnTo>
                  <a:pt x="391" y="13"/>
                </a:lnTo>
                <a:lnTo>
                  <a:pt x="381" y="7"/>
                </a:lnTo>
                <a:lnTo>
                  <a:pt x="372" y="3"/>
                </a:lnTo>
                <a:lnTo>
                  <a:pt x="362" y="1"/>
                </a:lnTo>
                <a:lnTo>
                  <a:pt x="352" y="0"/>
                </a:lnTo>
                <a:lnTo>
                  <a:pt x="352" y="0"/>
                </a:lnTo>
                <a:lnTo>
                  <a:pt x="332" y="1"/>
                </a:lnTo>
                <a:lnTo>
                  <a:pt x="314" y="2"/>
                </a:lnTo>
                <a:lnTo>
                  <a:pt x="293" y="4"/>
                </a:lnTo>
                <a:lnTo>
                  <a:pt x="293" y="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27"/>
          <p:cNvSpPr>
            <a:spLocks noEditPoints="1"/>
          </p:cNvSpPr>
          <p:nvPr/>
        </p:nvSpPr>
        <p:spPr bwMode="auto">
          <a:xfrm>
            <a:off x="2870032" y="2741396"/>
            <a:ext cx="438006" cy="1653789"/>
          </a:xfrm>
          <a:custGeom>
            <a:avLst/>
            <a:gdLst>
              <a:gd name="T0" fmla="*/ 217 w 757"/>
              <a:gd name="T1" fmla="*/ 100 h 2863"/>
              <a:gd name="T2" fmla="*/ 197 w 757"/>
              <a:gd name="T3" fmla="*/ 140 h 2863"/>
              <a:gd name="T4" fmla="*/ 194 w 757"/>
              <a:gd name="T5" fmla="*/ 261 h 2863"/>
              <a:gd name="T6" fmla="*/ 214 w 757"/>
              <a:gd name="T7" fmla="*/ 390 h 2863"/>
              <a:gd name="T8" fmla="*/ 214 w 757"/>
              <a:gd name="T9" fmla="*/ 435 h 2863"/>
              <a:gd name="T10" fmla="*/ 134 w 757"/>
              <a:gd name="T11" fmla="*/ 463 h 2863"/>
              <a:gd name="T12" fmla="*/ 46 w 757"/>
              <a:gd name="T13" fmla="*/ 475 h 2863"/>
              <a:gd name="T14" fmla="*/ 1 w 757"/>
              <a:gd name="T15" fmla="*/ 565 h 2863"/>
              <a:gd name="T16" fmla="*/ 78 w 757"/>
              <a:gd name="T17" fmla="*/ 905 h 2863"/>
              <a:gd name="T18" fmla="*/ 93 w 757"/>
              <a:gd name="T19" fmla="*/ 1033 h 2863"/>
              <a:gd name="T20" fmla="*/ 124 w 757"/>
              <a:gd name="T21" fmla="*/ 1074 h 2863"/>
              <a:gd name="T22" fmla="*/ 124 w 757"/>
              <a:gd name="T23" fmla="*/ 1104 h 2863"/>
              <a:gd name="T24" fmla="*/ 143 w 757"/>
              <a:gd name="T25" fmla="*/ 1197 h 2863"/>
              <a:gd name="T26" fmla="*/ 121 w 757"/>
              <a:gd name="T27" fmla="*/ 1300 h 2863"/>
              <a:gd name="T28" fmla="*/ 148 w 757"/>
              <a:gd name="T29" fmla="*/ 1458 h 2863"/>
              <a:gd name="T30" fmla="*/ 207 w 757"/>
              <a:gd name="T31" fmla="*/ 1948 h 2863"/>
              <a:gd name="T32" fmla="*/ 202 w 757"/>
              <a:gd name="T33" fmla="*/ 2014 h 2863"/>
              <a:gd name="T34" fmla="*/ 229 w 757"/>
              <a:gd name="T35" fmla="*/ 2094 h 2863"/>
              <a:gd name="T36" fmla="*/ 247 w 757"/>
              <a:gd name="T37" fmla="*/ 2358 h 2863"/>
              <a:gd name="T38" fmla="*/ 304 w 757"/>
              <a:gd name="T39" fmla="*/ 2564 h 2863"/>
              <a:gd name="T40" fmla="*/ 294 w 757"/>
              <a:gd name="T41" fmla="*/ 2702 h 2863"/>
              <a:gd name="T42" fmla="*/ 297 w 757"/>
              <a:gd name="T43" fmla="*/ 2719 h 2863"/>
              <a:gd name="T44" fmla="*/ 284 w 757"/>
              <a:gd name="T45" fmla="*/ 2827 h 2863"/>
              <a:gd name="T46" fmla="*/ 314 w 757"/>
              <a:gd name="T47" fmla="*/ 2863 h 2863"/>
              <a:gd name="T48" fmla="*/ 623 w 757"/>
              <a:gd name="T49" fmla="*/ 2845 h 2863"/>
              <a:gd name="T50" fmla="*/ 656 w 757"/>
              <a:gd name="T51" fmla="*/ 2828 h 2863"/>
              <a:gd name="T52" fmla="*/ 593 w 757"/>
              <a:gd name="T53" fmla="*/ 2778 h 2863"/>
              <a:gd name="T54" fmla="*/ 533 w 757"/>
              <a:gd name="T55" fmla="*/ 2735 h 2863"/>
              <a:gd name="T56" fmla="*/ 508 w 757"/>
              <a:gd name="T57" fmla="*/ 2692 h 2863"/>
              <a:gd name="T58" fmla="*/ 462 w 757"/>
              <a:gd name="T59" fmla="*/ 2665 h 2863"/>
              <a:gd name="T60" fmla="*/ 600 w 757"/>
              <a:gd name="T61" fmla="*/ 2181 h 2863"/>
              <a:gd name="T62" fmla="*/ 590 w 757"/>
              <a:gd name="T63" fmla="*/ 2104 h 2863"/>
              <a:gd name="T64" fmla="*/ 671 w 757"/>
              <a:gd name="T65" fmla="*/ 2106 h 2863"/>
              <a:gd name="T66" fmla="*/ 676 w 757"/>
              <a:gd name="T67" fmla="*/ 2059 h 2863"/>
              <a:gd name="T68" fmla="*/ 678 w 757"/>
              <a:gd name="T69" fmla="*/ 1923 h 2863"/>
              <a:gd name="T70" fmla="*/ 729 w 757"/>
              <a:gd name="T71" fmla="*/ 1513 h 2863"/>
              <a:gd name="T72" fmla="*/ 734 w 757"/>
              <a:gd name="T73" fmla="*/ 1300 h 2863"/>
              <a:gd name="T74" fmla="*/ 754 w 757"/>
              <a:gd name="T75" fmla="*/ 1284 h 2863"/>
              <a:gd name="T76" fmla="*/ 749 w 757"/>
              <a:gd name="T77" fmla="*/ 1229 h 2863"/>
              <a:gd name="T78" fmla="*/ 736 w 757"/>
              <a:gd name="T79" fmla="*/ 1176 h 2863"/>
              <a:gd name="T80" fmla="*/ 704 w 757"/>
              <a:gd name="T81" fmla="*/ 1028 h 2863"/>
              <a:gd name="T82" fmla="*/ 679 w 757"/>
              <a:gd name="T83" fmla="*/ 872 h 2863"/>
              <a:gd name="T84" fmla="*/ 722 w 757"/>
              <a:gd name="T85" fmla="*/ 835 h 2863"/>
              <a:gd name="T86" fmla="*/ 541 w 757"/>
              <a:gd name="T87" fmla="*/ 525 h 2863"/>
              <a:gd name="T88" fmla="*/ 643 w 757"/>
              <a:gd name="T89" fmla="*/ 144 h 2863"/>
              <a:gd name="T90" fmla="*/ 593 w 757"/>
              <a:gd name="T91" fmla="*/ 47 h 2863"/>
              <a:gd name="T92" fmla="*/ 487 w 757"/>
              <a:gd name="T93" fmla="*/ 20 h 2863"/>
              <a:gd name="T94" fmla="*/ 428 w 757"/>
              <a:gd name="T95" fmla="*/ 18 h 2863"/>
              <a:gd name="T96" fmla="*/ 395 w 757"/>
              <a:gd name="T97" fmla="*/ 10 h 2863"/>
              <a:gd name="T98" fmla="*/ 511 w 757"/>
              <a:gd name="T99" fmla="*/ 301 h 2863"/>
              <a:gd name="T100" fmla="*/ 428 w 757"/>
              <a:gd name="T101" fmla="*/ 445 h 2863"/>
              <a:gd name="T102" fmla="*/ 415 w 757"/>
              <a:gd name="T103" fmla="*/ 344 h 2863"/>
              <a:gd name="T104" fmla="*/ 448 w 757"/>
              <a:gd name="T105" fmla="*/ 317 h 28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57" h="2863">
                <a:moveTo>
                  <a:pt x="352" y="0"/>
                </a:moveTo>
                <a:lnTo>
                  <a:pt x="294" y="17"/>
                </a:lnTo>
                <a:lnTo>
                  <a:pt x="254" y="40"/>
                </a:lnTo>
                <a:lnTo>
                  <a:pt x="254" y="40"/>
                </a:lnTo>
                <a:lnTo>
                  <a:pt x="241" y="63"/>
                </a:lnTo>
                <a:lnTo>
                  <a:pt x="217" y="100"/>
                </a:lnTo>
                <a:lnTo>
                  <a:pt x="217" y="100"/>
                </a:lnTo>
                <a:lnTo>
                  <a:pt x="209" y="111"/>
                </a:lnTo>
                <a:lnTo>
                  <a:pt x="202" y="116"/>
                </a:lnTo>
                <a:lnTo>
                  <a:pt x="201" y="120"/>
                </a:lnTo>
                <a:lnTo>
                  <a:pt x="199" y="125"/>
                </a:lnTo>
                <a:lnTo>
                  <a:pt x="197" y="140"/>
                </a:lnTo>
                <a:lnTo>
                  <a:pt x="197" y="140"/>
                </a:lnTo>
                <a:lnTo>
                  <a:pt x="196" y="179"/>
                </a:lnTo>
                <a:lnTo>
                  <a:pt x="194" y="208"/>
                </a:lnTo>
                <a:lnTo>
                  <a:pt x="194" y="208"/>
                </a:lnTo>
                <a:lnTo>
                  <a:pt x="192" y="223"/>
                </a:lnTo>
                <a:lnTo>
                  <a:pt x="194" y="261"/>
                </a:lnTo>
                <a:lnTo>
                  <a:pt x="194" y="261"/>
                </a:lnTo>
                <a:lnTo>
                  <a:pt x="196" y="277"/>
                </a:lnTo>
                <a:lnTo>
                  <a:pt x="197" y="299"/>
                </a:lnTo>
                <a:lnTo>
                  <a:pt x="204" y="340"/>
                </a:lnTo>
                <a:lnTo>
                  <a:pt x="214" y="390"/>
                </a:lnTo>
                <a:lnTo>
                  <a:pt x="214" y="390"/>
                </a:lnTo>
                <a:lnTo>
                  <a:pt x="217" y="414"/>
                </a:lnTo>
                <a:lnTo>
                  <a:pt x="219" y="428"/>
                </a:lnTo>
                <a:lnTo>
                  <a:pt x="217" y="433"/>
                </a:lnTo>
                <a:lnTo>
                  <a:pt x="216" y="435"/>
                </a:lnTo>
                <a:lnTo>
                  <a:pt x="214" y="435"/>
                </a:lnTo>
                <a:lnTo>
                  <a:pt x="214" y="435"/>
                </a:lnTo>
                <a:lnTo>
                  <a:pt x="209" y="435"/>
                </a:lnTo>
                <a:lnTo>
                  <a:pt x="199" y="438"/>
                </a:lnTo>
                <a:lnTo>
                  <a:pt x="178" y="448"/>
                </a:lnTo>
                <a:lnTo>
                  <a:pt x="148" y="465"/>
                </a:lnTo>
                <a:lnTo>
                  <a:pt x="148" y="465"/>
                </a:lnTo>
                <a:lnTo>
                  <a:pt x="134" y="463"/>
                </a:lnTo>
                <a:lnTo>
                  <a:pt x="103" y="463"/>
                </a:lnTo>
                <a:lnTo>
                  <a:pt x="86" y="465"/>
                </a:lnTo>
                <a:lnTo>
                  <a:pt x="70" y="467"/>
                </a:lnTo>
                <a:lnTo>
                  <a:pt x="56" y="470"/>
                </a:lnTo>
                <a:lnTo>
                  <a:pt x="51" y="472"/>
                </a:lnTo>
                <a:lnTo>
                  <a:pt x="46" y="475"/>
                </a:lnTo>
                <a:lnTo>
                  <a:pt x="46" y="475"/>
                </a:lnTo>
                <a:lnTo>
                  <a:pt x="40" y="482"/>
                </a:lnTo>
                <a:lnTo>
                  <a:pt x="31" y="495"/>
                </a:lnTo>
                <a:lnTo>
                  <a:pt x="16" y="525"/>
                </a:lnTo>
                <a:lnTo>
                  <a:pt x="5" y="555"/>
                </a:lnTo>
                <a:lnTo>
                  <a:pt x="1" y="565"/>
                </a:lnTo>
                <a:lnTo>
                  <a:pt x="0" y="571"/>
                </a:lnTo>
                <a:lnTo>
                  <a:pt x="0" y="571"/>
                </a:lnTo>
                <a:lnTo>
                  <a:pt x="36" y="719"/>
                </a:lnTo>
                <a:lnTo>
                  <a:pt x="73" y="859"/>
                </a:lnTo>
                <a:lnTo>
                  <a:pt x="73" y="859"/>
                </a:lnTo>
                <a:lnTo>
                  <a:pt x="78" y="905"/>
                </a:lnTo>
                <a:lnTo>
                  <a:pt x="83" y="962"/>
                </a:lnTo>
                <a:lnTo>
                  <a:pt x="83" y="962"/>
                </a:lnTo>
                <a:lnTo>
                  <a:pt x="84" y="977"/>
                </a:lnTo>
                <a:lnTo>
                  <a:pt x="86" y="996"/>
                </a:lnTo>
                <a:lnTo>
                  <a:pt x="89" y="1016"/>
                </a:lnTo>
                <a:lnTo>
                  <a:pt x="93" y="1033"/>
                </a:lnTo>
                <a:lnTo>
                  <a:pt x="93" y="1033"/>
                </a:lnTo>
                <a:lnTo>
                  <a:pt x="98" y="1040"/>
                </a:lnTo>
                <a:lnTo>
                  <a:pt x="103" y="1046"/>
                </a:lnTo>
                <a:lnTo>
                  <a:pt x="114" y="1061"/>
                </a:lnTo>
                <a:lnTo>
                  <a:pt x="119" y="1068"/>
                </a:lnTo>
                <a:lnTo>
                  <a:pt x="124" y="1074"/>
                </a:lnTo>
                <a:lnTo>
                  <a:pt x="126" y="1081"/>
                </a:lnTo>
                <a:lnTo>
                  <a:pt x="124" y="1086"/>
                </a:lnTo>
                <a:lnTo>
                  <a:pt x="124" y="1086"/>
                </a:lnTo>
                <a:lnTo>
                  <a:pt x="123" y="1088"/>
                </a:lnTo>
                <a:lnTo>
                  <a:pt x="123" y="1093"/>
                </a:lnTo>
                <a:lnTo>
                  <a:pt x="124" y="1104"/>
                </a:lnTo>
                <a:lnTo>
                  <a:pt x="133" y="1133"/>
                </a:lnTo>
                <a:lnTo>
                  <a:pt x="144" y="1163"/>
                </a:lnTo>
                <a:lnTo>
                  <a:pt x="146" y="1174"/>
                </a:lnTo>
                <a:lnTo>
                  <a:pt x="148" y="1182"/>
                </a:lnTo>
                <a:lnTo>
                  <a:pt x="148" y="1182"/>
                </a:lnTo>
                <a:lnTo>
                  <a:pt x="143" y="1197"/>
                </a:lnTo>
                <a:lnTo>
                  <a:pt x="134" y="1222"/>
                </a:lnTo>
                <a:lnTo>
                  <a:pt x="129" y="1237"/>
                </a:lnTo>
                <a:lnTo>
                  <a:pt x="126" y="1256"/>
                </a:lnTo>
                <a:lnTo>
                  <a:pt x="123" y="1277"/>
                </a:lnTo>
                <a:lnTo>
                  <a:pt x="121" y="1300"/>
                </a:lnTo>
                <a:lnTo>
                  <a:pt x="121" y="1300"/>
                </a:lnTo>
                <a:lnTo>
                  <a:pt x="119" y="1344"/>
                </a:lnTo>
                <a:lnTo>
                  <a:pt x="123" y="1377"/>
                </a:lnTo>
                <a:lnTo>
                  <a:pt x="128" y="1403"/>
                </a:lnTo>
                <a:lnTo>
                  <a:pt x="134" y="1423"/>
                </a:lnTo>
                <a:lnTo>
                  <a:pt x="134" y="1423"/>
                </a:lnTo>
                <a:lnTo>
                  <a:pt x="148" y="1458"/>
                </a:lnTo>
                <a:lnTo>
                  <a:pt x="154" y="1476"/>
                </a:lnTo>
                <a:lnTo>
                  <a:pt x="201" y="1860"/>
                </a:lnTo>
                <a:lnTo>
                  <a:pt x="201" y="1860"/>
                </a:lnTo>
                <a:lnTo>
                  <a:pt x="204" y="1902"/>
                </a:lnTo>
                <a:lnTo>
                  <a:pt x="207" y="1930"/>
                </a:lnTo>
                <a:lnTo>
                  <a:pt x="207" y="1948"/>
                </a:lnTo>
                <a:lnTo>
                  <a:pt x="207" y="1948"/>
                </a:lnTo>
                <a:lnTo>
                  <a:pt x="204" y="1960"/>
                </a:lnTo>
                <a:lnTo>
                  <a:pt x="201" y="1981"/>
                </a:lnTo>
                <a:lnTo>
                  <a:pt x="201" y="1993"/>
                </a:lnTo>
                <a:lnTo>
                  <a:pt x="201" y="2004"/>
                </a:lnTo>
                <a:lnTo>
                  <a:pt x="202" y="2014"/>
                </a:lnTo>
                <a:lnTo>
                  <a:pt x="207" y="2024"/>
                </a:lnTo>
                <a:lnTo>
                  <a:pt x="207" y="2024"/>
                </a:lnTo>
                <a:lnTo>
                  <a:pt x="212" y="2034"/>
                </a:lnTo>
                <a:lnTo>
                  <a:pt x="217" y="2046"/>
                </a:lnTo>
                <a:lnTo>
                  <a:pt x="224" y="2071"/>
                </a:lnTo>
                <a:lnTo>
                  <a:pt x="229" y="2094"/>
                </a:lnTo>
                <a:lnTo>
                  <a:pt x="231" y="2111"/>
                </a:lnTo>
                <a:lnTo>
                  <a:pt x="231" y="2219"/>
                </a:lnTo>
                <a:lnTo>
                  <a:pt x="231" y="2219"/>
                </a:lnTo>
                <a:lnTo>
                  <a:pt x="234" y="2252"/>
                </a:lnTo>
                <a:lnTo>
                  <a:pt x="242" y="2320"/>
                </a:lnTo>
                <a:lnTo>
                  <a:pt x="247" y="2358"/>
                </a:lnTo>
                <a:lnTo>
                  <a:pt x="254" y="2396"/>
                </a:lnTo>
                <a:lnTo>
                  <a:pt x="261" y="2428"/>
                </a:lnTo>
                <a:lnTo>
                  <a:pt x="267" y="2453"/>
                </a:lnTo>
                <a:lnTo>
                  <a:pt x="267" y="2453"/>
                </a:lnTo>
                <a:lnTo>
                  <a:pt x="284" y="2503"/>
                </a:lnTo>
                <a:lnTo>
                  <a:pt x="304" y="2564"/>
                </a:lnTo>
                <a:lnTo>
                  <a:pt x="324" y="2639"/>
                </a:lnTo>
                <a:lnTo>
                  <a:pt x="324" y="2639"/>
                </a:lnTo>
                <a:lnTo>
                  <a:pt x="294" y="2699"/>
                </a:lnTo>
                <a:lnTo>
                  <a:pt x="294" y="2699"/>
                </a:lnTo>
                <a:lnTo>
                  <a:pt x="294" y="2702"/>
                </a:lnTo>
                <a:lnTo>
                  <a:pt x="294" y="2702"/>
                </a:lnTo>
                <a:lnTo>
                  <a:pt x="297" y="2704"/>
                </a:lnTo>
                <a:lnTo>
                  <a:pt x="299" y="2705"/>
                </a:lnTo>
                <a:lnTo>
                  <a:pt x="299" y="2707"/>
                </a:lnTo>
                <a:lnTo>
                  <a:pt x="299" y="2712"/>
                </a:lnTo>
                <a:lnTo>
                  <a:pt x="297" y="2719"/>
                </a:lnTo>
                <a:lnTo>
                  <a:pt x="297" y="2719"/>
                </a:lnTo>
                <a:lnTo>
                  <a:pt x="287" y="2760"/>
                </a:lnTo>
                <a:lnTo>
                  <a:pt x="282" y="2782"/>
                </a:lnTo>
                <a:lnTo>
                  <a:pt x="281" y="2800"/>
                </a:lnTo>
                <a:lnTo>
                  <a:pt x="281" y="2800"/>
                </a:lnTo>
                <a:lnTo>
                  <a:pt x="282" y="2813"/>
                </a:lnTo>
                <a:lnTo>
                  <a:pt x="284" y="2827"/>
                </a:lnTo>
                <a:lnTo>
                  <a:pt x="287" y="2835"/>
                </a:lnTo>
                <a:lnTo>
                  <a:pt x="290" y="2843"/>
                </a:lnTo>
                <a:lnTo>
                  <a:pt x="290" y="2843"/>
                </a:lnTo>
                <a:lnTo>
                  <a:pt x="297" y="2850"/>
                </a:lnTo>
                <a:lnTo>
                  <a:pt x="305" y="2856"/>
                </a:lnTo>
                <a:lnTo>
                  <a:pt x="314" y="2863"/>
                </a:lnTo>
                <a:lnTo>
                  <a:pt x="314" y="2863"/>
                </a:lnTo>
                <a:lnTo>
                  <a:pt x="367" y="2861"/>
                </a:lnTo>
                <a:lnTo>
                  <a:pt x="483" y="2856"/>
                </a:lnTo>
                <a:lnTo>
                  <a:pt x="545" y="2853"/>
                </a:lnTo>
                <a:lnTo>
                  <a:pt x="600" y="2848"/>
                </a:lnTo>
                <a:lnTo>
                  <a:pt x="623" y="2845"/>
                </a:lnTo>
                <a:lnTo>
                  <a:pt x="639" y="2841"/>
                </a:lnTo>
                <a:lnTo>
                  <a:pt x="651" y="2837"/>
                </a:lnTo>
                <a:lnTo>
                  <a:pt x="654" y="2835"/>
                </a:lnTo>
                <a:lnTo>
                  <a:pt x="656" y="2833"/>
                </a:lnTo>
                <a:lnTo>
                  <a:pt x="656" y="2833"/>
                </a:lnTo>
                <a:lnTo>
                  <a:pt x="656" y="2828"/>
                </a:lnTo>
                <a:lnTo>
                  <a:pt x="654" y="2823"/>
                </a:lnTo>
                <a:lnTo>
                  <a:pt x="651" y="2818"/>
                </a:lnTo>
                <a:lnTo>
                  <a:pt x="648" y="2813"/>
                </a:lnTo>
                <a:lnTo>
                  <a:pt x="634" y="2803"/>
                </a:lnTo>
                <a:lnTo>
                  <a:pt x="621" y="2795"/>
                </a:lnTo>
                <a:lnTo>
                  <a:pt x="593" y="2778"/>
                </a:lnTo>
                <a:lnTo>
                  <a:pt x="576" y="2770"/>
                </a:lnTo>
                <a:lnTo>
                  <a:pt x="576" y="2770"/>
                </a:lnTo>
                <a:lnTo>
                  <a:pt x="551" y="2753"/>
                </a:lnTo>
                <a:lnTo>
                  <a:pt x="531" y="2740"/>
                </a:lnTo>
                <a:lnTo>
                  <a:pt x="531" y="2740"/>
                </a:lnTo>
                <a:lnTo>
                  <a:pt x="533" y="2735"/>
                </a:lnTo>
                <a:lnTo>
                  <a:pt x="533" y="2732"/>
                </a:lnTo>
                <a:lnTo>
                  <a:pt x="531" y="2727"/>
                </a:lnTo>
                <a:lnTo>
                  <a:pt x="531" y="2727"/>
                </a:lnTo>
                <a:lnTo>
                  <a:pt x="526" y="2717"/>
                </a:lnTo>
                <a:lnTo>
                  <a:pt x="518" y="2704"/>
                </a:lnTo>
                <a:lnTo>
                  <a:pt x="508" y="2692"/>
                </a:lnTo>
                <a:lnTo>
                  <a:pt x="503" y="2689"/>
                </a:lnTo>
                <a:lnTo>
                  <a:pt x="498" y="2685"/>
                </a:lnTo>
                <a:lnTo>
                  <a:pt x="498" y="2685"/>
                </a:lnTo>
                <a:lnTo>
                  <a:pt x="477" y="2675"/>
                </a:lnTo>
                <a:lnTo>
                  <a:pt x="462" y="2665"/>
                </a:lnTo>
                <a:lnTo>
                  <a:pt x="462" y="2665"/>
                </a:lnTo>
                <a:lnTo>
                  <a:pt x="520" y="2473"/>
                </a:lnTo>
                <a:lnTo>
                  <a:pt x="565" y="2325"/>
                </a:lnTo>
                <a:lnTo>
                  <a:pt x="593" y="2229"/>
                </a:lnTo>
                <a:lnTo>
                  <a:pt x="593" y="2229"/>
                </a:lnTo>
                <a:lnTo>
                  <a:pt x="598" y="2204"/>
                </a:lnTo>
                <a:lnTo>
                  <a:pt x="600" y="2181"/>
                </a:lnTo>
                <a:lnTo>
                  <a:pt x="600" y="2161"/>
                </a:lnTo>
                <a:lnTo>
                  <a:pt x="598" y="2141"/>
                </a:lnTo>
                <a:lnTo>
                  <a:pt x="595" y="2126"/>
                </a:lnTo>
                <a:lnTo>
                  <a:pt x="593" y="2114"/>
                </a:lnTo>
                <a:lnTo>
                  <a:pt x="590" y="2104"/>
                </a:lnTo>
                <a:lnTo>
                  <a:pt x="590" y="2104"/>
                </a:lnTo>
                <a:lnTo>
                  <a:pt x="601" y="2107"/>
                </a:lnTo>
                <a:lnTo>
                  <a:pt x="631" y="2111"/>
                </a:lnTo>
                <a:lnTo>
                  <a:pt x="646" y="2111"/>
                </a:lnTo>
                <a:lnTo>
                  <a:pt x="659" y="2109"/>
                </a:lnTo>
                <a:lnTo>
                  <a:pt x="666" y="2107"/>
                </a:lnTo>
                <a:lnTo>
                  <a:pt x="671" y="2106"/>
                </a:lnTo>
                <a:lnTo>
                  <a:pt x="674" y="2102"/>
                </a:lnTo>
                <a:lnTo>
                  <a:pt x="676" y="2097"/>
                </a:lnTo>
                <a:lnTo>
                  <a:pt x="676" y="2097"/>
                </a:lnTo>
                <a:lnTo>
                  <a:pt x="678" y="2088"/>
                </a:lnTo>
                <a:lnTo>
                  <a:pt x="678" y="2079"/>
                </a:lnTo>
                <a:lnTo>
                  <a:pt x="676" y="2059"/>
                </a:lnTo>
                <a:lnTo>
                  <a:pt x="671" y="2041"/>
                </a:lnTo>
                <a:lnTo>
                  <a:pt x="669" y="2024"/>
                </a:lnTo>
                <a:lnTo>
                  <a:pt x="669" y="2024"/>
                </a:lnTo>
                <a:lnTo>
                  <a:pt x="669" y="2001"/>
                </a:lnTo>
                <a:lnTo>
                  <a:pt x="673" y="1965"/>
                </a:lnTo>
                <a:lnTo>
                  <a:pt x="678" y="1923"/>
                </a:lnTo>
                <a:lnTo>
                  <a:pt x="683" y="1885"/>
                </a:lnTo>
                <a:lnTo>
                  <a:pt x="683" y="1885"/>
                </a:lnTo>
                <a:lnTo>
                  <a:pt x="694" y="1807"/>
                </a:lnTo>
                <a:lnTo>
                  <a:pt x="709" y="1682"/>
                </a:lnTo>
                <a:lnTo>
                  <a:pt x="729" y="1513"/>
                </a:lnTo>
                <a:lnTo>
                  <a:pt x="729" y="1513"/>
                </a:lnTo>
                <a:lnTo>
                  <a:pt x="722" y="1403"/>
                </a:lnTo>
                <a:lnTo>
                  <a:pt x="722" y="1403"/>
                </a:lnTo>
                <a:lnTo>
                  <a:pt x="722" y="1345"/>
                </a:lnTo>
                <a:lnTo>
                  <a:pt x="722" y="1300"/>
                </a:lnTo>
                <a:lnTo>
                  <a:pt x="722" y="1300"/>
                </a:lnTo>
                <a:lnTo>
                  <a:pt x="734" y="1300"/>
                </a:lnTo>
                <a:lnTo>
                  <a:pt x="742" y="1300"/>
                </a:lnTo>
                <a:lnTo>
                  <a:pt x="746" y="1299"/>
                </a:lnTo>
                <a:lnTo>
                  <a:pt x="749" y="1297"/>
                </a:lnTo>
                <a:lnTo>
                  <a:pt x="749" y="1297"/>
                </a:lnTo>
                <a:lnTo>
                  <a:pt x="752" y="1292"/>
                </a:lnTo>
                <a:lnTo>
                  <a:pt x="754" y="1284"/>
                </a:lnTo>
                <a:lnTo>
                  <a:pt x="757" y="1262"/>
                </a:lnTo>
                <a:lnTo>
                  <a:pt x="757" y="1252"/>
                </a:lnTo>
                <a:lnTo>
                  <a:pt x="756" y="1242"/>
                </a:lnTo>
                <a:lnTo>
                  <a:pt x="754" y="1234"/>
                </a:lnTo>
                <a:lnTo>
                  <a:pt x="749" y="1229"/>
                </a:lnTo>
                <a:lnTo>
                  <a:pt x="749" y="1229"/>
                </a:lnTo>
                <a:lnTo>
                  <a:pt x="746" y="1226"/>
                </a:lnTo>
                <a:lnTo>
                  <a:pt x="742" y="1221"/>
                </a:lnTo>
                <a:lnTo>
                  <a:pt x="739" y="1216"/>
                </a:lnTo>
                <a:lnTo>
                  <a:pt x="737" y="1209"/>
                </a:lnTo>
                <a:lnTo>
                  <a:pt x="736" y="1194"/>
                </a:lnTo>
                <a:lnTo>
                  <a:pt x="736" y="1176"/>
                </a:lnTo>
                <a:lnTo>
                  <a:pt x="736" y="1176"/>
                </a:lnTo>
                <a:lnTo>
                  <a:pt x="736" y="1163"/>
                </a:lnTo>
                <a:lnTo>
                  <a:pt x="731" y="1143"/>
                </a:lnTo>
                <a:lnTo>
                  <a:pt x="719" y="1091"/>
                </a:lnTo>
                <a:lnTo>
                  <a:pt x="707" y="1043"/>
                </a:lnTo>
                <a:lnTo>
                  <a:pt x="704" y="1028"/>
                </a:lnTo>
                <a:lnTo>
                  <a:pt x="703" y="1020"/>
                </a:lnTo>
                <a:lnTo>
                  <a:pt x="703" y="1020"/>
                </a:lnTo>
                <a:lnTo>
                  <a:pt x="699" y="991"/>
                </a:lnTo>
                <a:lnTo>
                  <a:pt x="691" y="942"/>
                </a:lnTo>
                <a:lnTo>
                  <a:pt x="679" y="872"/>
                </a:lnTo>
                <a:lnTo>
                  <a:pt x="679" y="872"/>
                </a:lnTo>
                <a:lnTo>
                  <a:pt x="686" y="869"/>
                </a:lnTo>
                <a:lnTo>
                  <a:pt x="701" y="859"/>
                </a:lnTo>
                <a:lnTo>
                  <a:pt x="716" y="845"/>
                </a:lnTo>
                <a:lnTo>
                  <a:pt x="721" y="840"/>
                </a:lnTo>
                <a:lnTo>
                  <a:pt x="722" y="835"/>
                </a:lnTo>
                <a:lnTo>
                  <a:pt x="722" y="835"/>
                </a:lnTo>
                <a:lnTo>
                  <a:pt x="717" y="812"/>
                </a:lnTo>
                <a:lnTo>
                  <a:pt x="709" y="776"/>
                </a:lnTo>
                <a:lnTo>
                  <a:pt x="696" y="726"/>
                </a:lnTo>
                <a:lnTo>
                  <a:pt x="609" y="608"/>
                </a:lnTo>
                <a:lnTo>
                  <a:pt x="576" y="548"/>
                </a:lnTo>
                <a:lnTo>
                  <a:pt x="541" y="525"/>
                </a:lnTo>
                <a:lnTo>
                  <a:pt x="541" y="525"/>
                </a:lnTo>
                <a:lnTo>
                  <a:pt x="609" y="254"/>
                </a:lnTo>
                <a:lnTo>
                  <a:pt x="609" y="254"/>
                </a:lnTo>
                <a:lnTo>
                  <a:pt x="629" y="196"/>
                </a:lnTo>
                <a:lnTo>
                  <a:pt x="639" y="159"/>
                </a:lnTo>
                <a:lnTo>
                  <a:pt x="643" y="144"/>
                </a:lnTo>
                <a:lnTo>
                  <a:pt x="643" y="133"/>
                </a:lnTo>
                <a:lnTo>
                  <a:pt x="643" y="133"/>
                </a:lnTo>
                <a:lnTo>
                  <a:pt x="638" y="113"/>
                </a:lnTo>
                <a:lnTo>
                  <a:pt x="636" y="106"/>
                </a:lnTo>
                <a:lnTo>
                  <a:pt x="633" y="86"/>
                </a:lnTo>
                <a:lnTo>
                  <a:pt x="593" y="47"/>
                </a:lnTo>
                <a:lnTo>
                  <a:pt x="553" y="53"/>
                </a:lnTo>
                <a:lnTo>
                  <a:pt x="511" y="40"/>
                </a:lnTo>
                <a:lnTo>
                  <a:pt x="511" y="40"/>
                </a:lnTo>
                <a:lnTo>
                  <a:pt x="501" y="30"/>
                </a:lnTo>
                <a:lnTo>
                  <a:pt x="492" y="23"/>
                </a:lnTo>
                <a:lnTo>
                  <a:pt x="487" y="20"/>
                </a:lnTo>
                <a:lnTo>
                  <a:pt x="482" y="20"/>
                </a:lnTo>
                <a:lnTo>
                  <a:pt x="482" y="20"/>
                </a:lnTo>
                <a:lnTo>
                  <a:pt x="470" y="20"/>
                </a:lnTo>
                <a:lnTo>
                  <a:pt x="452" y="18"/>
                </a:lnTo>
                <a:lnTo>
                  <a:pt x="435" y="18"/>
                </a:lnTo>
                <a:lnTo>
                  <a:pt x="428" y="18"/>
                </a:lnTo>
                <a:lnTo>
                  <a:pt x="425" y="20"/>
                </a:lnTo>
                <a:lnTo>
                  <a:pt x="425" y="20"/>
                </a:lnTo>
                <a:lnTo>
                  <a:pt x="422" y="22"/>
                </a:lnTo>
                <a:lnTo>
                  <a:pt x="418" y="22"/>
                </a:lnTo>
                <a:lnTo>
                  <a:pt x="408" y="17"/>
                </a:lnTo>
                <a:lnTo>
                  <a:pt x="395" y="10"/>
                </a:lnTo>
                <a:lnTo>
                  <a:pt x="352" y="0"/>
                </a:lnTo>
                <a:close/>
                <a:moveTo>
                  <a:pt x="528" y="188"/>
                </a:moveTo>
                <a:lnTo>
                  <a:pt x="535" y="214"/>
                </a:lnTo>
                <a:lnTo>
                  <a:pt x="535" y="214"/>
                </a:lnTo>
                <a:lnTo>
                  <a:pt x="528" y="241"/>
                </a:lnTo>
                <a:lnTo>
                  <a:pt x="511" y="301"/>
                </a:lnTo>
                <a:lnTo>
                  <a:pt x="511" y="301"/>
                </a:lnTo>
                <a:lnTo>
                  <a:pt x="505" y="321"/>
                </a:lnTo>
                <a:lnTo>
                  <a:pt x="492" y="345"/>
                </a:lnTo>
                <a:lnTo>
                  <a:pt x="475" y="372"/>
                </a:lnTo>
                <a:lnTo>
                  <a:pt x="458" y="400"/>
                </a:lnTo>
                <a:lnTo>
                  <a:pt x="428" y="445"/>
                </a:lnTo>
                <a:lnTo>
                  <a:pt x="415" y="465"/>
                </a:lnTo>
                <a:lnTo>
                  <a:pt x="402" y="455"/>
                </a:lnTo>
                <a:lnTo>
                  <a:pt x="402" y="384"/>
                </a:lnTo>
                <a:lnTo>
                  <a:pt x="402" y="384"/>
                </a:lnTo>
                <a:lnTo>
                  <a:pt x="408" y="367"/>
                </a:lnTo>
                <a:lnTo>
                  <a:pt x="415" y="344"/>
                </a:lnTo>
                <a:lnTo>
                  <a:pt x="415" y="344"/>
                </a:lnTo>
                <a:lnTo>
                  <a:pt x="417" y="340"/>
                </a:lnTo>
                <a:lnTo>
                  <a:pt x="420" y="337"/>
                </a:lnTo>
                <a:lnTo>
                  <a:pt x="430" y="329"/>
                </a:lnTo>
                <a:lnTo>
                  <a:pt x="442" y="321"/>
                </a:lnTo>
                <a:lnTo>
                  <a:pt x="448" y="317"/>
                </a:lnTo>
                <a:lnTo>
                  <a:pt x="448" y="317"/>
                </a:lnTo>
                <a:lnTo>
                  <a:pt x="453" y="316"/>
                </a:lnTo>
                <a:lnTo>
                  <a:pt x="460" y="312"/>
                </a:lnTo>
                <a:lnTo>
                  <a:pt x="468" y="307"/>
                </a:lnTo>
                <a:lnTo>
                  <a:pt x="528" y="18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30"/>
          <p:cNvSpPr>
            <a:spLocks/>
          </p:cNvSpPr>
          <p:nvPr/>
        </p:nvSpPr>
        <p:spPr bwMode="auto">
          <a:xfrm>
            <a:off x="991840" y="2722911"/>
            <a:ext cx="424452" cy="1640691"/>
          </a:xfrm>
          <a:custGeom>
            <a:avLst/>
            <a:gdLst>
              <a:gd name="T0" fmla="*/ 312 w 757"/>
              <a:gd name="T1" fmla="*/ 179 h 2929"/>
              <a:gd name="T2" fmla="*/ 315 w 757"/>
              <a:gd name="T3" fmla="*/ 274 h 2929"/>
              <a:gd name="T4" fmla="*/ 287 w 757"/>
              <a:gd name="T5" fmla="*/ 314 h 2929"/>
              <a:gd name="T6" fmla="*/ 305 w 757"/>
              <a:gd name="T7" fmla="*/ 325 h 2929"/>
              <a:gd name="T8" fmla="*/ 347 w 757"/>
              <a:gd name="T9" fmla="*/ 412 h 2929"/>
              <a:gd name="T10" fmla="*/ 275 w 757"/>
              <a:gd name="T11" fmla="*/ 447 h 2929"/>
              <a:gd name="T12" fmla="*/ 159 w 757"/>
              <a:gd name="T13" fmla="*/ 505 h 2929"/>
              <a:gd name="T14" fmla="*/ 126 w 757"/>
              <a:gd name="T15" fmla="*/ 545 h 2929"/>
              <a:gd name="T16" fmla="*/ 83 w 757"/>
              <a:gd name="T17" fmla="*/ 687 h 2929"/>
              <a:gd name="T18" fmla="*/ 10 w 757"/>
              <a:gd name="T19" fmla="*/ 927 h 2929"/>
              <a:gd name="T20" fmla="*/ 0 w 757"/>
              <a:gd name="T21" fmla="*/ 1003 h 2929"/>
              <a:gd name="T22" fmla="*/ 18 w 757"/>
              <a:gd name="T23" fmla="*/ 1051 h 2929"/>
              <a:gd name="T24" fmla="*/ 64 w 757"/>
              <a:gd name="T25" fmla="*/ 1071 h 2929"/>
              <a:gd name="T26" fmla="*/ 108 w 757"/>
              <a:gd name="T27" fmla="*/ 1541 h 2929"/>
              <a:gd name="T28" fmla="*/ 214 w 757"/>
              <a:gd name="T29" fmla="*/ 1848 h 2929"/>
              <a:gd name="T30" fmla="*/ 252 w 757"/>
              <a:gd name="T31" fmla="*/ 1963 h 2929"/>
              <a:gd name="T32" fmla="*/ 259 w 757"/>
              <a:gd name="T33" fmla="*/ 2033 h 2929"/>
              <a:gd name="T34" fmla="*/ 249 w 757"/>
              <a:gd name="T35" fmla="*/ 2079 h 2929"/>
              <a:gd name="T36" fmla="*/ 207 w 757"/>
              <a:gd name="T37" fmla="*/ 2172 h 2929"/>
              <a:gd name="T38" fmla="*/ 177 w 757"/>
              <a:gd name="T39" fmla="*/ 2443 h 2929"/>
              <a:gd name="T40" fmla="*/ 167 w 757"/>
              <a:gd name="T41" fmla="*/ 2685 h 2929"/>
              <a:gd name="T42" fmla="*/ 186 w 757"/>
              <a:gd name="T43" fmla="*/ 2808 h 2929"/>
              <a:gd name="T44" fmla="*/ 201 w 757"/>
              <a:gd name="T45" fmla="*/ 2841 h 2929"/>
              <a:gd name="T46" fmla="*/ 270 w 757"/>
              <a:gd name="T47" fmla="*/ 2866 h 2929"/>
              <a:gd name="T48" fmla="*/ 277 w 757"/>
              <a:gd name="T49" fmla="*/ 2924 h 2929"/>
              <a:gd name="T50" fmla="*/ 503 w 757"/>
              <a:gd name="T51" fmla="*/ 2929 h 2929"/>
              <a:gd name="T52" fmla="*/ 732 w 757"/>
              <a:gd name="T53" fmla="*/ 2916 h 2929"/>
              <a:gd name="T54" fmla="*/ 755 w 757"/>
              <a:gd name="T55" fmla="*/ 2883 h 2929"/>
              <a:gd name="T56" fmla="*/ 740 w 757"/>
              <a:gd name="T57" fmla="*/ 2855 h 2929"/>
              <a:gd name="T58" fmla="*/ 543 w 757"/>
              <a:gd name="T59" fmla="*/ 2772 h 2929"/>
              <a:gd name="T60" fmla="*/ 451 w 757"/>
              <a:gd name="T61" fmla="*/ 2735 h 2929"/>
              <a:gd name="T62" fmla="*/ 468 w 757"/>
              <a:gd name="T63" fmla="*/ 2669 h 2929"/>
              <a:gd name="T64" fmla="*/ 481 w 757"/>
              <a:gd name="T65" fmla="*/ 2220 h 2929"/>
              <a:gd name="T66" fmla="*/ 511 w 757"/>
              <a:gd name="T67" fmla="*/ 2061 h 2929"/>
              <a:gd name="T68" fmla="*/ 536 w 757"/>
              <a:gd name="T69" fmla="*/ 1983 h 2929"/>
              <a:gd name="T70" fmla="*/ 601 w 757"/>
              <a:gd name="T71" fmla="*/ 1486 h 2929"/>
              <a:gd name="T72" fmla="*/ 619 w 757"/>
              <a:gd name="T73" fmla="*/ 1481 h 2929"/>
              <a:gd name="T74" fmla="*/ 614 w 757"/>
              <a:gd name="T75" fmla="*/ 1423 h 2929"/>
              <a:gd name="T76" fmla="*/ 581 w 757"/>
              <a:gd name="T77" fmla="*/ 1154 h 2929"/>
              <a:gd name="T78" fmla="*/ 631 w 757"/>
              <a:gd name="T79" fmla="*/ 1123 h 2929"/>
              <a:gd name="T80" fmla="*/ 634 w 757"/>
              <a:gd name="T81" fmla="*/ 995 h 2929"/>
              <a:gd name="T82" fmla="*/ 639 w 757"/>
              <a:gd name="T83" fmla="*/ 882 h 2929"/>
              <a:gd name="T84" fmla="*/ 662 w 757"/>
              <a:gd name="T85" fmla="*/ 870 h 2929"/>
              <a:gd name="T86" fmla="*/ 664 w 757"/>
              <a:gd name="T87" fmla="*/ 692 h 2929"/>
              <a:gd name="T88" fmla="*/ 614 w 757"/>
              <a:gd name="T89" fmla="*/ 561 h 2929"/>
              <a:gd name="T90" fmla="*/ 530 w 757"/>
              <a:gd name="T91" fmla="*/ 505 h 2929"/>
              <a:gd name="T92" fmla="*/ 583 w 757"/>
              <a:gd name="T93" fmla="*/ 399 h 2929"/>
              <a:gd name="T94" fmla="*/ 636 w 757"/>
              <a:gd name="T95" fmla="*/ 399 h 2929"/>
              <a:gd name="T96" fmla="*/ 656 w 757"/>
              <a:gd name="T97" fmla="*/ 354 h 2929"/>
              <a:gd name="T98" fmla="*/ 661 w 757"/>
              <a:gd name="T99" fmla="*/ 310 h 2929"/>
              <a:gd name="T100" fmla="*/ 672 w 757"/>
              <a:gd name="T101" fmla="*/ 286 h 2929"/>
              <a:gd name="T102" fmla="*/ 656 w 757"/>
              <a:gd name="T103" fmla="*/ 241 h 2929"/>
              <a:gd name="T104" fmla="*/ 722 w 757"/>
              <a:gd name="T105" fmla="*/ 158 h 2929"/>
              <a:gd name="T106" fmla="*/ 706 w 757"/>
              <a:gd name="T107" fmla="*/ 133 h 2929"/>
              <a:gd name="T108" fmla="*/ 636 w 757"/>
              <a:gd name="T109" fmla="*/ 126 h 2929"/>
              <a:gd name="T110" fmla="*/ 596 w 757"/>
              <a:gd name="T111" fmla="*/ 53 h 2929"/>
              <a:gd name="T112" fmla="*/ 548 w 757"/>
              <a:gd name="T113" fmla="*/ 7 h 2929"/>
              <a:gd name="T114" fmla="*/ 510 w 757"/>
              <a:gd name="T115" fmla="*/ 2 h 2929"/>
              <a:gd name="T116" fmla="*/ 443 w 757"/>
              <a:gd name="T117" fmla="*/ 30 h 29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57" h="2929">
                <a:moveTo>
                  <a:pt x="368" y="46"/>
                </a:moveTo>
                <a:lnTo>
                  <a:pt x="319" y="105"/>
                </a:lnTo>
                <a:lnTo>
                  <a:pt x="319" y="105"/>
                </a:lnTo>
                <a:lnTo>
                  <a:pt x="314" y="146"/>
                </a:lnTo>
                <a:lnTo>
                  <a:pt x="312" y="179"/>
                </a:lnTo>
                <a:lnTo>
                  <a:pt x="312" y="203"/>
                </a:lnTo>
                <a:lnTo>
                  <a:pt x="312" y="203"/>
                </a:lnTo>
                <a:lnTo>
                  <a:pt x="320" y="269"/>
                </a:lnTo>
                <a:lnTo>
                  <a:pt x="320" y="269"/>
                </a:lnTo>
                <a:lnTo>
                  <a:pt x="315" y="274"/>
                </a:lnTo>
                <a:lnTo>
                  <a:pt x="302" y="286"/>
                </a:lnTo>
                <a:lnTo>
                  <a:pt x="295" y="292"/>
                </a:lnTo>
                <a:lnTo>
                  <a:pt x="290" y="301"/>
                </a:lnTo>
                <a:lnTo>
                  <a:pt x="287" y="307"/>
                </a:lnTo>
                <a:lnTo>
                  <a:pt x="287" y="314"/>
                </a:lnTo>
                <a:lnTo>
                  <a:pt x="287" y="314"/>
                </a:lnTo>
                <a:lnTo>
                  <a:pt x="289" y="317"/>
                </a:lnTo>
                <a:lnTo>
                  <a:pt x="290" y="320"/>
                </a:lnTo>
                <a:lnTo>
                  <a:pt x="297" y="324"/>
                </a:lnTo>
                <a:lnTo>
                  <a:pt x="305" y="325"/>
                </a:lnTo>
                <a:lnTo>
                  <a:pt x="315" y="327"/>
                </a:lnTo>
                <a:lnTo>
                  <a:pt x="332" y="329"/>
                </a:lnTo>
                <a:lnTo>
                  <a:pt x="340" y="329"/>
                </a:lnTo>
                <a:lnTo>
                  <a:pt x="347" y="412"/>
                </a:lnTo>
                <a:lnTo>
                  <a:pt x="347" y="412"/>
                </a:lnTo>
                <a:lnTo>
                  <a:pt x="335" y="420"/>
                </a:lnTo>
                <a:lnTo>
                  <a:pt x="322" y="428"/>
                </a:lnTo>
                <a:lnTo>
                  <a:pt x="307" y="435"/>
                </a:lnTo>
                <a:lnTo>
                  <a:pt x="307" y="435"/>
                </a:lnTo>
                <a:lnTo>
                  <a:pt x="275" y="447"/>
                </a:lnTo>
                <a:lnTo>
                  <a:pt x="250" y="455"/>
                </a:lnTo>
                <a:lnTo>
                  <a:pt x="224" y="467"/>
                </a:lnTo>
                <a:lnTo>
                  <a:pt x="197" y="480"/>
                </a:lnTo>
                <a:lnTo>
                  <a:pt x="171" y="496"/>
                </a:lnTo>
                <a:lnTo>
                  <a:pt x="159" y="505"/>
                </a:lnTo>
                <a:lnTo>
                  <a:pt x="149" y="515"/>
                </a:lnTo>
                <a:lnTo>
                  <a:pt x="139" y="523"/>
                </a:lnTo>
                <a:lnTo>
                  <a:pt x="132" y="533"/>
                </a:lnTo>
                <a:lnTo>
                  <a:pt x="132" y="533"/>
                </a:lnTo>
                <a:lnTo>
                  <a:pt x="126" y="545"/>
                </a:lnTo>
                <a:lnTo>
                  <a:pt x="119" y="556"/>
                </a:lnTo>
                <a:lnTo>
                  <a:pt x="109" y="583"/>
                </a:lnTo>
                <a:lnTo>
                  <a:pt x="99" y="613"/>
                </a:lnTo>
                <a:lnTo>
                  <a:pt x="93" y="641"/>
                </a:lnTo>
                <a:lnTo>
                  <a:pt x="83" y="687"/>
                </a:lnTo>
                <a:lnTo>
                  <a:pt x="79" y="707"/>
                </a:lnTo>
                <a:lnTo>
                  <a:pt x="79" y="707"/>
                </a:lnTo>
                <a:lnTo>
                  <a:pt x="46" y="814"/>
                </a:lnTo>
                <a:lnTo>
                  <a:pt x="23" y="888"/>
                </a:lnTo>
                <a:lnTo>
                  <a:pt x="10" y="927"/>
                </a:lnTo>
                <a:lnTo>
                  <a:pt x="10" y="927"/>
                </a:lnTo>
                <a:lnTo>
                  <a:pt x="5" y="947"/>
                </a:lnTo>
                <a:lnTo>
                  <a:pt x="1" y="963"/>
                </a:lnTo>
                <a:lnTo>
                  <a:pt x="0" y="983"/>
                </a:lnTo>
                <a:lnTo>
                  <a:pt x="0" y="1003"/>
                </a:lnTo>
                <a:lnTo>
                  <a:pt x="1" y="1021"/>
                </a:lnTo>
                <a:lnTo>
                  <a:pt x="5" y="1031"/>
                </a:lnTo>
                <a:lnTo>
                  <a:pt x="8" y="1038"/>
                </a:lnTo>
                <a:lnTo>
                  <a:pt x="11" y="1045"/>
                </a:lnTo>
                <a:lnTo>
                  <a:pt x="18" y="1051"/>
                </a:lnTo>
                <a:lnTo>
                  <a:pt x="18" y="1051"/>
                </a:lnTo>
                <a:lnTo>
                  <a:pt x="29" y="1058"/>
                </a:lnTo>
                <a:lnTo>
                  <a:pt x="43" y="1064"/>
                </a:lnTo>
                <a:lnTo>
                  <a:pt x="54" y="1068"/>
                </a:lnTo>
                <a:lnTo>
                  <a:pt x="64" y="1071"/>
                </a:lnTo>
                <a:lnTo>
                  <a:pt x="83" y="1073"/>
                </a:lnTo>
                <a:lnTo>
                  <a:pt x="89" y="1073"/>
                </a:lnTo>
                <a:lnTo>
                  <a:pt x="89" y="1491"/>
                </a:lnTo>
                <a:lnTo>
                  <a:pt x="108" y="1541"/>
                </a:lnTo>
                <a:lnTo>
                  <a:pt x="108" y="1541"/>
                </a:lnTo>
                <a:lnTo>
                  <a:pt x="157" y="1679"/>
                </a:lnTo>
                <a:lnTo>
                  <a:pt x="194" y="1782"/>
                </a:lnTo>
                <a:lnTo>
                  <a:pt x="207" y="1823"/>
                </a:lnTo>
                <a:lnTo>
                  <a:pt x="214" y="1848"/>
                </a:lnTo>
                <a:lnTo>
                  <a:pt x="214" y="1848"/>
                </a:lnTo>
                <a:lnTo>
                  <a:pt x="217" y="1867"/>
                </a:lnTo>
                <a:lnTo>
                  <a:pt x="222" y="1887"/>
                </a:lnTo>
                <a:lnTo>
                  <a:pt x="235" y="1923"/>
                </a:lnTo>
                <a:lnTo>
                  <a:pt x="247" y="1951"/>
                </a:lnTo>
                <a:lnTo>
                  <a:pt x="252" y="1963"/>
                </a:lnTo>
                <a:lnTo>
                  <a:pt x="252" y="1963"/>
                </a:lnTo>
                <a:lnTo>
                  <a:pt x="257" y="1991"/>
                </a:lnTo>
                <a:lnTo>
                  <a:pt x="260" y="2014"/>
                </a:lnTo>
                <a:lnTo>
                  <a:pt x="260" y="2024"/>
                </a:lnTo>
                <a:lnTo>
                  <a:pt x="259" y="2033"/>
                </a:lnTo>
                <a:lnTo>
                  <a:pt x="259" y="2033"/>
                </a:lnTo>
                <a:lnTo>
                  <a:pt x="255" y="2046"/>
                </a:lnTo>
                <a:lnTo>
                  <a:pt x="254" y="2058"/>
                </a:lnTo>
                <a:lnTo>
                  <a:pt x="252" y="2071"/>
                </a:lnTo>
                <a:lnTo>
                  <a:pt x="249" y="2079"/>
                </a:lnTo>
                <a:lnTo>
                  <a:pt x="244" y="2087"/>
                </a:lnTo>
                <a:lnTo>
                  <a:pt x="244" y="2087"/>
                </a:lnTo>
                <a:lnTo>
                  <a:pt x="230" y="2114"/>
                </a:lnTo>
                <a:lnTo>
                  <a:pt x="214" y="2151"/>
                </a:lnTo>
                <a:lnTo>
                  <a:pt x="207" y="2172"/>
                </a:lnTo>
                <a:lnTo>
                  <a:pt x="201" y="2194"/>
                </a:lnTo>
                <a:lnTo>
                  <a:pt x="194" y="2215"/>
                </a:lnTo>
                <a:lnTo>
                  <a:pt x="192" y="2235"/>
                </a:lnTo>
                <a:lnTo>
                  <a:pt x="192" y="2235"/>
                </a:lnTo>
                <a:lnTo>
                  <a:pt x="177" y="2443"/>
                </a:lnTo>
                <a:lnTo>
                  <a:pt x="171" y="2562"/>
                </a:lnTo>
                <a:lnTo>
                  <a:pt x="167" y="2621"/>
                </a:lnTo>
                <a:lnTo>
                  <a:pt x="167" y="2621"/>
                </a:lnTo>
                <a:lnTo>
                  <a:pt x="167" y="2659"/>
                </a:lnTo>
                <a:lnTo>
                  <a:pt x="167" y="2685"/>
                </a:lnTo>
                <a:lnTo>
                  <a:pt x="199" y="2694"/>
                </a:lnTo>
                <a:lnTo>
                  <a:pt x="199" y="2694"/>
                </a:lnTo>
                <a:lnTo>
                  <a:pt x="184" y="2798"/>
                </a:lnTo>
                <a:lnTo>
                  <a:pt x="184" y="2798"/>
                </a:lnTo>
                <a:lnTo>
                  <a:pt x="186" y="2808"/>
                </a:lnTo>
                <a:lnTo>
                  <a:pt x="189" y="2823"/>
                </a:lnTo>
                <a:lnTo>
                  <a:pt x="191" y="2830"/>
                </a:lnTo>
                <a:lnTo>
                  <a:pt x="194" y="2835"/>
                </a:lnTo>
                <a:lnTo>
                  <a:pt x="197" y="2840"/>
                </a:lnTo>
                <a:lnTo>
                  <a:pt x="201" y="2841"/>
                </a:lnTo>
                <a:lnTo>
                  <a:pt x="201" y="2841"/>
                </a:lnTo>
                <a:lnTo>
                  <a:pt x="217" y="2845"/>
                </a:lnTo>
                <a:lnTo>
                  <a:pt x="240" y="2855"/>
                </a:lnTo>
                <a:lnTo>
                  <a:pt x="270" y="2866"/>
                </a:lnTo>
                <a:lnTo>
                  <a:pt x="270" y="2866"/>
                </a:lnTo>
                <a:lnTo>
                  <a:pt x="272" y="2893"/>
                </a:lnTo>
                <a:lnTo>
                  <a:pt x="274" y="2911"/>
                </a:lnTo>
                <a:lnTo>
                  <a:pt x="275" y="2919"/>
                </a:lnTo>
                <a:lnTo>
                  <a:pt x="277" y="2924"/>
                </a:lnTo>
                <a:lnTo>
                  <a:pt x="277" y="2924"/>
                </a:lnTo>
                <a:lnTo>
                  <a:pt x="284" y="2926"/>
                </a:lnTo>
                <a:lnTo>
                  <a:pt x="299" y="2926"/>
                </a:lnTo>
                <a:lnTo>
                  <a:pt x="350" y="2928"/>
                </a:lnTo>
                <a:lnTo>
                  <a:pt x="422" y="2929"/>
                </a:lnTo>
                <a:lnTo>
                  <a:pt x="503" y="2929"/>
                </a:lnTo>
                <a:lnTo>
                  <a:pt x="586" y="2928"/>
                </a:lnTo>
                <a:lnTo>
                  <a:pt x="657" y="2924"/>
                </a:lnTo>
                <a:lnTo>
                  <a:pt x="711" y="2921"/>
                </a:lnTo>
                <a:lnTo>
                  <a:pt x="727" y="2918"/>
                </a:lnTo>
                <a:lnTo>
                  <a:pt x="732" y="2916"/>
                </a:lnTo>
                <a:lnTo>
                  <a:pt x="734" y="2914"/>
                </a:lnTo>
                <a:lnTo>
                  <a:pt x="734" y="2914"/>
                </a:lnTo>
                <a:lnTo>
                  <a:pt x="745" y="2900"/>
                </a:lnTo>
                <a:lnTo>
                  <a:pt x="750" y="2891"/>
                </a:lnTo>
                <a:lnTo>
                  <a:pt x="755" y="2883"/>
                </a:lnTo>
                <a:lnTo>
                  <a:pt x="757" y="2875"/>
                </a:lnTo>
                <a:lnTo>
                  <a:pt x="755" y="2868"/>
                </a:lnTo>
                <a:lnTo>
                  <a:pt x="754" y="2865"/>
                </a:lnTo>
                <a:lnTo>
                  <a:pt x="750" y="2861"/>
                </a:lnTo>
                <a:lnTo>
                  <a:pt x="740" y="2855"/>
                </a:lnTo>
                <a:lnTo>
                  <a:pt x="740" y="2855"/>
                </a:lnTo>
                <a:lnTo>
                  <a:pt x="636" y="2808"/>
                </a:lnTo>
                <a:lnTo>
                  <a:pt x="576" y="2783"/>
                </a:lnTo>
                <a:lnTo>
                  <a:pt x="554" y="2775"/>
                </a:lnTo>
                <a:lnTo>
                  <a:pt x="543" y="2772"/>
                </a:lnTo>
                <a:lnTo>
                  <a:pt x="543" y="2772"/>
                </a:lnTo>
                <a:lnTo>
                  <a:pt x="523" y="2765"/>
                </a:lnTo>
                <a:lnTo>
                  <a:pt x="491" y="2753"/>
                </a:lnTo>
                <a:lnTo>
                  <a:pt x="451" y="2735"/>
                </a:lnTo>
                <a:lnTo>
                  <a:pt x="451" y="2735"/>
                </a:lnTo>
                <a:lnTo>
                  <a:pt x="455" y="2730"/>
                </a:lnTo>
                <a:lnTo>
                  <a:pt x="461" y="2714"/>
                </a:lnTo>
                <a:lnTo>
                  <a:pt x="468" y="2692"/>
                </a:lnTo>
                <a:lnTo>
                  <a:pt x="470" y="2680"/>
                </a:lnTo>
                <a:lnTo>
                  <a:pt x="468" y="2669"/>
                </a:lnTo>
                <a:lnTo>
                  <a:pt x="468" y="2669"/>
                </a:lnTo>
                <a:lnTo>
                  <a:pt x="465" y="2637"/>
                </a:lnTo>
                <a:lnTo>
                  <a:pt x="456" y="2596"/>
                </a:lnTo>
                <a:lnTo>
                  <a:pt x="448" y="2546"/>
                </a:lnTo>
                <a:lnTo>
                  <a:pt x="481" y="2220"/>
                </a:lnTo>
                <a:lnTo>
                  <a:pt x="481" y="2220"/>
                </a:lnTo>
                <a:lnTo>
                  <a:pt x="505" y="2081"/>
                </a:lnTo>
                <a:lnTo>
                  <a:pt x="505" y="2081"/>
                </a:lnTo>
                <a:lnTo>
                  <a:pt x="506" y="2071"/>
                </a:lnTo>
                <a:lnTo>
                  <a:pt x="511" y="2061"/>
                </a:lnTo>
                <a:lnTo>
                  <a:pt x="520" y="2043"/>
                </a:lnTo>
                <a:lnTo>
                  <a:pt x="525" y="2031"/>
                </a:lnTo>
                <a:lnTo>
                  <a:pt x="530" y="2018"/>
                </a:lnTo>
                <a:lnTo>
                  <a:pt x="533" y="2001"/>
                </a:lnTo>
                <a:lnTo>
                  <a:pt x="536" y="1983"/>
                </a:lnTo>
                <a:lnTo>
                  <a:pt x="536" y="1983"/>
                </a:lnTo>
                <a:lnTo>
                  <a:pt x="546" y="1916"/>
                </a:lnTo>
                <a:lnTo>
                  <a:pt x="563" y="1823"/>
                </a:lnTo>
                <a:lnTo>
                  <a:pt x="586" y="1705"/>
                </a:lnTo>
                <a:lnTo>
                  <a:pt x="601" y="1486"/>
                </a:lnTo>
                <a:lnTo>
                  <a:pt x="601" y="1486"/>
                </a:lnTo>
                <a:lnTo>
                  <a:pt x="604" y="1488"/>
                </a:lnTo>
                <a:lnTo>
                  <a:pt x="611" y="1486"/>
                </a:lnTo>
                <a:lnTo>
                  <a:pt x="614" y="1485"/>
                </a:lnTo>
                <a:lnTo>
                  <a:pt x="619" y="1481"/>
                </a:lnTo>
                <a:lnTo>
                  <a:pt x="621" y="1476"/>
                </a:lnTo>
                <a:lnTo>
                  <a:pt x="621" y="1468"/>
                </a:lnTo>
                <a:lnTo>
                  <a:pt x="621" y="1468"/>
                </a:lnTo>
                <a:lnTo>
                  <a:pt x="619" y="1451"/>
                </a:lnTo>
                <a:lnTo>
                  <a:pt x="614" y="1423"/>
                </a:lnTo>
                <a:lnTo>
                  <a:pt x="598" y="1348"/>
                </a:lnTo>
                <a:lnTo>
                  <a:pt x="574" y="1245"/>
                </a:lnTo>
                <a:lnTo>
                  <a:pt x="574" y="1157"/>
                </a:lnTo>
                <a:lnTo>
                  <a:pt x="574" y="1157"/>
                </a:lnTo>
                <a:lnTo>
                  <a:pt x="581" y="1154"/>
                </a:lnTo>
                <a:lnTo>
                  <a:pt x="599" y="1147"/>
                </a:lnTo>
                <a:lnTo>
                  <a:pt x="609" y="1141"/>
                </a:lnTo>
                <a:lnTo>
                  <a:pt x="619" y="1136"/>
                </a:lnTo>
                <a:lnTo>
                  <a:pt x="626" y="1129"/>
                </a:lnTo>
                <a:lnTo>
                  <a:pt x="631" y="1123"/>
                </a:lnTo>
                <a:lnTo>
                  <a:pt x="631" y="1123"/>
                </a:lnTo>
                <a:lnTo>
                  <a:pt x="633" y="1116"/>
                </a:lnTo>
                <a:lnTo>
                  <a:pt x="634" y="1106"/>
                </a:lnTo>
                <a:lnTo>
                  <a:pt x="634" y="1078"/>
                </a:lnTo>
                <a:lnTo>
                  <a:pt x="634" y="995"/>
                </a:lnTo>
                <a:lnTo>
                  <a:pt x="634" y="917"/>
                </a:lnTo>
                <a:lnTo>
                  <a:pt x="636" y="892"/>
                </a:lnTo>
                <a:lnTo>
                  <a:pt x="637" y="883"/>
                </a:lnTo>
                <a:lnTo>
                  <a:pt x="639" y="882"/>
                </a:lnTo>
                <a:lnTo>
                  <a:pt x="639" y="882"/>
                </a:lnTo>
                <a:lnTo>
                  <a:pt x="646" y="882"/>
                </a:lnTo>
                <a:lnTo>
                  <a:pt x="654" y="880"/>
                </a:lnTo>
                <a:lnTo>
                  <a:pt x="657" y="878"/>
                </a:lnTo>
                <a:lnTo>
                  <a:pt x="661" y="875"/>
                </a:lnTo>
                <a:lnTo>
                  <a:pt x="662" y="870"/>
                </a:lnTo>
                <a:lnTo>
                  <a:pt x="662" y="862"/>
                </a:lnTo>
                <a:lnTo>
                  <a:pt x="662" y="862"/>
                </a:lnTo>
                <a:lnTo>
                  <a:pt x="662" y="769"/>
                </a:lnTo>
                <a:lnTo>
                  <a:pt x="664" y="692"/>
                </a:lnTo>
                <a:lnTo>
                  <a:pt x="664" y="692"/>
                </a:lnTo>
                <a:lnTo>
                  <a:pt x="646" y="639"/>
                </a:lnTo>
                <a:lnTo>
                  <a:pt x="631" y="598"/>
                </a:lnTo>
                <a:lnTo>
                  <a:pt x="618" y="566"/>
                </a:lnTo>
                <a:lnTo>
                  <a:pt x="618" y="566"/>
                </a:lnTo>
                <a:lnTo>
                  <a:pt x="614" y="561"/>
                </a:lnTo>
                <a:lnTo>
                  <a:pt x="609" y="556"/>
                </a:lnTo>
                <a:lnTo>
                  <a:pt x="596" y="545"/>
                </a:lnTo>
                <a:lnTo>
                  <a:pt x="579" y="533"/>
                </a:lnTo>
                <a:lnTo>
                  <a:pt x="561" y="523"/>
                </a:lnTo>
                <a:lnTo>
                  <a:pt x="530" y="505"/>
                </a:lnTo>
                <a:lnTo>
                  <a:pt x="516" y="498"/>
                </a:lnTo>
                <a:lnTo>
                  <a:pt x="558" y="394"/>
                </a:lnTo>
                <a:lnTo>
                  <a:pt x="558" y="394"/>
                </a:lnTo>
                <a:lnTo>
                  <a:pt x="564" y="395"/>
                </a:lnTo>
                <a:lnTo>
                  <a:pt x="583" y="399"/>
                </a:lnTo>
                <a:lnTo>
                  <a:pt x="608" y="402"/>
                </a:lnTo>
                <a:lnTo>
                  <a:pt x="619" y="402"/>
                </a:lnTo>
                <a:lnTo>
                  <a:pt x="631" y="400"/>
                </a:lnTo>
                <a:lnTo>
                  <a:pt x="631" y="400"/>
                </a:lnTo>
                <a:lnTo>
                  <a:pt x="636" y="399"/>
                </a:lnTo>
                <a:lnTo>
                  <a:pt x="641" y="394"/>
                </a:lnTo>
                <a:lnTo>
                  <a:pt x="644" y="389"/>
                </a:lnTo>
                <a:lnTo>
                  <a:pt x="647" y="384"/>
                </a:lnTo>
                <a:lnTo>
                  <a:pt x="652" y="369"/>
                </a:lnTo>
                <a:lnTo>
                  <a:pt x="656" y="354"/>
                </a:lnTo>
                <a:lnTo>
                  <a:pt x="657" y="337"/>
                </a:lnTo>
                <a:lnTo>
                  <a:pt x="657" y="324"/>
                </a:lnTo>
                <a:lnTo>
                  <a:pt x="657" y="312"/>
                </a:lnTo>
                <a:lnTo>
                  <a:pt x="657" y="312"/>
                </a:lnTo>
                <a:lnTo>
                  <a:pt x="661" y="310"/>
                </a:lnTo>
                <a:lnTo>
                  <a:pt x="666" y="304"/>
                </a:lnTo>
                <a:lnTo>
                  <a:pt x="671" y="296"/>
                </a:lnTo>
                <a:lnTo>
                  <a:pt x="672" y="291"/>
                </a:lnTo>
                <a:lnTo>
                  <a:pt x="672" y="286"/>
                </a:lnTo>
                <a:lnTo>
                  <a:pt x="672" y="286"/>
                </a:lnTo>
                <a:lnTo>
                  <a:pt x="662" y="261"/>
                </a:lnTo>
                <a:lnTo>
                  <a:pt x="657" y="249"/>
                </a:lnTo>
                <a:lnTo>
                  <a:pt x="652" y="246"/>
                </a:lnTo>
                <a:lnTo>
                  <a:pt x="652" y="246"/>
                </a:lnTo>
                <a:lnTo>
                  <a:pt x="656" y="241"/>
                </a:lnTo>
                <a:lnTo>
                  <a:pt x="666" y="231"/>
                </a:lnTo>
                <a:lnTo>
                  <a:pt x="694" y="201"/>
                </a:lnTo>
                <a:lnTo>
                  <a:pt x="709" y="183"/>
                </a:lnTo>
                <a:lnTo>
                  <a:pt x="719" y="166"/>
                </a:lnTo>
                <a:lnTo>
                  <a:pt x="722" y="158"/>
                </a:lnTo>
                <a:lnTo>
                  <a:pt x="722" y="151"/>
                </a:lnTo>
                <a:lnTo>
                  <a:pt x="721" y="144"/>
                </a:lnTo>
                <a:lnTo>
                  <a:pt x="717" y="139"/>
                </a:lnTo>
                <a:lnTo>
                  <a:pt x="717" y="139"/>
                </a:lnTo>
                <a:lnTo>
                  <a:pt x="706" y="133"/>
                </a:lnTo>
                <a:lnTo>
                  <a:pt x="692" y="129"/>
                </a:lnTo>
                <a:lnTo>
                  <a:pt x="679" y="126"/>
                </a:lnTo>
                <a:lnTo>
                  <a:pt x="666" y="124"/>
                </a:lnTo>
                <a:lnTo>
                  <a:pt x="644" y="124"/>
                </a:lnTo>
                <a:lnTo>
                  <a:pt x="636" y="126"/>
                </a:lnTo>
                <a:lnTo>
                  <a:pt x="636" y="126"/>
                </a:lnTo>
                <a:lnTo>
                  <a:pt x="631" y="115"/>
                </a:lnTo>
                <a:lnTo>
                  <a:pt x="618" y="86"/>
                </a:lnTo>
                <a:lnTo>
                  <a:pt x="608" y="70"/>
                </a:lnTo>
                <a:lnTo>
                  <a:pt x="596" y="53"/>
                </a:lnTo>
                <a:lnTo>
                  <a:pt x="584" y="36"/>
                </a:lnTo>
                <a:lnTo>
                  <a:pt x="571" y="23"/>
                </a:lnTo>
                <a:lnTo>
                  <a:pt x="571" y="23"/>
                </a:lnTo>
                <a:lnTo>
                  <a:pt x="559" y="13"/>
                </a:lnTo>
                <a:lnTo>
                  <a:pt x="548" y="7"/>
                </a:lnTo>
                <a:lnTo>
                  <a:pt x="538" y="2"/>
                </a:lnTo>
                <a:lnTo>
                  <a:pt x="530" y="0"/>
                </a:lnTo>
                <a:lnTo>
                  <a:pt x="523" y="0"/>
                </a:lnTo>
                <a:lnTo>
                  <a:pt x="518" y="0"/>
                </a:lnTo>
                <a:lnTo>
                  <a:pt x="510" y="2"/>
                </a:lnTo>
                <a:lnTo>
                  <a:pt x="510" y="2"/>
                </a:lnTo>
                <a:lnTo>
                  <a:pt x="498" y="7"/>
                </a:lnTo>
                <a:lnTo>
                  <a:pt x="476" y="17"/>
                </a:lnTo>
                <a:lnTo>
                  <a:pt x="456" y="27"/>
                </a:lnTo>
                <a:lnTo>
                  <a:pt x="443" y="30"/>
                </a:lnTo>
                <a:lnTo>
                  <a:pt x="443" y="30"/>
                </a:lnTo>
                <a:lnTo>
                  <a:pt x="402" y="40"/>
                </a:lnTo>
                <a:lnTo>
                  <a:pt x="368" y="46"/>
                </a:lnTo>
                <a:lnTo>
                  <a:pt x="368" y="4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49"/>
          <p:cNvSpPr>
            <a:spLocks/>
          </p:cNvSpPr>
          <p:nvPr/>
        </p:nvSpPr>
        <p:spPr bwMode="auto">
          <a:xfrm>
            <a:off x="4674058" y="2741395"/>
            <a:ext cx="509231" cy="1634967"/>
          </a:xfrm>
          <a:custGeom>
            <a:avLst/>
            <a:gdLst>
              <a:gd name="T0" fmla="*/ 258 w 787"/>
              <a:gd name="T1" fmla="*/ 61 h 2530"/>
              <a:gd name="T2" fmla="*/ 216 w 787"/>
              <a:gd name="T3" fmla="*/ 100 h 2530"/>
              <a:gd name="T4" fmla="*/ 207 w 787"/>
              <a:gd name="T5" fmla="*/ 152 h 2530"/>
              <a:gd name="T6" fmla="*/ 201 w 787"/>
              <a:gd name="T7" fmla="*/ 247 h 2530"/>
              <a:gd name="T8" fmla="*/ 214 w 787"/>
              <a:gd name="T9" fmla="*/ 283 h 2530"/>
              <a:gd name="T10" fmla="*/ 204 w 787"/>
              <a:gd name="T11" fmla="*/ 489 h 2530"/>
              <a:gd name="T12" fmla="*/ 170 w 787"/>
              <a:gd name="T13" fmla="*/ 562 h 2530"/>
              <a:gd name="T14" fmla="*/ 144 w 787"/>
              <a:gd name="T15" fmla="*/ 629 h 2530"/>
              <a:gd name="T16" fmla="*/ 123 w 787"/>
              <a:gd name="T17" fmla="*/ 696 h 2530"/>
              <a:gd name="T18" fmla="*/ 156 w 787"/>
              <a:gd name="T19" fmla="*/ 789 h 2530"/>
              <a:gd name="T20" fmla="*/ 165 w 787"/>
              <a:gd name="T21" fmla="*/ 844 h 2530"/>
              <a:gd name="T22" fmla="*/ 159 w 787"/>
              <a:gd name="T23" fmla="*/ 884 h 2530"/>
              <a:gd name="T24" fmla="*/ 86 w 787"/>
              <a:gd name="T25" fmla="*/ 960 h 2530"/>
              <a:gd name="T26" fmla="*/ 5 w 787"/>
              <a:gd name="T27" fmla="*/ 1048 h 2530"/>
              <a:gd name="T28" fmla="*/ 0 w 787"/>
              <a:gd name="T29" fmla="*/ 1078 h 2530"/>
              <a:gd name="T30" fmla="*/ 8 w 787"/>
              <a:gd name="T31" fmla="*/ 1148 h 2530"/>
              <a:gd name="T32" fmla="*/ 25 w 787"/>
              <a:gd name="T33" fmla="*/ 1175 h 2530"/>
              <a:gd name="T34" fmla="*/ 162 w 787"/>
              <a:gd name="T35" fmla="*/ 1256 h 2530"/>
              <a:gd name="T36" fmla="*/ 223 w 787"/>
              <a:gd name="T37" fmla="*/ 1563 h 2530"/>
              <a:gd name="T38" fmla="*/ 234 w 787"/>
              <a:gd name="T39" fmla="*/ 1775 h 2530"/>
              <a:gd name="T40" fmla="*/ 256 w 787"/>
              <a:gd name="T41" fmla="*/ 1872 h 2530"/>
              <a:gd name="T42" fmla="*/ 252 w 787"/>
              <a:gd name="T43" fmla="*/ 1900 h 2530"/>
              <a:gd name="T44" fmla="*/ 225 w 787"/>
              <a:gd name="T45" fmla="*/ 2029 h 2530"/>
              <a:gd name="T46" fmla="*/ 193 w 787"/>
              <a:gd name="T47" fmla="*/ 2258 h 2530"/>
              <a:gd name="T48" fmla="*/ 249 w 787"/>
              <a:gd name="T49" fmla="*/ 2385 h 2530"/>
              <a:gd name="T50" fmla="*/ 244 w 787"/>
              <a:gd name="T51" fmla="*/ 2443 h 2530"/>
              <a:gd name="T52" fmla="*/ 222 w 787"/>
              <a:gd name="T53" fmla="*/ 2466 h 2530"/>
              <a:gd name="T54" fmla="*/ 196 w 787"/>
              <a:gd name="T55" fmla="*/ 2485 h 2530"/>
              <a:gd name="T56" fmla="*/ 196 w 787"/>
              <a:gd name="T57" fmla="*/ 2503 h 2530"/>
              <a:gd name="T58" fmla="*/ 217 w 787"/>
              <a:gd name="T59" fmla="*/ 2527 h 2530"/>
              <a:gd name="T60" fmla="*/ 465 w 787"/>
              <a:gd name="T61" fmla="*/ 2522 h 2530"/>
              <a:gd name="T62" fmla="*/ 554 w 787"/>
              <a:gd name="T63" fmla="*/ 2496 h 2530"/>
              <a:gd name="T64" fmla="*/ 583 w 787"/>
              <a:gd name="T65" fmla="*/ 2479 h 2530"/>
              <a:gd name="T66" fmla="*/ 581 w 787"/>
              <a:gd name="T67" fmla="*/ 2469 h 2530"/>
              <a:gd name="T68" fmla="*/ 535 w 787"/>
              <a:gd name="T69" fmla="*/ 2431 h 2530"/>
              <a:gd name="T70" fmla="*/ 438 w 787"/>
              <a:gd name="T71" fmla="*/ 2319 h 2530"/>
              <a:gd name="T72" fmla="*/ 441 w 787"/>
              <a:gd name="T73" fmla="*/ 2193 h 2530"/>
              <a:gd name="T74" fmla="*/ 557 w 787"/>
              <a:gd name="T75" fmla="*/ 2061 h 2530"/>
              <a:gd name="T76" fmla="*/ 653 w 787"/>
              <a:gd name="T77" fmla="*/ 1955 h 2530"/>
              <a:gd name="T78" fmla="*/ 748 w 787"/>
              <a:gd name="T79" fmla="*/ 1853 h 2530"/>
              <a:gd name="T80" fmla="*/ 769 w 787"/>
              <a:gd name="T81" fmla="*/ 1853 h 2530"/>
              <a:gd name="T82" fmla="*/ 784 w 787"/>
              <a:gd name="T83" fmla="*/ 1836 h 2530"/>
              <a:gd name="T84" fmla="*/ 787 w 787"/>
              <a:gd name="T85" fmla="*/ 1814 h 2530"/>
              <a:gd name="T86" fmla="*/ 762 w 787"/>
              <a:gd name="T87" fmla="*/ 1678 h 2530"/>
              <a:gd name="T88" fmla="*/ 717 w 787"/>
              <a:gd name="T89" fmla="*/ 1518 h 2530"/>
              <a:gd name="T90" fmla="*/ 592 w 787"/>
              <a:gd name="T91" fmla="*/ 1247 h 2530"/>
              <a:gd name="T92" fmla="*/ 563 w 787"/>
              <a:gd name="T93" fmla="*/ 799 h 2530"/>
              <a:gd name="T94" fmla="*/ 531 w 787"/>
              <a:gd name="T95" fmla="*/ 616 h 2530"/>
              <a:gd name="T96" fmla="*/ 431 w 787"/>
              <a:gd name="T97" fmla="*/ 447 h 2530"/>
              <a:gd name="T98" fmla="*/ 469 w 787"/>
              <a:gd name="T99" fmla="*/ 399 h 2530"/>
              <a:gd name="T100" fmla="*/ 507 w 787"/>
              <a:gd name="T101" fmla="*/ 379 h 2530"/>
              <a:gd name="T102" fmla="*/ 514 w 787"/>
              <a:gd name="T103" fmla="*/ 364 h 2530"/>
              <a:gd name="T104" fmla="*/ 508 w 787"/>
              <a:gd name="T105" fmla="*/ 319 h 2530"/>
              <a:gd name="T106" fmla="*/ 496 w 787"/>
              <a:gd name="T107" fmla="*/ 171 h 2530"/>
              <a:gd name="T108" fmla="*/ 461 w 787"/>
              <a:gd name="T109" fmla="*/ 61 h 2530"/>
              <a:gd name="T110" fmla="*/ 458 w 787"/>
              <a:gd name="T111" fmla="*/ 34 h 2530"/>
              <a:gd name="T112" fmla="*/ 389 w 787"/>
              <a:gd name="T113" fmla="*/ 0 h 2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87" h="2530">
                <a:moveTo>
                  <a:pt x="311" y="19"/>
                </a:moveTo>
                <a:lnTo>
                  <a:pt x="311" y="19"/>
                </a:lnTo>
                <a:lnTo>
                  <a:pt x="258" y="61"/>
                </a:lnTo>
                <a:lnTo>
                  <a:pt x="258" y="61"/>
                </a:lnTo>
                <a:lnTo>
                  <a:pt x="231" y="82"/>
                </a:lnTo>
                <a:lnTo>
                  <a:pt x="220" y="92"/>
                </a:lnTo>
                <a:lnTo>
                  <a:pt x="217" y="95"/>
                </a:lnTo>
                <a:lnTo>
                  <a:pt x="216" y="100"/>
                </a:lnTo>
                <a:lnTo>
                  <a:pt x="216" y="100"/>
                </a:lnTo>
                <a:lnTo>
                  <a:pt x="214" y="112"/>
                </a:lnTo>
                <a:lnTo>
                  <a:pt x="210" y="131"/>
                </a:lnTo>
                <a:lnTo>
                  <a:pt x="207" y="152"/>
                </a:lnTo>
                <a:lnTo>
                  <a:pt x="204" y="168"/>
                </a:lnTo>
                <a:lnTo>
                  <a:pt x="204" y="168"/>
                </a:lnTo>
                <a:lnTo>
                  <a:pt x="201" y="217"/>
                </a:lnTo>
                <a:lnTo>
                  <a:pt x="201" y="247"/>
                </a:lnTo>
                <a:lnTo>
                  <a:pt x="202" y="259"/>
                </a:lnTo>
                <a:lnTo>
                  <a:pt x="204" y="268"/>
                </a:lnTo>
                <a:lnTo>
                  <a:pt x="204" y="268"/>
                </a:lnTo>
                <a:lnTo>
                  <a:pt x="214" y="283"/>
                </a:lnTo>
                <a:lnTo>
                  <a:pt x="228" y="304"/>
                </a:lnTo>
                <a:lnTo>
                  <a:pt x="247" y="329"/>
                </a:lnTo>
                <a:lnTo>
                  <a:pt x="235" y="440"/>
                </a:lnTo>
                <a:lnTo>
                  <a:pt x="204" y="489"/>
                </a:lnTo>
                <a:lnTo>
                  <a:pt x="204" y="489"/>
                </a:lnTo>
                <a:lnTo>
                  <a:pt x="190" y="522"/>
                </a:lnTo>
                <a:lnTo>
                  <a:pt x="179" y="546"/>
                </a:lnTo>
                <a:lnTo>
                  <a:pt x="170" y="562"/>
                </a:lnTo>
                <a:lnTo>
                  <a:pt x="170" y="562"/>
                </a:lnTo>
                <a:lnTo>
                  <a:pt x="165" y="571"/>
                </a:lnTo>
                <a:lnTo>
                  <a:pt x="159" y="586"/>
                </a:lnTo>
                <a:lnTo>
                  <a:pt x="144" y="629"/>
                </a:lnTo>
                <a:lnTo>
                  <a:pt x="129" y="672"/>
                </a:lnTo>
                <a:lnTo>
                  <a:pt x="126" y="687"/>
                </a:lnTo>
                <a:lnTo>
                  <a:pt x="123" y="696"/>
                </a:lnTo>
                <a:lnTo>
                  <a:pt x="123" y="696"/>
                </a:lnTo>
                <a:lnTo>
                  <a:pt x="126" y="704"/>
                </a:lnTo>
                <a:lnTo>
                  <a:pt x="129" y="717"/>
                </a:lnTo>
                <a:lnTo>
                  <a:pt x="143" y="753"/>
                </a:lnTo>
                <a:lnTo>
                  <a:pt x="156" y="789"/>
                </a:lnTo>
                <a:lnTo>
                  <a:pt x="162" y="807"/>
                </a:lnTo>
                <a:lnTo>
                  <a:pt x="162" y="807"/>
                </a:lnTo>
                <a:lnTo>
                  <a:pt x="164" y="820"/>
                </a:lnTo>
                <a:lnTo>
                  <a:pt x="165" y="844"/>
                </a:lnTo>
                <a:lnTo>
                  <a:pt x="165" y="856"/>
                </a:lnTo>
                <a:lnTo>
                  <a:pt x="164" y="868"/>
                </a:lnTo>
                <a:lnTo>
                  <a:pt x="162" y="878"/>
                </a:lnTo>
                <a:lnTo>
                  <a:pt x="159" y="884"/>
                </a:lnTo>
                <a:lnTo>
                  <a:pt x="159" y="884"/>
                </a:lnTo>
                <a:lnTo>
                  <a:pt x="126" y="917"/>
                </a:lnTo>
                <a:lnTo>
                  <a:pt x="86" y="960"/>
                </a:lnTo>
                <a:lnTo>
                  <a:pt x="86" y="960"/>
                </a:lnTo>
                <a:lnTo>
                  <a:pt x="64" y="983"/>
                </a:lnTo>
                <a:lnTo>
                  <a:pt x="37" y="1011"/>
                </a:lnTo>
                <a:lnTo>
                  <a:pt x="13" y="1038"/>
                </a:lnTo>
                <a:lnTo>
                  <a:pt x="5" y="1048"/>
                </a:lnTo>
                <a:lnTo>
                  <a:pt x="1" y="1056"/>
                </a:lnTo>
                <a:lnTo>
                  <a:pt x="1" y="1056"/>
                </a:lnTo>
                <a:lnTo>
                  <a:pt x="0" y="1065"/>
                </a:lnTo>
                <a:lnTo>
                  <a:pt x="0" y="1078"/>
                </a:lnTo>
                <a:lnTo>
                  <a:pt x="0" y="1095"/>
                </a:lnTo>
                <a:lnTo>
                  <a:pt x="1" y="1113"/>
                </a:lnTo>
                <a:lnTo>
                  <a:pt x="4" y="1130"/>
                </a:lnTo>
                <a:lnTo>
                  <a:pt x="8" y="1148"/>
                </a:lnTo>
                <a:lnTo>
                  <a:pt x="16" y="1163"/>
                </a:lnTo>
                <a:lnTo>
                  <a:pt x="19" y="1169"/>
                </a:lnTo>
                <a:lnTo>
                  <a:pt x="25" y="1175"/>
                </a:lnTo>
                <a:lnTo>
                  <a:pt x="25" y="1175"/>
                </a:lnTo>
                <a:lnTo>
                  <a:pt x="49" y="1196"/>
                </a:lnTo>
                <a:lnTo>
                  <a:pt x="74" y="1221"/>
                </a:lnTo>
                <a:lnTo>
                  <a:pt x="105" y="1251"/>
                </a:lnTo>
                <a:lnTo>
                  <a:pt x="162" y="1256"/>
                </a:lnTo>
                <a:lnTo>
                  <a:pt x="170" y="1435"/>
                </a:lnTo>
                <a:lnTo>
                  <a:pt x="220" y="1466"/>
                </a:lnTo>
                <a:lnTo>
                  <a:pt x="220" y="1466"/>
                </a:lnTo>
                <a:lnTo>
                  <a:pt x="223" y="1563"/>
                </a:lnTo>
                <a:lnTo>
                  <a:pt x="228" y="1676"/>
                </a:lnTo>
                <a:lnTo>
                  <a:pt x="228" y="1676"/>
                </a:lnTo>
                <a:lnTo>
                  <a:pt x="229" y="1714"/>
                </a:lnTo>
                <a:lnTo>
                  <a:pt x="234" y="1775"/>
                </a:lnTo>
                <a:lnTo>
                  <a:pt x="238" y="1856"/>
                </a:lnTo>
                <a:lnTo>
                  <a:pt x="238" y="1856"/>
                </a:lnTo>
                <a:lnTo>
                  <a:pt x="250" y="1864"/>
                </a:lnTo>
                <a:lnTo>
                  <a:pt x="256" y="1872"/>
                </a:lnTo>
                <a:lnTo>
                  <a:pt x="259" y="1876"/>
                </a:lnTo>
                <a:lnTo>
                  <a:pt x="258" y="1879"/>
                </a:lnTo>
                <a:lnTo>
                  <a:pt x="258" y="1879"/>
                </a:lnTo>
                <a:lnTo>
                  <a:pt x="252" y="1900"/>
                </a:lnTo>
                <a:lnTo>
                  <a:pt x="240" y="1944"/>
                </a:lnTo>
                <a:lnTo>
                  <a:pt x="234" y="1972"/>
                </a:lnTo>
                <a:lnTo>
                  <a:pt x="228" y="2000"/>
                </a:lnTo>
                <a:lnTo>
                  <a:pt x="225" y="2029"/>
                </a:lnTo>
                <a:lnTo>
                  <a:pt x="223" y="2055"/>
                </a:lnTo>
                <a:lnTo>
                  <a:pt x="223" y="2173"/>
                </a:lnTo>
                <a:lnTo>
                  <a:pt x="223" y="2231"/>
                </a:lnTo>
                <a:lnTo>
                  <a:pt x="193" y="2258"/>
                </a:lnTo>
                <a:lnTo>
                  <a:pt x="247" y="2331"/>
                </a:lnTo>
                <a:lnTo>
                  <a:pt x="247" y="2331"/>
                </a:lnTo>
                <a:lnTo>
                  <a:pt x="247" y="2348"/>
                </a:lnTo>
                <a:lnTo>
                  <a:pt x="249" y="2385"/>
                </a:lnTo>
                <a:lnTo>
                  <a:pt x="249" y="2406"/>
                </a:lnTo>
                <a:lnTo>
                  <a:pt x="249" y="2424"/>
                </a:lnTo>
                <a:lnTo>
                  <a:pt x="246" y="2439"/>
                </a:lnTo>
                <a:lnTo>
                  <a:pt x="244" y="2443"/>
                </a:lnTo>
                <a:lnTo>
                  <a:pt x="243" y="2446"/>
                </a:lnTo>
                <a:lnTo>
                  <a:pt x="243" y="2446"/>
                </a:lnTo>
                <a:lnTo>
                  <a:pt x="232" y="2454"/>
                </a:lnTo>
                <a:lnTo>
                  <a:pt x="222" y="2466"/>
                </a:lnTo>
                <a:lnTo>
                  <a:pt x="208" y="2481"/>
                </a:lnTo>
                <a:lnTo>
                  <a:pt x="208" y="2481"/>
                </a:lnTo>
                <a:lnTo>
                  <a:pt x="204" y="2481"/>
                </a:lnTo>
                <a:lnTo>
                  <a:pt x="196" y="2485"/>
                </a:lnTo>
                <a:lnTo>
                  <a:pt x="193" y="2488"/>
                </a:lnTo>
                <a:lnTo>
                  <a:pt x="192" y="2491"/>
                </a:lnTo>
                <a:lnTo>
                  <a:pt x="193" y="2497"/>
                </a:lnTo>
                <a:lnTo>
                  <a:pt x="196" y="2503"/>
                </a:lnTo>
                <a:lnTo>
                  <a:pt x="196" y="2503"/>
                </a:lnTo>
                <a:lnTo>
                  <a:pt x="207" y="2515"/>
                </a:lnTo>
                <a:lnTo>
                  <a:pt x="214" y="2524"/>
                </a:lnTo>
                <a:lnTo>
                  <a:pt x="217" y="2527"/>
                </a:lnTo>
                <a:lnTo>
                  <a:pt x="222" y="2528"/>
                </a:lnTo>
                <a:lnTo>
                  <a:pt x="231" y="2530"/>
                </a:lnTo>
                <a:lnTo>
                  <a:pt x="231" y="2530"/>
                </a:lnTo>
                <a:lnTo>
                  <a:pt x="465" y="2522"/>
                </a:lnTo>
                <a:lnTo>
                  <a:pt x="526" y="2499"/>
                </a:lnTo>
                <a:lnTo>
                  <a:pt x="526" y="2499"/>
                </a:lnTo>
                <a:lnTo>
                  <a:pt x="535" y="2499"/>
                </a:lnTo>
                <a:lnTo>
                  <a:pt x="554" y="2496"/>
                </a:lnTo>
                <a:lnTo>
                  <a:pt x="565" y="2493"/>
                </a:lnTo>
                <a:lnTo>
                  <a:pt x="575" y="2488"/>
                </a:lnTo>
                <a:lnTo>
                  <a:pt x="581" y="2482"/>
                </a:lnTo>
                <a:lnTo>
                  <a:pt x="583" y="2479"/>
                </a:lnTo>
                <a:lnTo>
                  <a:pt x="584" y="2476"/>
                </a:lnTo>
                <a:lnTo>
                  <a:pt x="584" y="2476"/>
                </a:lnTo>
                <a:lnTo>
                  <a:pt x="583" y="2473"/>
                </a:lnTo>
                <a:lnTo>
                  <a:pt x="581" y="2469"/>
                </a:lnTo>
                <a:lnTo>
                  <a:pt x="575" y="2461"/>
                </a:lnTo>
                <a:lnTo>
                  <a:pt x="566" y="2452"/>
                </a:lnTo>
                <a:lnTo>
                  <a:pt x="556" y="2445"/>
                </a:lnTo>
                <a:lnTo>
                  <a:pt x="535" y="2431"/>
                </a:lnTo>
                <a:lnTo>
                  <a:pt x="523" y="2422"/>
                </a:lnTo>
                <a:lnTo>
                  <a:pt x="523" y="2422"/>
                </a:lnTo>
                <a:lnTo>
                  <a:pt x="461" y="2366"/>
                </a:lnTo>
                <a:lnTo>
                  <a:pt x="438" y="2319"/>
                </a:lnTo>
                <a:lnTo>
                  <a:pt x="416" y="2239"/>
                </a:lnTo>
                <a:lnTo>
                  <a:pt x="416" y="2239"/>
                </a:lnTo>
                <a:lnTo>
                  <a:pt x="429" y="2214"/>
                </a:lnTo>
                <a:lnTo>
                  <a:pt x="441" y="2193"/>
                </a:lnTo>
                <a:lnTo>
                  <a:pt x="453" y="2173"/>
                </a:lnTo>
                <a:lnTo>
                  <a:pt x="453" y="2173"/>
                </a:lnTo>
                <a:lnTo>
                  <a:pt x="490" y="2133"/>
                </a:lnTo>
                <a:lnTo>
                  <a:pt x="557" y="2061"/>
                </a:lnTo>
                <a:lnTo>
                  <a:pt x="622" y="1991"/>
                </a:lnTo>
                <a:lnTo>
                  <a:pt x="644" y="1967"/>
                </a:lnTo>
                <a:lnTo>
                  <a:pt x="653" y="1955"/>
                </a:lnTo>
                <a:lnTo>
                  <a:pt x="653" y="1955"/>
                </a:lnTo>
                <a:lnTo>
                  <a:pt x="657" y="1948"/>
                </a:lnTo>
                <a:lnTo>
                  <a:pt x="669" y="1935"/>
                </a:lnTo>
                <a:lnTo>
                  <a:pt x="702" y="1900"/>
                </a:lnTo>
                <a:lnTo>
                  <a:pt x="748" y="1853"/>
                </a:lnTo>
                <a:lnTo>
                  <a:pt x="748" y="1853"/>
                </a:lnTo>
                <a:lnTo>
                  <a:pt x="756" y="1854"/>
                </a:lnTo>
                <a:lnTo>
                  <a:pt x="762" y="1854"/>
                </a:lnTo>
                <a:lnTo>
                  <a:pt x="769" y="1853"/>
                </a:lnTo>
                <a:lnTo>
                  <a:pt x="777" y="1848"/>
                </a:lnTo>
                <a:lnTo>
                  <a:pt x="780" y="1845"/>
                </a:lnTo>
                <a:lnTo>
                  <a:pt x="783" y="1841"/>
                </a:lnTo>
                <a:lnTo>
                  <a:pt x="784" y="1836"/>
                </a:lnTo>
                <a:lnTo>
                  <a:pt x="786" y="1830"/>
                </a:lnTo>
                <a:lnTo>
                  <a:pt x="787" y="1823"/>
                </a:lnTo>
                <a:lnTo>
                  <a:pt x="787" y="1814"/>
                </a:lnTo>
                <a:lnTo>
                  <a:pt x="787" y="1814"/>
                </a:lnTo>
                <a:lnTo>
                  <a:pt x="784" y="1793"/>
                </a:lnTo>
                <a:lnTo>
                  <a:pt x="781" y="1769"/>
                </a:lnTo>
                <a:lnTo>
                  <a:pt x="772" y="1720"/>
                </a:lnTo>
                <a:lnTo>
                  <a:pt x="762" y="1678"/>
                </a:lnTo>
                <a:lnTo>
                  <a:pt x="756" y="1657"/>
                </a:lnTo>
                <a:lnTo>
                  <a:pt x="756" y="1657"/>
                </a:lnTo>
                <a:lnTo>
                  <a:pt x="742" y="1611"/>
                </a:lnTo>
                <a:lnTo>
                  <a:pt x="717" y="1518"/>
                </a:lnTo>
                <a:lnTo>
                  <a:pt x="680" y="1386"/>
                </a:lnTo>
                <a:lnTo>
                  <a:pt x="631" y="1312"/>
                </a:lnTo>
                <a:lnTo>
                  <a:pt x="592" y="1247"/>
                </a:lnTo>
                <a:lnTo>
                  <a:pt x="592" y="1247"/>
                </a:lnTo>
                <a:lnTo>
                  <a:pt x="580" y="1047"/>
                </a:lnTo>
                <a:lnTo>
                  <a:pt x="568" y="838"/>
                </a:lnTo>
                <a:lnTo>
                  <a:pt x="568" y="838"/>
                </a:lnTo>
                <a:lnTo>
                  <a:pt x="563" y="799"/>
                </a:lnTo>
                <a:lnTo>
                  <a:pt x="552" y="726"/>
                </a:lnTo>
                <a:lnTo>
                  <a:pt x="538" y="652"/>
                </a:lnTo>
                <a:lnTo>
                  <a:pt x="531" y="616"/>
                </a:lnTo>
                <a:lnTo>
                  <a:pt x="531" y="616"/>
                </a:lnTo>
                <a:lnTo>
                  <a:pt x="519" y="601"/>
                </a:lnTo>
                <a:lnTo>
                  <a:pt x="498" y="572"/>
                </a:lnTo>
                <a:lnTo>
                  <a:pt x="469" y="535"/>
                </a:lnTo>
                <a:lnTo>
                  <a:pt x="431" y="447"/>
                </a:lnTo>
                <a:lnTo>
                  <a:pt x="450" y="405"/>
                </a:lnTo>
                <a:lnTo>
                  <a:pt x="450" y="405"/>
                </a:lnTo>
                <a:lnTo>
                  <a:pt x="459" y="402"/>
                </a:lnTo>
                <a:lnTo>
                  <a:pt x="469" y="399"/>
                </a:lnTo>
                <a:lnTo>
                  <a:pt x="481" y="396"/>
                </a:lnTo>
                <a:lnTo>
                  <a:pt x="492" y="390"/>
                </a:lnTo>
                <a:lnTo>
                  <a:pt x="504" y="383"/>
                </a:lnTo>
                <a:lnTo>
                  <a:pt x="507" y="379"/>
                </a:lnTo>
                <a:lnTo>
                  <a:pt x="511" y="374"/>
                </a:lnTo>
                <a:lnTo>
                  <a:pt x="514" y="368"/>
                </a:lnTo>
                <a:lnTo>
                  <a:pt x="514" y="364"/>
                </a:lnTo>
                <a:lnTo>
                  <a:pt x="514" y="364"/>
                </a:lnTo>
                <a:lnTo>
                  <a:pt x="516" y="352"/>
                </a:lnTo>
                <a:lnTo>
                  <a:pt x="514" y="340"/>
                </a:lnTo>
                <a:lnTo>
                  <a:pt x="511" y="329"/>
                </a:lnTo>
                <a:lnTo>
                  <a:pt x="508" y="319"/>
                </a:lnTo>
                <a:lnTo>
                  <a:pt x="502" y="304"/>
                </a:lnTo>
                <a:lnTo>
                  <a:pt x="499" y="298"/>
                </a:lnTo>
                <a:lnTo>
                  <a:pt x="507" y="249"/>
                </a:lnTo>
                <a:lnTo>
                  <a:pt x="496" y="171"/>
                </a:lnTo>
                <a:lnTo>
                  <a:pt x="453" y="80"/>
                </a:lnTo>
                <a:lnTo>
                  <a:pt x="453" y="80"/>
                </a:lnTo>
                <a:lnTo>
                  <a:pt x="456" y="74"/>
                </a:lnTo>
                <a:lnTo>
                  <a:pt x="461" y="61"/>
                </a:lnTo>
                <a:lnTo>
                  <a:pt x="463" y="53"/>
                </a:lnTo>
                <a:lnTo>
                  <a:pt x="463" y="46"/>
                </a:lnTo>
                <a:lnTo>
                  <a:pt x="462" y="40"/>
                </a:lnTo>
                <a:lnTo>
                  <a:pt x="458" y="34"/>
                </a:lnTo>
                <a:lnTo>
                  <a:pt x="458" y="34"/>
                </a:lnTo>
                <a:lnTo>
                  <a:pt x="440" y="23"/>
                </a:lnTo>
                <a:lnTo>
                  <a:pt x="417" y="13"/>
                </a:lnTo>
                <a:lnTo>
                  <a:pt x="389" y="0"/>
                </a:lnTo>
                <a:lnTo>
                  <a:pt x="346" y="7"/>
                </a:lnTo>
                <a:lnTo>
                  <a:pt x="311" y="1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7"/>
          <p:cNvSpPr>
            <a:spLocks/>
          </p:cNvSpPr>
          <p:nvPr/>
        </p:nvSpPr>
        <p:spPr bwMode="auto">
          <a:xfrm>
            <a:off x="6666986" y="2741394"/>
            <a:ext cx="356671" cy="1663565"/>
          </a:xfrm>
          <a:custGeom>
            <a:avLst/>
            <a:gdLst>
              <a:gd name="T0" fmla="*/ 113 w 529"/>
              <a:gd name="T1" fmla="*/ 60 h 2473"/>
              <a:gd name="T2" fmla="*/ 86 w 529"/>
              <a:gd name="T3" fmla="*/ 115 h 2473"/>
              <a:gd name="T4" fmla="*/ 77 w 529"/>
              <a:gd name="T5" fmla="*/ 152 h 2473"/>
              <a:gd name="T6" fmla="*/ 108 w 529"/>
              <a:gd name="T7" fmla="*/ 280 h 2473"/>
              <a:gd name="T8" fmla="*/ 124 w 529"/>
              <a:gd name="T9" fmla="*/ 306 h 2473"/>
              <a:gd name="T10" fmla="*/ 87 w 529"/>
              <a:gd name="T11" fmla="*/ 383 h 2473"/>
              <a:gd name="T12" fmla="*/ 44 w 529"/>
              <a:gd name="T13" fmla="*/ 475 h 2473"/>
              <a:gd name="T14" fmla="*/ 10 w 529"/>
              <a:gd name="T15" fmla="*/ 572 h 2473"/>
              <a:gd name="T16" fmla="*/ 15 w 529"/>
              <a:gd name="T17" fmla="*/ 634 h 2473"/>
              <a:gd name="T18" fmla="*/ 3 w 529"/>
              <a:gd name="T19" fmla="*/ 685 h 2473"/>
              <a:gd name="T20" fmla="*/ 10 w 529"/>
              <a:gd name="T21" fmla="*/ 879 h 2473"/>
              <a:gd name="T22" fmla="*/ 31 w 529"/>
              <a:gd name="T23" fmla="*/ 1032 h 2473"/>
              <a:gd name="T24" fmla="*/ 51 w 529"/>
              <a:gd name="T25" fmla="*/ 1054 h 2473"/>
              <a:gd name="T26" fmla="*/ 109 w 529"/>
              <a:gd name="T27" fmla="*/ 1111 h 2473"/>
              <a:gd name="T28" fmla="*/ 100 w 529"/>
              <a:gd name="T29" fmla="*/ 1209 h 2473"/>
              <a:gd name="T30" fmla="*/ 125 w 529"/>
              <a:gd name="T31" fmla="*/ 1389 h 2473"/>
              <a:gd name="T32" fmla="*/ 158 w 529"/>
              <a:gd name="T33" fmla="*/ 1455 h 2473"/>
              <a:gd name="T34" fmla="*/ 157 w 529"/>
              <a:gd name="T35" fmla="*/ 1598 h 2473"/>
              <a:gd name="T36" fmla="*/ 163 w 529"/>
              <a:gd name="T37" fmla="*/ 1666 h 2473"/>
              <a:gd name="T38" fmla="*/ 147 w 529"/>
              <a:gd name="T39" fmla="*/ 1729 h 2473"/>
              <a:gd name="T40" fmla="*/ 147 w 529"/>
              <a:gd name="T41" fmla="*/ 1771 h 2473"/>
              <a:gd name="T42" fmla="*/ 94 w 529"/>
              <a:gd name="T43" fmla="*/ 2302 h 2473"/>
              <a:gd name="T44" fmla="*/ 87 w 529"/>
              <a:gd name="T45" fmla="*/ 2397 h 2473"/>
              <a:gd name="T46" fmla="*/ 96 w 529"/>
              <a:gd name="T47" fmla="*/ 2455 h 2473"/>
              <a:gd name="T48" fmla="*/ 256 w 529"/>
              <a:gd name="T49" fmla="*/ 2471 h 2473"/>
              <a:gd name="T50" fmla="*/ 334 w 529"/>
              <a:gd name="T51" fmla="*/ 2465 h 2473"/>
              <a:gd name="T52" fmla="*/ 345 w 529"/>
              <a:gd name="T53" fmla="*/ 2436 h 2473"/>
              <a:gd name="T54" fmla="*/ 332 w 529"/>
              <a:gd name="T55" fmla="*/ 2398 h 2473"/>
              <a:gd name="T56" fmla="*/ 343 w 529"/>
              <a:gd name="T57" fmla="*/ 2387 h 2473"/>
              <a:gd name="T58" fmla="*/ 276 w 529"/>
              <a:gd name="T59" fmla="*/ 2324 h 2473"/>
              <a:gd name="T60" fmla="*/ 305 w 529"/>
              <a:gd name="T61" fmla="*/ 2333 h 2473"/>
              <a:gd name="T62" fmla="*/ 305 w 529"/>
              <a:gd name="T63" fmla="*/ 2311 h 2473"/>
              <a:gd name="T64" fmla="*/ 300 w 529"/>
              <a:gd name="T65" fmla="*/ 2266 h 2473"/>
              <a:gd name="T66" fmla="*/ 316 w 529"/>
              <a:gd name="T67" fmla="*/ 1916 h 2473"/>
              <a:gd name="T68" fmla="*/ 346 w 529"/>
              <a:gd name="T69" fmla="*/ 1852 h 2473"/>
              <a:gd name="T70" fmla="*/ 371 w 529"/>
              <a:gd name="T71" fmla="*/ 1709 h 2473"/>
              <a:gd name="T72" fmla="*/ 429 w 529"/>
              <a:gd name="T73" fmla="*/ 1388 h 2473"/>
              <a:gd name="T74" fmla="*/ 442 w 529"/>
              <a:gd name="T75" fmla="*/ 1150 h 2473"/>
              <a:gd name="T76" fmla="*/ 438 w 529"/>
              <a:gd name="T77" fmla="*/ 956 h 2473"/>
              <a:gd name="T78" fmla="*/ 454 w 529"/>
              <a:gd name="T79" fmla="*/ 962 h 2473"/>
              <a:gd name="T80" fmla="*/ 484 w 529"/>
              <a:gd name="T81" fmla="*/ 940 h 2473"/>
              <a:gd name="T82" fmla="*/ 513 w 529"/>
              <a:gd name="T83" fmla="*/ 873 h 2473"/>
              <a:gd name="T84" fmla="*/ 518 w 529"/>
              <a:gd name="T85" fmla="*/ 853 h 2473"/>
              <a:gd name="T86" fmla="*/ 528 w 529"/>
              <a:gd name="T87" fmla="*/ 796 h 2473"/>
              <a:gd name="T88" fmla="*/ 516 w 529"/>
              <a:gd name="T89" fmla="*/ 744 h 2473"/>
              <a:gd name="T90" fmla="*/ 473 w 529"/>
              <a:gd name="T91" fmla="*/ 722 h 2473"/>
              <a:gd name="T92" fmla="*/ 436 w 529"/>
              <a:gd name="T93" fmla="*/ 716 h 2473"/>
              <a:gd name="T94" fmla="*/ 411 w 529"/>
              <a:gd name="T95" fmla="*/ 675 h 2473"/>
              <a:gd name="T96" fmla="*/ 350 w 529"/>
              <a:gd name="T97" fmla="*/ 623 h 2473"/>
              <a:gd name="T98" fmla="*/ 327 w 529"/>
              <a:gd name="T99" fmla="*/ 566 h 2473"/>
              <a:gd name="T100" fmla="*/ 314 w 529"/>
              <a:gd name="T101" fmla="*/ 472 h 2473"/>
              <a:gd name="T102" fmla="*/ 304 w 529"/>
              <a:gd name="T103" fmla="*/ 436 h 2473"/>
              <a:gd name="T104" fmla="*/ 314 w 529"/>
              <a:gd name="T105" fmla="*/ 388 h 2473"/>
              <a:gd name="T106" fmla="*/ 350 w 529"/>
              <a:gd name="T107" fmla="*/ 397 h 2473"/>
              <a:gd name="T108" fmla="*/ 372 w 529"/>
              <a:gd name="T109" fmla="*/ 362 h 2473"/>
              <a:gd name="T110" fmla="*/ 391 w 529"/>
              <a:gd name="T111" fmla="*/ 335 h 2473"/>
              <a:gd name="T112" fmla="*/ 382 w 529"/>
              <a:gd name="T113" fmla="*/ 277 h 2473"/>
              <a:gd name="T114" fmla="*/ 388 w 529"/>
              <a:gd name="T115" fmla="*/ 141 h 2473"/>
              <a:gd name="T116" fmla="*/ 436 w 529"/>
              <a:gd name="T117" fmla="*/ 103 h 2473"/>
              <a:gd name="T118" fmla="*/ 329 w 529"/>
              <a:gd name="T119" fmla="*/ 50 h 2473"/>
              <a:gd name="T120" fmla="*/ 284 w 529"/>
              <a:gd name="T121" fmla="*/ 4 h 2473"/>
              <a:gd name="T122" fmla="*/ 212 w 529"/>
              <a:gd name="T123" fmla="*/ 4 h 2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29" h="2473">
                <a:moveTo>
                  <a:pt x="201" y="6"/>
                </a:moveTo>
                <a:lnTo>
                  <a:pt x="201" y="6"/>
                </a:lnTo>
                <a:lnTo>
                  <a:pt x="157" y="31"/>
                </a:lnTo>
                <a:lnTo>
                  <a:pt x="125" y="51"/>
                </a:lnTo>
                <a:lnTo>
                  <a:pt x="113" y="60"/>
                </a:lnTo>
                <a:lnTo>
                  <a:pt x="106" y="66"/>
                </a:lnTo>
                <a:lnTo>
                  <a:pt x="106" y="66"/>
                </a:lnTo>
                <a:lnTo>
                  <a:pt x="99" y="80"/>
                </a:lnTo>
                <a:lnTo>
                  <a:pt x="93" y="98"/>
                </a:lnTo>
                <a:lnTo>
                  <a:pt x="86" y="115"/>
                </a:lnTo>
                <a:lnTo>
                  <a:pt x="81" y="125"/>
                </a:lnTo>
                <a:lnTo>
                  <a:pt x="81" y="125"/>
                </a:lnTo>
                <a:lnTo>
                  <a:pt x="80" y="130"/>
                </a:lnTo>
                <a:lnTo>
                  <a:pt x="79" y="137"/>
                </a:lnTo>
                <a:lnTo>
                  <a:pt x="77" y="152"/>
                </a:lnTo>
                <a:lnTo>
                  <a:pt x="76" y="169"/>
                </a:lnTo>
                <a:lnTo>
                  <a:pt x="97" y="226"/>
                </a:lnTo>
                <a:lnTo>
                  <a:pt x="97" y="226"/>
                </a:lnTo>
                <a:lnTo>
                  <a:pt x="103" y="257"/>
                </a:lnTo>
                <a:lnTo>
                  <a:pt x="108" y="280"/>
                </a:lnTo>
                <a:lnTo>
                  <a:pt x="113" y="296"/>
                </a:lnTo>
                <a:lnTo>
                  <a:pt x="113" y="296"/>
                </a:lnTo>
                <a:lnTo>
                  <a:pt x="115" y="299"/>
                </a:lnTo>
                <a:lnTo>
                  <a:pt x="118" y="302"/>
                </a:lnTo>
                <a:lnTo>
                  <a:pt x="124" y="306"/>
                </a:lnTo>
                <a:lnTo>
                  <a:pt x="129" y="308"/>
                </a:lnTo>
                <a:lnTo>
                  <a:pt x="131" y="308"/>
                </a:lnTo>
                <a:lnTo>
                  <a:pt x="131" y="327"/>
                </a:lnTo>
                <a:lnTo>
                  <a:pt x="113" y="331"/>
                </a:lnTo>
                <a:lnTo>
                  <a:pt x="87" y="383"/>
                </a:lnTo>
                <a:lnTo>
                  <a:pt x="87" y="399"/>
                </a:lnTo>
                <a:lnTo>
                  <a:pt x="87" y="399"/>
                </a:lnTo>
                <a:lnTo>
                  <a:pt x="68" y="434"/>
                </a:lnTo>
                <a:lnTo>
                  <a:pt x="52" y="461"/>
                </a:lnTo>
                <a:lnTo>
                  <a:pt x="44" y="475"/>
                </a:lnTo>
                <a:lnTo>
                  <a:pt x="44" y="475"/>
                </a:lnTo>
                <a:lnTo>
                  <a:pt x="36" y="491"/>
                </a:lnTo>
                <a:lnTo>
                  <a:pt x="25" y="522"/>
                </a:lnTo>
                <a:lnTo>
                  <a:pt x="15" y="557"/>
                </a:lnTo>
                <a:lnTo>
                  <a:pt x="10" y="572"/>
                </a:lnTo>
                <a:lnTo>
                  <a:pt x="10" y="582"/>
                </a:lnTo>
                <a:lnTo>
                  <a:pt x="10" y="582"/>
                </a:lnTo>
                <a:lnTo>
                  <a:pt x="12" y="599"/>
                </a:lnTo>
                <a:lnTo>
                  <a:pt x="13" y="617"/>
                </a:lnTo>
                <a:lnTo>
                  <a:pt x="15" y="634"/>
                </a:lnTo>
                <a:lnTo>
                  <a:pt x="15" y="643"/>
                </a:lnTo>
                <a:lnTo>
                  <a:pt x="13" y="652"/>
                </a:lnTo>
                <a:lnTo>
                  <a:pt x="13" y="652"/>
                </a:lnTo>
                <a:lnTo>
                  <a:pt x="7" y="668"/>
                </a:lnTo>
                <a:lnTo>
                  <a:pt x="3" y="685"/>
                </a:lnTo>
                <a:lnTo>
                  <a:pt x="0" y="706"/>
                </a:lnTo>
                <a:lnTo>
                  <a:pt x="0" y="729"/>
                </a:lnTo>
                <a:lnTo>
                  <a:pt x="0" y="729"/>
                </a:lnTo>
                <a:lnTo>
                  <a:pt x="3" y="787"/>
                </a:lnTo>
                <a:lnTo>
                  <a:pt x="10" y="879"/>
                </a:lnTo>
                <a:lnTo>
                  <a:pt x="19" y="970"/>
                </a:lnTo>
                <a:lnTo>
                  <a:pt x="22" y="1002"/>
                </a:lnTo>
                <a:lnTo>
                  <a:pt x="25" y="1019"/>
                </a:lnTo>
                <a:lnTo>
                  <a:pt x="25" y="1019"/>
                </a:lnTo>
                <a:lnTo>
                  <a:pt x="31" y="1032"/>
                </a:lnTo>
                <a:lnTo>
                  <a:pt x="36" y="1042"/>
                </a:lnTo>
                <a:lnTo>
                  <a:pt x="42" y="1050"/>
                </a:lnTo>
                <a:lnTo>
                  <a:pt x="47" y="1053"/>
                </a:lnTo>
                <a:lnTo>
                  <a:pt x="51" y="1054"/>
                </a:lnTo>
                <a:lnTo>
                  <a:pt x="51" y="1054"/>
                </a:lnTo>
                <a:lnTo>
                  <a:pt x="64" y="1058"/>
                </a:lnTo>
                <a:lnTo>
                  <a:pt x="84" y="1069"/>
                </a:lnTo>
                <a:lnTo>
                  <a:pt x="109" y="1082"/>
                </a:lnTo>
                <a:lnTo>
                  <a:pt x="109" y="1082"/>
                </a:lnTo>
                <a:lnTo>
                  <a:pt x="109" y="1111"/>
                </a:lnTo>
                <a:lnTo>
                  <a:pt x="106" y="1144"/>
                </a:lnTo>
                <a:lnTo>
                  <a:pt x="106" y="1144"/>
                </a:lnTo>
                <a:lnTo>
                  <a:pt x="100" y="1196"/>
                </a:lnTo>
                <a:lnTo>
                  <a:pt x="100" y="1196"/>
                </a:lnTo>
                <a:lnTo>
                  <a:pt x="100" y="1209"/>
                </a:lnTo>
                <a:lnTo>
                  <a:pt x="102" y="1229"/>
                </a:lnTo>
                <a:lnTo>
                  <a:pt x="108" y="1286"/>
                </a:lnTo>
                <a:lnTo>
                  <a:pt x="116" y="1344"/>
                </a:lnTo>
                <a:lnTo>
                  <a:pt x="125" y="1389"/>
                </a:lnTo>
                <a:lnTo>
                  <a:pt x="125" y="1389"/>
                </a:lnTo>
                <a:lnTo>
                  <a:pt x="129" y="1405"/>
                </a:lnTo>
                <a:lnTo>
                  <a:pt x="135" y="1419"/>
                </a:lnTo>
                <a:lnTo>
                  <a:pt x="141" y="1430"/>
                </a:lnTo>
                <a:lnTo>
                  <a:pt x="148" y="1440"/>
                </a:lnTo>
                <a:lnTo>
                  <a:pt x="158" y="1455"/>
                </a:lnTo>
                <a:lnTo>
                  <a:pt x="163" y="1459"/>
                </a:lnTo>
                <a:lnTo>
                  <a:pt x="163" y="1459"/>
                </a:lnTo>
                <a:lnTo>
                  <a:pt x="160" y="1518"/>
                </a:lnTo>
                <a:lnTo>
                  <a:pt x="157" y="1564"/>
                </a:lnTo>
                <a:lnTo>
                  <a:pt x="157" y="1598"/>
                </a:lnTo>
                <a:lnTo>
                  <a:pt x="157" y="1598"/>
                </a:lnTo>
                <a:lnTo>
                  <a:pt x="158" y="1620"/>
                </a:lnTo>
                <a:lnTo>
                  <a:pt x="160" y="1639"/>
                </a:lnTo>
                <a:lnTo>
                  <a:pt x="163" y="1656"/>
                </a:lnTo>
                <a:lnTo>
                  <a:pt x="163" y="1666"/>
                </a:lnTo>
                <a:lnTo>
                  <a:pt x="163" y="1666"/>
                </a:lnTo>
                <a:lnTo>
                  <a:pt x="160" y="1678"/>
                </a:lnTo>
                <a:lnTo>
                  <a:pt x="156" y="1694"/>
                </a:lnTo>
                <a:lnTo>
                  <a:pt x="150" y="1713"/>
                </a:lnTo>
                <a:lnTo>
                  <a:pt x="147" y="1729"/>
                </a:lnTo>
                <a:lnTo>
                  <a:pt x="147" y="1729"/>
                </a:lnTo>
                <a:lnTo>
                  <a:pt x="147" y="1741"/>
                </a:lnTo>
                <a:lnTo>
                  <a:pt x="148" y="1750"/>
                </a:lnTo>
                <a:lnTo>
                  <a:pt x="148" y="1757"/>
                </a:lnTo>
                <a:lnTo>
                  <a:pt x="147" y="1771"/>
                </a:lnTo>
                <a:lnTo>
                  <a:pt x="147" y="1771"/>
                </a:lnTo>
                <a:lnTo>
                  <a:pt x="142" y="1793"/>
                </a:lnTo>
                <a:lnTo>
                  <a:pt x="135" y="1818"/>
                </a:lnTo>
                <a:lnTo>
                  <a:pt x="125" y="1849"/>
                </a:lnTo>
                <a:lnTo>
                  <a:pt x="94" y="2302"/>
                </a:lnTo>
                <a:lnTo>
                  <a:pt x="84" y="2343"/>
                </a:lnTo>
                <a:lnTo>
                  <a:pt x="84" y="2343"/>
                </a:lnTo>
                <a:lnTo>
                  <a:pt x="87" y="2362"/>
                </a:lnTo>
                <a:lnTo>
                  <a:pt x="87" y="2362"/>
                </a:lnTo>
                <a:lnTo>
                  <a:pt x="87" y="2397"/>
                </a:lnTo>
                <a:lnTo>
                  <a:pt x="87" y="2438"/>
                </a:lnTo>
                <a:lnTo>
                  <a:pt x="87" y="2438"/>
                </a:lnTo>
                <a:lnTo>
                  <a:pt x="90" y="2446"/>
                </a:lnTo>
                <a:lnTo>
                  <a:pt x="93" y="2452"/>
                </a:lnTo>
                <a:lnTo>
                  <a:pt x="96" y="2455"/>
                </a:lnTo>
                <a:lnTo>
                  <a:pt x="100" y="2457"/>
                </a:lnTo>
                <a:lnTo>
                  <a:pt x="100" y="2457"/>
                </a:lnTo>
                <a:lnTo>
                  <a:pt x="137" y="2461"/>
                </a:lnTo>
                <a:lnTo>
                  <a:pt x="214" y="2468"/>
                </a:lnTo>
                <a:lnTo>
                  <a:pt x="256" y="2471"/>
                </a:lnTo>
                <a:lnTo>
                  <a:pt x="292" y="2473"/>
                </a:lnTo>
                <a:lnTo>
                  <a:pt x="308" y="2473"/>
                </a:lnTo>
                <a:lnTo>
                  <a:pt x="321" y="2471"/>
                </a:lnTo>
                <a:lnTo>
                  <a:pt x="330" y="2468"/>
                </a:lnTo>
                <a:lnTo>
                  <a:pt x="334" y="2465"/>
                </a:lnTo>
                <a:lnTo>
                  <a:pt x="334" y="2465"/>
                </a:lnTo>
                <a:lnTo>
                  <a:pt x="340" y="2458"/>
                </a:lnTo>
                <a:lnTo>
                  <a:pt x="343" y="2451"/>
                </a:lnTo>
                <a:lnTo>
                  <a:pt x="345" y="2444"/>
                </a:lnTo>
                <a:lnTo>
                  <a:pt x="345" y="2436"/>
                </a:lnTo>
                <a:lnTo>
                  <a:pt x="345" y="2426"/>
                </a:lnTo>
                <a:lnTo>
                  <a:pt x="345" y="2422"/>
                </a:lnTo>
                <a:lnTo>
                  <a:pt x="320" y="2403"/>
                </a:lnTo>
                <a:lnTo>
                  <a:pt x="320" y="2403"/>
                </a:lnTo>
                <a:lnTo>
                  <a:pt x="332" y="2398"/>
                </a:lnTo>
                <a:lnTo>
                  <a:pt x="340" y="2394"/>
                </a:lnTo>
                <a:lnTo>
                  <a:pt x="343" y="2393"/>
                </a:lnTo>
                <a:lnTo>
                  <a:pt x="345" y="2390"/>
                </a:lnTo>
                <a:lnTo>
                  <a:pt x="345" y="2390"/>
                </a:lnTo>
                <a:lnTo>
                  <a:pt x="343" y="2387"/>
                </a:lnTo>
                <a:lnTo>
                  <a:pt x="339" y="2382"/>
                </a:lnTo>
                <a:lnTo>
                  <a:pt x="327" y="2369"/>
                </a:lnTo>
                <a:lnTo>
                  <a:pt x="310" y="2353"/>
                </a:lnTo>
                <a:lnTo>
                  <a:pt x="276" y="2324"/>
                </a:lnTo>
                <a:lnTo>
                  <a:pt x="276" y="2324"/>
                </a:lnTo>
                <a:lnTo>
                  <a:pt x="281" y="2327"/>
                </a:lnTo>
                <a:lnTo>
                  <a:pt x="294" y="2333"/>
                </a:lnTo>
                <a:lnTo>
                  <a:pt x="300" y="2333"/>
                </a:lnTo>
                <a:lnTo>
                  <a:pt x="304" y="2333"/>
                </a:lnTo>
                <a:lnTo>
                  <a:pt x="305" y="2333"/>
                </a:lnTo>
                <a:lnTo>
                  <a:pt x="307" y="2330"/>
                </a:lnTo>
                <a:lnTo>
                  <a:pt x="307" y="2328"/>
                </a:lnTo>
                <a:lnTo>
                  <a:pt x="307" y="2324"/>
                </a:lnTo>
                <a:lnTo>
                  <a:pt x="307" y="2324"/>
                </a:lnTo>
                <a:lnTo>
                  <a:pt x="305" y="2311"/>
                </a:lnTo>
                <a:lnTo>
                  <a:pt x="304" y="2301"/>
                </a:lnTo>
                <a:lnTo>
                  <a:pt x="304" y="2289"/>
                </a:lnTo>
                <a:lnTo>
                  <a:pt x="301" y="2274"/>
                </a:lnTo>
                <a:lnTo>
                  <a:pt x="301" y="2274"/>
                </a:lnTo>
                <a:lnTo>
                  <a:pt x="300" y="2266"/>
                </a:lnTo>
                <a:lnTo>
                  <a:pt x="300" y="2253"/>
                </a:lnTo>
                <a:lnTo>
                  <a:pt x="300" y="2210"/>
                </a:lnTo>
                <a:lnTo>
                  <a:pt x="305" y="2094"/>
                </a:lnTo>
                <a:lnTo>
                  <a:pt x="313" y="1977"/>
                </a:lnTo>
                <a:lnTo>
                  <a:pt x="316" y="1916"/>
                </a:lnTo>
                <a:lnTo>
                  <a:pt x="316" y="1916"/>
                </a:lnTo>
                <a:lnTo>
                  <a:pt x="318" y="1906"/>
                </a:lnTo>
                <a:lnTo>
                  <a:pt x="323" y="1895"/>
                </a:lnTo>
                <a:lnTo>
                  <a:pt x="337" y="1868"/>
                </a:lnTo>
                <a:lnTo>
                  <a:pt x="346" y="1852"/>
                </a:lnTo>
                <a:lnTo>
                  <a:pt x="353" y="1834"/>
                </a:lnTo>
                <a:lnTo>
                  <a:pt x="359" y="1815"/>
                </a:lnTo>
                <a:lnTo>
                  <a:pt x="364" y="1796"/>
                </a:lnTo>
                <a:lnTo>
                  <a:pt x="364" y="1796"/>
                </a:lnTo>
                <a:lnTo>
                  <a:pt x="371" y="1709"/>
                </a:lnTo>
                <a:lnTo>
                  <a:pt x="379" y="1642"/>
                </a:lnTo>
                <a:lnTo>
                  <a:pt x="379" y="1642"/>
                </a:lnTo>
                <a:lnTo>
                  <a:pt x="390" y="1586"/>
                </a:lnTo>
                <a:lnTo>
                  <a:pt x="409" y="1490"/>
                </a:lnTo>
                <a:lnTo>
                  <a:pt x="429" y="1388"/>
                </a:lnTo>
                <a:lnTo>
                  <a:pt x="435" y="1346"/>
                </a:lnTo>
                <a:lnTo>
                  <a:pt x="438" y="1318"/>
                </a:lnTo>
                <a:lnTo>
                  <a:pt x="438" y="1318"/>
                </a:lnTo>
                <a:lnTo>
                  <a:pt x="441" y="1249"/>
                </a:lnTo>
                <a:lnTo>
                  <a:pt x="442" y="1150"/>
                </a:lnTo>
                <a:lnTo>
                  <a:pt x="442" y="1057"/>
                </a:lnTo>
                <a:lnTo>
                  <a:pt x="442" y="1006"/>
                </a:lnTo>
                <a:lnTo>
                  <a:pt x="442" y="1006"/>
                </a:lnTo>
                <a:lnTo>
                  <a:pt x="439" y="972"/>
                </a:lnTo>
                <a:lnTo>
                  <a:pt x="438" y="956"/>
                </a:lnTo>
                <a:lnTo>
                  <a:pt x="438" y="956"/>
                </a:lnTo>
                <a:lnTo>
                  <a:pt x="441" y="958"/>
                </a:lnTo>
                <a:lnTo>
                  <a:pt x="445" y="961"/>
                </a:lnTo>
                <a:lnTo>
                  <a:pt x="449" y="962"/>
                </a:lnTo>
                <a:lnTo>
                  <a:pt x="454" y="962"/>
                </a:lnTo>
                <a:lnTo>
                  <a:pt x="461" y="961"/>
                </a:lnTo>
                <a:lnTo>
                  <a:pt x="468" y="956"/>
                </a:lnTo>
                <a:lnTo>
                  <a:pt x="475" y="949"/>
                </a:lnTo>
                <a:lnTo>
                  <a:pt x="475" y="949"/>
                </a:lnTo>
                <a:lnTo>
                  <a:pt x="484" y="940"/>
                </a:lnTo>
                <a:lnTo>
                  <a:pt x="491" y="929"/>
                </a:lnTo>
                <a:lnTo>
                  <a:pt x="497" y="916"/>
                </a:lnTo>
                <a:lnTo>
                  <a:pt x="503" y="904"/>
                </a:lnTo>
                <a:lnTo>
                  <a:pt x="512" y="882"/>
                </a:lnTo>
                <a:lnTo>
                  <a:pt x="513" y="873"/>
                </a:lnTo>
                <a:lnTo>
                  <a:pt x="513" y="867"/>
                </a:lnTo>
                <a:lnTo>
                  <a:pt x="513" y="867"/>
                </a:lnTo>
                <a:lnTo>
                  <a:pt x="513" y="865"/>
                </a:lnTo>
                <a:lnTo>
                  <a:pt x="515" y="862"/>
                </a:lnTo>
                <a:lnTo>
                  <a:pt x="518" y="853"/>
                </a:lnTo>
                <a:lnTo>
                  <a:pt x="522" y="841"/>
                </a:lnTo>
                <a:lnTo>
                  <a:pt x="525" y="832"/>
                </a:lnTo>
                <a:lnTo>
                  <a:pt x="526" y="821"/>
                </a:lnTo>
                <a:lnTo>
                  <a:pt x="526" y="821"/>
                </a:lnTo>
                <a:lnTo>
                  <a:pt x="528" y="796"/>
                </a:lnTo>
                <a:lnTo>
                  <a:pt x="529" y="784"/>
                </a:lnTo>
                <a:lnTo>
                  <a:pt x="528" y="773"/>
                </a:lnTo>
                <a:lnTo>
                  <a:pt x="526" y="762"/>
                </a:lnTo>
                <a:lnTo>
                  <a:pt x="522" y="752"/>
                </a:lnTo>
                <a:lnTo>
                  <a:pt x="516" y="744"/>
                </a:lnTo>
                <a:lnTo>
                  <a:pt x="507" y="736"/>
                </a:lnTo>
                <a:lnTo>
                  <a:pt x="507" y="736"/>
                </a:lnTo>
                <a:lnTo>
                  <a:pt x="496" y="729"/>
                </a:lnTo>
                <a:lnTo>
                  <a:pt x="484" y="725"/>
                </a:lnTo>
                <a:lnTo>
                  <a:pt x="473" y="722"/>
                </a:lnTo>
                <a:lnTo>
                  <a:pt x="461" y="719"/>
                </a:lnTo>
                <a:lnTo>
                  <a:pt x="442" y="717"/>
                </a:lnTo>
                <a:lnTo>
                  <a:pt x="435" y="717"/>
                </a:lnTo>
                <a:lnTo>
                  <a:pt x="435" y="717"/>
                </a:lnTo>
                <a:lnTo>
                  <a:pt x="436" y="716"/>
                </a:lnTo>
                <a:lnTo>
                  <a:pt x="436" y="713"/>
                </a:lnTo>
                <a:lnTo>
                  <a:pt x="432" y="703"/>
                </a:lnTo>
                <a:lnTo>
                  <a:pt x="420" y="685"/>
                </a:lnTo>
                <a:lnTo>
                  <a:pt x="420" y="685"/>
                </a:lnTo>
                <a:lnTo>
                  <a:pt x="411" y="675"/>
                </a:lnTo>
                <a:lnTo>
                  <a:pt x="403" y="665"/>
                </a:lnTo>
                <a:lnTo>
                  <a:pt x="384" y="649"/>
                </a:lnTo>
                <a:lnTo>
                  <a:pt x="366" y="636"/>
                </a:lnTo>
                <a:lnTo>
                  <a:pt x="350" y="623"/>
                </a:lnTo>
                <a:lnTo>
                  <a:pt x="350" y="623"/>
                </a:lnTo>
                <a:lnTo>
                  <a:pt x="348" y="618"/>
                </a:lnTo>
                <a:lnTo>
                  <a:pt x="343" y="614"/>
                </a:lnTo>
                <a:lnTo>
                  <a:pt x="337" y="599"/>
                </a:lnTo>
                <a:lnTo>
                  <a:pt x="332" y="583"/>
                </a:lnTo>
                <a:lnTo>
                  <a:pt x="327" y="566"/>
                </a:lnTo>
                <a:lnTo>
                  <a:pt x="321" y="535"/>
                </a:lnTo>
                <a:lnTo>
                  <a:pt x="320" y="522"/>
                </a:lnTo>
                <a:lnTo>
                  <a:pt x="310" y="484"/>
                </a:lnTo>
                <a:lnTo>
                  <a:pt x="310" y="484"/>
                </a:lnTo>
                <a:lnTo>
                  <a:pt x="314" y="472"/>
                </a:lnTo>
                <a:lnTo>
                  <a:pt x="320" y="456"/>
                </a:lnTo>
                <a:lnTo>
                  <a:pt x="320" y="456"/>
                </a:lnTo>
                <a:lnTo>
                  <a:pt x="318" y="453"/>
                </a:lnTo>
                <a:lnTo>
                  <a:pt x="316" y="448"/>
                </a:lnTo>
                <a:lnTo>
                  <a:pt x="304" y="436"/>
                </a:lnTo>
                <a:lnTo>
                  <a:pt x="288" y="421"/>
                </a:lnTo>
                <a:lnTo>
                  <a:pt x="301" y="378"/>
                </a:lnTo>
                <a:lnTo>
                  <a:pt x="301" y="378"/>
                </a:lnTo>
                <a:lnTo>
                  <a:pt x="307" y="383"/>
                </a:lnTo>
                <a:lnTo>
                  <a:pt x="314" y="388"/>
                </a:lnTo>
                <a:lnTo>
                  <a:pt x="323" y="392"/>
                </a:lnTo>
                <a:lnTo>
                  <a:pt x="332" y="397"/>
                </a:lnTo>
                <a:lnTo>
                  <a:pt x="342" y="398"/>
                </a:lnTo>
                <a:lnTo>
                  <a:pt x="346" y="398"/>
                </a:lnTo>
                <a:lnTo>
                  <a:pt x="350" y="397"/>
                </a:lnTo>
                <a:lnTo>
                  <a:pt x="353" y="394"/>
                </a:lnTo>
                <a:lnTo>
                  <a:pt x="356" y="389"/>
                </a:lnTo>
                <a:lnTo>
                  <a:pt x="356" y="389"/>
                </a:lnTo>
                <a:lnTo>
                  <a:pt x="366" y="373"/>
                </a:lnTo>
                <a:lnTo>
                  <a:pt x="372" y="362"/>
                </a:lnTo>
                <a:lnTo>
                  <a:pt x="375" y="353"/>
                </a:lnTo>
                <a:lnTo>
                  <a:pt x="375" y="353"/>
                </a:lnTo>
                <a:lnTo>
                  <a:pt x="384" y="344"/>
                </a:lnTo>
                <a:lnTo>
                  <a:pt x="390" y="338"/>
                </a:lnTo>
                <a:lnTo>
                  <a:pt x="391" y="335"/>
                </a:lnTo>
                <a:lnTo>
                  <a:pt x="391" y="334"/>
                </a:lnTo>
                <a:lnTo>
                  <a:pt x="391" y="334"/>
                </a:lnTo>
                <a:lnTo>
                  <a:pt x="382" y="315"/>
                </a:lnTo>
                <a:lnTo>
                  <a:pt x="391" y="302"/>
                </a:lnTo>
                <a:lnTo>
                  <a:pt x="382" y="277"/>
                </a:lnTo>
                <a:lnTo>
                  <a:pt x="407" y="267"/>
                </a:lnTo>
                <a:lnTo>
                  <a:pt x="382" y="223"/>
                </a:lnTo>
                <a:lnTo>
                  <a:pt x="385" y="169"/>
                </a:lnTo>
                <a:lnTo>
                  <a:pt x="388" y="141"/>
                </a:lnTo>
                <a:lnTo>
                  <a:pt x="388" y="141"/>
                </a:lnTo>
                <a:lnTo>
                  <a:pt x="404" y="131"/>
                </a:lnTo>
                <a:lnTo>
                  <a:pt x="419" y="122"/>
                </a:lnTo>
                <a:lnTo>
                  <a:pt x="429" y="114"/>
                </a:lnTo>
                <a:lnTo>
                  <a:pt x="429" y="114"/>
                </a:lnTo>
                <a:lnTo>
                  <a:pt x="436" y="103"/>
                </a:lnTo>
                <a:lnTo>
                  <a:pt x="442" y="95"/>
                </a:lnTo>
                <a:lnTo>
                  <a:pt x="448" y="85"/>
                </a:lnTo>
                <a:lnTo>
                  <a:pt x="356" y="82"/>
                </a:lnTo>
                <a:lnTo>
                  <a:pt x="356" y="82"/>
                </a:lnTo>
                <a:lnTo>
                  <a:pt x="329" y="50"/>
                </a:lnTo>
                <a:lnTo>
                  <a:pt x="307" y="23"/>
                </a:lnTo>
                <a:lnTo>
                  <a:pt x="297" y="13"/>
                </a:lnTo>
                <a:lnTo>
                  <a:pt x="288" y="6"/>
                </a:lnTo>
                <a:lnTo>
                  <a:pt x="288" y="6"/>
                </a:lnTo>
                <a:lnTo>
                  <a:pt x="284" y="4"/>
                </a:lnTo>
                <a:lnTo>
                  <a:pt x="279" y="3"/>
                </a:lnTo>
                <a:lnTo>
                  <a:pt x="268" y="0"/>
                </a:lnTo>
                <a:lnTo>
                  <a:pt x="253" y="0"/>
                </a:lnTo>
                <a:lnTo>
                  <a:pt x="237" y="1"/>
                </a:lnTo>
                <a:lnTo>
                  <a:pt x="212" y="4"/>
                </a:lnTo>
                <a:lnTo>
                  <a:pt x="201" y="6"/>
                </a:lnTo>
                <a:lnTo>
                  <a:pt x="201" y="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8304704" y="2722911"/>
            <a:ext cx="562271" cy="1686812"/>
          </a:xfrm>
          <a:custGeom>
            <a:avLst/>
            <a:gdLst>
              <a:gd name="T0" fmla="*/ 123 w 828"/>
              <a:gd name="T1" fmla="*/ 33 h 2478"/>
              <a:gd name="T2" fmla="*/ 75 w 828"/>
              <a:gd name="T3" fmla="*/ 81 h 2478"/>
              <a:gd name="T4" fmla="*/ 18 w 828"/>
              <a:gd name="T5" fmla="*/ 121 h 2478"/>
              <a:gd name="T6" fmla="*/ 0 w 828"/>
              <a:gd name="T7" fmla="*/ 197 h 2478"/>
              <a:gd name="T8" fmla="*/ 18 w 828"/>
              <a:gd name="T9" fmla="*/ 260 h 2478"/>
              <a:gd name="T10" fmla="*/ 34 w 828"/>
              <a:gd name="T11" fmla="*/ 305 h 2478"/>
              <a:gd name="T12" fmla="*/ 45 w 828"/>
              <a:gd name="T13" fmla="*/ 360 h 2478"/>
              <a:gd name="T14" fmla="*/ 73 w 828"/>
              <a:gd name="T15" fmla="*/ 387 h 2478"/>
              <a:gd name="T16" fmla="*/ 82 w 828"/>
              <a:gd name="T17" fmla="*/ 401 h 2478"/>
              <a:gd name="T18" fmla="*/ 107 w 828"/>
              <a:gd name="T19" fmla="*/ 454 h 2478"/>
              <a:gd name="T20" fmla="*/ 143 w 828"/>
              <a:gd name="T21" fmla="*/ 445 h 2478"/>
              <a:gd name="T22" fmla="*/ 182 w 828"/>
              <a:gd name="T23" fmla="*/ 459 h 2478"/>
              <a:gd name="T24" fmla="*/ 152 w 828"/>
              <a:gd name="T25" fmla="*/ 563 h 2478"/>
              <a:gd name="T26" fmla="*/ 139 w 828"/>
              <a:gd name="T27" fmla="*/ 675 h 2478"/>
              <a:gd name="T28" fmla="*/ 197 w 828"/>
              <a:gd name="T29" fmla="*/ 1073 h 2478"/>
              <a:gd name="T30" fmla="*/ 226 w 828"/>
              <a:gd name="T31" fmla="*/ 1182 h 2478"/>
              <a:gd name="T32" fmla="*/ 283 w 828"/>
              <a:gd name="T33" fmla="*/ 1191 h 2478"/>
              <a:gd name="T34" fmla="*/ 346 w 828"/>
              <a:gd name="T35" fmla="*/ 1679 h 2478"/>
              <a:gd name="T36" fmla="*/ 379 w 828"/>
              <a:gd name="T37" fmla="*/ 1837 h 2478"/>
              <a:gd name="T38" fmla="*/ 443 w 828"/>
              <a:gd name="T39" fmla="*/ 2093 h 2478"/>
              <a:gd name="T40" fmla="*/ 442 w 828"/>
              <a:gd name="T41" fmla="*/ 2201 h 2478"/>
              <a:gd name="T42" fmla="*/ 430 w 828"/>
              <a:gd name="T43" fmla="*/ 2284 h 2478"/>
              <a:gd name="T44" fmla="*/ 362 w 828"/>
              <a:gd name="T45" fmla="*/ 2304 h 2478"/>
              <a:gd name="T46" fmla="*/ 300 w 828"/>
              <a:gd name="T47" fmla="*/ 2351 h 2478"/>
              <a:gd name="T48" fmla="*/ 244 w 828"/>
              <a:gd name="T49" fmla="*/ 2392 h 2478"/>
              <a:gd name="T50" fmla="*/ 212 w 828"/>
              <a:gd name="T51" fmla="*/ 2435 h 2478"/>
              <a:gd name="T52" fmla="*/ 233 w 828"/>
              <a:gd name="T53" fmla="*/ 2472 h 2478"/>
              <a:gd name="T54" fmla="*/ 554 w 828"/>
              <a:gd name="T55" fmla="*/ 2457 h 2478"/>
              <a:gd name="T56" fmla="*/ 606 w 828"/>
              <a:gd name="T57" fmla="*/ 2386 h 2478"/>
              <a:gd name="T58" fmla="*/ 660 w 828"/>
              <a:gd name="T59" fmla="*/ 2355 h 2478"/>
              <a:gd name="T60" fmla="*/ 657 w 828"/>
              <a:gd name="T61" fmla="*/ 2274 h 2478"/>
              <a:gd name="T62" fmla="*/ 643 w 828"/>
              <a:gd name="T63" fmla="*/ 2247 h 2478"/>
              <a:gd name="T64" fmla="*/ 627 w 828"/>
              <a:gd name="T65" fmla="*/ 2218 h 2478"/>
              <a:gd name="T66" fmla="*/ 539 w 828"/>
              <a:gd name="T67" fmla="*/ 1799 h 2478"/>
              <a:gd name="T68" fmla="*/ 535 w 828"/>
              <a:gd name="T69" fmla="*/ 1720 h 2478"/>
              <a:gd name="T70" fmla="*/ 538 w 828"/>
              <a:gd name="T71" fmla="*/ 1552 h 2478"/>
              <a:gd name="T72" fmla="*/ 560 w 828"/>
              <a:gd name="T73" fmla="*/ 1380 h 2478"/>
              <a:gd name="T74" fmla="*/ 611 w 828"/>
              <a:gd name="T75" fmla="*/ 1310 h 2478"/>
              <a:gd name="T76" fmla="*/ 700 w 828"/>
              <a:gd name="T77" fmla="*/ 1191 h 2478"/>
              <a:gd name="T78" fmla="*/ 700 w 828"/>
              <a:gd name="T79" fmla="*/ 1230 h 2478"/>
              <a:gd name="T80" fmla="*/ 759 w 828"/>
              <a:gd name="T81" fmla="*/ 1246 h 2478"/>
              <a:gd name="T82" fmla="*/ 803 w 828"/>
              <a:gd name="T83" fmla="*/ 1118 h 2478"/>
              <a:gd name="T84" fmla="*/ 828 w 828"/>
              <a:gd name="T85" fmla="*/ 1018 h 2478"/>
              <a:gd name="T86" fmla="*/ 777 w 828"/>
              <a:gd name="T87" fmla="*/ 921 h 2478"/>
              <a:gd name="T88" fmla="*/ 718 w 828"/>
              <a:gd name="T89" fmla="*/ 698 h 2478"/>
              <a:gd name="T90" fmla="*/ 665 w 828"/>
              <a:gd name="T91" fmla="*/ 615 h 2478"/>
              <a:gd name="T92" fmla="*/ 582 w 828"/>
              <a:gd name="T93" fmla="*/ 519 h 2478"/>
              <a:gd name="T94" fmla="*/ 547 w 828"/>
              <a:gd name="T95" fmla="*/ 476 h 2478"/>
              <a:gd name="T96" fmla="*/ 547 w 828"/>
              <a:gd name="T97" fmla="*/ 419 h 2478"/>
              <a:gd name="T98" fmla="*/ 532 w 828"/>
              <a:gd name="T99" fmla="*/ 369 h 2478"/>
              <a:gd name="T100" fmla="*/ 458 w 828"/>
              <a:gd name="T101" fmla="*/ 357 h 2478"/>
              <a:gd name="T102" fmla="*/ 423 w 828"/>
              <a:gd name="T103" fmla="*/ 363 h 2478"/>
              <a:gd name="T104" fmla="*/ 461 w 828"/>
              <a:gd name="T105" fmla="*/ 330 h 2478"/>
              <a:gd name="T106" fmla="*/ 468 w 828"/>
              <a:gd name="T107" fmla="*/ 234 h 2478"/>
              <a:gd name="T108" fmla="*/ 415 w 828"/>
              <a:gd name="T109" fmla="*/ 146 h 2478"/>
              <a:gd name="T110" fmla="*/ 414 w 828"/>
              <a:gd name="T111" fmla="*/ 101 h 2478"/>
              <a:gd name="T112" fmla="*/ 364 w 828"/>
              <a:gd name="T113" fmla="*/ 75 h 2478"/>
              <a:gd name="T114" fmla="*/ 344 w 828"/>
              <a:gd name="T115" fmla="*/ 33 h 2478"/>
              <a:gd name="T116" fmla="*/ 319 w 828"/>
              <a:gd name="T117" fmla="*/ 57 h 2478"/>
              <a:gd name="T118" fmla="*/ 300 w 828"/>
              <a:gd name="T119" fmla="*/ 34 h 2478"/>
              <a:gd name="T120" fmla="*/ 280 w 828"/>
              <a:gd name="T121" fmla="*/ 14 h 2478"/>
              <a:gd name="T122" fmla="*/ 255 w 828"/>
              <a:gd name="T123" fmla="*/ 0 h 2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28" h="2478">
                <a:moveTo>
                  <a:pt x="225" y="40"/>
                </a:moveTo>
                <a:lnTo>
                  <a:pt x="225" y="40"/>
                </a:lnTo>
                <a:lnTo>
                  <a:pt x="213" y="37"/>
                </a:lnTo>
                <a:lnTo>
                  <a:pt x="182" y="34"/>
                </a:lnTo>
                <a:lnTo>
                  <a:pt x="147" y="31"/>
                </a:lnTo>
                <a:lnTo>
                  <a:pt x="133" y="31"/>
                </a:lnTo>
                <a:lnTo>
                  <a:pt x="123" y="33"/>
                </a:lnTo>
                <a:lnTo>
                  <a:pt x="123" y="33"/>
                </a:lnTo>
                <a:lnTo>
                  <a:pt x="114" y="37"/>
                </a:lnTo>
                <a:lnTo>
                  <a:pt x="105" y="44"/>
                </a:lnTo>
                <a:lnTo>
                  <a:pt x="98" y="51"/>
                </a:lnTo>
                <a:lnTo>
                  <a:pt x="91" y="60"/>
                </a:lnTo>
                <a:lnTo>
                  <a:pt x="79" y="75"/>
                </a:lnTo>
                <a:lnTo>
                  <a:pt x="75" y="81"/>
                </a:lnTo>
                <a:lnTo>
                  <a:pt x="75" y="81"/>
                </a:lnTo>
                <a:lnTo>
                  <a:pt x="67" y="84"/>
                </a:lnTo>
                <a:lnTo>
                  <a:pt x="59" y="86"/>
                </a:lnTo>
                <a:lnTo>
                  <a:pt x="48" y="92"/>
                </a:lnTo>
                <a:lnTo>
                  <a:pt x="38" y="100"/>
                </a:lnTo>
                <a:lnTo>
                  <a:pt x="28" y="110"/>
                </a:lnTo>
                <a:lnTo>
                  <a:pt x="18" y="121"/>
                </a:lnTo>
                <a:lnTo>
                  <a:pt x="15" y="130"/>
                </a:lnTo>
                <a:lnTo>
                  <a:pt x="11" y="139"/>
                </a:lnTo>
                <a:lnTo>
                  <a:pt x="11" y="139"/>
                </a:lnTo>
                <a:lnTo>
                  <a:pt x="6" y="155"/>
                </a:lnTo>
                <a:lnTo>
                  <a:pt x="3" y="171"/>
                </a:lnTo>
                <a:lnTo>
                  <a:pt x="0" y="184"/>
                </a:lnTo>
                <a:lnTo>
                  <a:pt x="0" y="197"/>
                </a:lnTo>
                <a:lnTo>
                  <a:pt x="0" y="210"/>
                </a:lnTo>
                <a:lnTo>
                  <a:pt x="3" y="220"/>
                </a:lnTo>
                <a:lnTo>
                  <a:pt x="8" y="242"/>
                </a:lnTo>
                <a:lnTo>
                  <a:pt x="8" y="242"/>
                </a:lnTo>
                <a:lnTo>
                  <a:pt x="11" y="250"/>
                </a:lnTo>
                <a:lnTo>
                  <a:pt x="15" y="255"/>
                </a:lnTo>
                <a:lnTo>
                  <a:pt x="18" y="260"/>
                </a:lnTo>
                <a:lnTo>
                  <a:pt x="21" y="261"/>
                </a:lnTo>
                <a:lnTo>
                  <a:pt x="24" y="261"/>
                </a:lnTo>
                <a:lnTo>
                  <a:pt x="27" y="260"/>
                </a:lnTo>
                <a:lnTo>
                  <a:pt x="28" y="260"/>
                </a:lnTo>
                <a:lnTo>
                  <a:pt x="45" y="269"/>
                </a:lnTo>
                <a:lnTo>
                  <a:pt x="45" y="269"/>
                </a:lnTo>
                <a:lnTo>
                  <a:pt x="34" y="305"/>
                </a:lnTo>
                <a:lnTo>
                  <a:pt x="28" y="331"/>
                </a:lnTo>
                <a:lnTo>
                  <a:pt x="27" y="343"/>
                </a:lnTo>
                <a:lnTo>
                  <a:pt x="27" y="349"/>
                </a:lnTo>
                <a:lnTo>
                  <a:pt x="27" y="349"/>
                </a:lnTo>
                <a:lnTo>
                  <a:pt x="29" y="352"/>
                </a:lnTo>
                <a:lnTo>
                  <a:pt x="34" y="355"/>
                </a:lnTo>
                <a:lnTo>
                  <a:pt x="45" y="360"/>
                </a:lnTo>
                <a:lnTo>
                  <a:pt x="61" y="366"/>
                </a:lnTo>
                <a:lnTo>
                  <a:pt x="61" y="366"/>
                </a:lnTo>
                <a:lnTo>
                  <a:pt x="63" y="373"/>
                </a:lnTo>
                <a:lnTo>
                  <a:pt x="64" y="379"/>
                </a:lnTo>
                <a:lnTo>
                  <a:pt x="67" y="384"/>
                </a:lnTo>
                <a:lnTo>
                  <a:pt x="67" y="384"/>
                </a:lnTo>
                <a:lnTo>
                  <a:pt x="73" y="387"/>
                </a:lnTo>
                <a:lnTo>
                  <a:pt x="79" y="388"/>
                </a:lnTo>
                <a:lnTo>
                  <a:pt x="85" y="390"/>
                </a:lnTo>
                <a:lnTo>
                  <a:pt x="86" y="391"/>
                </a:lnTo>
                <a:lnTo>
                  <a:pt x="88" y="391"/>
                </a:lnTo>
                <a:lnTo>
                  <a:pt x="88" y="391"/>
                </a:lnTo>
                <a:lnTo>
                  <a:pt x="85" y="395"/>
                </a:lnTo>
                <a:lnTo>
                  <a:pt x="82" y="401"/>
                </a:lnTo>
                <a:lnTo>
                  <a:pt x="79" y="407"/>
                </a:lnTo>
                <a:lnTo>
                  <a:pt x="78" y="410"/>
                </a:lnTo>
                <a:lnTo>
                  <a:pt x="79" y="411"/>
                </a:lnTo>
                <a:lnTo>
                  <a:pt x="79" y="411"/>
                </a:lnTo>
                <a:lnTo>
                  <a:pt x="92" y="433"/>
                </a:lnTo>
                <a:lnTo>
                  <a:pt x="102" y="448"/>
                </a:lnTo>
                <a:lnTo>
                  <a:pt x="107" y="454"/>
                </a:lnTo>
                <a:lnTo>
                  <a:pt x="111" y="457"/>
                </a:lnTo>
                <a:lnTo>
                  <a:pt x="111" y="457"/>
                </a:lnTo>
                <a:lnTo>
                  <a:pt x="115" y="458"/>
                </a:lnTo>
                <a:lnTo>
                  <a:pt x="118" y="458"/>
                </a:lnTo>
                <a:lnTo>
                  <a:pt x="127" y="455"/>
                </a:lnTo>
                <a:lnTo>
                  <a:pt x="136" y="451"/>
                </a:lnTo>
                <a:lnTo>
                  <a:pt x="143" y="445"/>
                </a:lnTo>
                <a:lnTo>
                  <a:pt x="143" y="445"/>
                </a:lnTo>
                <a:lnTo>
                  <a:pt x="150" y="439"/>
                </a:lnTo>
                <a:lnTo>
                  <a:pt x="158" y="435"/>
                </a:lnTo>
                <a:lnTo>
                  <a:pt x="166" y="429"/>
                </a:lnTo>
                <a:lnTo>
                  <a:pt x="187" y="451"/>
                </a:lnTo>
                <a:lnTo>
                  <a:pt x="187" y="451"/>
                </a:lnTo>
                <a:lnTo>
                  <a:pt x="182" y="459"/>
                </a:lnTo>
                <a:lnTo>
                  <a:pt x="171" y="483"/>
                </a:lnTo>
                <a:lnTo>
                  <a:pt x="159" y="510"/>
                </a:lnTo>
                <a:lnTo>
                  <a:pt x="155" y="522"/>
                </a:lnTo>
                <a:lnTo>
                  <a:pt x="153" y="532"/>
                </a:lnTo>
                <a:lnTo>
                  <a:pt x="153" y="532"/>
                </a:lnTo>
                <a:lnTo>
                  <a:pt x="153" y="550"/>
                </a:lnTo>
                <a:lnTo>
                  <a:pt x="152" y="563"/>
                </a:lnTo>
                <a:lnTo>
                  <a:pt x="149" y="576"/>
                </a:lnTo>
                <a:lnTo>
                  <a:pt x="143" y="589"/>
                </a:lnTo>
                <a:lnTo>
                  <a:pt x="143" y="589"/>
                </a:lnTo>
                <a:lnTo>
                  <a:pt x="142" y="594"/>
                </a:lnTo>
                <a:lnTo>
                  <a:pt x="140" y="601"/>
                </a:lnTo>
                <a:lnTo>
                  <a:pt x="139" y="621"/>
                </a:lnTo>
                <a:lnTo>
                  <a:pt x="139" y="675"/>
                </a:lnTo>
                <a:lnTo>
                  <a:pt x="140" y="731"/>
                </a:lnTo>
                <a:lnTo>
                  <a:pt x="142" y="764"/>
                </a:lnTo>
                <a:lnTo>
                  <a:pt x="142" y="764"/>
                </a:lnTo>
                <a:lnTo>
                  <a:pt x="143" y="784"/>
                </a:lnTo>
                <a:lnTo>
                  <a:pt x="150" y="828"/>
                </a:lnTo>
                <a:lnTo>
                  <a:pt x="172" y="951"/>
                </a:lnTo>
                <a:lnTo>
                  <a:pt x="197" y="1073"/>
                </a:lnTo>
                <a:lnTo>
                  <a:pt x="206" y="1115"/>
                </a:lnTo>
                <a:lnTo>
                  <a:pt x="212" y="1136"/>
                </a:lnTo>
                <a:lnTo>
                  <a:pt x="212" y="1136"/>
                </a:lnTo>
                <a:lnTo>
                  <a:pt x="216" y="1150"/>
                </a:lnTo>
                <a:lnTo>
                  <a:pt x="220" y="1168"/>
                </a:lnTo>
                <a:lnTo>
                  <a:pt x="223" y="1175"/>
                </a:lnTo>
                <a:lnTo>
                  <a:pt x="226" y="1182"/>
                </a:lnTo>
                <a:lnTo>
                  <a:pt x="230" y="1187"/>
                </a:lnTo>
                <a:lnTo>
                  <a:pt x="235" y="1190"/>
                </a:lnTo>
                <a:lnTo>
                  <a:pt x="235" y="1190"/>
                </a:lnTo>
                <a:lnTo>
                  <a:pt x="248" y="1191"/>
                </a:lnTo>
                <a:lnTo>
                  <a:pt x="264" y="1191"/>
                </a:lnTo>
                <a:lnTo>
                  <a:pt x="283" y="1191"/>
                </a:lnTo>
                <a:lnTo>
                  <a:pt x="283" y="1191"/>
                </a:lnTo>
                <a:lnTo>
                  <a:pt x="305" y="1334"/>
                </a:lnTo>
                <a:lnTo>
                  <a:pt x="305" y="1334"/>
                </a:lnTo>
                <a:lnTo>
                  <a:pt x="308" y="1343"/>
                </a:lnTo>
                <a:lnTo>
                  <a:pt x="313" y="1350"/>
                </a:lnTo>
                <a:lnTo>
                  <a:pt x="319" y="1359"/>
                </a:lnTo>
                <a:lnTo>
                  <a:pt x="319" y="1359"/>
                </a:lnTo>
                <a:lnTo>
                  <a:pt x="346" y="1679"/>
                </a:lnTo>
                <a:lnTo>
                  <a:pt x="346" y="1679"/>
                </a:lnTo>
                <a:lnTo>
                  <a:pt x="350" y="1716"/>
                </a:lnTo>
                <a:lnTo>
                  <a:pt x="356" y="1749"/>
                </a:lnTo>
                <a:lnTo>
                  <a:pt x="363" y="1781"/>
                </a:lnTo>
                <a:lnTo>
                  <a:pt x="370" y="1809"/>
                </a:lnTo>
                <a:lnTo>
                  <a:pt x="370" y="1809"/>
                </a:lnTo>
                <a:lnTo>
                  <a:pt x="379" y="1837"/>
                </a:lnTo>
                <a:lnTo>
                  <a:pt x="391" y="1867"/>
                </a:lnTo>
                <a:lnTo>
                  <a:pt x="411" y="1918"/>
                </a:lnTo>
                <a:lnTo>
                  <a:pt x="411" y="1918"/>
                </a:lnTo>
                <a:lnTo>
                  <a:pt x="415" y="1933"/>
                </a:lnTo>
                <a:lnTo>
                  <a:pt x="421" y="1957"/>
                </a:lnTo>
                <a:lnTo>
                  <a:pt x="433" y="2024"/>
                </a:lnTo>
                <a:lnTo>
                  <a:pt x="443" y="2093"/>
                </a:lnTo>
                <a:lnTo>
                  <a:pt x="449" y="2137"/>
                </a:lnTo>
                <a:lnTo>
                  <a:pt x="449" y="2137"/>
                </a:lnTo>
                <a:lnTo>
                  <a:pt x="449" y="2156"/>
                </a:lnTo>
                <a:lnTo>
                  <a:pt x="448" y="2172"/>
                </a:lnTo>
                <a:lnTo>
                  <a:pt x="443" y="2186"/>
                </a:lnTo>
                <a:lnTo>
                  <a:pt x="442" y="2201"/>
                </a:lnTo>
                <a:lnTo>
                  <a:pt x="442" y="2201"/>
                </a:lnTo>
                <a:lnTo>
                  <a:pt x="440" y="2215"/>
                </a:lnTo>
                <a:lnTo>
                  <a:pt x="440" y="2230"/>
                </a:lnTo>
                <a:lnTo>
                  <a:pt x="440" y="2243"/>
                </a:lnTo>
                <a:lnTo>
                  <a:pt x="440" y="2252"/>
                </a:lnTo>
                <a:lnTo>
                  <a:pt x="440" y="2252"/>
                </a:lnTo>
                <a:lnTo>
                  <a:pt x="434" y="2271"/>
                </a:lnTo>
                <a:lnTo>
                  <a:pt x="430" y="2284"/>
                </a:lnTo>
                <a:lnTo>
                  <a:pt x="430" y="2284"/>
                </a:lnTo>
                <a:lnTo>
                  <a:pt x="401" y="2288"/>
                </a:lnTo>
                <a:lnTo>
                  <a:pt x="379" y="2293"/>
                </a:lnTo>
                <a:lnTo>
                  <a:pt x="372" y="2294"/>
                </a:lnTo>
                <a:lnTo>
                  <a:pt x="369" y="2297"/>
                </a:lnTo>
                <a:lnTo>
                  <a:pt x="369" y="2297"/>
                </a:lnTo>
                <a:lnTo>
                  <a:pt x="362" y="2304"/>
                </a:lnTo>
                <a:lnTo>
                  <a:pt x="350" y="2314"/>
                </a:lnTo>
                <a:lnTo>
                  <a:pt x="338" y="2325"/>
                </a:lnTo>
                <a:lnTo>
                  <a:pt x="328" y="2331"/>
                </a:lnTo>
                <a:lnTo>
                  <a:pt x="328" y="2331"/>
                </a:lnTo>
                <a:lnTo>
                  <a:pt x="305" y="2345"/>
                </a:lnTo>
                <a:lnTo>
                  <a:pt x="305" y="2345"/>
                </a:lnTo>
                <a:lnTo>
                  <a:pt x="300" y="2351"/>
                </a:lnTo>
                <a:lnTo>
                  <a:pt x="297" y="2361"/>
                </a:lnTo>
                <a:lnTo>
                  <a:pt x="290" y="2379"/>
                </a:lnTo>
                <a:lnTo>
                  <a:pt x="290" y="2379"/>
                </a:lnTo>
                <a:lnTo>
                  <a:pt x="287" y="2380"/>
                </a:lnTo>
                <a:lnTo>
                  <a:pt x="279" y="2382"/>
                </a:lnTo>
                <a:lnTo>
                  <a:pt x="257" y="2387"/>
                </a:lnTo>
                <a:lnTo>
                  <a:pt x="244" y="2392"/>
                </a:lnTo>
                <a:lnTo>
                  <a:pt x="232" y="2396"/>
                </a:lnTo>
                <a:lnTo>
                  <a:pt x="223" y="2403"/>
                </a:lnTo>
                <a:lnTo>
                  <a:pt x="219" y="2408"/>
                </a:lnTo>
                <a:lnTo>
                  <a:pt x="216" y="2414"/>
                </a:lnTo>
                <a:lnTo>
                  <a:pt x="216" y="2414"/>
                </a:lnTo>
                <a:lnTo>
                  <a:pt x="213" y="2424"/>
                </a:lnTo>
                <a:lnTo>
                  <a:pt x="212" y="2435"/>
                </a:lnTo>
                <a:lnTo>
                  <a:pt x="213" y="2444"/>
                </a:lnTo>
                <a:lnTo>
                  <a:pt x="216" y="2453"/>
                </a:lnTo>
                <a:lnTo>
                  <a:pt x="219" y="2460"/>
                </a:lnTo>
                <a:lnTo>
                  <a:pt x="223" y="2466"/>
                </a:lnTo>
                <a:lnTo>
                  <a:pt x="229" y="2470"/>
                </a:lnTo>
                <a:lnTo>
                  <a:pt x="233" y="2472"/>
                </a:lnTo>
                <a:lnTo>
                  <a:pt x="233" y="2472"/>
                </a:lnTo>
                <a:lnTo>
                  <a:pt x="251" y="2475"/>
                </a:lnTo>
                <a:lnTo>
                  <a:pt x="280" y="2478"/>
                </a:lnTo>
                <a:lnTo>
                  <a:pt x="316" y="2478"/>
                </a:lnTo>
                <a:lnTo>
                  <a:pt x="353" y="2476"/>
                </a:lnTo>
                <a:lnTo>
                  <a:pt x="353" y="2476"/>
                </a:lnTo>
                <a:lnTo>
                  <a:pt x="485" y="2465"/>
                </a:lnTo>
                <a:lnTo>
                  <a:pt x="554" y="2457"/>
                </a:lnTo>
                <a:lnTo>
                  <a:pt x="577" y="2454"/>
                </a:lnTo>
                <a:lnTo>
                  <a:pt x="586" y="2451"/>
                </a:lnTo>
                <a:lnTo>
                  <a:pt x="586" y="2451"/>
                </a:lnTo>
                <a:lnTo>
                  <a:pt x="590" y="2440"/>
                </a:lnTo>
                <a:lnTo>
                  <a:pt x="598" y="2416"/>
                </a:lnTo>
                <a:lnTo>
                  <a:pt x="606" y="2386"/>
                </a:lnTo>
                <a:lnTo>
                  <a:pt x="606" y="2386"/>
                </a:lnTo>
                <a:lnTo>
                  <a:pt x="614" y="2386"/>
                </a:lnTo>
                <a:lnTo>
                  <a:pt x="622" y="2384"/>
                </a:lnTo>
                <a:lnTo>
                  <a:pt x="631" y="2382"/>
                </a:lnTo>
                <a:lnTo>
                  <a:pt x="641" y="2376"/>
                </a:lnTo>
                <a:lnTo>
                  <a:pt x="650" y="2370"/>
                </a:lnTo>
                <a:lnTo>
                  <a:pt x="657" y="2360"/>
                </a:lnTo>
                <a:lnTo>
                  <a:pt x="660" y="2355"/>
                </a:lnTo>
                <a:lnTo>
                  <a:pt x="662" y="2348"/>
                </a:lnTo>
                <a:lnTo>
                  <a:pt x="662" y="2348"/>
                </a:lnTo>
                <a:lnTo>
                  <a:pt x="665" y="2335"/>
                </a:lnTo>
                <a:lnTo>
                  <a:pt x="665" y="2320"/>
                </a:lnTo>
                <a:lnTo>
                  <a:pt x="665" y="2306"/>
                </a:lnTo>
                <a:lnTo>
                  <a:pt x="662" y="2294"/>
                </a:lnTo>
                <a:lnTo>
                  <a:pt x="657" y="2274"/>
                </a:lnTo>
                <a:lnTo>
                  <a:pt x="654" y="2265"/>
                </a:lnTo>
                <a:lnTo>
                  <a:pt x="654" y="2265"/>
                </a:lnTo>
                <a:lnTo>
                  <a:pt x="651" y="2263"/>
                </a:lnTo>
                <a:lnTo>
                  <a:pt x="649" y="2261"/>
                </a:lnTo>
                <a:lnTo>
                  <a:pt x="644" y="2255"/>
                </a:lnTo>
                <a:lnTo>
                  <a:pt x="643" y="2247"/>
                </a:lnTo>
                <a:lnTo>
                  <a:pt x="643" y="2247"/>
                </a:lnTo>
                <a:lnTo>
                  <a:pt x="643" y="2242"/>
                </a:lnTo>
                <a:lnTo>
                  <a:pt x="640" y="2236"/>
                </a:lnTo>
                <a:lnTo>
                  <a:pt x="637" y="2230"/>
                </a:lnTo>
                <a:lnTo>
                  <a:pt x="637" y="2230"/>
                </a:lnTo>
                <a:lnTo>
                  <a:pt x="632" y="2224"/>
                </a:lnTo>
                <a:lnTo>
                  <a:pt x="627" y="2218"/>
                </a:lnTo>
                <a:lnTo>
                  <a:pt x="627" y="2218"/>
                </a:lnTo>
                <a:lnTo>
                  <a:pt x="596" y="2057"/>
                </a:lnTo>
                <a:lnTo>
                  <a:pt x="596" y="2057"/>
                </a:lnTo>
                <a:lnTo>
                  <a:pt x="577" y="1956"/>
                </a:lnTo>
                <a:lnTo>
                  <a:pt x="577" y="1956"/>
                </a:lnTo>
                <a:lnTo>
                  <a:pt x="557" y="1877"/>
                </a:lnTo>
                <a:lnTo>
                  <a:pt x="544" y="1820"/>
                </a:lnTo>
                <a:lnTo>
                  <a:pt x="539" y="1799"/>
                </a:lnTo>
                <a:lnTo>
                  <a:pt x="538" y="1786"/>
                </a:lnTo>
                <a:lnTo>
                  <a:pt x="538" y="1786"/>
                </a:lnTo>
                <a:lnTo>
                  <a:pt x="539" y="1772"/>
                </a:lnTo>
                <a:lnTo>
                  <a:pt x="539" y="1762"/>
                </a:lnTo>
                <a:lnTo>
                  <a:pt x="536" y="1746"/>
                </a:lnTo>
                <a:lnTo>
                  <a:pt x="536" y="1746"/>
                </a:lnTo>
                <a:lnTo>
                  <a:pt x="535" y="1720"/>
                </a:lnTo>
                <a:lnTo>
                  <a:pt x="533" y="1669"/>
                </a:lnTo>
                <a:lnTo>
                  <a:pt x="532" y="1616"/>
                </a:lnTo>
                <a:lnTo>
                  <a:pt x="532" y="1598"/>
                </a:lnTo>
                <a:lnTo>
                  <a:pt x="533" y="1587"/>
                </a:lnTo>
                <a:lnTo>
                  <a:pt x="533" y="1587"/>
                </a:lnTo>
                <a:lnTo>
                  <a:pt x="535" y="1576"/>
                </a:lnTo>
                <a:lnTo>
                  <a:pt x="538" y="1552"/>
                </a:lnTo>
                <a:lnTo>
                  <a:pt x="541" y="1490"/>
                </a:lnTo>
                <a:lnTo>
                  <a:pt x="545" y="1429"/>
                </a:lnTo>
                <a:lnTo>
                  <a:pt x="547" y="1407"/>
                </a:lnTo>
                <a:lnTo>
                  <a:pt x="548" y="1398"/>
                </a:lnTo>
                <a:lnTo>
                  <a:pt x="548" y="1398"/>
                </a:lnTo>
                <a:lnTo>
                  <a:pt x="552" y="1391"/>
                </a:lnTo>
                <a:lnTo>
                  <a:pt x="560" y="1380"/>
                </a:lnTo>
                <a:lnTo>
                  <a:pt x="577" y="1361"/>
                </a:lnTo>
                <a:lnTo>
                  <a:pt x="577" y="1361"/>
                </a:lnTo>
                <a:lnTo>
                  <a:pt x="584" y="1348"/>
                </a:lnTo>
                <a:lnTo>
                  <a:pt x="595" y="1332"/>
                </a:lnTo>
                <a:lnTo>
                  <a:pt x="605" y="1313"/>
                </a:lnTo>
                <a:lnTo>
                  <a:pt x="605" y="1313"/>
                </a:lnTo>
                <a:lnTo>
                  <a:pt x="611" y="1310"/>
                </a:lnTo>
                <a:lnTo>
                  <a:pt x="615" y="1306"/>
                </a:lnTo>
                <a:lnTo>
                  <a:pt x="616" y="1303"/>
                </a:lnTo>
                <a:lnTo>
                  <a:pt x="618" y="1300"/>
                </a:lnTo>
                <a:lnTo>
                  <a:pt x="618" y="1300"/>
                </a:lnTo>
                <a:lnTo>
                  <a:pt x="619" y="1217"/>
                </a:lnTo>
                <a:lnTo>
                  <a:pt x="700" y="1191"/>
                </a:lnTo>
                <a:lnTo>
                  <a:pt x="700" y="1191"/>
                </a:lnTo>
                <a:lnTo>
                  <a:pt x="695" y="1195"/>
                </a:lnTo>
                <a:lnTo>
                  <a:pt x="692" y="1201"/>
                </a:lnTo>
                <a:lnTo>
                  <a:pt x="691" y="1208"/>
                </a:lnTo>
                <a:lnTo>
                  <a:pt x="691" y="1216"/>
                </a:lnTo>
                <a:lnTo>
                  <a:pt x="694" y="1223"/>
                </a:lnTo>
                <a:lnTo>
                  <a:pt x="697" y="1227"/>
                </a:lnTo>
                <a:lnTo>
                  <a:pt x="700" y="1230"/>
                </a:lnTo>
                <a:lnTo>
                  <a:pt x="705" y="1233"/>
                </a:lnTo>
                <a:lnTo>
                  <a:pt x="711" y="1236"/>
                </a:lnTo>
                <a:lnTo>
                  <a:pt x="711" y="1236"/>
                </a:lnTo>
                <a:lnTo>
                  <a:pt x="736" y="1245"/>
                </a:lnTo>
                <a:lnTo>
                  <a:pt x="745" y="1248"/>
                </a:lnTo>
                <a:lnTo>
                  <a:pt x="752" y="1248"/>
                </a:lnTo>
                <a:lnTo>
                  <a:pt x="759" y="1246"/>
                </a:lnTo>
                <a:lnTo>
                  <a:pt x="764" y="1242"/>
                </a:lnTo>
                <a:lnTo>
                  <a:pt x="768" y="1235"/>
                </a:lnTo>
                <a:lnTo>
                  <a:pt x="772" y="1226"/>
                </a:lnTo>
                <a:lnTo>
                  <a:pt x="772" y="1226"/>
                </a:lnTo>
                <a:lnTo>
                  <a:pt x="791" y="1165"/>
                </a:lnTo>
                <a:lnTo>
                  <a:pt x="799" y="1136"/>
                </a:lnTo>
                <a:lnTo>
                  <a:pt x="803" y="1118"/>
                </a:lnTo>
                <a:lnTo>
                  <a:pt x="803" y="1118"/>
                </a:lnTo>
                <a:lnTo>
                  <a:pt x="809" y="1101"/>
                </a:lnTo>
                <a:lnTo>
                  <a:pt x="817" y="1076"/>
                </a:lnTo>
                <a:lnTo>
                  <a:pt x="822" y="1061"/>
                </a:lnTo>
                <a:lnTo>
                  <a:pt x="825" y="1045"/>
                </a:lnTo>
                <a:lnTo>
                  <a:pt x="828" y="1031"/>
                </a:lnTo>
                <a:lnTo>
                  <a:pt x="828" y="1018"/>
                </a:lnTo>
                <a:lnTo>
                  <a:pt x="828" y="1018"/>
                </a:lnTo>
                <a:lnTo>
                  <a:pt x="826" y="1010"/>
                </a:lnTo>
                <a:lnTo>
                  <a:pt x="825" y="1002"/>
                </a:lnTo>
                <a:lnTo>
                  <a:pt x="817" y="986"/>
                </a:lnTo>
                <a:lnTo>
                  <a:pt x="807" y="967"/>
                </a:lnTo>
                <a:lnTo>
                  <a:pt x="796" y="949"/>
                </a:lnTo>
                <a:lnTo>
                  <a:pt x="777" y="921"/>
                </a:lnTo>
                <a:lnTo>
                  <a:pt x="767" y="908"/>
                </a:lnTo>
                <a:lnTo>
                  <a:pt x="714" y="726"/>
                </a:lnTo>
                <a:lnTo>
                  <a:pt x="714" y="726"/>
                </a:lnTo>
                <a:lnTo>
                  <a:pt x="717" y="720"/>
                </a:lnTo>
                <a:lnTo>
                  <a:pt x="718" y="714"/>
                </a:lnTo>
                <a:lnTo>
                  <a:pt x="718" y="707"/>
                </a:lnTo>
                <a:lnTo>
                  <a:pt x="718" y="698"/>
                </a:lnTo>
                <a:lnTo>
                  <a:pt x="717" y="688"/>
                </a:lnTo>
                <a:lnTo>
                  <a:pt x="713" y="677"/>
                </a:lnTo>
                <a:lnTo>
                  <a:pt x="707" y="665"/>
                </a:lnTo>
                <a:lnTo>
                  <a:pt x="707" y="665"/>
                </a:lnTo>
                <a:lnTo>
                  <a:pt x="698" y="653"/>
                </a:lnTo>
                <a:lnTo>
                  <a:pt x="688" y="642"/>
                </a:lnTo>
                <a:lnTo>
                  <a:pt x="665" y="615"/>
                </a:lnTo>
                <a:lnTo>
                  <a:pt x="641" y="589"/>
                </a:lnTo>
                <a:lnTo>
                  <a:pt x="631" y="578"/>
                </a:lnTo>
                <a:lnTo>
                  <a:pt x="622" y="564"/>
                </a:lnTo>
                <a:lnTo>
                  <a:pt x="622" y="564"/>
                </a:lnTo>
                <a:lnTo>
                  <a:pt x="614" y="553"/>
                </a:lnTo>
                <a:lnTo>
                  <a:pt x="603" y="541"/>
                </a:lnTo>
                <a:lnTo>
                  <a:pt x="582" y="519"/>
                </a:lnTo>
                <a:lnTo>
                  <a:pt x="563" y="503"/>
                </a:lnTo>
                <a:lnTo>
                  <a:pt x="555" y="496"/>
                </a:lnTo>
                <a:lnTo>
                  <a:pt x="533" y="486"/>
                </a:lnTo>
                <a:lnTo>
                  <a:pt x="533" y="486"/>
                </a:lnTo>
                <a:lnTo>
                  <a:pt x="536" y="484"/>
                </a:lnTo>
                <a:lnTo>
                  <a:pt x="544" y="480"/>
                </a:lnTo>
                <a:lnTo>
                  <a:pt x="547" y="476"/>
                </a:lnTo>
                <a:lnTo>
                  <a:pt x="549" y="471"/>
                </a:lnTo>
                <a:lnTo>
                  <a:pt x="552" y="467"/>
                </a:lnTo>
                <a:lnTo>
                  <a:pt x="552" y="459"/>
                </a:lnTo>
                <a:lnTo>
                  <a:pt x="552" y="459"/>
                </a:lnTo>
                <a:lnTo>
                  <a:pt x="551" y="446"/>
                </a:lnTo>
                <a:lnTo>
                  <a:pt x="549" y="433"/>
                </a:lnTo>
                <a:lnTo>
                  <a:pt x="547" y="419"/>
                </a:lnTo>
                <a:lnTo>
                  <a:pt x="545" y="403"/>
                </a:lnTo>
                <a:lnTo>
                  <a:pt x="545" y="403"/>
                </a:lnTo>
                <a:lnTo>
                  <a:pt x="544" y="388"/>
                </a:lnTo>
                <a:lnTo>
                  <a:pt x="541" y="379"/>
                </a:lnTo>
                <a:lnTo>
                  <a:pt x="538" y="373"/>
                </a:lnTo>
                <a:lnTo>
                  <a:pt x="532" y="369"/>
                </a:lnTo>
                <a:lnTo>
                  <a:pt x="532" y="369"/>
                </a:lnTo>
                <a:lnTo>
                  <a:pt x="525" y="365"/>
                </a:lnTo>
                <a:lnTo>
                  <a:pt x="515" y="360"/>
                </a:lnTo>
                <a:lnTo>
                  <a:pt x="504" y="356"/>
                </a:lnTo>
                <a:lnTo>
                  <a:pt x="494" y="355"/>
                </a:lnTo>
                <a:lnTo>
                  <a:pt x="494" y="355"/>
                </a:lnTo>
                <a:lnTo>
                  <a:pt x="475" y="355"/>
                </a:lnTo>
                <a:lnTo>
                  <a:pt x="458" y="357"/>
                </a:lnTo>
                <a:lnTo>
                  <a:pt x="458" y="357"/>
                </a:lnTo>
                <a:lnTo>
                  <a:pt x="439" y="363"/>
                </a:lnTo>
                <a:lnTo>
                  <a:pt x="430" y="365"/>
                </a:lnTo>
                <a:lnTo>
                  <a:pt x="427" y="365"/>
                </a:lnTo>
                <a:lnTo>
                  <a:pt x="424" y="365"/>
                </a:lnTo>
                <a:lnTo>
                  <a:pt x="424" y="365"/>
                </a:lnTo>
                <a:lnTo>
                  <a:pt x="423" y="363"/>
                </a:lnTo>
                <a:lnTo>
                  <a:pt x="426" y="362"/>
                </a:lnTo>
                <a:lnTo>
                  <a:pt x="436" y="357"/>
                </a:lnTo>
                <a:lnTo>
                  <a:pt x="443" y="355"/>
                </a:lnTo>
                <a:lnTo>
                  <a:pt x="449" y="349"/>
                </a:lnTo>
                <a:lnTo>
                  <a:pt x="455" y="340"/>
                </a:lnTo>
                <a:lnTo>
                  <a:pt x="461" y="330"/>
                </a:lnTo>
                <a:lnTo>
                  <a:pt x="461" y="330"/>
                </a:lnTo>
                <a:lnTo>
                  <a:pt x="468" y="304"/>
                </a:lnTo>
                <a:lnTo>
                  <a:pt x="472" y="279"/>
                </a:lnTo>
                <a:lnTo>
                  <a:pt x="472" y="267"/>
                </a:lnTo>
                <a:lnTo>
                  <a:pt x="472" y="255"/>
                </a:lnTo>
                <a:lnTo>
                  <a:pt x="471" y="244"/>
                </a:lnTo>
                <a:lnTo>
                  <a:pt x="468" y="234"/>
                </a:lnTo>
                <a:lnTo>
                  <a:pt x="468" y="234"/>
                </a:lnTo>
                <a:lnTo>
                  <a:pt x="465" y="223"/>
                </a:lnTo>
                <a:lnTo>
                  <a:pt x="459" y="213"/>
                </a:lnTo>
                <a:lnTo>
                  <a:pt x="448" y="194"/>
                </a:lnTo>
                <a:lnTo>
                  <a:pt x="436" y="178"/>
                </a:lnTo>
                <a:lnTo>
                  <a:pt x="430" y="169"/>
                </a:lnTo>
                <a:lnTo>
                  <a:pt x="430" y="169"/>
                </a:lnTo>
                <a:lnTo>
                  <a:pt x="415" y="146"/>
                </a:lnTo>
                <a:lnTo>
                  <a:pt x="402" y="126"/>
                </a:lnTo>
                <a:lnTo>
                  <a:pt x="402" y="126"/>
                </a:lnTo>
                <a:lnTo>
                  <a:pt x="405" y="123"/>
                </a:lnTo>
                <a:lnTo>
                  <a:pt x="411" y="116"/>
                </a:lnTo>
                <a:lnTo>
                  <a:pt x="413" y="110"/>
                </a:lnTo>
                <a:lnTo>
                  <a:pt x="414" y="105"/>
                </a:lnTo>
                <a:lnTo>
                  <a:pt x="414" y="101"/>
                </a:lnTo>
                <a:lnTo>
                  <a:pt x="411" y="97"/>
                </a:lnTo>
                <a:lnTo>
                  <a:pt x="411" y="97"/>
                </a:lnTo>
                <a:lnTo>
                  <a:pt x="402" y="91"/>
                </a:lnTo>
                <a:lnTo>
                  <a:pt x="391" y="85"/>
                </a:lnTo>
                <a:lnTo>
                  <a:pt x="372" y="79"/>
                </a:lnTo>
                <a:lnTo>
                  <a:pt x="372" y="79"/>
                </a:lnTo>
                <a:lnTo>
                  <a:pt x="364" y="75"/>
                </a:lnTo>
                <a:lnTo>
                  <a:pt x="360" y="69"/>
                </a:lnTo>
                <a:lnTo>
                  <a:pt x="353" y="56"/>
                </a:lnTo>
                <a:lnTo>
                  <a:pt x="353" y="56"/>
                </a:lnTo>
                <a:lnTo>
                  <a:pt x="350" y="47"/>
                </a:lnTo>
                <a:lnTo>
                  <a:pt x="347" y="38"/>
                </a:lnTo>
                <a:lnTo>
                  <a:pt x="346" y="35"/>
                </a:lnTo>
                <a:lnTo>
                  <a:pt x="344" y="33"/>
                </a:lnTo>
                <a:lnTo>
                  <a:pt x="341" y="33"/>
                </a:lnTo>
                <a:lnTo>
                  <a:pt x="337" y="34"/>
                </a:lnTo>
                <a:lnTo>
                  <a:pt x="337" y="34"/>
                </a:lnTo>
                <a:lnTo>
                  <a:pt x="332" y="38"/>
                </a:lnTo>
                <a:lnTo>
                  <a:pt x="328" y="44"/>
                </a:lnTo>
                <a:lnTo>
                  <a:pt x="322" y="53"/>
                </a:lnTo>
                <a:lnTo>
                  <a:pt x="319" y="57"/>
                </a:lnTo>
                <a:lnTo>
                  <a:pt x="316" y="59"/>
                </a:lnTo>
                <a:lnTo>
                  <a:pt x="315" y="59"/>
                </a:lnTo>
                <a:lnTo>
                  <a:pt x="312" y="56"/>
                </a:lnTo>
                <a:lnTo>
                  <a:pt x="312" y="56"/>
                </a:lnTo>
                <a:lnTo>
                  <a:pt x="309" y="46"/>
                </a:lnTo>
                <a:lnTo>
                  <a:pt x="305" y="38"/>
                </a:lnTo>
                <a:lnTo>
                  <a:pt x="300" y="34"/>
                </a:lnTo>
                <a:lnTo>
                  <a:pt x="297" y="33"/>
                </a:lnTo>
                <a:lnTo>
                  <a:pt x="295" y="33"/>
                </a:lnTo>
                <a:lnTo>
                  <a:pt x="295" y="33"/>
                </a:lnTo>
                <a:lnTo>
                  <a:pt x="293" y="33"/>
                </a:lnTo>
                <a:lnTo>
                  <a:pt x="290" y="30"/>
                </a:lnTo>
                <a:lnTo>
                  <a:pt x="286" y="22"/>
                </a:lnTo>
                <a:lnTo>
                  <a:pt x="280" y="14"/>
                </a:lnTo>
                <a:lnTo>
                  <a:pt x="277" y="9"/>
                </a:lnTo>
                <a:lnTo>
                  <a:pt x="273" y="8"/>
                </a:lnTo>
                <a:lnTo>
                  <a:pt x="273" y="8"/>
                </a:lnTo>
                <a:lnTo>
                  <a:pt x="265" y="5"/>
                </a:lnTo>
                <a:lnTo>
                  <a:pt x="260" y="0"/>
                </a:lnTo>
                <a:lnTo>
                  <a:pt x="258" y="0"/>
                </a:lnTo>
                <a:lnTo>
                  <a:pt x="255" y="0"/>
                </a:lnTo>
                <a:lnTo>
                  <a:pt x="252" y="3"/>
                </a:lnTo>
                <a:lnTo>
                  <a:pt x="249" y="8"/>
                </a:lnTo>
                <a:lnTo>
                  <a:pt x="249" y="8"/>
                </a:lnTo>
                <a:lnTo>
                  <a:pt x="233" y="30"/>
                </a:lnTo>
                <a:lnTo>
                  <a:pt x="225" y="40"/>
                </a:lnTo>
                <a:lnTo>
                  <a:pt x="225" y="4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Freeform 24"/>
          <p:cNvSpPr>
            <a:spLocks/>
          </p:cNvSpPr>
          <p:nvPr/>
        </p:nvSpPr>
        <p:spPr bwMode="auto">
          <a:xfrm>
            <a:off x="903825" y="816256"/>
            <a:ext cx="598487" cy="1684338"/>
          </a:xfrm>
          <a:custGeom>
            <a:avLst/>
            <a:gdLst>
              <a:gd name="T0" fmla="*/ 401 w 753"/>
              <a:gd name="T1" fmla="*/ 49 h 2123"/>
              <a:gd name="T2" fmla="*/ 378 w 753"/>
              <a:gd name="T3" fmla="*/ 119 h 2123"/>
              <a:gd name="T4" fmla="*/ 373 w 753"/>
              <a:gd name="T5" fmla="*/ 178 h 2123"/>
              <a:gd name="T6" fmla="*/ 401 w 753"/>
              <a:gd name="T7" fmla="*/ 240 h 2123"/>
              <a:gd name="T8" fmla="*/ 341 w 753"/>
              <a:gd name="T9" fmla="*/ 344 h 2123"/>
              <a:gd name="T10" fmla="*/ 266 w 753"/>
              <a:gd name="T11" fmla="*/ 370 h 2123"/>
              <a:gd name="T12" fmla="*/ 209 w 753"/>
              <a:gd name="T13" fmla="*/ 442 h 2123"/>
              <a:gd name="T14" fmla="*/ 196 w 753"/>
              <a:gd name="T15" fmla="*/ 526 h 2123"/>
              <a:gd name="T16" fmla="*/ 201 w 753"/>
              <a:gd name="T17" fmla="*/ 667 h 2123"/>
              <a:gd name="T18" fmla="*/ 199 w 753"/>
              <a:gd name="T19" fmla="*/ 761 h 2123"/>
              <a:gd name="T20" fmla="*/ 225 w 753"/>
              <a:gd name="T21" fmla="*/ 836 h 2123"/>
              <a:gd name="T22" fmla="*/ 240 w 753"/>
              <a:gd name="T23" fmla="*/ 874 h 2123"/>
              <a:gd name="T24" fmla="*/ 235 w 753"/>
              <a:gd name="T25" fmla="*/ 960 h 2123"/>
              <a:gd name="T26" fmla="*/ 215 w 753"/>
              <a:gd name="T27" fmla="*/ 1191 h 2123"/>
              <a:gd name="T28" fmla="*/ 210 w 753"/>
              <a:gd name="T29" fmla="*/ 1313 h 2123"/>
              <a:gd name="T30" fmla="*/ 212 w 753"/>
              <a:gd name="T31" fmla="*/ 1479 h 2123"/>
              <a:gd name="T32" fmla="*/ 191 w 753"/>
              <a:gd name="T33" fmla="*/ 1573 h 2123"/>
              <a:gd name="T34" fmla="*/ 105 w 753"/>
              <a:gd name="T35" fmla="*/ 1720 h 2123"/>
              <a:gd name="T36" fmla="*/ 30 w 753"/>
              <a:gd name="T37" fmla="*/ 1975 h 2123"/>
              <a:gd name="T38" fmla="*/ 0 w 753"/>
              <a:gd name="T39" fmla="*/ 2090 h 2123"/>
              <a:gd name="T40" fmla="*/ 5 w 753"/>
              <a:gd name="T41" fmla="*/ 2117 h 2123"/>
              <a:gd name="T42" fmla="*/ 69 w 753"/>
              <a:gd name="T43" fmla="*/ 2119 h 2123"/>
              <a:gd name="T44" fmla="*/ 119 w 753"/>
              <a:gd name="T45" fmla="*/ 2099 h 2123"/>
              <a:gd name="T46" fmla="*/ 166 w 753"/>
              <a:gd name="T47" fmla="*/ 2038 h 2123"/>
              <a:gd name="T48" fmla="*/ 303 w 753"/>
              <a:gd name="T49" fmla="*/ 1690 h 2123"/>
              <a:gd name="T50" fmla="*/ 415 w 753"/>
              <a:gd name="T51" fmla="*/ 1493 h 2123"/>
              <a:gd name="T52" fmla="*/ 424 w 753"/>
              <a:gd name="T53" fmla="*/ 1458 h 2123"/>
              <a:gd name="T54" fmla="*/ 477 w 753"/>
              <a:gd name="T55" fmla="*/ 1327 h 2123"/>
              <a:gd name="T56" fmla="*/ 497 w 753"/>
              <a:gd name="T57" fmla="*/ 1305 h 2123"/>
              <a:gd name="T58" fmla="*/ 527 w 753"/>
              <a:gd name="T59" fmla="*/ 1371 h 2123"/>
              <a:gd name="T60" fmla="*/ 539 w 753"/>
              <a:gd name="T61" fmla="*/ 1477 h 2123"/>
              <a:gd name="T62" fmla="*/ 489 w 753"/>
              <a:gd name="T63" fmla="*/ 2028 h 2123"/>
              <a:gd name="T64" fmla="*/ 497 w 753"/>
              <a:gd name="T65" fmla="*/ 2085 h 2123"/>
              <a:gd name="T66" fmla="*/ 511 w 753"/>
              <a:gd name="T67" fmla="*/ 2107 h 2123"/>
              <a:gd name="T68" fmla="*/ 581 w 753"/>
              <a:gd name="T69" fmla="*/ 2118 h 2123"/>
              <a:gd name="T70" fmla="*/ 612 w 753"/>
              <a:gd name="T71" fmla="*/ 2097 h 2123"/>
              <a:gd name="T72" fmla="*/ 621 w 753"/>
              <a:gd name="T73" fmla="*/ 2044 h 2123"/>
              <a:gd name="T74" fmla="*/ 616 w 753"/>
              <a:gd name="T75" fmla="*/ 1911 h 2123"/>
              <a:gd name="T76" fmla="*/ 711 w 753"/>
              <a:gd name="T77" fmla="*/ 1706 h 2123"/>
              <a:gd name="T78" fmla="*/ 709 w 753"/>
              <a:gd name="T79" fmla="*/ 1567 h 2123"/>
              <a:gd name="T80" fmla="*/ 744 w 753"/>
              <a:gd name="T81" fmla="*/ 848 h 2123"/>
              <a:gd name="T82" fmla="*/ 748 w 753"/>
              <a:gd name="T83" fmla="*/ 684 h 2123"/>
              <a:gd name="T84" fmla="*/ 753 w 753"/>
              <a:gd name="T85" fmla="*/ 561 h 2123"/>
              <a:gd name="T86" fmla="*/ 744 w 753"/>
              <a:gd name="T87" fmla="*/ 472 h 2123"/>
              <a:gd name="T88" fmla="*/ 717 w 753"/>
              <a:gd name="T89" fmla="*/ 431 h 2123"/>
              <a:gd name="T90" fmla="*/ 572 w 753"/>
              <a:gd name="T91" fmla="*/ 353 h 2123"/>
              <a:gd name="T92" fmla="*/ 586 w 753"/>
              <a:gd name="T93" fmla="*/ 314 h 2123"/>
              <a:gd name="T94" fmla="*/ 608 w 753"/>
              <a:gd name="T95" fmla="*/ 276 h 2123"/>
              <a:gd name="T96" fmla="*/ 631 w 753"/>
              <a:gd name="T97" fmla="*/ 177 h 2123"/>
              <a:gd name="T98" fmla="*/ 599 w 753"/>
              <a:gd name="T99" fmla="*/ 59 h 2123"/>
              <a:gd name="T100" fmla="*/ 548 w 753"/>
              <a:gd name="T101" fmla="*/ 15 h 2123"/>
              <a:gd name="T102" fmla="*/ 487 w 753"/>
              <a:gd name="T103" fmla="*/ 2 h 2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53" h="2123">
                <a:moveTo>
                  <a:pt x="470" y="0"/>
                </a:moveTo>
                <a:lnTo>
                  <a:pt x="470" y="0"/>
                </a:lnTo>
                <a:lnTo>
                  <a:pt x="439" y="21"/>
                </a:lnTo>
                <a:lnTo>
                  <a:pt x="416" y="38"/>
                </a:lnTo>
                <a:lnTo>
                  <a:pt x="401" y="49"/>
                </a:lnTo>
                <a:lnTo>
                  <a:pt x="401" y="49"/>
                </a:lnTo>
                <a:lnTo>
                  <a:pt x="398" y="55"/>
                </a:lnTo>
                <a:lnTo>
                  <a:pt x="393" y="68"/>
                </a:lnTo>
                <a:lnTo>
                  <a:pt x="383" y="101"/>
                </a:lnTo>
                <a:lnTo>
                  <a:pt x="378" y="119"/>
                </a:lnTo>
                <a:lnTo>
                  <a:pt x="374" y="137"/>
                </a:lnTo>
                <a:lnTo>
                  <a:pt x="372" y="155"/>
                </a:lnTo>
                <a:lnTo>
                  <a:pt x="372" y="167"/>
                </a:lnTo>
                <a:lnTo>
                  <a:pt x="372" y="167"/>
                </a:lnTo>
                <a:lnTo>
                  <a:pt x="373" y="178"/>
                </a:lnTo>
                <a:lnTo>
                  <a:pt x="377" y="190"/>
                </a:lnTo>
                <a:lnTo>
                  <a:pt x="382" y="202"/>
                </a:lnTo>
                <a:lnTo>
                  <a:pt x="387" y="215"/>
                </a:lnTo>
                <a:lnTo>
                  <a:pt x="396" y="233"/>
                </a:lnTo>
                <a:lnTo>
                  <a:pt x="401" y="240"/>
                </a:lnTo>
                <a:lnTo>
                  <a:pt x="435" y="275"/>
                </a:lnTo>
                <a:lnTo>
                  <a:pt x="421" y="314"/>
                </a:lnTo>
                <a:lnTo>
                  <a:pt x="401" y="333"/>
                </a:lnTo>
                <a:lnTo>
                  <a:pt x="401" y="333"/>
                </a:lnTo>
                <a:lnTo>
                  <a:pt x="341" y="344"/>
                </a:lnTo>
                <a:lnTo>
                  <a:pt x="299" y="354"/>
                </a:lnTo>
                <a:lnTo>
                  <a:pt x="283" y="359"/>
                </a:lnTo>
                <a:lnTo>
                  <a:pt x="274" y="363"/>
                </a:lnTo>
                <a:lnTo>
                  <a:pt x="274" y="363"/>
                </a:lnTo>
                <a:lnTo>
                  <a:pt x="266" y="370"/>
                </a:lnTo>
                <a:lnTo>
                  <a:pt x="253" y="381"/>
                </a:lnTo>
                <a:lnTo>
                  <a:pt x="237" y="401"/>
                </a:lnTo>
                <a:lnTo>
                  <a:pt x="215" y="431"/>
                </a:lnTo>
                <a:lnTo>
                  <a:pt x="215" y="431"/>
                </a:lnTo>
                <a:lnTo>
                  <a:pt x="209" y="442"/>
                </a:lnTo>
                <a:lnTo>
                  <a:pt x="204" y="456"/>
                </a:lnTo>
                <a:lnTo>
                  <a:pt x="201" y="471"/>
                </a:lnTo>
                <a:lnTo>
                  <a:pt x="198" y="488"/>
                </a:lnTo>
                <a:lnTo>
                  <a:pt x="197" y="506"/>
                </a:lnTo>
                <a:lnTo>
                  <a:pt x="196" y="526"/>
                </a:lnTo>
                <a:lnTo>
                  <a:pt x="196" y="565"/>
                </a:lnTo>
                <a:lnTo>
                  <a:pt x="196" y="602"/>
                </a:lnTo>
                <a:lnTo>
                  <a:pt x="198" y="633"/>
                </a:lnTo>
                <a:lnTo>
                  <a:pt x="201" y="667"/>
                </a:lnTo>
                <a:lnTo>
                  <a:pt x="201" y="667"/>
                </a:lnTo>
                <a:lnTo>
                  <a:pt x="199" y="684"/>
                </a:lnTo>
                <a:lnTo>
                  <a:pt x="198" y="700"/>
                </a:lnTo>
                <a:lnTo>
                  <a:pt x="197" y="718"/>
                </a:lnTo>
                <a:lnTo>
                  <a:pt x="197" y="739"/>
                </a:lnTo>
                <a:lnTo>
                  <a:pt x="199" y="761"/>
                </a:lnTo>
                <a:lnTo>
                  <a:pt x="203" y="783"/>
                </a:lnTo>
                <a:lnTo>
                  <a:pt x="207" y="794"/>
                </a:lnTo>
                <a:lnTo>
                  <a:pt x="210" y="804"/>
                </a:lnTo>
                <a:lnTo>
                  <a:pt x="210" y="804"/>
                </a:lnTo>
                <a:lnTo>
                  <a:pt x="225" y="836"/>
                </a:lnTo>
                <a:lnTo>
                  <a:pt x="234" y="853"/>
                </a:lnTo>
                <a:lnTo>
                  <a:pt x="239" y="861"/>
                </a:lnTo>
                <a:lnTo>
                  <a:pt x="240" y="862"/>
                </a:lnTo>
                <a:lnTo>
                  <a:pt x="240" y="862"/>
                </a:lnTo>
                <a:lnTo>
                  <a:pt x="240" y="874"/>
                </a:lnTo>
                <a:lnTo>
                  <a:pt x="241" y="898"/>
                </a:lnTo>
                <a:lnTo>
                  <a:pt x="239" y="931"/>
                </a:lnTo>
                <a:lnTo>
                  <a:pt x="237" y="947"/>
                </a:lnTo>
                <a:lnTo>
                  <a:pt x="235" y="960"/>
                </a:lnTo>
                <a:lnTo>
                  <a:pt x="235" y="960"/>
                </a:lnTo>
                <a:lnTo>
                  <a:pt x="231" y="980"/>
                </a:lnTo>
                <a:lnTo>
                  <a:pt x="228" y="1011"/>
                </a:lnTo>
                <a:lnTo>
                  <a:pt x="221" y="1089"/>
                </a:lnTo>
                <a:lnTo>
                  <a:pt x="217" y="1164"/>
                </a:lnTo>
                <a:lnTo>
                  <a:pt x="215" y="1191"/>
                </a:lnTo>
                <a:lnTo>
                  <a:pt x="215" y="1205"/>
                </a:lnTo>
                <a:lnTo>
                  <a:pt x="215" y="1205"/>
                </a:lnTo>
                <a:lnTo>
                  <a:pt x="215" y="1230"/>
                </a:lnTo>
                <a:lnTo>
                  <a:pt x="213" y="1267"/>
                </a:lnTo>
                <a:lnTo>
                  <a:pt x="210" y="1313"/>
                </a:lnTo>
                <a:lnTo>
                  <a:pt x="230" y="1323"/>
                </a:lnTo>
                <a:lnTo>
                  <a:pt x="230" y="1323"/>
                </a:lnTo>
                <a:lnTo>
                  <a:pt x="226" y="1357"/>
                </a:lnTo>
                <a:lnTo>
                  <a:pt x="218" y="1434"/>
                </a:lnTo>
                <a:lnTo>
                  <a:pt x="212" y="1479"/>
                </a:lnTo>
                <a:lnTo>
                  <a:pt x="206" y="1519"/>
                </a:lnTo>
                <a:lnTo>
                  <a:pt x="198" y="1552"/>
                </a:lnTo>
                <a:lnTo>
                  <a:pt x="195" y="1564"/>
                </a:lnTo>
                <a:lnTo>
                  <a:pt x="191" y="1573"/>
                </a:lnTo>
                <a:lnTo>
                  <a:pt x="191" y="1573"/>
                </a:lnTo>
                <a:lnTo>
                  <a:pt x="149" y="1645"/>
                </a:lnTo>
                <a:lnTo>
                  <a:pt x="127" y="1682"/>
                </a:lnTo>
                <a:lnTo>
                  <a:pt x="113" y="1705"/>
                </a:lnTo>
                <a:lnTo>
                  <a:pt x="113" y="1705"/>
                </a:lnTo>
                <a:lnTo>
                  <a:pt x="105" y="1720"/>
                </a:lnTo>
                <a:lnTo>
                  <a:pt x="93" y="1749"/>
                </a:lnTo>
                <a:lnTo>
                  <a:pt x="64" y="1830"/>
                </a:lnTo>
                <a:lnTo>
                  <a:pt x="25" y="1940"/>
                </a:lnTo>
                <a:lnTo>
                  <a:pt x="30" y="1975"/>
                </a:lnTo>
                <a:lnTo>
                  <a:pt x="30" y="1975"/>
                </a:lnTo>
                <a:lnTo>
                  <a:pt x="23" y="1995"/>
                </a:lnTo>
                <a:lnTo>
                  <a:pt x="16" y="2016"/>
                </a:lnTo>
                <a:lnTo>
                  <a:pt x="10" y="2042"/>
                </a:lnTo>
                <a:lnTo>
                  <a:pt x="4" y="2066"/>
                </a:lnTo>
                <a:lnTo>
                  <a:pt x="0" y="2090"/>
                </a:lnTo>
                <a:lnTo>
                  <a:pt x="0" y="2099"/>
                </a:lnTo>
                <a:lnTo>
                  <a:pt x="0" y="2107"/>
                </a:lnTo>
                <a:lnTo>
                  <a:pt x="3" y="2113"/>
                </a:lnTo>
                <a:lnTo>
                  <a:pt x="5" y="2117"/>
                </a:lnTo>
                <a:lnTo>
                  <a:pt x="5" y="2117"/>
                </a:lnTo>
                <a:lnTo>
                  <a:pt x="14" y="2120"/>
                </a:lnTo>
                <a:lnTo>
                  <a:pt x="26" y="2122"/>
                </a:lnTo>
                <a:lnTo>
                  <a:pt x="39" y="2123"/>
                </a:lnTo>
                <a:lnTo>
                  <a:pt x="53" y="2122"/>
                </a:lnTo>
                <a:lnTo>
                  <a:pt x="69" y="2119"/>
                </a:lnTo>
                <a:lnTo>
                  <a:pt x="83" y="2117"/>
                </a:lnTo>
                <a:lnTo>
                  <a:pt x="97" y="2112"/>
                </a:lnTo>
                <a:lnTo>
                  <a:pt x="108" y="2107"/>
                </a:lnTo>
                <a:lnTo>
                  <a:pt x="108" y="2107"/>
                </a:lnTo>
                <a:lnTo>
                  <a:pt x="119" y="2099"/>
                </a:lnTo>
                <a:lnTo>
                  <a:pt x="129" y="2090"/>
                </a:lnTo>
                <a:lnTo>
                  <a:pt x="138" y="2079"/>
                </a:lnTo>
                <a:lnTo>
                  <a:pt x="148" y="2066"/>
                </a:lnTo>
                <a:lnTo>
                  <a:pt x="162" y="2047"/>
                </a:lnTo>
                <a:lnTo>
                  <a:pt x="166" y="2038"/>
                </a:lnTo>
                <a:lnTo>
                  <a:pt x="147" y="1999"/>
                </a:lnTo>
                <a:lnTo>
                  <a:pt x="171" y="1940"/>
                </a:lnTo>
                <a:lnTo>
                  <a:pt x="206" y="1940"/>
                </a:lnTo>
                <a:lnTo>
                  <a:pt x="303" y="1690"/>
                </a:lnTo>
                <a:lnTo>
                  <a:pt x="303" y="1690"/>
                </a:lnTo>
                <a:lnTo>
                  <a:pt x="322" y="1661"/>
                </a:lnTo>
                <a:lnTo>
                  <a:pt x="362" y="1595"/>
                </a:lnTo>
                <a:lnTo>
                  <a:pt x="383" y="1557"/>
                </a:lnTo>
                <a:lnTo>
                  <a:pt x="401" y="1523"/>
                </a:lnTo>
                <a:lnTo>
                  <a:pt x="415" y="1493"/>
                </a:lnTo>
                <a:lnTo>
                  <a:pt x="420" y="1482"/>
                </a:lnTo>
                <a:lnTo>
                  <a:pt x="421" y="1475"/>
                </a:lnTo>
                <a:lnTo>
                  <a:pt x="421" y="1475"/>
                </a:lnTo>
                <a:lnTo>
                  <a:pt x="422" y="1468"/>
                </a:lnTo>
                <a:lnTo>
                  <a:pt x="424" y="1458"/>
                </a:lnTo>
                <a:lnTo>
                  <a:pt x="431" y="1434"/>
                </a:lnTo>
                <a:lnTo>
                  <a:pt x="442" y="1406"/>
                </a:lnTo>
                <a:lnTo>
                  <a:pt x="453" y="1377"/>
                </a:lnTo>
                <a:lnTo>
                  <a:pt x="466" y="1350"/>
                </a:lnTo>
                <a:lnTo>
                  <a:pt x="477" y="1327"/>
                </a:lnTo>
                <a:lnTo>
                  <a:pt x="487" y="1310"/>
                </a:lnTo>
                <a:lnTo>
                  <a:pt x="492" y="1305"/>
                </a:lnTo>
                <a:lnTo>
                  <a:pt x="494" y="1303"/>
                </a:lnTo>
                <a:lnTo>
                  <a:pt x="494" y="1303"/>
                </a:lnTo>
                <a:lnTo>
                  <a:pt x="497" y="1305"/>
                </a:lnTo>
                <a:lnTo>
                  <a:pt x="500" y="1307"/>
                </a:lnTo>
                <a:lnTo>
                  <a:pt x="506" y="1317"/>
                </a:lnTo>
                <a:lnTo>
                  <a:pt x="514" y="1333"/>
                </a:lnTo>
                <a:lnTo>
                  <a:pt x="521" y="1351"/>
                </a:lnTo>
                <a:lnTo>
                  <a:pt x="527" y="1371"/>
                </a:lnTo>
                <a:lnTo>
                  <a:pt x="532" y="1390"/>
                </a:lnTo>
                <a:lnTo>
                  <a:pt x="537" y="1407"/>
                </a:lnTo>
                <a:lnTo>
                  <a:pt x="538" y="1421"/>
                </a:lnTo>
                <a:lnTo>
                  <a:pt x="538" y="1421"/>
                </a:lnTo>
                <a:lnTo>
                  <a:pt x="539" y="1477"/>
                </a:lnTo>
                <a:lnTo>
                  <a:pt x="541" y="1574"/>
                </a:lnTo>
                <a:lnTo>
                  <a:pt x="543" y="1705"/>
                </a:lnTo>
                <a:lnTo>
                  <a:pt x="519" y="1901"/>
                </a:lnTo>
                <a:lnTo>
                  <a:pt x="528" y="1945"/>
                </a:lnTo>
                <a:lnTo>
                  <a:pt x="489" y="2028"/>
                </a:lnTo>
                <a:lnTo>
                  <a:pt x="489" y="2028"/>
                </a:lnTo>
                <a:lnTo>
                  <a:pt x="489" y="2038"/>
                </a:lnTo>
                <a:lnTo>
                  <a:pt x="492" y="2060"/>
                </a:lnTo>
                <a:lnTo>
                  <a:pt x="494" y="2073"/>
                </a:lnTo>
                <a:lnTo>
                  <a:pt x="497" y="2085"/>
                </a:lnTo>
                <a:lnTo>
                  <a:pt x="499" y="2095"/>
                </a:lnTo>
                <a:lnTo>
                  <a:pt x="501" y="2099"/>
                </a:lnTo>
                <a:lnTo>
                  <a:pt x="504" y="2102"/>
                </a:lnTo>
                <a:lnTo>
                  <a:pt x="504" y="2102"/>
                </a:lnTo>
                <a:lnTo>
                  <a:pt x="511" y="2107"/>
                </a:lnTo>
                <a:lnTo>
                  <a:pt x="524" y="2112"/>
                </a:lnTo>
                <a:lnTo>
                  <a:pt x="538" y="2117"/>
                </a:lnTo>
                <a:lnTo>
                  <a:pt x="555" y="2119"/>
                </a:lnTo>
                <a:lnTo>
                  <a:pt x="572" y="2119"/>
                </a:lnTo>
                <a:lnTo>
                  <a:pt x="581" y="2118"/>
                </a:lnTo>
                <a:lnTo>
                  <a:pt x="588" y="2115"/>
                </a:lnTo>
                <a:lnTo>
                  <a:pt x="596" y="2113"/>
                </a:lnTo>
                <a:lnTo>
                  <a:pt x="602" y="2108"/>
                </a:lnTo>
                <a:lnTo>
                  <a:pt x="607" y="2103"/>
                </a:lnTo>
                <a:lnTo>
                  <a:pt x="612" y="2097"/>
                </a:lnTo>
                <a:lnTo>
                  <a:pt x="612" y="2097"/>
                </a:lnTo>
                <a:lnTo>
                  <a:pt x="615" y="2090"/>
                </a:lnTo>
                <a:lnTo>
                  <a:pt x="618" y="2081"/>
                </a:lnTo>
                <a:lnTo>
                  <a:pt x="620" y="2064"/>
                </a:lnTo>
                <a:lnTo>
                  <a:pt x="621" y="2044"/>
                </a:lnTo>
                <a:lnTo>
                  <a:pt x="621" y="2026"/>
                </a:lnTo>
                <a:lnTo>
                  <a:pt x="620" y="2010"/>
                </a:lnTo>
                <a:lnTo>
                  <a:pt x="619" y="1997"/>
                </a:lnTo>
                <a:lnTo>
                  <a:pt x="616" y="1984"/>
                </a:lnTo>
                <a:lnTo>
                  <a:pt x="616" y="1911"/>
                </a:lnTo>
                <a:lnTo>
                  <a:pt x="651" y="1901"/>
                </a:lnTo>
                <a:lnTo>
                  <a:pt x="651" y="1901"/>
                </a:lnTo>
                <a:lnTo>
                  <a:pt x="682" y="1804"/>
                </a:lnTo>
                <a:lnTo>
                  <a:pt x="703" y="1733"/>
                </a:lnTo>
                <a:lnTo>
                  <a:pt x="711" y="1706"/>
                </a:lnTo>
                <a:lnTo>
                  <a:pt x="714" y="1690"/>
                </a:lnTo>
                <a:lnTo>
                  <a:pt x="714" y="1690"/>
                </a:lnTo>
                <a:lnTo>
                  <a:pt x="714" y="1674"/>
                </a:lnTo>
                <a:lnTo>
                  <a:pt x="713" y="1645"/>
                </a:lnTo>
                <a:lnTo>
                  <a:pt x="709" y="1567"/>
                </a:lnTo>
                <a:lnTo>
                  <a:pt x="704" y="1460"/>
                </a:lnTo>
                <a:lnTo>
                  <a:pt x="734" y="1338"/>
                </a:lnTo>
                <a:lnTo>
                  <a:pt x="734" y="1289"/>
                </a:lnTo>
                <a:lnTo>
                  <a:pt x="753" y="1274"/>
                </a:lnTo>
                <a:lnTo>
                  <a:pt x="744" y="848"/>
                </a:lnTo>
                <a:lnTo>
                  <a:pt x="734" y="760"/>
                </a:lnTo>
                <a:lnTo>
                  <a:pt x="734" y="760"/>
                </a:lnTo>
                <a:lnTo>
                  <a:pt x="737" y="745"/>
                </a:lnTo>
                <a:lnTo>
                  <a:pt x="744" y="707"/>
                </a:lnTo>
                <a:lnTo>
                  <a:pt x="748" y="684"/>
                </a:lnTo>
                <a:lnTo>
                  <a:pt x="751" y="658"/>
                </a:lnTo>
                <a:lnTo>
                  <a:pt x="753" y="632"/>
                </a:lnTo>
                <a:lnTo>
                  <a:pt x="753" y="608"/>
                </a:lnTo>
                <a:lnTo>
                  <a:pt x="753" y="608"/>
                </a:lnTo>
                <a:lnTo>
                  <a:pt x="753" y="561"/>
                </a:lnTo>
                <a:lnTo>
                  <a:pt x="753" y="540"/>
                </a:lnTo>
                <a:lnTo>
                  <a:pt x="753" y="520"/>
                </a:lnTo>
                <a:lnTo>
                  <a:pt x="751" y="499"/>
                </a:lnTo>
                <a:lnTo>
                  <a:pt x="746" y="480"/>
                </a:lnTo>
                <a:lnTo>
                  <a:pt x="744" y="472"/>
                </a:lnTo>
                <a:lnTo>
                  <a:pt x="739" y="462"/>
                </a:lnTo>
                <a:lnTo>
                  <a:pt x="735" y="455"/>
                </a:lnTo>
                <a:lnTo>
                  <a:pt x="729" y="446"/>
                </a:lnTo>
                <a:lnTo>
                  <a:pt x="729" y="446"/>
                </a:lnTo>
                <a:lnTo>
                  <a:pt x="717" y="431"/>
                </a:lnTo>
                <a:lnTo>
                  <a:pt x="706" y="418"/>
                </a:lnTo>
                <a:lnTo>
                  <a:pt x="685" y="398"/>
                </a:lnTo>
                <a:lnTo>
                  <a:pt x="670" y="386"/>
                </a:lnTo>
                <a:lnTo>
                  <a:pt x="665" y="382"/>
                </a:lnTo>
                <a:lnTo>
                  <a:pt x="572" y="353"/>
                </a:lnTo>
                <a:lnTo>
                  <a:pt x="572" y="324"/>
                </a:lnTo>
                <a:lnTo>
                  <a:pt x="572" y="324"/>
                </a:lnTo>
                <a:lnTo>
                  <a:pt x="575" y="322"/>
                </a:lnTo>
                <a:lnTo>
                  <a:pt x="581" y="319"/>
                </a:lnTo>
                <a:lnTo>
                  <a:pt x="586" y="314"/>
                </a:lnTo>
                <a:lnTo>
                  <a:pt x="591" y="308"/>
                </a:lnTo>
                <a:lnTo>
                  <a:pt x="596" y="300"/>
                </a:lnTo>
                <a:lnTo>
                  <a:pt x="602" y="289"/>
                </a:lnTo>
                <a:lnTo>
                  <a:pt x="602" y="289"/>
                </a:lnTo>
                <a:lnTo>
                  <a:pt x="608" y="276"/>
                </a:lnTo>
                <a:lnTo>
                  <a:pt x="613" y="259"/>
                </a:lnTo>
                <a:lnTo>
                  <a:pt x="623" y="221"/>
                </a:lnTo>
                <a:lnTo>
                  <a:pt x="629" y="190"/>
                </a:lnTo>
                <a:lnTo>
                  <a:pt x="631" y="177"/>
                </a:lnTo>
                <a:lnTo>
                  <a:pt x="631" y="177"/>
                </a:lnTo>
                <a:lnTo>
                  <a:pt x="624" y="131"/>
                </a:lnTo>
                <a:lnTo>
                  <a:pt x="616" y="84"/>
                </a:lnTo>
                <a:lnTo>
                  <a:pt x="616" y="84"/>
                </a:lnTo>
                <a:lnTo>
                  <a:pt x="612" y="75"/>
                </a:lnTo>
                <a:lnTo>
                  <a:pt x="599" y="59"/>
                </a:lnTo>
                <a:lnTo>
                  <a:pt x="585" y="42"/>
                </a:lnTo>
                <a:lnTo>
                  <a:pt x="572" y="30"/>
                </a:lnTo>
                <a:lnTo>
                  <a:pt x="572" y="30"/>
                </a:lnTo>
                <a:lnTo>
                  <a:pt x="561" y="21"/>
                </a:lnTo>
                <a:lnTo>
                  <a:pt x="548" y="15"/>
                </a:lnTo>
                <a:lnTo>
                  <a:pt x="535" y="9"/>
                </a:lnTo>
                <a:lnTo>
                  <a:pt x="519" y="5"/>
                </a:lnTo>
                <a:lnTo>
                  <a:pt x="519" y="5"/>
                </a:lnTo>
                <a:lnTo>
                  <a:pt x="503" y="3"/>
                </a:lnTo>
                <a:lnTo>
                  <a:pt x="487" y="2"/>
                </a:lnTo>
                <a:lnTo>
                  <a:pt x="470" y="0"/>
                </a:lnTo>
                <a:lnTo>
                  <a:pt x="470" y="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32"/>
          <p:cNvSpPr>
            <a:spLocks noEditPoints="1"/>
          </p:cNvSpPr>
          <p:nvPr/>
        </p:nvSpPr>
        <p:spPr bwMode="auto">
          <a:xfrm>
            <a:off x="4763261" y="798160"/>
            <a:ext cx="508000" cy="1644650"/>
          </a:xfrm>
          <a:custGeom>
            <a:avLst/>
            <a:gdLst>
              <a:gd name="T0" fmla="*/ 243 w 639"/>
              <a:gd name="T1" fmla="*/ 3 h 2071"/>
              <a:gd name="T2" fmla="*/ 167 w 639"/>
              <a:gd name="T3" fmla="*/ 90 h 2071"/>
              <a:gd name="T4" fmla="*/ 134 w 639"/>
              <a:gd name="T5" fmla="*/ 172 h 2071"/>
              <a:gd name="T6" fmla="*/ 137 w 639"/>
              <a:gd name="T7" fmla="*/ 187 h 2071"/>
              <a:gd name="T8" fmla="*/ 155 w 639"/>
              <a:gd name="T9" fmla="*/ 230 h 2071"/>
              <a:gd name="T10" fmla="*/ 176 w 639"/>
              <a:gd name="T11" fmla="*/ 246 h 2071"/>
              <a:gd name="T12" fmla="*/ 216 w 639"/>
              <a:gd name="T13" fmla="*/ 306 h 2071"/>
              <a:gd name="T14" fmla="*/ 221 w 639"/>
              <a:gd name="T15" fmla="*/ 340 h 2071"/>
              <a:gd name="T16" fmla="*/ 169 w 639"/>
              <a:gd name="T17" fmla="*/ 361 h 2071"/>
              <a:gd name="T18" fmla="*/ 115 w 639"/>
              <a:gd name="T19" fmla="*/ 389 h 2071"/>
              <a:gd name="T20" fmla="*/ 71 w 639"/>
              <a:gd name="T21" fmla="*/ 463 h 2071"/>
              <a:gd name="T22" fmla="*/ 16 w 639"/>
              <a:gd name="T23" fmla="*/ 605 h 2071"/>
              <a:gd name="T24" fmla="*/ 65 w 639"/>
              <a:gd name="T25" fmla="*/ 688 h 2071"/>
              <a:gd name="T26" fmla="*/ 84 w 639"/>
              <a:gd name="T27" fmla="*/ 869 h 2071"/>
              <a:gd name="T28" fmla="*/ 60 w 639"/>
              <a:gd name="T29" fmla="*/ 1016 h 2071"/>
              <a:gd name="T30" fmla="*/ 71 w 639"/>
              <a:gd name="T31" fmla="*/ 1179 h 2071"/>
              <a:gd name="T32" fmla="*/ 62 w 639"/>
              <a:gd name="T33" fmla="*/ 1322 h 2071"/>
              <a:gd name="T34" fmla="*/ 67 w 639"/>
              <a:gd name="T35" fmla="*/ 1547 h 2071"/>
              <a:gd name="T36" fmla="*/ 26 w 639"/>
              <a:gd name="T37" fmla="*/ 1756 h 2071"/>
              <a:gd name="T38" fmla="*/ 77 w 639"/>
              <a:gd name="T39" fmla="*/ 1779 h 2071"/>
              <a:gd name="T40" fmla="*/ 148 w 639"/>
              <a:gd name="T41" fmla="*/ 1795 h 2071"/>
              <a:gd name="T42" fmla="*/ 137 w 639"/>
              <a:gd name="T43" fmla="*/ 1985 h 2071"/>
              <a:gd name="T44" fmla="*/ 84 w 639"/>
              <a:gd name="T45" fmla="*/ 2025 h 2071"/>
              <a:gd name="T46" fmla="*/ 88 w 639"/>
              <a:gd name="T47" fmla="*/ 2062 h 2071"/>
              <a:gd name="T48" fmla="*/ 185 w 639"/>
              <a:gd name="T49" fmla="*/ 2061 h 2071"/>
              <a:gd name="T50" fmla="*/ 265 w 639"/>
              <a:gd name="T51" fmla="*/ 2050 h 2071"/>
              <a:gd name="T52" fmla="*/ 290 w 639"/>
              <a:gd name="T53" fmla="*/ 2045 h 2071"/>
              <a:gd name="T54" fmla="*/ 280 w 639"/>
              <a:gd name="T55" fmla="*/ 1986 h 2071"/>
              <a:gd name="T56" fmla="*/ 260 w 639"/>
              <a:gd name="T57" fmla="*/ 1947 h 2071"/>
              <a:gd name="T58" fmla="*/ 251 w 639"/>
              <a:gd name="T59" fmla="*/ 1790 h 2071"/>
              <a:gd name="T60" fmla="*/ 304 w 639"/>
              <a:gd name="T61" fmla="*/ 1741 h 2071"/>
              <a:gd name="T62" fmla="*/ 312 w 639"/>
              <a:gd name="T63" fmla="*/ 1807 h 2071"/>
              <a:gd name="T64" fmla="*/ 392 w 639"/>
              <a:gd name="T65" fmla="*/ 1918 h 2071"/>
              <a:gd name="T66" fmla="*/ 357 w 639"/>
              <a:gd name="T67" fmla="*/ 1968 h 2071"/>
              <a:gd name="T68" fmla="*/ 314 w 639"/>
              <a:gd name="T69" fmla="*/ 2016 h 2071"/>
              <a:gd name="T70" fmla="*/ 317 w 639"/>
              <a:gd name="T71" fmla="*/ 2040 h 2071"/>
              <a:gd name="T72" fmla="*/ 358 w 639"/>
              <a:gd name="T73" fmla="*/ 2050 h 2071"/>
              <a:gd name="T74" fmla="*/ 500 w 639"/>
              <a:gd name="T75" fmla="*/ 2040 h 2071"/>
              <a:gd name="T76" fmla="*/ 481 w 639"/>
              <a:gd name="T77" fmla="*/ 1972 h 2071"/>
              <a:gd name="T78" fmla="*/ 512 w 639"/>
              <a:gd name="T79" fmla="*/ 1795 h 2071"/>
              <a:gd name="T80" fmla="*/ 533 w 639"/>
              <a:gd name="T81" fmla="*/ 1754 h 2071"/>
              <a:gd name="T82" fmla="*/ 521 w 639"/>
              <a:gd name="T83" fmla="*/ 1520 h 2071"/>
              <a:gd name="T84" fmla="*/ 632 w 639"/>
              <a:gd name="T85" fmla="*/ 1472 h 2071"/>
              <a:gd name="T86" fmla="*/ 633 w 639"/>
              <a:gd name="T87" fmla="*/ 1359 h 2071"/>
              <a:gd name="T88" fmla="*/ 632 w 639"/>
              <a:gd name="T89" fmla="*/ 1291 h 2071"/>
              <a:gd name="T90" fmla="*/ 617 w 639"/>
              <a:gd name="T91" fmla="*/ 1193 h 2071"/>
              <a:gd name="T92" fmla="*/ 549 w 639"/>
              <a:gd name="T93" fmla="*/ 1198 h 2071"/>
              <a:gd name="T94" fmla="*/ 525 w 639"/>
              <a:gd name="T95" fmla="*/ 1080 h 2071"/>
              <a:gd name="T96" fmla="*/ 551 w 639"/>
              <a:gd name="T97" fmla="*/ 1062 h 2071"/>
              <a:gd name="T98" fmla="*/ 621 w 639"/>
              <a:gd name="T99" fmla="*/ 775 h 2071"/>
              <a:gd name="T100" fmla="*/ 617 w 639"/>
              <a:gd name="T101" fmla="*/ 644 h 2071"/>
              <a:gd name="T102" fmla="*/ 598 w 639"/>
              <a:gd name="T103" fmla="*/ 459 h 2071"/>
              <a:gd name="T104" fmla="*/ 520 w 639"/>
              <a:gd name="T105" fmla="*/ 359 h 2071"/>
              <a:gd name="T106" fmla="*/ 412 w 639"/>
              <a:gd name="T107" fmla="*/ 277 h 2071"/>
              <a:gd name="T108" fmla="*/ 434 w 639"/>
              <a:gd name="T109" fmla="*/ 219 h 2071"/>
              <a:gd name="T110" fmla="*/ 434 w 639"/>
              <a:gd name="T111" fmla="*/ 163 h 2071"/>
              <a:gd name="T112" fmla="*/ 439 w 639"/>
              <a:gd name="T113" fmla="*/ 148 h 2071"/>
              <a:gd name="T114" fmla="*/ 417 w 639"/>
              <a:gd name="T115" fmla="*/ 66 h 2071"/>
              <a:gd name="T116" fmla="*/ 367 w 639"/>
              <a:gd name="T117" fmla="*/ 25 h 2071"/>
              <a:gd name="T118" fmla="*/ 319 w 639"/>
              <a:gd name="T119" fmla="*/ 6 h 2071"/>
              <a:gd name="T120" fmla="*/ 510 w 639"/>
              <a:gd name="T121" fmla="*/ 1114 h 2071"/>
              <a:gd name="T122" fmla="*/ 529 w 639"/>
              <a:gd name="T123" fmla="*/ 1164 h 2071"/>
              <a:gd name="T124" fmla="*/ 525 w 639"/>
              <a:gd name="T125" fmla="*/ 1207 h 20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39" h="2071">
                <a:moveTo>
                  <a:pt x="295" y="2"/>
                </a:moveTo>
                <a:lnTo>
                  <a:pt x="295" y="2"/>
                </a:lnTo>
                <a:lnTo>
                  <a:pt x="276" y="1"/>
                </a:lnTo>
                <a:lnTo>
                  <a:pt x="262" y="0"/>
                </a:lnTo>
                <a:lnTo>
                  <a:pt x="256" y="0"/>
                </a:lnTo>
                <a:lnTo>
                  <a:pt x="249" y="1"/>
                </a:lnTo>
                <a:lnTo>
                  <a:pt x="243" y="3"/>
                </a:lnTo>
                <a:lnTo>
                  <a:pt x="236" y="7"/>
                </a:lnTo>
                <a:lnTo>
                  <a:pt x="236" y="7"/>
                </a:lnTo>
                <a:lnTo>
                  <a:pt x="221" y="19"/>
                </a:lnTo>
                <a:lnTo>
                  <a:pt x="207" y="32"/>
                </a:lnTo>
                <a:lnTo>
                  <a:pt x="192" y="46"/>
                </a:lnTo>
                <a:lnTo>
                  <a:pt x="172" y="71"/>
                </a:lnTo>
                <a:lnTo>
                  <a:pt x="167" y="90"/>
                </a:lnTo>
                <a:lnTo>
                  <a:pt x="167" y="90"/>
                </a:lnTo>
                <a:lnTo>
                  <a:pt x="158" y="106"/>
                </a:lnTo>
                <a:lnTo>
                  <a:pt x="152" y="117"/>
                </a:lnTo>
                <a:lnTo>
                  <a:pt x="148" y="125"/>
                </a:lnTo>
                <a:lnTo>
                  <a:pt x="148" y="125"/>
                </a:lnTo>
                <a:lnTo>
                  <a:pt x="139" y="155"/>
                </a:lnTo>
                <a:lnTo>
                  <a:pt x="134" y="172"/>
                </a:lnTo>
                <a:lnTo>
                  <a:pt x="133" y="177"/>
                </a:lnTo>
                <a:lnTo>
                  <a:pt x="133" y="179"/>
                </a:lnTo>
                <a:lnTo>
                  <a:pt x="133" y="179"/>
                </a:lnTo>
                <a:lnTo>
                  <a:pt x="133" y="179"/>
                </a:lnTo>
                <a:lnTo>
                  <a:pt x="134" y="179"/>
                </a:lnTo>
                <a:lnTo>
                  <a:pt x="134" y="180"/>
                </a:lnTo>
                <a:lnTo>
                  <a:pt x="137" y="187"/>
                </a:lnTo>
                <a:lnTo>
                  <a:pt x="143" y="209"/>
                </a:lnTo>
                <a:lnTo>
                  <a:pt x="149" y="231"/>
                </a:lnTo>
                <a:lnTo>
                  <a:pt x="152" y="237"/>
                </a:lnTo>
                <a:lnTo>
                  <a:pt x="152" y="239"/>
                </a:lnTo>
                <a:lnTo>
                  <a:pt x="153" y="237"/>
                </a:lnTo>
                <a:lnTo>
                  <a:pt x="153" y="237"/>
                </a:lnTo>
                <a:lnTo>
                  <a:pt x="155" y="230"/>
                </a:lnTo>
                <a:lnTo>
                  <a:pt x="158" y="224"/>
                </a:lnTo>
                <a:lnTo>
                  <a:pt x="159" y="223"/>
                </a:lnTo>
                <a:lnTo>
                  <a:pt x="161" y="224"/>
                </a:lnTo>
                <a:lnTo>
                  <a:pt x="164" y="226"/>
                </a:lnTo>
                <a:lnTo>
                  <a:pt x="167" y="232"/>
                </a:lnTo>
                <a:lnTo>
                  <a:pt x="167" y="232"/>
                </a:lnTo>
                <a:lnTo>
                  <a:pt x="176" y="246"/>
                </a:lnTo>
                <a:lnTo>
                  <a:pt x="183" y="257"/>
                </a:lnTo>
                <a:lnTo>
                  <a:pt x="192" y="267"/>
                </a:lnTo>
                <a:lnTo>
                  <a:pt x="192" y="267"/>
                </a:lnTo>
                <a:lnTo>
                  <a:pt x="203" y="279"/>
                </a:lnTo>
                <a:lnTo>
                  <a:pt x="210" y="292"/>
                </a:lnTo>
                <a:lnTo>
                  <a:pt x="214" y="299"/>
                </a:lnTo>
                <a:lnTo>
                  <a:pt x="216" y="306"/>
                </a:lnTo>
                <a:lnTo>
                  <a:pt x="216" y="306"/>
                </a:lnTo>
                <a:lnTo>
                  <a:pt x="220" y="317"/>
                </a:lnTo>
                <a:lnTo>
                  <a:pt x="224" y="323"/>
                </a:lnTo>
                <a:lnTo>
                  <a:pt x="225" y="326"/>
                </a:lnTo>
                <a:lnTo>
                  <a:pt x="226" y="326"/>
                </a:lnTo>
                <a:lnTo>
                  <a:pt x="221" y="340"/>
                </a:lnTo>
                <a:lnTo>
                  <a:pt x="221" y="340"/>
                </a:lnTo>
                <a:lnTo>
                  <a:pt x="210" y="350"/>
                </a:lnTo>
                <a:lnTo>
                  <a:pt x="200" y="356"/>
                </a:lnTo>
                <a:lnTo>
                  <a:pt x="196" y="359"/>
                </a:lnTo>
                <a:lnTo>
                  <a:pt x="192" y="360"/>
                </a:lnTo>
                <a:lnTo>
                  <a:pt x="192" y="360"/>
                </a:lnTo>
                <a:lnTo>
                  <a:pt x="182" y="360"/>
                </a:lnTo>
                <a:lnTo>
                  <a:pt x="169" y="361"/>
                </a:lnTo>
                <a:lnTo>
                  <a:pt x="153" y="363"/>
                </a:lnTo>
                <a:lnTo>
                  <a:pt x="145" y="366"/>
                </a:lnTo>
                <a:lnTo>
                  <a:pt x="138" y="370"/>
                </a:lnTo>
                <a:lnTo>
                  <a:pt x="138" y="370"/>
                </a:lnTo>
                <a:lnTo>
                  <a:pt x="131" y="375"/>
                </a:lnTo>
                <a:lnTo>
                  <a:pt x="123" y="381"/>
                </a:lnTo>
                <a:lnTo>
                  <a:pt x="115" y="389"/>
                </a:lnTo>
                <a:lnTo>
                  <a:pt x="106" y="398"/>
                </a:lnTo>
                <a:lnTo>
                  <a:pt x="98" y="408"/>
                </a:lnTo>
                <a:lnTo>
                  <a:pt x="90" y="417"/>
                </a:lnTo>
                <a:lnTo>
                  <a:pt x="84" y="428"/>
                </a:lnTo>
                <a:lnTo>
                  <a:pt x="79" y="438"/>
                </a:lnTo>
                <a:lnTo>
                  <a:pt x="79" y="438"/>
                </a:lnTo>
                <a:lnTo>
                  <a:pt x="71" y="463"/>
                </a:lnTo>
                <a:lnTo>
                  <a:pt x="62" y="492"/>
                </a:lnTo>
                <a:lnTo>
                  <a:pt x="53" y="521"/>
                </a:lnTo>
                <a:lnTo>
                  <a:pt x="49" y="532"/>
                </a:lnTo>
                <a:lnTo>
                  <a:pt x="45" y="541"/>
                </a:lnTo>
                <a:lnTo>
                  <a:pt x="45" y="541"/>
                </a:lnTo>
                <a:lnTo>
                  <a:pt x="33" y="567"/>
                </a:lnTo>
                <a:lnTo>
                  <a:pt x="16" y="605"/>
                </a:lnTo>
                <a:lnTo>
                  <a:pt x="9" y="624"/>
                </a:lnTo>
                <a:lnTo>
                  <a:pt x="2" y="640"/>
                </a:lnTo>
                <a:lnTo>
                  <a:pt x="0" y="653"/>
                </a:lnTo>
                <a:lnTo>
                  <a:pt x="0" y="656"/>
                </a:lnTo>
                <a:lnTo>
                  <a:pt x="1" y="659"/>
                </a:lnTo>
                <a:lnTo>
                  <a:pt x="1" y="659"/>
                </a:lnTo>
                <a:lnTo>
                  <a:pt x="65" y="688"/>
                </a:lnTo>
                <a:lnTo>
                  <a:pt x="79" y="698"/>
                </a:lnTo>
                <a:lnTo>
                  <a:pt x="79" y="698"/>
                </a:lnTo>
                <a:lnTo>
                  <a:pt x="83" y="776"/>
                </a:lnTo>
                <a:lnTo>
                  <a:pt x="86" y="834"/>
                </a:lnTo>
                <a:lnTo>
                  <a:pt x="86" y="856"/>
                </a:lnTo>
                <a:lnTo>
                  <a:pt x="84" y="869"/>
                </a:lnTo>
                <a:lnTo>
                  <a:pt x="84" y="869"/>
                </a:lnTo>
                <a:lnTo>
                  <a:pt x="79" y="890"/>
                </a:lnTo>
                <a:lnTo>
                  <a:pt x="71" y="924"/>
                </a:lnTo>
                <a:lnTo>
                  <a:pt x="66" y="944"/>
                </a:lnTo>
                <a:lnTo>
                  <a:pt x="62" y="966"/>
                </a:lnTo>
                <a:lnTo>
                  <a:pt x="60" y="991"/>
                </a:lnTo>
                <a:lnTo>
                  <a:pt x="60" y="1016"/>
                </a:lnTo>
                <a:lnTo>
                  <a:pt x="60" y="1016"/>
                </a:lnTo>
                <a:lnTo>
                  <a:pt x="62" y="1059"/>
                </a:lnTo>
                <a:lnTo>
                  <a:pt x="65" y="1085"/>
                </a:lnTo>
                <a:lnTo>
                  <a:pt x="67" y="1100"/>
                </a:lnTo>
                <a:lnTo>
                  <a:pt x="70" y="1104"/>
                </a:lnTo>
                <a:lnTo>
                  <a:pt x="70" y="1104"/>
                </a:lnTo>
                <a:lnTo>
                  <a:pt x="71" y="1128"/>
                </a:lnTo>
                <a:lnTo>
                  <a:pt x="71" y="1179"/>
                </a:lnTo>
                <a:lnTo>
                  <a:pt x="71" y="1210"/>
                </a:lnTo>
                <a:lnTo>
                  <a:pt x="70" y="1242"/>
                </a:lnTo>
                <a:lnTo>
                  <a:pt x="68" y="1271"/>
                </a:lnTo>
                <a:lnTo>
                  <a:pt x="65" y="1295"/>
                </a:lnTo>
                <a:lnTo>
                  <a:pt x="65" y="1295"/>
                </a:lnTo>
                <a:lnTo>
                  <a:pt x="64" y="1308"/>
                </a:lnTo>
                <a:lnTo>
                  <a:pt x="62" y="1322"/>
                </a:lnTo>
                <a:lnTo>
                  <a:pt x="62" y="1356"/>
                </a:lnTo>
                <a:lnTo>
                  <a:pt x="65" y="1393"/>
                </a:lnTo>
                <a:lnTo>
                  <a:pt x="67" y="1433"/>
                </a:lnTo>
                <a:lnTo>
                  <a:pt x="68" y="1472"/>
                </a:lnTo>
                <a:lnTo>
                  <a:pt x="70" y="1506"/>
                </a:lnTo>
                <a:lnTo>
                  <a:pt x="68" y="1536"/>
                </a:lnTo>
                <a:lnTo>
                  <a:pt x="67" y="1547"/>
                </a:lnTo>
                <a:lnTo>
                  <a:pt x="65" y="1555"/>
                </a:lnTo>
                <a:lnTo>
                  <a:pt x="65" y="1555"/>
                </a:lnTo>
                <a:lnTo>
                  <a:pt x="59" y="1575"/>
                </a:lnTo>
                <a:lnTo>
                  <a:pt x="53" y="1600"/>
                </a:lnTo>
                <a:lnTo>
                  <a:pt x="40" y="1664"/>
                </a:lnTo>
                <a:lnTo>
                  <a:pt x="31" y="1724"/>
                </a:lnTo>
                <a:lnTo>
                  <a:pt x="26" y="1756"/>
                </a:lnTo>
                <a:lnTo>
                  <a:pt x="26" y="1756"/>
                </a:lnTo>
                <a:lnTo>
                  <a:pt x="26" y="1758"/>
                </a:lnTo>
                <a:lnTo>
                  <a:pt x="27" y="1761"/>
                </a:lnTo>
                <a:lnTo>
                  <a:pt x="33" y="1766"/>
                </a:lnTo>
                <a:lnTo>
                  <a:pt x="42" y="1769"/>
                </a:lnTo>
                <a:lnTo>
                  <a:pt x="53" y="1772"/>
                </a:lnTo>
                <a:lnTo>
                  <a:pt x="77" y="1779"/>
                </a:lnTo>
                <a:lnTo>
                  <a:pt x="89" y="1782"/>
                </a:lnTo>
                <a:lnTo>
                  <a:pt x="99" y="1785"/>
                </a:lnTo>
                <a:lnTo>
                  <a:pt x="99" y="1785"/>
                </a:lnTo>
                <a:lnTo>
                  <a:pt x="109" y="1789"/>
                </a:lnTo>
                <a:lnTo>
                  <a:pt x="117" y="1792"/>
                </a:lnTo>
                <a:lnTo>
                  <a:pt x="136" y="1794"/>
                </a:lnTo>
                <a:lnTo>
                  <a:pt x="148" y="1795"/>
                </a:lnTo>
                <a:lnTo>
                  <a:pt x="153" y="1795"/>
                </a:lnTo>
                <a:lnTo>
                  <a:pt x="153" y="1932"/>
                </a:lnTo>
                <a:lnTo>
                  <a:pt x="153" y="1932"/>
                </a:lnTo>
                <a:lnTo>
                  <a:pt x="149" y="1946"/>
                </a:lnTo>
                <a:lnTo>
                  <a:pt x="143" y="1967"/>
                </a:lnTo>
                <a:lnTo>
                  <a:pt x="143" y="1967"/>
                </a:lnTo>
                <a:lnTo>
                  <a:pt x="137" y="1985"/>
                </a:lnTo>
                <a:lnTo>
                  <a:pt x="133" y="1996"/>
                </a:lnTo>
                <a:lnTo>
                  <a:pt x="133" y="1996"/>
                </a:lnTo>
                <a:lnTo>
                  <a:pt x="126" y="1998"/>
                </a:lnTo>
                <a:lnTo>
                  <a:pt x="111" y="2006"/>
                </a:lnTo>
                <a:lnTo>
                  <a:pt x="94" y="2016"/>
                </a:lnTo>
                <a:lnTo>
                  <a:pt x="88" y="2021"/>
                </a:lnTo>
                <a:lnTo>
                  <a:pt x="84" y="2025"/>
                </a:lnTo>
                <a:lnTo>
                  <a:pt x="84" y="2025"/>
                </a:lnTo>
                <a:lnTo>
                  <a:pt x="82" y="2030"/>
                </a:lnTo>
                <a:lnTo>
                  <a:pt x="81" y="2038"/>
                </a:lnTo>
                <a:lnTo>
                  <a:pt x="81" y="2044"/>
                </a:lnTo>
                <a:lnTo>
                  <a:pt x="82" y="2051"/>
                </a:lnTo>
                <a:lnTo>
                  <a:pt x="84" y="2057"/>
                </a:lnTo>
                <a:lnTo>
                  <a:pt x="88" y="2062"/>
                </a:lnTo>
                <a:lnTo>
                  <a:pt x="95" y="2067"/>
                </a:lnTo>
                <a:lnTo>
                  <a:pt x="104" y="2070"/>
                </a:lnTo>
                <a:lnTo>
                  <a:pt x="104" y="2070"/>
                </a:lnTo>
                <a:lnTo>
                  <a:pt x="116" y="2071"/>
                </a:lnTo>
                <a:lnTo>
                  <a:pt x="130" y="2070"/>
                </a:lnTo>
                <a:lnTo>
                  <a:pt x="159" y="2066"/>
                </a:lnTo>
                <a:lnTo>
                  <a:pt x="185" y="2061"/>
                </a:lnTo>
                <a:lnTo>
                  <a:pt x="194" y="2060"/>
                </a:lnTo>
                <a:lnTo>
                  <a:pt x="202" y="2060"/>
                </a:lnTo>
                <a:lnTo>
                  <a:pt x="202" y="2060"/>
                </a:lnTo>
                <a:lnTo>
                  <a:pt x="208" y="2060"/>
                </a:lnTo>
                <a:lnTo>
                  <a:pt x="216" y="2058"/>
                </a:lnTo>
                <a:lnTo>
                  <a:pt x="236" y="2056"/>
                </a:lnTo>
                <a:lnTo>
                  <a:pt x="265" y="2050"/>
                </a:lnTo>
                <a:lnTo>
                  <a:pt x="265" y="2050"/>
                </a:lnTo>
                <a:lnTo>
                  <a:pt x="271" y="2050"/>
                </a:lnTo>
                <a:lnTo>
                  <a:pt x="279" y="2050"/>
                </a:lnTo>
                <a:lnTo>
                  <a:pt x="285" y="2049"/>
                </a:lnTo>
                <a:lnTo>
                  <a:pt x="289" y="2047"/>
                </a:lnTo>
                <a:lnTo>
                  <a:pt x="290" y="2045"/>
                </a:lnTo>
                <a:lnTo>
                  <a:pt x="290" y="2045"/>
                </a:lnTo>
                <a:lnTo>
                  <a:pt x="292" y="2036"/>
                </a:lnTo>
                <a:lnTo>
                  <a:pt x="293" y="2027"/>
                </a:lnTo>
                <a:lnTo>
                  <a:pt x="295" y="2016"/>
                </a:lnTo>
                <a:lnTo>
                  <a:pt x="295" y="2016"/>
                </a:lnTo>
                <a:lnTo>
                  <a:pt x="289" y="2001"/>
                </a:lnTo>
                <a:lnTo>
                  <a:pt x="284" y="1991"/>
                </a:lnTo>
                <a:lnTo>
                  <a:pt x="280" y="1986"/>
                </a:lnTo>
                <a:lnTo>
                  <a:pt x="280" y="1986"/>
                </a:lnTo>
                <a:lnTo>
                  <a:pt x="279" y="1985"/>
                </a:lnTo>
                <a:lnTo>
                  <a:pt x="276" y="1980"/>
                </a:lnTo>
                <a:lnTo>
                  <a:pt x="273" y="1969"/>
                </a:lnTo>
                <a:lnTo>
                  <a:pt x="267" y="1957"/>
                </a:lnTo>
                <a:lnTo>
                  <a:pt x="264" y="1951"/>
                </a:lnTo>
                <a:lnTo>
                  <a:pt x="260" y="1947"/>
                </a:lnTo>
                <a:lnTo>
                  <a:pt x="260" y="1947"/>
                </a:lnTo>
                <a:lnTo>
                  <a:pt x="257" y="1943"/>
                </a:lnTo>
                <a:lnTo>
                  <a:pt x="253" y="1937"/>
                </a:lnTo>
                <a:lnTo>
                  <a:pt x="245" y="1924"/>
                </a:lnTo>
                <a:lnTo>
                  <a:pt x="236" y="1908"/>
                </a:lnTo>
                <a:lnTo>
                  <a:pt x="241" y="1800"/>
                </a:lnTo>
                <a:lnTo>
                  <a:pt x="251" y="1790"/>
                </a:lnTo>
                <a:lnTo>
                  <a:pt x="275" y="1575"/>
                </a:lnTo>
                <a:lnTo>
                  <a:pt x="285" y="1545"/>
                </a:lnTo>
                <a:lnTo>
                  <a:pt x="285" y="1545"/>
                </a:lnTo>
                <a:lnTo>
                  <a:pt x="297" y="1640"/>
                </a:lnTo>
                <a:lnTo>
                  <a:pt x="303" y="1708"/>
                </a:lnTo>
                <a:lnTo>
                  <a:pt x="304" y="1734"/>
                </a:lnTo>
                <a:lnTo>
                  <a:pt x="304" y="1741"/>
                </a:lnTo>
                <a:lnTo>
                  <a:pt x="304" y="1746"/>
                </a:lnTo>
                <a:lnTo>
                  <a:pt x="304" y="1746"/>
                </a:lnTo>
                <a:lnTo>
                  <a:pt x="301" y="1762"/>
                </a:lnTo>
                <a:lnTo>
                  <a:pt x="298" y="1780"/>
                </a:lnTo>
                <a:lnTo>
                  <a:pt x="295" y="1805"/>
                </a:lnTo>
                <a:lnTo>
                  <a:pt x="295" y="1805"/>
                </a:lnTo>
                <a:lnTo>
                  <a:pt x="312" y="1807"/>
                </a:lnTo>
                <a:lnTo>
                  <a:pt x="328" y="1809"/>
                </a:lnTo>
                <a:lnTo>
                  <a:pt x="344" y="1810"/>
                </a:lnTo>
                <a:lnTo>
                  <a:pt x="344" y="1810"/>
                </a:lnTo>
                <a:lnTo>
                  <a:pt x="358" y="1811"/>
                </a:lnTo>
                <a:lnTo>
                  <a:pt x="370" y="1812"/>
                </a:lnTo>
                <a:lnTo>
                  <a:pt x="383" y="1815"/>
                </a:lnTo>
                <a:lnTo>
                  <a:pt x="392" y="1918"/>
                </a:lnTo>
                <a:lnTo>
                  <a:pt x="392" y="1918"/>
                </a:lnTo>
                <a:lnTo>
                  <a:pt x="385" y="1926"/>
                </a:lnTo>
                <a:lnTo>
                  <a:pt x="368" y="1947"/>
                </a:lnTo>
                <a:lnTo>
                  <a:pt x="368" y="1947"/>
                </a:lnTo>
                <a:lnTo>
                  <a:pt x="364" y="1953"/>
                </a:lnTo>
                <a:lnTo>
                  <a:pt x="361" y="1958"/>
                </a:lnTo>
                <a:lnTo>
                  <a:pt x="357" y="1968"/>
                </a:lnTo>
                <a:lnTo>
                  <a:pt x="356" y="1976"/>
                </a:lnTo>
                <a:lnTo>
                  <a:pt x="353" y="1981"/>
                </a:lnTo>
                <a:lnTo>
                  <a:pt x="353" y="1981"/>
                </a:lnTo>
                <a:lnTo>
                  <a:pt x="334" y="1997"/>
                </a:lnTo>
                <a:lnTo>
                  <a:pt x="322" y="2008"/>
                </a:lnTo>
                <a:lnTo>
                  <a:pt x="317" y="2012"/>
                </a:lnTo>
                <a:lnTo>
                  <a:pt x="314" y="2016"/>
                </a:lnTo>
                <a:lnTo>
                  <a:pt x="314" y="2016"/>
                </a:lnTo>
                <a:lnTo>
                  <a:pt x="312" y="2019"/>
                </a:lnTo>
                <a:lnTo>
                  <a:pt x="311" y="2023"/>
                </a:lnTo>
                <a:lnTo>
                  <a:pt x="312" y="2028"/>
                </a:lnTo>
                <a:lnTo>
                  <a:pt x="314" y="2035"/>
                </a:lnTo>
                <a:lnTo>
                  <a:pt x="314" y="2035"/>
                </a:lnTo>
                <a:lnTo>
                  <a:pt x="317" y="2040"/>
                </a:lnTo>
                <a:lnTo>
                  <a:pt x="320" y="2043"/>
                </a:lnTo>
                <a:lnTo>
                  <a:pt x="325" y="2045"/>
                </a:lnTo>
                <a:lnTo>
                  <a:pt x="331" y="2047"/>
                </a:lnTo>
                <a:lnTo>
                  <a:pt x="340" y="2050"/>
                </a:lnTo>
                <a:lnTo>
                  <a:pt x="344" y="2050"/>
                </a:lnTo>
                <a:lnTo>
                  <a:pt x="358" y="2050"/>
                </a:lnTo>
                <a:lnTo>
                  <a:pt x="358" y="2050"/>
                </a:lnTo>
                <a:lnTo>
                  <a:pt x="374" y="2052"/>
                </a:lnTo>
                <a:lnTo>
                  <a:pt x="388" y="2054"/>
                </a:lnTo>
                <a:lnTo>
                  <a:pt x="397" y="2055"/>
                </a:lnTo>
                <a:lnTo>
                  <a:pt x="397" y="2055"/>
                </a:lnTo>
                <a:lnTo>
                  <a:pt x="418" y="2052"/>
                </a:lnTo>
                <a:lnTo>
                  <a:pt x="452" y="2047"/>
                </a:lnTo>
                <a:lnTo>
                  <a:pt x="500" y="2040"/>
                </a:lnTo>
                <a:lnTo>
                  <a:pt x="500" y="2040"/>
                </a:lnTo>
                <a:lnTo>
                  <a:pt x="499" y="2021"/>
                </a:lnTo>
                <a:lnTo>
                  <a:pt x="498" y="2006"/>
                </a:lnTo>
                <a:lnTo>
                  <a:pt x="495" y="1996"/>
                </a:lnTo>
                <a:lnTo>
                  <a:pt x="495" y="1996"/>
                </a:lnTo>
                <a:lnTo>
                  <a:pt x="487" y="1981"/>
                </a:lnTo>
                <a:lnTo>
                  <a:pt x="481" y="1972"/>
                </a:lnTo>
                <a:lnTo>
                  <a:pt x="481" y="1927"/>
                </a:lnTo>
                <a:lnTo>
                  <a:pt x="476" y="1918"/>
                </a:lnTo>
                <a:lnTo>
                  <a:pt x="490" y="1805"/>
                </a:lnTo>
                <a:lnTo>
                  <a:pt x="490" y="1805"/>
                </a:lnTo>
                <a:lnTo>
                  <a:pt x="495" y="1804"/>
                </a:lnTo>
                <a:lnTo>
                  <a:pt x="506" y="1799"/>
                </a:lnTo>
                <a:lnTo>
                  <a:pt x="512" y="1795"/>
                </a:lnTo>
                <a:lnTo>
                  <a:pt x="518" y="1790"/>
                </a:lnTo>
                <a:lnTo>
                  <a:pt x="525" y="1784"/>
                </a:lnTo>
                <a:lnTo>
                  <a:pt x="529" y="1776"/>
                </a:lnTo>
                <a:lnTo>
                  <a:pt x="529" y="1776"/>
                </a:lnTo>
                <a:lnTo>
                  <a:pt x="531" y="1771"/>
                </a:lnTo>
                <a:lnTo>
                  <a:pt x="533" y="1766"/>
                </a:lnTo>
                <a:lnTo>
                  <a:pt x="533" y="1754"/>
                </a:lnTo>
                <a:lnTo>
                  <a:pt x="533" y="1740"/>
                </a:lnTo>
                <a:lnTo>
                  <a:pt x="531" y="1727"/>
                </a:lnTo>
                <a:lnTo>
                  <a:pt x="527" y="1706"/>
                </a:lnTo>
                <a:lnTo>
                  <a:pt x="525" y="1697"/>
                </a:lnTo>
                <a:lnTo>
                  <a:pt x="500" y="1526"/>
                </a:lnTo>
                <a:lnTo>
                  <a:pt x="500" y="1526"/>
                </a:lnTo>
                <a:lnTo>
                  <a:pt x="521" y="1520"/>
                </a:lnTo>
                <a:lnTo>
                  <a:pt x="566" y="1504"/>
                </a:lnTo>
                <a:lnTo>
                  <a:pt x="591" y="1495"/>
                </a:lnTo>
                <a:lnTo>
                  <a:pt x="611" y="1487"/>
                </a:lnTo>
                <a:lnTo>
                  <a:pt x="626" y="1478"/>
                </a:lnTo>
                <a:lnTo>
                  <a:pt x="631" y="1474"/>
                </a:lnTo>
                <a:lnTo>
                  <a:pt x="632" y="1472"/>
                </a:lnTo>
                <a:lnTo>
                  <a:pt x="632" y="1472"/>
                </a:lnTo>
                <a:lnTo>
                  <a:pt x="631" y="1450"/>
                </a:lnTo>
                <a:lnTo>
                  <a:pt x="627" y="1414"/>
                </a:lnTo>
                <a:lnTo>
                  <a:pt x="622" y="1369"/>
                </a:lnTo>
                <a:lnTo>
                  <a:pt x="622" y="1369"/>
                </a:lnTo>
                <a:lnTo>
                  <a:pt x="626" y="1367"/>
                </a:lnTo>
                <a:lnTo>
                  <a:pt x="630" y="1364"/>
                </a:lnTo>
                <a:lnTo>
                  <a:pt x="633" y="1359"/>
                </a:lnTo>
                <a:lnTo>
                  <a:pt x="637" y="1354"/>
                </a:lnTo>
                <a:lnTo>
                  <a:pt x="639" y="1346"/>
                </a:lnTo>
                <a:lnTo>
                  <a:pt x="639" y="1337"/>
                </a:lnTo>
                <a:lnTo>
                  <a:pt x="637" y="1325"/>
                </a:lnTo>
                <a:lnTo>
                  <a:pt x="637" y="1325"/>
                </a:lnTo>
                <a:lnTo>
                  <a:pt x="635" y="1309"/>
                </a:lnTo>
                <a:lnTo>
                  <a:pt x="632" y="1291"/>
                </a:lnTo>
                <a:lnTo>
                  <a:pt x="630" y="1248"/>
                </a:lnTo>
                <a:lnTo>
                  <a:pt x="627" y="1228"/>
                </a:lnTo>
                <a:lnTo>
                  <a:pt x="625" y="1211"/>
                </a:lnTo>
                <a:lnTo>
                  <a:pt x="622" y="1199"/>
                </a:lnTo>
                <a:lnTo>
                  <a:pt x="620" y="1195"/>
                </a:lnTo>
                <a:lnTo>
                  <a:pt x="617" y="1193"/>
                </a:lnTo>
                <a:lnTo>
                  <a:pt x="617" y="1193"/>
                </a:lnTo>
                <a:lnTo>
                  <a:pt x="611" y="1191"/>
                </a:lnTo>
                <a:lnTo>
                  <a:pt x="604" y="1193"/>
                </a:lnTo>
                <a:lnTo>
                  <a:pt x="588" y="1195"/>
                </a:lnTo>
                <a:lnTo>
                  <a:pt x="575" y="1200"/>
                </a:lnTo>
                <a:lnTo>
                  <a:pt x="569" y="1202"/>
                </a:lnTo>
                <a:lnTo>
                  <a:pt x="549" y="1198"/>
                </a:lnTo>
                <a:lnTo>
                  <a:pt x="549" y="1198"/>
                </a:lnTo>
                <a:lnTo>
                  <a:pt x="551" y="1171"/>
                </a:lnTo>
                <a:lnTo>
                  <a:pt x="551" y="1150"/>
                </a:lnTo>
                <a:lnTo>
                  <a:pt x="551" y="1140"/>
                </a:lnTo>
                <a:lnTo>
                  <a:pt x="549" y="1134"/>
                </a:lnTo>
                <a:lnTo>
                  <a:pt x="549" y="1134"/>
                </a:lnTo>
                <a:lnTo>
                  <a:pt x="534" y="1102"/>
                </a:lnTo>
                <a:lnTo>
                  <a:pt x="525" y="1080"/>
                </a:lnTo>
                <a:lnTo>
                  <a:pt x="525" y="1080"/>
                </a:lnTo>
                <a:lnTo>
                  <a:pt x="537" y="1079"/>
                </a:lnTo>
                <a:lnTo>
                  <a:pt x="545" y="1077"/>
                </a:lnTo>
                <a:lnTo>
                  <a:pt x="548" y="1076"/>
                </a:lnTo>
                <a:lnTo>
                  <a:pt x="549" y="1075"/>
                </a:lnTo>
                <a:lnTo>
                  <a:pt x="549" y="1075"/>
                </a:lnTo>
                <a:lnTo>
                  <a:pt x="551" y="1062"/>
                </a:lnTo>
                <a:lnTo>
                  <a:pt x="554" y="1051"/>
                </a:lnTo>
                <a:lnTo>
                  <a:pt x="559" y="933"/>
                </a:lnTo>
                <a:lnTo>
                  <a:pt x="559" y="933"/>
                </a:lnTo>
                <a:lnTo>
                  <a:pt x="571" y="906"/>
                </a:lnTo>
                <a:lnTo>
                  <a:pt x="595" y="844"/>
                </a:lnTo>
                <a:lnTo>
                  <a:pt x="610" y="808"/>
                </a:lnTo>
                <a:lnTo>
                  <a:pt x="621" y="775"/>
                </a:lnTo>
                <a:lnTo>
                  <a:pt x="630" y="749"/>
                </a:lnTo>
                <a:lnTo>
                  <a:pt x="632" y="739"/>
                </a:lnTo>
                <a:lnTo>
                  <a:pt x="632" y="732"/>
                </a:lnTo>
                <a:lnTo>
                  <a:pt x="632" y="732"/>
                </a:lnTo>
                <a:lnTo>
                  <a:pt x="630" y="706"/>
                </a:lnTo>
                <a:lnTo>
                  <a:pt x="625" y="677"/>
                </a:lnTo>
                <a:lnTo>
                  <a:pt x="617" y="644"/>
                </a:lnTo>
                <a:lnTo>
                  <a:pt x="637" y="634"/>
                </a:lnTo>
                <a:lnTo>
                  <a:pt x="622" y="575"/>
                </a:lnTo>
                <a:lnTo>
                  <a:pt x="622" y="575"/>
                </a:lnTo>
                <a:lnTo>
                  <a:pt x="608" y="477"/>
                </a:lnTo>
                <a:lnTo>
                  <a:pt x="608" y="477"/>
                </a:lnTo>
                <a:lnTo>
                  <a:pt x="605" y="471"/>
                </a:lnTo>
                <a:lnTo>
                  <a:pt x="598" y="459"/>
                </a:lnTo>
                <a:lnTo>
                  <a:pt x="577" y="426"/>
                </a:lnTo>
                <a:lnTo>
                  <a:pt x="553" y="392"/>
                </a:lnTo>
                <a:lnTo>
                  <a:pt x="543" y="378"/>
                </a:lnTo>
                <a:lnTo>
                  <a:pt x="534" y="370"/>
                </a:lnTo>
                <a:lnTo>
                  <a:pt x="534" y="370"/>
                </a:lnTo>
                <a:lnTo>
                  <a:pt x="527" y="363"/>
                </a:lnTo>
                <a:lnTo>
                  <a:pt x="520" y="359"/>
                </a:lnTo>
                <a:lnTo>
                  <a:pt x="503" y="351"/>
                </a:lnTo>
                <a:lnTo>
                  <a:pt x="490" y="346"/>
                </a:lnTo>
                <a:lnTo>
                  <a:pt x="485" y="345"/>
                </a:lnTo>
                <a:lnTo>
                  <a:pt x="456" y="350"/>
                </a:lnTo>
                <a:lnTo>
                  <a:pt x="402" y="321"/>
                </a:lnTo>
                <a:lnTo>
                  <a:pt x="412" y="277"/>
                </a:lnTo>
                <a:lnTo>
                  <a:pt x="412" y="277"/>
                </a:lnTo>
                <a:lnTo>
                  <a:pt x="424" y="252"/>
                </a:lnTo>
                <a:lnTo>
                  <a:pt x="432" y="237"/>
                </a:lnTo>
                <a:lnTo>
                  <a:pt x="435" y="232"/>
                </a:lnTo>
                <a:lnTo>
                  <a:pt x="436" y="232"/>
                </a:lnTo>
                <a:lnTo>
                  <a:pt x="436" y="232"/>
                </a:lnTo>
                <a:lnTo>
                  <a:pt x="436" y="232"/>
                </a:lnTo>
                <a:lnTo>
                  <a:pt x="434" y="219"/>
                </a:lnTo>
                <a:lnTo>
                  <a:pt x="432" y="203"/>
                </a:lnTo>
                <a:lnTo>
                  <a:pt x="432" y="203"/>
                </a:lnTo>
                <a:lnTo>
                  <a:pt x="432" y="196"/>
                </a:lnTo>
                <a:lnTo>
                  <a:pt x="430" y="180"/>
                </a:lnTo>
                <a:lnTo>
                  <a:pt x="430" y="172"/>
                </a:lnTo>
                <a:lnTo>
                  <a:pt x="432" y="166"/>
                </a:lnTo>
                <a:lnTo>
                  <a:pt x="434" y="163"/>
                </a:lnTo>
                <a:lnTo>
                  <a:pt x="435" y="163"/>
                </a:lnTo>
                <a:lnTo>
                  <a:pt x="436" y="164"/>
                </a:lnTo>
                <a:lnTo>
                  <a:pt x="436" y="164"/>
                </a:lnTo>
                <a:lnTo>
                  <a:pt x="438" y="165"/>
                </a:lnTo>
                <a:lnTo>
                  <a:pt x="439" y="164"/>
                </a:lnTo>
                <a:lnTo>
                  <a:pt x="440" y="158"/>
                </a:lnTo>
                <a:lnTo>
                  <a:pt x="439" y="148"/>
                </a:lnTo>
                <a:lnTo>
                  <a:pt x="438" y="136"/>
                </a:lnTo>
                <a:lnTo>
                  <a:pt x="432" y="105"/>
                </a:lnTo>
                <a:lnTo>
                  <a:pt x="432" y="105"/>
                </a:lnTo>
                <a:lnTo>
                  <a:pt x="430" y="101"/>
                </a:lnTo>
                <a:lnTo>
                  <a:pt x="427" y="87"/>
                </a:lnTo>
                <a:lnTo>
                  <a:pt x="422" y="76"/>
                </a:lnTo>
                <a:lnTo>
                  <a:pt x="417" y="66"/>
                </a:lnTo>
                <a:lnTo>
                  <a:pt x="410" y="56"/>
                </a:lnTo>
                <a:lnTo>
                  <a:pt x="402" y="46"/>
                </a:lnTo>
                <a:lnTo>
                  <a:pt x="402" y="46"/>
                </a:lnTo>
                <a:lnTo>
                  <a:pt x="394" y="39"/>
                </a:lnTo>
                <a:lnTo>
                  <a:pt x="384" y="33"/>
                </a:lnTo>
                <a:lnTo>
                  <a:pt x="375" y="28"/>
                </a:lnTo>
                <a:lnTo>
                  <a:pt x="367" y="25"/>
                </a:lnTo>
                <a:lnTo>
                  <a:pt x="353" y="22"/>
                </a:lnTo>
                <a:lnTo>
                  <a:pt x="348" y="22"/>
                </a:lnTo>
                <a:lnTo>
                  <a:pt x="334" y="7"/>
                </a:lnTo>
                <a:lnTo>
                  <a:pt x="319" y="7"/>
                </a:lnTo>
                <a:lnTo>
                  <a:pt x="319" y="7"/>
                </a:lnTo>
                <a:lnTo>
                  <a:pt x="319" y="6"/>
                </a:lnTo>
                <a:lnTo>
                  <a:pt x="319" y="6"/>
                </a:lnTo>
                <a:lnTo>
                  <a:pt x="318" y="5"/>
                </a:lnTo>
                <a:lnTo>
                  <a:pt x="311" y="3"/>
                </a:lnTo>
                <a:lnTo>
                  <a:pt x="295" y="2"/>
                </a:lnTo>
                <a:lnTo>
                  <a:pt x="295" y="2"/>
                </a:lnTo>
                <a:close/>
                <a:moveTo>
                  <a:pt x="510" y="1124"/>
                </a:moveTo>
                <a:lnTo>
                  <a:pt x="510" y="1114"/>
                </a:lnTo>
                <a:lnTo>
                  <a:pt x="510" y="1114"/>
                </a:lnTo>
                <a:lnTo>
                  <a:pt x="520" y="1123"/>
                </a:lnTo>
                <a:lnTo>
                  <a:pt x="526" y="1130"/>
                </a:lnTo>
                <a:lnTo>
                  <a:pt x="528" y="1134"/>
                </a:lnTo>
                <a:lnTo>
                  <a:pt x="529" y="1139"/>
                </a:lnTo>
                <a:lnTo>
                  <a:pt x="529" y="1139"/>
                </a:lnTo>
                <a:lnTo>
                  <a:pt x="531" y="1151"/>
                </a:lnTo>
                <a:lnTo>
                  <a:pt x="529" y="1164"/>
                </a:lnTo>
                <a:lnTo>
                  <a:pt x="529" y="1183"/>
                </a:lnTo>
                <a:lnTo>
                  <a:pt x="529" y="1183"/>
                </a:lnTo>
                <a:lnTo>
                  <a:pt x="529" y="1195"/>
                </a:lnTo>
                <a:lnTo>
                  <a:pt x="527" y="1204"/>
                </a:lnTo>
                <a:lnTo>
                  <a:pt x="526" y="1206"/>
                </a:lnTo>
                <a:lnTo>
                  <a:pt x="525" y="1207"/>
                </a:lnTo>
                <a:lnTo>
                  <a:pt x="525" y="1207"/>
                </a:lnTo>
                <a:lnTo>
                  <a:pt x="520" y="1206"/>
                </a:lnTo>
                <a:lnTo>
                  <a:pt x="514" y="1205"/>
                </a:lnTo>
                <a:lnTo>
                  <a:pt x="505" y="1202"/>
                </a:lnTo>
                <a:lnTo>
                  <a:pt x="510" y="112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33"/>
          <p:cNvSpPr>
            <a:spLocks/>
          </p:cNvSpPr>
          <p:nvPr/>
        </p:nvSpPr>
        <p:spPr bwMode="auto">
          <a:xfrm>
            <a:off x="2783159" y="788108"/>
            <a:ext cx="573816" cy="1699114"/>
          </a:xfrm>
          <a:custGeom>
            <a:avLst/>
            <a:gdLst>
              <a:gd name="T0" fmla="*/ 203 w 669"/>
              <a:gd name="T1" fmla="*/ 40 h 1976"/>
              <a:gd name="T2" fmla="*/ 191 w 669"/>
              <a:gd name="T3" fmla="*/ 78 h 1976"/>
              <a:gd name="T4" fmla="*/ 200 w 669"/>
              <a:gd name="T5" fmla="*/ 129 h 1976"/>
              <a:gd name="T6" fmla="*/ 198 w 669"/>
              <a:gd name="T7" fmla="*/ 193 h 1976"/>
              <a:gd name="T8" fmla="*/ 220 w 669"/>
              <a:gd name="T9" fmla="*/ 215 h 1976"/>
              <a:gd name="T10" fmla="*/ 96 w 669"/>
              <a:gd name="T11" fmla="*/ 362 h 1976"/>
              <a:gd name="T12" fmla="*/ 8 w 669"/>
              <a:gd name="T13" fmla="*/ 453 h 1976"/>
              <a:gd name="T14" fmla="*/ 15 w 669"/>
              <a:gd name="T15" fmla="*/ 749 h 1976"/>
              <a:gd name="T16" fmla="*/ 39 w 669"/>
              <a:gd name="T17" fmla="*/ 813 h 1976"/>
              <a:gd name="T18" fmla="*/ 88 w 669"/>
              <a:gd name="T19" fmla="*/ 808 h 1976"/>
              <a:gd name="T20" fmla="*/ 86 w 669"/>
              <a:gd name="T21" fmla="*/ 870 h 1976"/>
              <a:gd name="T22" fmla="*/ 109 w 669"/>
              <a:gd name="T23" fmla="*/ 888 h 1976"/>
              <a:gd name="T24" fmla="*/ 102 w 669"/>
              <a:gd name="T25" fmla="*/ 1072 h 1976"/>
              <a:gd name="T26" fmla="*/ 79 w 669"/>
              <a:gd name="T27" fmla="*/ 1540 h 1976"/>
              <a:gd name="T28" fmla="*/ 127 w 669"/>
              <a:gd name="T29" fmla="*/ 1881 h 1976"/>
              <a:gd name="T30" fmla="*/ 145 w 669"/>
              <a:gd name="T31" fmla="*/ 1966 h 1976"/>
              <a:gd name="T32" fmla="*/ 190 w 669"/>
              <a:gd name="T33" fmla="*/ 1976 h 1976"/>
              <a:gd name="T34" fmla="*/ 262 w 669"/>
              <a:gd name="T35" fmla="*/ 1963 h 1976"/>
              <a:gd name="T36" fmla="*/ 252 w 669"/>
              <a:gd name="T37" fmla="*/ 1919 h 1976"/>
              <a:gd name="T38" fmla="*/ 223 w 669"/>
              <a:gd name="T39" fmla="*/ 1840 h 1976"/>
              <a:gd name="T40" fmla="*/ 236 w 669"/>
              <a:gd name="T41" fmla="*/ 1808 h 1976"/>
              <a:gd name="T42" fmla="*/ 230 w 669"/>
              <a:gd name="T43" fmla="*/ 1748 h 1976"/>
              <a:gd name="T44" fmla="*/ 233 w 669"/>
              <a:gd name="T45" fmla="*/ 1584 h 1976"/>
              <a:gd name="T46" fmla="*/ 247 w 669"/>
              <a:gd name="T47" fmla="*/ 1430 h 1976"/>
              <a:gd name="T48" fmla="*/ 308 w 669"/>
              <a:gd name="T49" fmla="*/ 1210 h 1976"/>
              <a:gd name="T50" fmla="*/ 346 w 669"/>
              <a:gd name="T51" fmla="*/ 1434 h 1976"/>
              <a:gd name="T52" fmla="*/ 355 w 669"/>
              <a:gd name="T53" fmla="*/ 1555 h 1976"/>
              <a:gd name="T54" fmla="*/ 383 w 669"/>
              <a:gd name="T55" fmla="*/ 1811 h 1976"/>
              <a:gd name="T56" fmla="*/ 416 w 669"/>
              <a:gd name="T57" fmla="*/ 1911 h 1976"/>
              <a:gd name="T58" fmla="*/ 439 w 669"/>
              <a:gd name="T59" fmla="*/ 1926 h 1976"/>
              <a:gd name="T60" fmla="*/ 485 w 669"/>
              <a:gd name="T61" fmla="*/ 1954 h 1976"/>
              <a:gd name="T62" fmla="*/ 661 w 669"/>
              <a:gd name="T63" fmla="*/ 1944 h 1976"/>
              <a:gd name="T64" fmla="*/ 668 w 669"/>
              <a:gd name="T65" fmla="*/ 1911 h 1976"/>
              <a:gd name="T66" fmla="*/ 628 w 669"/>
              <a:gd name="T67" fmla="*/ 1872 h 1976"/>
              <a:gd name="T68" fmla="*/ 607 w 669"/>
              <a:gd name="T69" fmla="*/ 1827 h 1976"/>
              <a:gd name="T70" fmla="*/ 568 w 669"/>
              <a:gd name="T71" fmla="*/ 1788 h 1976"/>
              <a:gd name="T72" fmla="*/ 533 w 669"/>
              <a:gd name="T73" fmla="*/ 1602 h 1976"/>
              <a:gd name="T74" fmla="*/ 516 w 669"/>
              <a:gd name="T75" fmla="*/ 1441 h 1976"/>
              <a:gd name="T76" fmla="*/ 518 w 669"/>
              <a:gd name="T77" fmla="*/ 1404 h 1976"/>
              <a:gd name="T78" fmla="*/ 504 w 669"/>
              <a:gd name="T79" fmla="*/ 1068 h 1976"/>
              <a:gd name="T80" fmla="*/ 508 w 669"/>
              <a:gd name="T81" fmla="*/ 923 h 1976"/>
              <a:gd name="T82" fmla="*/ 491 w 669"/>
              <a:gd name="T83" fmla="*/ 865 h 1976"/>
              <a:gd name="T84" fmla="*/ 470 w 669"/>
              <a:gd name="T85" fmla="*/ 847 h 1976"/>
              <a:gd name="T86" fmla="*/ 536 w 669"/>
              <a:gd name="T87" fmla="*/ 733 h 1976"/>
              <a:gd name="T88" fmla="*/ 549 w 669"/>
              <a:gd name="T89" fmla="*/ 692 h 1976"/>
              <a:gd name="T90" fmla="*/ 568 w 669"/>
              <a:gd name="T91" fmla="*/ 551 h 1976"/>
              <a:gd name="T92" fmla="*/ 533 w 669"/>
              <a:gd name="T93" fmla="*/ 449 h 1976"/>
              <a:gd name="T94" fmla="*/ 492 w 669"/>
              <a:gd name="T95" fmla="*/ 356 h 1976"/>
              <a:gd name="T96" fmla="*/ 416 w 669"/>
              <a:gd name="T97" fmla="*/ 318 h 1976"/>
              <a:gd name="T98" fmla="*/ 338 w 669"/>
              <a:gd name="T99" fmla="*/ 289 h 1976"/>
              <a:gd name="T100" fmla="*/ 377 w 669"/>
              <a:gd name="T101" fmla="*/ 284 h 1976"/>
              <a:gd name="T102" fmla="*/ 396 w 669"/>
              <a:gd name="T103" fmla="*/ 220 h 1976"/>
              <a:gd name="T104" fmla="*/ 416 w 669"/>
              <a:gd name="T105" fmla="*/ 205 h 1976"/>
              <a:gd name="T106" fmla="*/ 405 w 669"/>
              <a:gd name="T107" fmla="*/ 161 h 1976"/>
              <a:gd name="T108" fmla="*/ 440 w 669"/>
              <a:gd name="T109" fmla="*/ 145 h 1976"/>
              <a:gd name="T110" fmla="*/ 460 w 669"/>
              <a:gd name="T111" fmla="*/ 131 h 1976"/>
              <a:gd name="T112" fmla="*/ 411 w 669"/>
              <a:gd name="T113" fmla="*/ 112 h 1976"/>
              <a:gd name="T114" fmla="*/ 388 w 669"/>
              <a:gd name="T115" fmla="*/ 29 h 1976"/>
              <a:gd name="T116" fmla="*/ 328 w 669"/>
              <a:gd name="T117" fmla="*/ 0 h 1976"/>
              <a:gd name="T118" fmla="*/ 291 w 669"/>
              <a:gd name="T119" fmla="*/ 1 h 19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69" h="1976">
                <a:moveTo>
                  <a:pt x="260" y="0"/>
                </a:moveTo>
                <a:lnTo>
                  <a:pt x="260" y="0"/>
                </a:lnTo>
                <a:lnTo>
                  <a:pt x="250" y="6"/>
                </a:lnTo>
                <a:lnTo>
                  <a:pt x="228" y="20"/>
                </a:lnTo>
                <a:lnTo>
                  <a:pt x="214" y="30"/>
                </a:lnTo>
                <a:lnTo>
                  <a:pt x="203" y="40"/>
                </a:lnTo>
                <a:lnTo>
                  <a:pt x="196" y="50"/>
                </a:lnTo>
                <a:lnTo>
                  <a:pt x="192" y="53"/>
                </a:lnTo>
                <a:lnTo>
                  <a:pt x="191" y="58"/>
                </a:lnTo>
                <a:lnTo>
                  <a:pt x="191" y="58"/>
                </a:lnTo>
                <a:lnTo>
                  <a:pt x="190" y="68"/>
                </a:lnTo>
                <a:lnTo>
                  <a:pt x="191" y="78"/>
                </a:lnTo>
                <a:lnTo>
                  <a:pt x="192" y="90"/>
                </a:lnTo>
                <a:lnTo>
                  <a:pt x="195" y="101"/>
                </a:lnTo>
                <a:lnTo>
                  <a:pt x="198" y="120"/>
                </a:lnTo>
                <a:lnTo>
                  <a:pt x="201" y="127"/>
                </a:lnTo>
                <a:lnTo>
                  <a:pt x="201" y="127"/>
                </a:lnTo>
                <a:lnTo>
                  <a:pt x="200" y="129"/>
                </a:lnTo>
                <a:lnTo>
                  <a:pt x="196" y="142"/>
                </a:lnTo>
                <a:lnTo>
                  <a:pt x="196" y="142"/>
                </a:lnTo>
                <a:lnTo>
                  <a:pt x="195" y="155"/>
                </a:lnTo>
                <a:lnTo>
                  <a:pt x="195" y="172"/>
                </a:lnTo>
                <a:lnTo>
                  <a:pt x="197" y="188"/>
                </a:lnTo>
                <a:lnTo>
                  <a:pt x="198" y="193"/>
                </a:lnTo>
                <a:lnTo>
                  <a:pt x="201" y="196"/>
                </a:lnTo>
                <a:lnTo>
                  <a:pt x="201" y="196"/>
                </a:lnTo>
                <a:lnTo>
                  <a:pt x="203" y="197"/>
                </a:lnTo>
                <a:lnTo>
                  <a:pt x="207" y="199"/>
                </a:lnTo>
                <a:lnTo>
                  <a:pt x="213" y="207"/>
                </a:lnTo>
                <a:lnTo>
                  <a:pt x="220" y="215"/>
                </a:lnTo>
                <a:lnTo>
                  <a:pt x="225" y="249"/>
                </a:lnTo>
                <a:lnTo>
                  <a:pt x="211" y="289"/>
                </a:lnTo>
                <a:lnTo>
                  <a:pt x="211" y="289"/>
                </a:lnTo>
                <a:lnTo>
                  <a:pt x="185" y="305"/>
                </a:lnTo>
                <a:lnTo>
                  <a:pt x="127" y="340"/>
                </a:lnTo>
                <a:lnTo>
                  <a:pt x="96" y="362"/>
                </a:lnTo>
                <a:lnTo>
                  <a:pt x="66" y="383"/>
                </a:lnTo>
                <a:lnTo>
                  <a:pt x="43" y="401"/>
                </a:lnTo>
                <a:lnTo>
                  <a:pt x="35" y="410"/>
                </a:lnTo>
                <a:lnTo>
                  <a:pt x="30" y="416"/>
                </a:lnTo>
                <a:lnTo>
                  <a:pt x="30" y="416"/>
                </a:lnTo>
                <a:lnTo>
                  <a:pt x="8" y="453"/>
                </a:lnTo>
                <a:lnTo>
                  <a:pt x="3" y="464"/>
                </a:lnTo>
                <a:lnTo>
                  <a:pt x="0" y="470"/>
                </a:lnTo>
                <a:lnTo>
                  <a:pt x="0" y="470"/>
                </a:lnTo>
                <a:lnTo>
                  <a:pt x="5" y="676"/>
                </a:lnTo>
                <a:lnTo>
                  <a:pt x="15" y="715"/>
                </a:lnTo>
                <a:lnTo>
                  <a:pt x="15" y="749"/>
                </a:lnTo>
                <a:lnTo>
                  <a:pt x="15" y="749"/>
                </a:lnTo>
                <a:lnTo>
                  <a:pt x="24" y="779"/>
                </a:lnTo>
                <a:lnTo>
                  <a:pt x="32" y="799"/>
                </a:lnTo>
                <a:lnTo>
                  <a:pt x="36" y="808"/>
                </a:lnTo>
                <a:lnTo>
                  <a:pt x="39" y="813"/>
                </a:lnTo>
                <a:lnTo>
                  <a:pt x="39" y="813"/>
                </a:lnTo>
                <a:lnTo>
                  <a:pt x="44" y="815"/>
                </a:lnTo>
                <a:lnTo>
                  <a:pt x="52" y="815"/>
                </a:lnTo>
                <a:lnTo>
                  <a:pt x="59" y="814"/>
                </a:lnTo>
                <a:lnTo>
                  <a:pt x="68" y="813"/>
                </a:lnTo>
                <a:lnTo>
                  <a:pt x="82" y="809"/>
                </a:lnTo>
                <a:lnTo>
                  <a:pt x="88" y="808"/>
                </a:lnTo>
                <a:lnTo>
                  <a:pt x="88" y="808"/>
                </a:lnTo>
                <a:lnTo>
                  <a:pt x="87" y="818"/>
                </a:lnTo>
                <a:lnTo>
                  <a:pt x="85" y="839"/>
                </a:lnTo>
                <a:lnTo>
                  <a:pt x="83" y="851"/>
                </a:lnTo>
                <a:lnTo>
                  <a:pt x="85" y="862"/>
                </a:lnTo>
                <a:lnTo>
                  <a:pt x="86" y="870"/>
                </a:lnTo>
                <a:lnTo>
                  <a:pt x="87" y="874"/>
                </a:lnTo>
                <a:lnTo>
                  <a:pt x="88" y="876"/>
                </a:lnTo>
                <a:lnTo>
                  <a:pt x="88" y="876"/>
                </a:lnTo>
                <a:lnTo>
                  <a:pt x="93" y="880"/>
                </a:lnTo>
                <a:lnTo>
                  <a:pt x="98" y="883"/>
                </a:lnTo>
                <a:lnTo>
                  <a:pt x="109" y="888"/>
                </a:lnTo>
                <a:lnTo>
                  <a:pt x="123" y="891"/>
                </a:lnTo>
                <a:lnTo>
                  <a:pt x="123" y="891"/>
                </a:lnTo>
                <a:lnTo>
                  <a:pt x="120" y="910"/>
                </a:lnTo>
                <a:lnTo>
                  <a:pt x="113" y="959"/>
                </a:lnTo>
                <a:lnTo>
                  <a:pt x="105" y="1031"/>
                </a:lnTo>
                <a:lnTo>
                  <a:pt x="102" y="1072"/>
                </a:lnTo>
                <a:lnTo>
                  <a:pt x="98" y="1117"/>
                </a:lnTo>
                <a:lnTo>
                  <a:pt x="98" y="1117"/>
                </a:lnTo>
                <a:lnTo>
                  <a:pt x="92" y="1229"/>
                </a:lnTo>
                <a:lnTo>
                  <a:pt x="85" y="1366"/>
                </a:lnTo>
                <a:lnTo>
                  <a:pt x="80" y="1493"/>
                </a:lnTo>
                <a:lnTo>
                  <a:pt x="79" y="1540"/>
                </a:lnTo>
                <a:lnTo>
                  <a:pt x="79" y="1572"/>
                </a:lnTo>
                <a:lnTo>
                  <a:pt x="79" y="1572"/>
                </a:lnTo>
                <a:lnTo>
                  <a:pt x="87" y="1747"/>
                </a:lnTo>
                <a:lnTo>
                  <a:pt x="93" y="1876"/>
                </a:lnTo>
                <a:lnTo>
                  <a:pt x="127" y="1881"/>
                </a:lnTo>
                <a:lnTo>
                  <a:pt x="127" y="1881"/>
                </a:lnTo>
                <a:lnTo>
                  <a:pt x="129" y="1893"/>
                </a:lnTo>
                <a:lnTo>
                  <a:pt x="132" y="1921"/>
                </a:lnTo>
                <a:lnTo>
                  <a:pt x="135" y="1937"/>
                </a:lnTo>
                <a:lnTo>
                  <a:pt x="137" y="1951"/>
                </a:lnTo>
                <a:lnTo>
                  <a:pt x="142" y="1963"/>
                </a:lnTo>
                <a:lnTo>
                  <a:pt x="145" y="1966"/>
                </a:lnTo>
                <a:lnTo>
                  <a:pt x="147" y="1969"/>
                </a:lnTo>
                <a:lnTo>
                  <a:pt x="147" y="1969"/>
                </a:lnTo>
                <a:lnTo>
                  <a:pt x="151" y="1970"/>
                </a:lnTo>
                <a:lnTo>
                  <a:pt x="156" y="1973"/>
                </a:lnTo>
                <a:lnTo>
                  <a:pt x="171" y="1975"/>
                </a:lnTo>
                <a:lnTo>
                  <a:pt x="190" y="1976"/>
                </a:lnTo>
                <a:lnTo>
                  <a:pt x="209" y="1976"/>
                </a:lnTo>
                <a:lnTo>
                  <a:pt x="229" y="1975"/>
                </a:lnTo>
                <a:lnTo>
                  <a:pt x="246" y="1973"/>
                </a:lnTo>
                <a:lnTo>
                  <a:pt x="253" y="1970"/>
                </a:lnTo>
                <a:lnTo>
                  <a:pt x="258" y="1966"/>
                </a:lnTo>
                <a:lnTo>
                  <a:pt x="262" y="1963"/>
                </a:lnTo>
                <a:lnTo>
                  <a:pt x="264" y="1959"/>
                </a:lnTo>
                <a:lnTo>
                  <a:pt x="264" y="1959"/>
                </a:lnTo>
                <a:lnTo>
                  <a:pt x="264" y="1954"/>
                </a:lnTo>
                <a:lnTo>
                  <a:pt x="264" y="1948"/>
                </a:lnTo>
                <a:lnTo>
                  <a:pt x="260" y="1935"/>
                </a:lnTo>
                <a:lnTo>
                  <a:pt x="252" y="1919"/>
                </a:lnTo>
                <a:lnTo>
                  <a:pt x="245" y="1903"/>
                </a:lnTo>
                <a:lnTo>
                  <a:pt x="228" y="1877"/>
                </a:lnTo>
                <a:lnTo>
                  <a:pt x="220" y="1866"/>
                </a:lnTo>
                <a:lnTo>
                  <a:pt x="220" y="1842"/>
                </a:lnTo>
                <a:lnTo>
                  <a:pt x="220" y="1842"/>
                </a:lnTo>
                <a:lnTo>
                  <a:pt x="223" y="1840"/>
                </a:lnTo>
                <a:lnTo>
                  <a:pt x="228" y="1837"/>
                </a:lnTo>
                <a:lnTo>
                  <a:pt x="233" y="1831"/>
                </a:lnTo>
                <a:lnTo>
                  <a:pt x="234" y="1827"/>
                </a:lnTo>
                <a:lnTo>
                  <a:pt x="235" y="1822"/>
                </a:lnTo>
                <a:lnTo>
                  <a:pt x="235" y="1822"/>
                </a:lnTo>
                <a:lnTo>
                  <a:pt x="236" y="1808"/>
                </a:lnTo>
                <a:lnTo>
                  <a:pt x="236" y="1789"/>
                </a:lnTo>
                <a:lnTo>
                  <a:pt x="236" y="1778"/>
                </a:lnTo>
                <a:lnTo>
                  <a:pt x="235" y="1768"/>
                </a:lnTo>
                <a:lnTo>
                  <a:pt x="233" y="1757"/>
                </a:lnTo>
                <a:lnTo>
                  <a:pt x="230" y="1748"/>
                </a:lnTo>
                <a:lnTo>
                  <a:pt x="230" y="1748"/>
                </a:lnTo>
                <a:lnTo>
                  <a:pt x="229" y="1742"/>
                </a:lnTo>
                <a:lnTo>
                  <a:pt x="228" y="1734"/>
                </a:lnTo>
                <a:lnTo>
                  <a:pt x="227" y="1709"/>
                </a:lnTo>
                <a:lnTo>
                  <a:pt x="228" y="1679"/>
                </a:lnTo>
                <a:lnTo>
                  <a:pt x="229" y="1644"/>
                </a:lnTo>
                <a:lnTo>
                  <a:pt x="233" y="1584"/>
                </a:lnTo>
                <a:lnTo>
                  <a:pt x="235" y="1557"/>
                </a:lnTo>
                <a:lnTo>
                  <a:pt x="235" y="1494"/>
                </a:lnTo>
                <a:lnTo>
                  <a:pt x="235" y="1494"/>
                </a:lnTo>
                <a:lnTo>
                  <a:pt x="236" y="1483"/>
                </a:lnTo>
                <a:lnTo>
                  <a:pt x="239" y="1469"/>
                </a:lnTo>
                <a:lnTo>
                  <a:pt x="247" y="1430"/>
                </a:lnTo>
                <a:lnTo>
                  <a:pt x="260" y="1384"/>
                </a:lnTo>
                <a:lnTo>
                  <a:pt x="274" y="1335"/>
                </a:lnTo>
                <a:lnTo>
                  <a:pt x="299" y="1246"/>
                </a:lnTo>
                <a:lnTo>
                  <a:pt x="307" y="1219"/>
                </a:lnTo>
                <a:lnTo>
                  <a:pt x="308" y="1212"/>
                </a:lnTo>
                <a:lnTo>
                  <a:pt x="308" y="1210"/>
                </a:lnTo>
                <a:lnTo>
                  <a:pt x="308" y="1210"/>
                </a:lnTo>
                <a:lnTo>
                  <a:pt x="308" y="1213"/>
                </a:lnTo>
                <a:lnTo>
                  <a:pt x="308" y="1221"/>
                </a:lnTo>
                <a:lnTo>
                  <a:pt x="313" y="1250"/>
                </a:lnTo>
                <a:lnTo>
                  <a:pt x="329" y="1338"/>
                </a:lnTo>
                <a:lnTo>
                  <a:pt x="346" y="1434"/>
                </a:lnTo>
                <a:lnTo>
                  <a:pt x="351" y="1470"/>
                </a:lnTo>
                <a:lnTo>
                  <a:pt x="352" y="1484"/>
                </a:lnTo>
                <a:lnTo>
                  <a:pt x="352" y="1494"/>
                </a:lnTo>
                <a:lnTo>
                  <a:pt x="352" y="1494"/>
                </a:lnTo>
                <a:lnTo>
                  <a:pt x="352" y="1517"/>
                </a:lnTo>
                <a:lnTo>
                  <a:pt x="355" y="1555"/>
                </a:lnTo>
                <a:lnTo>
                  <a:pt x="363" y="1651"/>
                </a:lnTo>
                <a:lnTo>
                  <a:pt x="373" y="1742"/>
                </a:lnTo>
                <a:lnTo>
                  <a:pt x="377" y="1788"/>
                </a:lnTo>
                <a:lnTo>
                  <a:pt x="377" y="1788"/>
                </a:lnTo>
                <a:lnTo>
                  <a:pt x="378" y="1796"/>
                </a:lnTo>
                <a:lnTo>
                  <a:pt x="383" y="1811"/>
                </a:lnTo>
                <a:lnTo>
                  <a:pt x="398" y="1851"/>
                </a:lnTo>
                <a:lnTo>
                  <a:pt x="411" y="1891"/>
                </a:lnTo>
                <a:lnTo>
                  <a:pt x="415" y="1904"/>
                </a:lnTo>
                <a:lnTo>
                  <a:pt x="416" y="1910"/>
                </a:lnTo>
                <a:lnTo>
                  <a:pt x="416" y="1910"/>
                </a:lnTo>
                <a:lnTo>
                  <a:pt x="416" y="1911"/>
                </a:lnTo>
                <a:lnTo>
                  <a:pt x="417" y="1914"/>
                </a:lnTo>
                <a:lnTo>
                  <a:pt x="423" y="1916"/>
                </a:lnTo>
                <a:lnTo>
                  <a:pt x="436" y="1920"/>
                </a:lnTo>
                <a:lnTo>
                  <a:pt x="436" y="1920"/>
                </a:lnTo>
                <a:lnTo>
                  <a:pt x="438" y="1922"/>
                </a:lnTo>
                <a:lnTo>
                  <a:pt x="439" y="1926"/>
                </a:lnTo>
                <a:lnTo>
                  <a:pt x="443" y="1938"/>
                </a:lnTo>
                <a:lnTo>
                  <a:pt x="447" y="1949"/>
                </a:lnTo>
                <a:lnTo>
                  <a:pt x="449" y="1953"/>
                </a:lnTo>
                <a:lnTo>
                  <a:pt x="450" y="1954"/>
                </a:lnTo>
                <a:lnTo>
                  <a:pt x="450" y="1954"/>
                </a:lnTo>
                <a:lnTo>
                  <a:pt x="485" y="1954"/>
                </a:lnTo>
                <a:lnTo>
                  <a:pt x="554" y="1953"/>
                </a:lnTo>
                <a:lnTo>
                  <a:pt x="592" y="1952"/>
                </a:lnTo>
                <a:lnTo>
                  <a:pt x="625" y="1951"/>
                </a:lnTo>
                <a:lnTo>
                  <a:pt x="650" y="1948"/>
                </a:lnTo>
                <a:lnTo>
                  <a:pt x="657" y="1946"/>
                </a:lnTo>
                <a:lnTo>
                  <a:pt x="661" y="1944"/>
                </a:lnTo>
                <a:lnTo>
                  <a:pt x="661" y="1944"/>
                </a:lnTo>
                <a:lnTo>
                  <a:pt x="663" y="1940"/>
                </a:lnTo>
                <a:lnTo>
                  <a:pt x="665" y="1935"/>
                </a:lnTo>
                <a:lnTo>
                  <a:pt x="668" y="1927"/>
                </a:lnTo>
                <a:lnTo>
                  <a:pt x="669" y="1920"/>
                </a:lnTo>
                <a:lnTo>
                  <a:pt x="668" y="1911"/>
                </a:lnTo>
                <a:lnTo>
                  <a:pt x="664" y="1903"/>
                </a:lnTo>
                <a:lnTo>
                  <a:pt x="659" y="1894"/>
                </a:lnTo>
                <a:lnTo>
                  <a:pt x="651" y="1886"/>
                </a:lnTo>
                <a:lnTo>
                  <a:pt x="651" y="1886"/>
                </a:lnTo>
                <a:lnTo>
                  <a:pt x="640" y="1878"/>
                </a:lnTo>
                <a:lnTo>
                  <a:pt x="628" y="1872"/>
                </a:lnTo>
                <a:lnTo>
                  <a:pt x="615" y="1866"/>
                </a:lnTo>
                <a:lnTo>
                  <a:pt x="604" y="1862"/>
                </a:lnTo>
                <a:lnTo>
                  <a:pt x="585" y="1857"/>
                </a:lnTo>
                <a:lnTo>
                  <a:pt x="577" y="1856"/>
                </a:lnTo>
                <a:lnTo>
                  <a:pt x="568" y="1837"/>
                </a:lnTo>
                <a:lnTo>
                  <a:pt x="607" y="1827"/>
                </a:lnTo>
                <a:lnTo>
                  <a:pt x="607" y="1827"/>
                </a:lnTo>
                <a:lnTo>
                  <a:pt x="602" y="1823"/>
                </a:lnTo>
                <a:lnTo>
                  <a:pt x="590" y="1813"/>
                </a:lnTo>
                <a:lnTo>
                  <a:pt x="577" y="1801"/>
                </a:lnTo>
                <a:lnTo>
                  <a:pt x="571" y="1794"/>
                </a:lnTo>
                <a:lnTo>
                  <a:pt x="568" y="1788"/>
                </a:lnTo>
                <a:lnTo>
                  <a:pt x="568" y="1788"/>
                </a:lnTo>
                <a:lnTo>
                  <a:pt x="560" y="1766"/>
                </a:lnTo>
                <a:lnTo>
                  <a:pt x="553" y="1735"/>
                </a:lnTo>
                <a:lnTo>
                  <a:pt x="543" y="1695"/>
                </a:lnTo>
                <a:lnTo>
                  <a:pt x="543" y="1695"/>
                </a:lnTo>
                <a:lnTo>
                  <a:pt x="533" y="1602"/>
                </a:lnTo>
                <a:lnTo>
                  <a:pt x="527" y="1534"/>
                </a:lnTo>
                <a:lnTo>
                  <a:pt x="524" y="1499"/>
                </a:lnTo>
                <a:lnTo>
                  <a:pt x="524" y="1499"/>
                </a:lnTo>
                <a:lnTo>
                  <a:pt x="522" y="1484"/>
                </a:lnTo>
                <a:lnTo>
                  <a:pt x="520" y="1462"/>
                </a:lnTo>
                <a:lnTo>
                  <a:pt x="516" y="1441"/>
                </a:lnTo>
                <a:lnTo>
                  <a:pt x="514" y="1430"/>
                </a:lnTo>
                <a:lnTo>
                  <a:pt x="514" y="1430"/>
                </a:lnTo>
                <a:lnTo>
                  <a:pt x="514" y="1428"/>
                </a:lnTo>
                <a:lnTo>
                  <a:pt x="514" y="1426"/>
                </a:lnTo>
                <a:lnTo>
                  <a:pt x="515" y="1418"/>
                </a:lnTo>
                <a:lnTo>
                  <a:pt x="518" y="1404"/>
                </a:lnTo>
                <a:lnTo>
                  <a:pt x="519" y="1381"/>
                </a:lnTo>
                <a:lnTo>
                  <a:pt x="519" y="1381"/>
                </a:lnTo>
                <a:lnTo>
                  <a:pt x="516" y="1319"/>
                </a:lnTo>
                <a:lnTo>
                  <a:pt x="513" y="1217"/>
                </a:lnTo>
                <a:lnTo>
                  <a:pt x="508" y="1119"/>
                </a:lnTo>
                <a:lnTo>
                  <a:pt x="504" y="1068"/>
                </a:lnTo>
                <a:lnTo>
                  <a:pt x="504" y="1068"/>
                </a:lnTo>
                <a:lnTo>
                  <a:pt x="504" y="1055"/>
                </a:lnTo>
                <a:lnTo>
                  <a:pt x="504" y="1034"/>
                </a:lnTo>
                <a:lnTo>
                  <a:pt x="507" y="978"/>
                </a:lnTo>
                <a:lnTo>
                  <a:pt x="508" y="949"/>
                </a:lnTo>
                <a:lnTo>
                  <a:pt x="508" y="923"/>
                </a:lnTo>
                <a:lnTo>
                  <a:pt x="507" y="903"/>
                </a:lnTo>
                <a:lnTo>
                  <a:pt x="505" y="896"/>
                </a:lnTo>
                <a:lnTo>
                  <a:pt x="504" y="891"/>
                </a:lnTo>
                <a:lnTo>
                  <a:pt x="504" y="891"/>
                </a:lnTo>
                <a:lnTo>
                  <a:pt x="493" y="872"/>
                </a:lnTo>
                <a:lnTo>
                  <a:pt x="491" y="865"/>
                </a:lnTo>
                <a:lnTo>
                  <a:pt x="489" y="862"/>
                </a:lnTo>
                <a:lnTo>
                  <a:pt x="489" y="862"/>
                </a:lnTo>
                <a:lnTo>
                  <a:pt x="488" y="859"/>
                </a:lnTo>
                <a:lnTo>
                  <a:pt x="487" y="857"/>
                </a:lnTo>
                <a:lnTo>
                  <a:pt x="480" y="852"/>
                </a:lnTo>
                <a:lnTo>
                  <a:pt x="470" y="847"/>
                </a:lnTo>
                <a:lnTo>
                  <a:pt x="499" y="749"/>
                </a:lnTo>
                <a:lnTo>
                  <a:pt x="499" y="749"/>
                </a:lnTo>
                <a:lnTo>
                  <a:pt x="505" y="748"/>
                </a:lnTo>
                <a:lnTo>
                  <a:pt x="520" y="743"/>
                </a:lnTo>
                <a:lnTo>
                  <a:pt x="529" y="739"/>
                </a:lnTo>
                <a:lnTo>
                  <a:pt x="536" y="733"/>
                </a:lnTo>
                <a:lnTo>
                  <a:pt x="541" y="727"/>
                </a:lnTo>
                <a:lnTo>
                  <a:pt x="542" y="723"/>
                </a:lnTo>
                <a:lnTo>
                  <a:pt x="543" y="720"/>
                </a:lnTo>
                <a:lnTo>
                  <a:pt x="543" y="720"/>
                </a:lnTo>
                <a:lnTo>
                  <a:pt x="546" y="704"/>
                </a:lnTo>
                <a:lnTo>
                  <a:pt x="549" y="692"/>
                </a:lnTo>
                <a:lnTo>
                  <a:pt x="553" y="681"/>
                </a:lnTo>
                <a:lnTo>
                  <a:pt x="577" y="646"/>
                </a:lnTo>
                <a:lnTo>
                  <a:pt x="577" y="646"/>
                </a:lnTo>
                <a:lnTo>
                  <a:pt x="576" y="627"/>
                </a:lnTo>
                <a:lnTo>
                  <a:pt x="571" y="579"/>
                </a:lnTo>
                <a:lnTo>
                  <a:pt x="568" y="551"/>
                </a:lnTo>
                <a:lnTo>
                  <a:pt x="562" y="524"/>
                </a:lnTo>
                <a:lnTo>
                  <a:pt x="555" y="499"/>
                </a:lnTo>
                <a:lnTo>
                  <a:pt x="552" y="488"/>
                </a:lnTo>
                <a:lnTo>
                  <a:pt x="548" y="480"/>
                </a:lnTo>
                <a:lnTo>
                  <a:pt x="548" y="480"/>
                </a:lnTo>
                <a:lnTo>
                  <a:pt x="533" y="449"/>
                </a:lnTo>
                <a:lnTo>
                  <a:pt x="521" y="418"/>
                </a:lnTo>
                <a:lnTo>
                  <a:pt x="510" y="391"/>
                </a:lnTo>
                <a:lnTo>
                  <a:pt x="499" y="367"/>
                </a:lnTo>
                <a:lnTo>
                  <a:pt x="499" y="367"/>
                </a:lnTo>
                <a:lnTo>
                  <a:pt x="496" y="362"/>
                </a:lnTo>
                <a:lnTo>
                  <a:pt x="492" y="356"/>
                </a:lnTo>
                <a:lnTo>
                  <a:pt x="480" y="347"/>
                </a:lnTo>
                <a:lnTo>
                  <a:pt x="466" y="339"/>
                </a:lnTo>
                <a:lnTo>
                  <a:pt x="453" y="331"/>
                </a:lnTo>
                <a:lnTo>
                  <a:pt x="438" y="325"/>
                </a:lnTo>
                <a:lnTo>
                  <a:pt x="427" y="322"/>
                </a:lnTo>
                <a:lnTo>
                  <a:pt x="416" y="318"/>
                </a:lnTo>
                <a:lnTo>
                  <a:pt x="377" y="313"/>
                </a:lnTo>
                <a:lnTo>
                  <a:pt x="377" y="313"/>
                </a:lnTo>
                <a:lnTo>
                  <a:pt x="352" y="308"/>
                </a:lnTo>
                <a:lnTo>
                  <a:pt x="352" y="308"/>
                </a:lnTo>
                <a:lnTo>
                  <a:pt x="338" y="303"/>
                </a:lnTo>
                <a:lnTo>
                  <a:pt x="338" y="289"/>
                </a:lnTo>
                <a:lnTo>
                  <a:pt x="338" y="289"/>
                </a:lnTo>
                <a:lnTo>
                  <a:pt x="354" y="289"/>
                </a:lnTo>
                <a:lnTo>
                  <a:pt x="367" y="286"/>
                </a:lnTo>
                <a:lnTo>
                  <a:pt x="372" y="285"/>
                </a:lnTo>
                <a:lnTo>
                  <a:pt x="377" y="284"/>
                </a:lnTo>
                <a:lnTo>
                  <a:pt x="377" y="284"/>
                </a:lnTo>
                <a:lnTo>
                  <a:pt x="381" y="281"/>
                </a:lnTo>
                <a:lnTo>
                  <a:pt x="383" y="278"/>
                </a:lnTo>
                <a:lnTo>
                  <a:pt x="385" y="269"/>
                </a:lnTo>
                <a:lnTo>
                  <a:pt x="387" y="263"/>
                </a:lnTo>
                <a:lnTo>
                  <a:pt x="387" y="259"/>
                </a:lnTo>
                <a:lnTo>
                  <a:pt x="396" y="220"/>
                </a:lnTo>
                <a:lnTo>
                  <a:pt x="396" y="220"/>
                </a:lnTo>
                <a:lnTo>
                  <a:pt x="405" y="215"/>
                </a:lnTo>
                <a:lnTo>
                  <a:pt x="412" y="210"/>
                </a:lnTo>
                <a:lnTo>
                  <a:pt x="415" y="208"/>
                </a:lnTo>
                <a:lnTo>
                  <a:pt x="416" y="205"/>
                </a:lnTo>
                <a:lnTo>
                  <a:pt x="416" y="205"/>
                </a:lnTo>
                <a:lnTo>
                  <a:pt x="416" y="202"/>
                </a:lnTo>
                <a:lnTo>
                  <a:pt x="415" y="198"/>
                </a:lnTo>
                <a:lnTo>
                  <a:pt x="410" y="188"/>
                </a:lnTo>
                <a:lnTo>
                  <a:pt x="401" y="176"/>
                </a:lnTo>
                <a:lnTo>
                  <a:pt x="401" y="176"/>
                </a:lnTo>
                <a:lnTo>
                  <a:pt x="405" y="161"/>
                </a:lnTo>
                <a:lnTo>
                  <a:pt x="409" y="150"/>
                </a:lnTo>
                <a:lnTo>
                  <a:pt x="410" y="148"/>
                </a:lnTo>
                <a:lnTo>
                  <a:pt x="411" y="147"/>
                </a:lnTo>
                <a:lnTo>
                  <a:pt x="411" y="147"/>
                </a:lnTo>
                <a:lnTo>
                  <a:pt x="421" y="147"/>
                </a:lnTo>
                <a:lnTo>
                  <a:pt x="440" y="145"/>
                </a:lnTo>
                <a:lnTo>
                  <a:pt x="459" y="142"/>
                </a:lnTo>
                <a:lnTo>
                  <a:pt x="464" y="139"/>
                </a:lnTo>
                <a:lnTo>
                  <a:pt x="465" y="138"/>
                </a:lnTo>
                <a:lnTo>
                  <a:pt x="465" y="137"/>
                </a:lnTo>
                <a:lnTo>
                  <a:pt x="465" y="137"/>
                </a:lnTo>
                <a:lnTo>
                  <a:pt x="460" y="131"/>
                </a:lnTo>
                <a:lnTo>
                  <a:pt x="454" y="125"/>
                </a:lnTo>
                <a:lnTo>
                  <a:pt x="447" y="120"/>
                </a:lnTo>
                <a:lnTo>
                  <a:pt x="440" y="117"/>
                </a:lnTo>
                <a:lnTo>
                  <a:pt x="440" y="117"/>
                </a:lnTo>
                <a:lnTo>
                  <a:pt x="411" y="112"/>
                </a:lnTo>
                <a:lnTo>
                  <a:pt x="411" y="112"/>
                </a:lnTo>
                <a:lnTo>
                  <a:pt x="409" y="83"/>
                </a:lnTo>
                <a:lnTo>
                  <a:pt x="406" y="49"/>
                </a:lnTo>
                <a:lnTo>
                  <a:pt x="406" y="49"/>
                </a:lnTo>
                <a:lnTo>
                  <a:pt x="405" y="45"/>
                </a:lnTo>
                <a:lnTo>
                  <a:pt x="401" y="40"/>
                </a:lnTo>
                <a:lnTo>
                  <a:pt x="388" y="29"/>
                </a:lnTo>
                <a:lnTo>
                  <a:pt x="373" y="17"/>
                </a:lnTo>
                <a:lnTo>
                  <a:pt x="362" y="9"/>
                </a:lnTo>
                <a:lnTo>
                  <a:pt x="362" y="9"/>
                </a:lnTo>
                <a:lnTo>
                  <a:pt x="345" y="2"/>
                </a:lnTo>
                <a:lnTo>
                  <a:pt x="337" y="1"/>
                </a:lnTo>
                <a:lnTo>
                  <a:pt x="328" y="0"/>
                </a:lnTo>
                <a:lnTo>
                  <a:pt x="328" y="0"/>
                </a:lnTo>
                <a:lnTo>
                  <a:pt x="311" y="0"/>
                </a:lnTo>
                <a:lnTo>
                  <a:pt x="304" y="0"/>
                </a:lnTo>
                <a:lnTo>
                  <a:pt x="299" y="0"/>
                </a:lnTo>
                <a:lnTo>
                  <a:pt x="299" y="0"/>
                </a:lnTo>
                <a:lnTo>
                  <a:pt x="291" y="1"/>
                </a:lnTo>
                <a:lnTo>
                  <a:pt x="278" y="0"/>
                </a:lnTo>
                <a:lnTo>
                  <a:pt x="260" y="0"/>
                </a:lnTo>
                <a:lnTo>
                  <a:pt x="260" y="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54"/>
          <p:cNvSpPr>
            <a:spLocks/>
          </p:cNvSpPr>
          <p:nvPr/>
        </p:nvSpPr>
        <p:spPr bwMode="auto">
          <a:xfrm>
            <a:off x="6570531" y="787786"/>
            <a:ext cx="499778" cy="1655024"/>
          </a:xfrm>
          <a:custGeom>
            <a:avLst/>
            <a:gdLst>
              <a:gd name="T0" fmla="*/ 257 w 764"/>
              <a:gd name="T1" fmla="*/ 41 h 2530"/>
              <a:gd name="T2" fmla="*/ 209 w 764"/>
              <a:gd name="T3" fmla="*/ 86 h 2530"/>
              <a:gd name="T4" fmla="*/ 194 w 764"/>
              <a:gd name="T5" fmla="*/ 185 h 2530"/>
              <a:gd name="T6" fmla="*/ 206 w 764"/>
              <a:gd name="T7" fmla="*/ 314 h 2530"/>
              <a:gd name="T8" fmla="*/ 229 w 764"/>
              <a:gd name="T9" fmla="*/ 325 h 2530"/>
              <a:gd name="T10" fmla="*/ 253 w 764"/>
              <a:gd name="T11" fmla="*/ 383 h 2530"/>
              <a:gd name="T12" fmla="*/ 47 w 764"/>
              <a:gd name="T13" fmla="*/ 537 h 2530"/>
              <a:gd name="T14" fmla="*/ 0 w 764"/>
              <a:gd name="T15" fmla="*/ 746 h 2530"/>
              <a:gd name="T16" fmla="*/ 23 w 764"/>
              <a:gd name="T17" fmla="*/ 945 h 2530"/>
              <a:gd name="T18" fmla="*/ 71 w 764"/>
              <a:gd name="T19" fmla="*/ 1007 h 2530"/>
              <a:gd name="T20" fmla="*/ 87 w 764"/>
              <a:gd name="T21" fmla="*/ 1957 h 2530"/>
              <a:gd name="T22" fmla="*/ 93 w 764"/>
              <a:gd name="T23" fmla="*/ 2199 h 2530"/>
              <a:gd name="T24" fmla="*/ 112 w 764"/>
              <a:gd name="T25" fmla="*/ 2278 h 2530"/>
              <a:gd name="T26" fmla="*/ 74 w 764"/>
              <a:gd name="T27" fmla="*/ 2381 h 2530"/>
              <a:gd name="T28" fmla="*/ 77 w 764"/>
              <a:gd name="T29" fmla="*/ 2428 h 2530"/>
              <a:gd name="T30" fmla="*/ 65 w 764"/>
              <a:gd name="T31" fmla="*/ 2467 h 2530"/>
              <a:gd name="T32" fmla="*/ 72 w 764"/>
              <a:gd name="T33" fmla="*/ 2509 h 2530"/>
              <a:gd name="T34" fmla="*/ 178 w 764"/>
              <a:gd name="T35" fmla="*/ 2530 h 2530"/>
              <a:gd name="T36" fmla="*/ 242 w 764"/>
              <a:gd name="T37" fmla="*/ 2519 h 2530"/>
              <a:gd name="T38" fmla="*/ 235 w 764"/>
              <a:gd name="T39" fmla="*/ 2473 h 2530"/>
              <a:gd name="T40" fmla="*/ 267 w 764"/>
              <a:gd name="T41" fmla="*/ 2433 h 2530"/>
              <a:gd name="T42" fmla="*/ 306 w 764"/>
              <a:gd name="T43" fmla="*/ 2346 h 2530"/>
              <a:gd name="T44" fmla="*/ 305 w 764"/>
              <a:gd name="T45" fmla="*/ 2294 h 2530"/>
              <a:gd name="T46" fmla="*/ 257 w 764"/>
              <a:gd name="T47" fmla="*/ 2237 h 2530"/>
              <a:gd name="T48" fmla="*/ 288 w 764"/>
              <a:gd name="T49" fmla="*/ 2142 h 2530"/>
              <a:gd name="T50" fmla="*/ 314 w 764"/>
              <a:gd name="T51" fmla="*/ 2052 h 2530"/>
              <a:gd name="T52" fmla="*/ 305 w 764"/>
              <a:gd name="T53" fmla="*/ 1906 h 2530"/>
              <a:gd name="T54" fmla="*/ 326 w 764"/>
              <a:gd name="T55" fmla="*/ 1723 h 2530"/>
              <a:gd name="T56" fmla="*/ 348 w 764"/>
              <a:gd name="T57" fmla="*/ 1553 h 2530"/>
              <a:gd name="T58" fmla="*/ 435 w 764"/>
              <a:gd name="T59" fmla="*/ 1881 h 2530"/>
              <a:gd name="T60" fmla="*/ 476 w 764"/>
              <a:gd name="T61" fmla="*/ 1966 h 2530"/>
              <a:gd name="T62" fmla="*/ 520 w 764"/>
              <a:gd name="T63" fmla="*/ 2193 h 2530"/>
              <a:gd name="T64" fmla="*/ 567 w 764"/>
              <a:gd name="T65" fmla="*/ 2293 h 2530"/>
              <a:gd name="T66" fmla="*/ 572 w 764"/>
              <a:gd name="T67" fmla="*/ 2367 h 2530"/>
              <a:gd name="T68" fmla="*/ 558 w 764"/>
              <a:gd name="T69" fmla="*/ 2396 h 2530"/>
              <a:gd name="T70" fmla="*/ 542 w 764"/>
              <a:gd name="T71" fmla="*/ 2446 h 2530"/>
              <a:gd name="T72" fmla="*/ 552 w 764"/>
              <a:gd name="T73" fmla="*/ 2481 h 2530"/>
              <a:gd name="T74" fmla="*/ 645 w 764"/>
              <a:gd name="T75" fmla="*/ 2510 h 2530"/>
              <a:gd name="T76" fmla="*/ 696 w 764"/>
              <a:gd name="T77" fmla="*/ 2458 h 2530"/>
              <a:gd name="T78" fmla="*/ 740 w 764"/>
              <a:gd name="T79" fmla="*/ 2400 h 2530"/>
              <a:gd name="T80" fmla="*/ 755 w 764"/>
              <a:gd name="T81" fmla="*/ 2237 h 2530"/>
              <a:gd name="T82" fmla="*/ 728 w 764"/>
              <a:gd name="T83" fmla="*/ 2158 h 2530"/>
              <a:gd name="T84" fmla="*/ 682 w 764"/>
              <a:gd name="T85" fmla="*/ 1866 h 2530"/>
              <a:gd name="T86" fmla="*/ 652 w 764"/>
              <a:gd name="T87" fmla="*/ 1676 h 2530"/>
              <a:gd name="T88" fmla="*/ 623 w 764"/>
              <a:gd name="T89" fmla="*/ 1269 h 2530"/>
              <a:gd name="T90" fmla="*/ 693 w 764"/>
              <a:gd name="T91" fmla="*/ 983 h 2530"/>
              <a:gd name="T92" fmla="*/ 691 w 764"/>
              <a:gd name="T93" fmla="*/ 731 h 2530"/>
              <a:gd name="T94" fmla="*/ 640 w 764"/>
              <a:gd name="T95" fmla="*/ 526 h 2530"/>
              <a:gd name="T96" fmla="*/ 635 w 764"/>
              <a:gd name="T97" fmla="*/ 490 h 2530"/>
              <a:gd name="T98" fmla="*/ 606 w 764"/>
              <a:gd name="T99" fmla="*/ 490 h 2530"/>
              <a:gd name="T100" fmla="*/ 452 w 764"/>
              <a:gd name="T101" fmla="*/ 435 h 2530"/>
              <a:gd name="T102" fmla="*/ 432 w 764"/>
              <a:gd name="T103" fmla="*/ 407 h 2530"/>
              <a:gd name="T104" fmla="*/ 433 w 764"/>
              <a:gd name="T105" fmla="*/ 341 h 2530"/>
              <a:gd name="T106" fmla="*/ 470 w 764"/>
              <a:gd name="T107" fmla="*/ 313 h 2530"/>
              <a:gd name="T108" fmla="*/ 496 w 764"/>
              <a:gd name="T109" fmla="*/ 262 h 2530"/>
              <a:gd name="T110" fmla="*/ 497 w 764"/>
              <a:gd name="T111" fmla="*/ 208 h 2530"/>
              <a:gd name="T112" fmla="*/ 488 w 764"/>
              <a:gd name="T113" fmla="*/ 125 h 2530"/>
              <a:gd name="T114" fmla="*/ 470 w 764"/>
              <a:gd name="T115" fmla="*/ 64 h 2530"/>
              <a:gd name="T116" fmla="*/ 396 w 764"/>
              <a:gd name="T117" fmla="*/ 16 h 2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64" h="2530">
                <a:moveTo>
                  <a:pt x="344" y="0"/>
                </a:moveTo>
                <a:lnTo>
                  <a:pt x="344" y="0"/>
                </a:lnTo>
                <a:lnTo>
                  <a:pt x="327" y="6"/>
                </a:lnTo>
                <a:lnTo>
                  <a:pt x="302" y="19"/>
                </a:lnTo>
                <a:lnTo>
                  <a:pt x="275" y="32"/>
                </a:lnTo>
                <a:lnTo>
                  <a:pt x="257" y="41"/>
                </a:lnTo>
                <a:lnTo>
                  <a:pt x="257" y="41"/>
                </a:lnTo>
                <a:lnTo>
                  <a:pt x="245" y="50"/>
                </a:lnTo>
                <a:lnTo>
                  <a:pt x="230" y="61"/>
                </a:lnTo>
                <a:lnTo>
                  <a:pt x="223" y="67"/>
                </a:lnTo>
                <a:lnTo>
                  <a:pt x="215" y="76"/>
                </a:lnTo>
                <a:lnTo>
                  <a:pt x="209" y="86"/>
                </a:lnTo>
                <a:lnTo>
                  <a:pt x="203" y="100"/>
                </a:lnTo>
                <a:lnTo>
                  <a:pt x="203" y="100"/>
                </a:lnTo>
                <a:lnTo>
                  <a:pt x="200" y="116"/>
                </a:lnTo>
                <a:lnTo>
                  <a:pt x="197" y="137"/>
                </a:lnTo>
                <a:lnTo>
                  <a:pt x="196" y="161"/>
                </a:lnTo>
                <a:lnTo>
                  <a:pt x="194" y="185"/>
                </a:lnTo>
                <a:lnTo>
                  <a:pt x="194" y="226"/>
                </a:lnTo>
                <a:lnTo>
                  <a:pt x="196" y="243"/>
                </a:lnTo>
                <a:lnTo>
                  <a:pt x="196" y="243"/>
                </a:lnTo>
                <a:lnTo>
                  <a:pt x="200" y="280"/>
                </a:lnTo>
                <a:lnTo>
                  <a:pt x="205" y="305"/>
                </a:lnTo>
                <a:lnTo>
                  <a:pt x="206" y="314"/>
                </a:lnTo>
                <a:lnTo>
                  <a:pt x="208" y="320"/>
                </a:lnTo>
                <a:lnTo>
                  <a:pt x="208" y="320"/>
                </a:lnTo>
                <a:lnTo>
                  <a:pt x="214" y="323"/>
                </a:lnTo>
                <a:lnTo>
                  <a:pt x="220" y="325"/>
                </a:lnTo>
                <a:lnTo>
                  <a:pt x="229" y="325"/>
                </a:lnTo>
                <a:lnTo>
                  <a:pt x="229" y="325"/>
                </a:lnTo>
                <a:lnTo>
                  <a:pt x="238" y="338"/>
                </a:lnTo>
                <a:lnTo>
                  <a:pt x="245" y="352"/>
                </a:lnTo>
                <a:lnTo>
                  <a:pt x="248" y="359"/>
                </a:lnTo>
                <a:lnTo>
                  <a:pt x="250" y="367"/>
                </a:lnTo>
                <a:lnTo>
                  <a:pt x="250" y="367"/>
                </a:lnTo>
                <a:lnTo>
                  <a:pt x="253" y="383"/>
                </a:lnTo>
                <a:lnTo>
                  <a:pt x="257" y="398"/>
                </a:lnTo>
                <a:lnTo>
                  <a:pt x="265" y="414"/>
                </a:lnTo>
                <a:lnTo>
                  <a:pt x="244" y="443"/>
                </a:lnTo>
                <a:lnTo>
                  <a:pt x="60" y="501"/>
                </a:lnTo>
                <a:lnTo>
                  <a:pt x="47" y="537"/>
                </a:lnTo>
                <a:lnTo>
                  <a:pt x="47" y="537"/>
                </a:lnTo>
                <a:lnTo>
                  <a:pt x="39" y="561"/>
                </a:lnTo>
                <a:lnTo>
                  <a:pt x="24" y="617"/>
                </a:lnTo>
                <a:lnTo>
                  <a:pt x="15" y="652"/>
                </a:lnTo>
                <a:lnTo>
                  <a:pt x="8" y="686"/>
                </a:lnTo>
                <a:lnTo>
                  <a:pt x="3" y="719"/>
                </a:lnTo>
                <a:lnTo>
                  <a:pt x="0" y="746"/>
                </a:lnTo>
                <a:lnTo>
                  <a:pt x="0" y="746"/>
                </a:lnTo>
                <a:lnTo>
                  <a:pt x="0" y="771"/>
                </a:lnTo>
                <a:lnTo>
                  <a:pt x="3" y="802"/>
                </a:lnTo>
                <a:lnTo>
                  <a:pt x="9" y="869"/>
                </a:lnTo>
                <a:lnTo>
                  <a:pt x="18" y="926"/>
                </a:lnTo>
                <a:lnTo>
                  <a:pt x="23" y="945"/>
                </a:lnTo>
                <a:lnTo>
                  <a:pt x="24" y="954"/>
                </a:lnTo>
                <a:lnTo>
                  <a:pt x="24" y="954"/>
                </a:lnTo>
                <a:lnTo>
                  <a:pt x="35" y="966"/>
                </a:lnTo>
                <a:lnTo>
                  <a:pt x="50" y="984"/>
                </a:lnTo>
                <a:lnTo>
                  <a:pt x="71" y="1007"/>
                </a:lnTo>
                <a:lnTo>
                  <a:pt x="71" y="1007"/>
                </a:lnTo>
                <a:lnTo>
                  <a:pt x="63" y="1136"/>
                </a:lnTo>
                <a:lnTo>
                  <a:pt x="56" y="1289"/>
                </a:lnTo>
                <a:lnTo>
                  <a:pt x="56" y="1289"/>
                </a:lnTo>
                <a:lnTo>
                  <a:pt x="56" y="1344"/>
                </a:lnTo>
                <a:lnTo>
                  <a:pt x="66" y="1693"/>
                </a:lnTo>
                <a:lnTo>
                  <a:pt x="87" y="1957"/>
                </a:lnTo>
                <a:lnTo>
                  <a:pt x="91" y="2105"/>
                </a:lnTo>
                <a:lnTo>
                  <a:pt x="91" y="2105"/>
                </a:lnTo>
                <a:lnTo>
                  <a:pt x="91" y="2143"/>
                </a:lnTo>
                <a:lnTo>
                  <a:pt x="91" y="2191"/>
                </a:lnTo>
                <a:lnTo>
                  <a:pt x="91" y="2191"/>
                </a:lnTo>
                <a:lnTo>
                  <a:pt x="93" y="2199"/>
                </a:lnTo>
                <a:lnTo>
                  <a:pt x="96" y="2209"/>
                </a:lnTo>
                <a:lnTo>
                  <a:pt x="105" y="2234"/>
                </a:lnTo>
                <a:lnTo>
                  <a:pt x="112" y="2261"/>
                </a:lnTo>
                <a:lnTo>
                  <a:pt x="114" y="2270"/>
                </a:lnTo>
                <a:lnTo>
                  <a:pt x="112" y="2278"/>
                </a:lnTo>
                <a:lnTo>
                  <a:pt x="112" y="2278"/>
                </a:lnTo>
                <a:lnTo>
                  <a:pt x="96" y="2314"/>
                </a:lnTo>
                <a:lnTo>
                  <a:pt x="77" y="2348"/>
                </a:lnTo>
                <a:lnTo>
                  <a:pt x="77" y="2348"/>
                </a:lnTo>
                <a:lnTo>
                  <a:pt x="75" y="2354"/>
                </a:lnTo>
                <a:lnTo>
                  <a:pt x="74" y="2361"/>
                </a:lnTo>
                <a:lnTo>
                  <a:pt x="74" y="2381"/>
                </a:lnTo>
                <a:lnTo>
                  <a:pt x="75" y="2406"/>
                </a:lnTo>
                <a:lnTo>
                  <a:pt x="83" y="2430"/>
                </a:lnTo>
                <a:lnTo>
                  <a:pt x="83" y="2430"/>
                </a:lnTo>
                <a:lnTo>
                  <a:pt x="80" y="2430"/>
                </a:lnTo>
                <a:lnTo>
                  <a:pt x="78" y="2428"/>
                </a:lnTo>
                <a:lnTo>
                  <a:pt x="77" y="2428"/>
                </a:lnTo>
                <a:lnTo>
                  <a:pt x="74" y="2430"/>
                </a:lnTo>
                <a:lnTo>
                  <a:pt x="72" y="2434"/>
                </a:lnTo>
                <a:lnTo>
                  <a:pt x="69" y="2440"/>
                </a:lnTo>
                <a:lnTo>
                  <a:pt x="68" y="2449"/>
                </a:lnTo>
                <a:lnTo>
                  <a:pt x="68" y="2449"/>
                </a:lnTo>
                <a:lnTo>
                  <a:pt x="65" y="2467"/>
                </a:lnTo>
                <a:lnTo>
                  <a:pt x="63" y="2479"/>
                </a:lnTo>
                <a:lnTo>
                  <a:pt x="65" y="2490"/>
                </a:lnTo>
                <a:lnTo>
                  <a:pt x="68" y="2502"/>
                </a:lnTo>
                <a:lnTo>
                  <a:pt x="68" y="2502"/>
                </a:lnTo>
                <a:lnTo>
                  <a:pt x="69" y="2506"/>
                </a:lnTo>
                <a:lnTo>
                  <a:pt x="72" y="2509"/>
                </a:lnTo>
                <a:lnTo>
                  <a:pt x="84" y="2515"/>
                </a:lnTo>
                <a:lnTo>
                  <a:pt x="99" y="2519"/>
                </a:lnTo>
                <a:lnTo>
                  <a:pt x="118" y="2524"/>
                </a:lnTo>
                <a:lnTo>
                  <a:pt x="138" y="2527"/>
                </a:lnTo>
                <a:lnTo>
                  <a:pt x="159" y="2528"/>
                </a:lnTo>
                <a:lnTo>
                  <a:pt x="178" y="2530"/>
                </a:lnTo>
                <a:lnTo>
                  <a:pt x="196" y="2530"/>
                </a:lnTo>
                <a:lnTo>
                  <a:pt x="196" y="2530"/>
                </a:lnTo>
                <a:lnTo>
                  <a:pt x="221" y="2527"/>
                </a:lnTo>
                <a:lnTo>
                  <a:pt x="236" y="2525"/>
                </a:lnTo>
                <a:lnTo>
                  <a:pt x="239" y="2522"/>
                </a:lnTo>
                <a:lnTo>
                  <a:pt x="242" y="2519"/>
                </a:lnTo>
                <a:lnTo>
                  <a:pt x="244" y="2516"/>
                </a:lnTo>
                <a:lnTo>
                  <a:pt x="244" y="2512"/>
                </a:lnTo>
                <a:lnTo>
                  <a:pt x="244" y="2512"/>
                </a:lnTo>
                <a:lnTo>
                  <a:pt x="244" y="2500"/>
                </a:lnTo>
                <a:lnTo>
                  <a:pt x="239" y="2487"/>
                </a:lnTo>
                <a:lnTo>
                  <a:pt x="235" y="2473"/>
                </a:lnTo>
                <a:lnTo>
                  <a:pt x="235" y="2473"/>
                </a:lnTo>
                <a:lnTo>
                  <a:pt x="239" y="2469"/>
                </a:lnTo>
                <a:lnTo>
                  <a:pt x="251" y="2460"/>
                </a:lnTo>
                <a:lnTo>
                  <a:pt x="257" y="2452"/>
                </a:lnTo>
                <a:lnTo>
                  <a:pt x="263" y="2443"/>
                </a:lnTo>
                <a:lnTo>
                  <a:pt x="267" y="2433"/>
                </a:lnTo>
                <a:lnTo>
                  <a:pt x="272" y="2421"/>
                </a:lnTo>
                <a:lnTo>
                  <a:pt x="272" y="2421"/>
                </a:lnTo>
                <a:lnTo>
                  <a:pt x="276" y="2408"/>
                </a:lnTo>
                <a:lnTo>
                  <a:pt x="282" y="2393"/>
                </a:lnTo>
                <a:lnTo>
                  <a:pt x="299" y="2363"/>
                </a:lnTo>
                <a:lnTo>
                  <a:pt x="306" y="2346"/>
                </a:lnTo>
                <a:lnTo>
                  <a:pt x="311" y="2331"/>
                </a:lnTo>
                <a:lnTo>
                  <a:pt x="312" y="2318"/>
                </a:lnTo>
                <a:lnTo>
                  <a:pt x="312" y="2312"/>
                </a:lnTo>
                <a:lnTo>
                  <a:pt x="311" y="2306"/>
                </a:lnTo>
                <a:lnTo>
                  <a:pt x="311" y="2306"/>
                </a:lnTo>
                <a:lnTo>
                  <a:pt x="305" y="2294"/>
                </a:lnTo>
                <a:lnTo>
                  <a:pt x="297" y="2285"/>
                </a:lnTo>
                <a:lnTo>
                  <a:pt x="279" y="2269"/>
                </a:lnTo>
                <a:lnTo>
                  <a:pt x="270" y="2261"/>
                </a:lnTo>
                <a:lnTo>
                  <a:pt x="265" y="2252"/>
                </a:lnTo>
                <a:lnTo>
                  <a:pt x="259" y="2242"/>
                </a:lnTo>
                <a:lnTo>
                  <a:pt x="257" y="2237"/>
                </a:lnTo>
                <a:lnTo>
                  <a:pt x="257" y="2230"/>
                </a:lnTo>
                <a:lnTo>
                  <a:pt x="257" y="2230"/>
                </a:lnTo>
                <a:lnTo>
                  <a:pt x="259" y="2224"/>
                </a:lnTo>
                <a:lnTo>
                  <a:pt x="260" y="2215"/>
                </a:lnTo>
                <a:lnTo>
                  <a:pt x="267" y="2194"/>
                </a:lnTo>
                <a:lnTo>
                  <a:pt x="288" y="2142"/>
                </a:lnTo>
                <a:lnTo>
                  <a:pt x="299" y="2117"/>
                </a:lnTo>
                <a:lnTo>
                  <a:pt x="308" y="2091"/>
                </a:lnTo>
                <a:lnTo>
                  <a:pt x="314" y="2069"/>
                </a:lnTo>
                <a:lnTo>
                  <a:pt x="314" y="2060"/>
                </a:lnTo>
                <a:lnTo>
                  <a:pt x="314" y="2052"/>
                </a:lnTo>
                <a:lnTo>
                  <a:pt x="314" y="2052"/>
                </a:lnTo>
                <a:lnTo>
                  <a:pt x="312" y="2036"/>
                </a:lnTo>
                <a:lnTo>
                  <a:pt x="312" y="2017"/>
                </a:lnTo>
                <a:lnTo>
                  <a:pt x="311" y="1972"/>
                </a:lnTo>
                <a:lnTo>
                  <a:pt x="309" y="1930"/>
                </a:lnTo>
                <a:lnTo>
                  <a:pt x="306" y="1915"/>
                </a:lnTo>
                <a:lnTo>
                  <a:pt x="305" y="1906"/>
                </a:lnTo>
                <a:lnTo>
                  <a:pt x="305" y="1906"/>
                </a:lnTo>
                <a:lnTo>
                  <a:pt x="282" y="1856"/>
                </a:lnTo>
                <a:lnTo>
                  <a:pt x="282" y="1856"/>
                </a:lnTo>
                <a:lnTo>
                  <a:pt x="290" y="1833"/>
                </a:lnTo>
                <a:lnTo>
                  <a:pt x="308" y="1782"/>
                </a:lnTo>
                <a:lnTo>
                  <a:pt x="326" y="1723"/>
                </a:lnTo>
                <a:lnTo>
                  <a:pt x="332" y="1697"/>
                </a:lnTo>
                <a:lnTo>
                  <a:pt x="335" y="1678"/>
                </a:lnTo>
                <a:lnTo>
                  <a:pt x="335" y="1678"/>
                </a:lnTo>
                <a:lnTo>
                  <a:pt x="344" y="1600"/>
                </a:lnTo>
                <a:lnTo>
                  <a:pt x="348" y="1553"/>
                </a:lnTo>
                <a:lnTo>
                  <a:pt x="348" y="1553"/>
                </a:lnTo>
                <a:lnTo>
                  <a:pt x="372" y="1675"/>
                </a:lnTo>
                <a:lnTo>
                  <a:pt x="397" y="1809"/>
                </a:lnTo>
                <a:lnTo>
                  <a:pt x="397" y="1809"/>
                </a:lnTo>
                <a:lnTo>
                  <a:pt x="400" y="1818"/>
                </a:lnTo>
                <a:lnTo>
                  <a:pt x="409" y="1835"/>
                </a:lnTo>
                <a:lnTo>
                  <a:pt x="435" y="1881"/>
                </a:lnTo>
                <a:lnTo>
                  <a:pt x="460" y="1929"/>
                </a:lnTo>
                <a:lnTo>
                  <a:pt x="469" y="1947"/>
                </a:lnTo>
                <a:lnTo>
                  <a:pt x="473" y="1958"/>
                </a:lnTo>
                <a:lnTo>
                  <a:pt x="473" y="1958"/>
                </a:lnTo>
                <a:lnTo>
                  <a:pt x="476" y="1966"/>
                </a:lnTo>
                <a:lnTo>
                  <a:pt x="476" y="1966"/>
                </a:lnTo>
                <a:lnTo>
                  <a:pt x="488" y="2030"/>
                </a:lnTo>
                <a:lnTo>
                  <a:pt x="488" y="2030"/>
                </a:lnTo>
                <a:lnTo>
                  <a:pt x="499" y="2085"/>
                </a:lnTo>
                <a:lnTo>
                  <a:pt x="508" y="2134"/>
                </a:lnTo>
                <a:lnTo>
                  <a:pt x="515" y="2176"/>
                </a:lnTo>
                <a:lnTo>
                  <a:pt x="520" y="2193"/>
                </a:lnTo>
                <a:lnTo>
                  <a:pt x="524" y="2206"/>
                </a:lnTo>
                <a:lnTo>
                  <a:pt x="524" y="2206"/>
                </a:lnTo>
                <a:lnTo>
                  <a:pt x="536" y="2233"/>
                </a:lnTo>
                <a:lnTo>
                  <a:pt x="549" y="2261"/>
                </a:lnTo>
                <a:lnTo>
                  <a:pt x="567" y="2293"/>
                </a:lnTo>
                <a:lnTo>
                  <a:pt x="567" y="2293"/>
                </a:lnTo>
                <a:lnTo>
                  <a:pt x="567" y="2309"/>
                </a:lnTo>
                <a:lnTo>
                  <a:pt x="567" y="2324"/>
                </a:lnTo>
                <a:lnTo>
                  <a:pt x="569" y="2339"/>
                </a:lnTo>
                <a:lnTo>
                  <a:pt x="569" y="2339"/>
                </a:lnTo>
                <a:lnTo>
                  <a:pt x="570" y="2354"/>
                </a:lnTo>
                <a:lnTo>
                  <a:pt x="572" y="2367"/>
                </a:lnTo>
                <a:lnTo>
                  <a:pt x="570" y="2376"/>
                </a:lnTo>
                <a:lnTo>
                  <a:pt x="569" y="2381"/>
                </a:lnTo>
                <a:lnTo>
                  <a:pt x="567" y="2384"/>
                </a:lnTo>
                <a:lnTo>
                  <a:pt x="567" y="2384"/>
                </a:lnTo>
                <a:lnTo>
                  <a:pt x="563" y="2388"/>
                </a:lnTo>
                <a:lnTo>
                  <a:pt x="558" y="2396"/>
                </a:lnTo>
                <a:lnTo>
                  <a:pt x="555" y="2403"/>
                </a:lnTo>
                <a:lnTo>
                  <a:pt x="554" y="2409"/>
                </a:lnTo>
                <a:lnTo>
                  <a:pt x="554" y="2409"/>
                </a:lnTo>
                <a:lnTo>
                  <a:pt x="552" y="2418"/>
                </a:lnTo>
                <a:lnTo>
                  <a:pt x="546" y="2433"/>
                </a:lnTo>
                <a:lnTo>
                  <a:pt x="542" y="2446"/>
                </a:lnTo>
                <a:lnTo>
                  <a:pt x="539" y="2455"/>
                </a:lnTo>
                <a:lnTo>
                  <a:pt x="539" y="2455"/>
                </a:lnTo>
                <a:lnTo>
                  <a:pt x="539" y="2461"/>
                </a:lnTo>
                <a:lnTo>
                  <a:pt x="542" y="2469"/>
                </a:lnTo>
                <a:lnTo>
                  <a:pt x="549" y="2476"/>
                </a:lnTo>
                <a:lnTo>
                  <a:pt x="552" y="2481"/>
                </a:lnTo>
                <a:lnTo>
                  <a:pt x="558" y="2482"/>
                </a:lnTo>
                <a:lnTo>
                  <a:pt x="558" y="2482"/>
                </a:lnTo>
                <a:lnTo>
                  <a:pt x="602" y="2500"/>
                </a:lnTo>
                <a:lnTo>
                  <a:pt x="627" y="2509"/>
                </a:lnTo>
                <a:lnTo>
                  <a:pt x="637" y="2510"/>
                </a:lnTo>
                <a:lnTo>
                  <a:pt x="645" y="2510"/>
                </a:lnTo>
                <a:lnTo>
                  <a:pt x="645" y="2510"/>
                </a:lnTo>
                <a:lnTo>
                  <a:pt x="652" y="2506"/>
                </a:lnTo>
                <a:lnTo>
                  <a:pt x="660" y="2500"/>
                </a:lnTo>
                <a:lnTo>
                  <a:pt x="676" y="2482"/>
                </a:lnTo>
                <a:lnTo>
                  <a:pt x="696" y="2458"/>
                </a:lnTo>
                <a:lnTo>
                  <a:pt x="696" y="2458"/>
                </a:lnTo>
                <a:lnTo>
                  <a:pt x="702" y="2455"/>
                </a:lnTo>
                <a:lnTo>
                  <a:pt x="714" y="2445"/>
                </a:lnTo>
                <a:lnTo>
                  <a:pt x="721" y="2437"/>
                </a:lnTo>
                <a:lnTo>
                  <a:pt x="728" y="2427"/>
                </a:lnTo>
                <a:lnTo>
                  <a:pt x="734" y="2415"/>
                </a:lnTo>
                <a:lnTo>
                  <a:pt x="740" y="2400"/>
                </a:lnTo>
                <a:lnTo>
                  <a:pt x="740" y="2400"/>
                </a:lnTo>
                <a:lnTo>
                  <a:pt x="749" y="2363"/>
                </a:lnTo>
                <a:lnTo>
                  <a:pt x="757" y="2322"/>
                </a:lnTo>
                <a:lnTo>
                  <a:pt x="764" y="2276"/>
                </a:lnTo>
                <a:lnTo>
                  <a:pt x="764" y="2276"/>
                </a:lnTo>
                <a:lnTo>
                  <a:pt x="755" y="2237"/>
                </a:lnTo>
                <a:lnTo>
                  <a:pt x="746" y="2208"/>
                </a:lnTo>
                <a:lnTo>
                  <a:pt x="743" y="2194"/>
                </a:lnTo>
                <a:lnTo>
                  <a:pt x="740" y="2187"/>
                </a:lnTo>
                <a:lnTo>
                  <a:pt x="740" y="2187"/>
                </a:lnTo>
                <a:lnTo>
                  <a:pt x="734" y="2175"/>
                </a:lnTo>
                <a:lnTo>
                  <a:pt x="728" y="2158"/>
                </a:lnTo>
                <a:lnTo>
                  <a:pt x="723" y="2133"/>
                </a:lnTo>
                <a:lnTo>
                  <a:pt x="717" y="2096"/>
                </a:lnTo>
                <a:lnTo>
                  <a:pt x="717" y="2096"/>
                </a:lnTo>
                <a:lnTo>
                  <a:pt x="702" y="1951"/>
                </a:lnTo>
                <a:lnTo>
                  <a:pt x="702" y="1951"/>
                </a:lnTo>
                <a:lnTo>
                  <a:pt x="682" y="1866"/>
                </a:lnTo>
                <a:lnTo>
                  <a:pt x="669" y="1796"/>
                </a:lnTo>
                <a:lnTo>
                  <a:pt x="663" y="1763"/>
                </a:lnTo>
                <a:lnTo>
                  <a:pt x="660" y="1738"/>
                </a:lnTo>
                <a:lnTo>
                  <a:pt x="660" y="1738"/>
                </a:lnTo>
                <a:lnTo>
                  <a:pt x="657" y="1711"/>
                </a:lnTo>
                <a:lnTo>
                  <a:pt x="652" y="1676"/>
                </a:lnTo>
                <a:lnTo>
                  <a:pt x="640" y="1603"/>
                </a:lnTo>
                <a:lnTo>
                  <a:pt x="624" y="1512"/>
                </a:lnTo>
                <a:lnTo>
                  <a:pt x="606" y="1359"/>
                </a:lnTo>
                <a:lnTo>
                  <a:pt x="611" y="1308"/>
                </a:lnTo>
                <a:lnTo>
                  <a:pt x="611" y="1308"/>
                </a:lnTo>
                <a:lnTo>
                  <a:pt x="623" y="1269"/>
                </a:lnTo>
                <a:lnTo>
                  <a:pt x="649" y="1175"/>
                </a:lnTo>
                <a:lnTo>
                  <a:pt x="664" y="1122"/>
                </a:lnTo>
                <a:lnTo>
                  <a:pt x="678" y="1068"/>
                </a:lnTo>
                <a:lnTo>
                  <a:pt x="688" y="1020"/>
                </a:lnTo>
                <a:lnTo>
                  <a:pt x="691" y="999"/>
                </a:lnTo>
                <a:lnTo>
                  <a:pt x="693" y="983"/>
                </a:lnTo>
                <a:lnTo>
                  <a:pt x="693" y="983"/>
                </a:lnTo>
                <a:lnTo>
                  <a:pt x="696" y="910"/>
                </a:lnTo>
                <a:lnTo>
                  <a:pt x="696" y="866"/>
                </a:lnTo>
                <a:lnTo>
                  <a:pt x="696" y="820"/>
                </a:lnTo>
                <a:lnTo>
                  <a:pt x="694" y="775"/>
                </a:lnTo>
                <a:lnTo>
                  <a:pt x="691" y="731"/>
                </a:lnTo>
                <a:lnTo>
                  <a:pt x="685" y="690"/>
                </a:lnTo>
                <a:lnTo>
                  <a:pt x="678" y="655"/>
                </a:lnTo>
                <a:lnTo>
                  <a:pt x="678" y="655"/>
                </a:lnTo>
                <a:lnTo>
                  <a:pt x="663" y="596"/>
                </a:lnTo>
                <a:lnTo>
                  <a:pt x="651" y="558"/>
                </a:lnTo>
                <a:lnTo>
                  <a:pt x="640" y="526"/>
                </a:lnTo>
                <a:lnTo>
                  <a:pt x="640" y="526"/>
                </a:lnTo>
                <a:lnTo>
                  <a:pt x="639" y="510"/>
                </a:lnTo>
                <a:lnTo>
                  <a:pt x="637" y="498"/>
                </a:lnTo>
                <a:lnTo>
                  <a:pt x="636" y="493"/>
                </a:lnTo>
                <a:lnTo>
                  <a:pt x="635" y="490"/>
                </a:lnTo>
                <a:lnTo>
                  <a:pt x="635" y="490"/>
                </a:lnTo>
                <a:lnTo>
                  <a:pt x="633" y="489"/>
                </a:lnTo>
                <a:lnTo>
                  <a:pt x="632" y="489"/>
                </a:lnTo>
                <a:lnTo>
                  <a:pt x="627" y="492"/>
                </a:lnTo>
                <a:lnTo>
                  <a:pt x="623" y="493"/>
                </a:lnTo>
                <a:lnTo>
                  <a:pt x="615" y="493"/>
                </a:lnTo>
                <a:lnTo>
                  <a:pt x="606" y="490"/>
                </a:lnTo>
                <a:lnTo>
                  <a:pt x="594" y="487"/>
                </a:lnTo>
                <a:lnTo>
                  <a:pt x="594" y="487"/>
                </a:lnTo>
                <a:lnTo>
                  <a:pt x="545" y="467"/>
                </a:lnTo>
                <a:lnTo>
                  <a:pt x="524" y="458"/>
                </a:lnTo>
                <a:lnTo>
                  <a:pt x="458" y="434"/>
                </a:lnTo>
                <a:lnTo>
                  <a:pt x="452" y="435"/>
                </a:lnTo>
                <a:lnTo>
                  <a:pt x="452" y="435"/>
                </a:lnTo>
                <a:lnTo>
                  <a:pt x="450" y="432"/>
                </a:lnTo>
                <a:lnTo>
                  <a:pt x="442" y="426"/>
                </a:lnTo>
                <a:lnTo>
                  <a:pt x="438" y="422"/>
                </a:lnTo>
                <a:lnTo>
                  <a:pt x="433" y="414"/>
                </a:lnTo>
                <a:lnTo>
                  <a:pt x="432" y="407"/>
                </a:lnTo>
                <a:lnTo>
                  <a:pt x="430" y="398"/>
                </a:lnTo>
                <a:lnTo>
                  <a:pt x="430" y="398"/>
                </a:lnTo>
                <a:lnTo>
                  <a:pt x="429" y="379"/>
                </a:lnTo>
                <a:lnTo>
                  <a:pt x="430" y="361"/>
                </a:lnTo>
                <a:lnTo>
                  <a:pt x="432" y="347"/>
                </a:lnTo>
                <a:lnTo>
                  <a:pt x="433" y="341"/>
                </a:lnTo>
                <a:lnTo>
                  <a:pt x="433" y="341"/>
                </a:lnTo>
                <a:lnTo>
                  <a:pt x="460" y="313"/>
                </a:lnTo>
                <a:lnTo>
                  <a:pt x="460" y="313"/>
                </a:lnTo>
                <a:lnTo>
                  <a:pt x="463" y="314"/>
                </a:lnTo>
                <a:lnTo>
                  <a:pt x="467" y="314"/>
                </a:lnTo>
                <a:lnTo>
                  <a:pt x="470" y="313"/>
                </a:lnTo>
                <a:lnTo>
                  <a:pt x="473" y="310"/>
                </a:lnTo>
                <a:lnTo>
                  <a:pt x="478" y="307"/>
                </a:lnTo>
                <a:lnTo>
                  <a:pt x="481" y="301"/>
                </a:lnTo>
                <a:lnTo>
                  <a:pt x="481" y="301"/>
                </a:lnTo>
                <a:lnTo>
                  <a:pt x="490" y="283"/>
                </a:lnTo>
                <a:lnTo>
                  <a:pt x="496" y="262"/>
                </a:lnTo>
                <a:lnTo>
                  <a:pt x="502" y="241"/>
                </a:lnTo>
                <a:lnTo>
                  <a:pt x="503" y="232"/>
                </a:lnTo>
                <a:lnTo>
                  <a:pt x="503" y="225"/>
                </a:lnTo>
                <a:lnTo>
                  <a:pt x="503" y="225"/>
                </a:lnTo>
                <a:lnTo>
                  <a:pt x="500" y="216"/>
                </a:lnTo>
                <a:lnTo>
                  <a:pt x="497" y="208"/>
                </a:lnTo>
                <a:lnTo>
                  <a:pt x="493" y="204"/>
                </a:lnTo>
                <a:lnTo>
                  <a:pt x="491" y="203"/>
                </a:lnTo>
                <a:lnTo>
                  <a:pt x="491" y="203"/>
                </a:lnTo>
                <a:lnTo>
                  <a:pt x="491" y="186"/>
                </a:lnTo>
                <a:lnTo>
                  <a:pt x="490" y="147"/>
                </a:lnTo>
                <a:lnTo>
                  <a:pt x="488" y="125"/>
                </a:lnTo>
                <a:lnTo>
                  <a:pt x="485" y="103"/>
                </a:lnTo>
                <a:lnTo>
                  <a:pt x="482" y="85"/>
                </a:lnTo>
                <a:lnTo>
                  <a:pt x="479" y="79"/>
                </a:lnTo>
                <a:lnTo>
                  <a:pt x="476" y="73"/>
                </a:lnTo>
                <a:lnTo>
                  <a:pt x="476" y="73"/>
                </a:lnTo>
                <a:lnTo>
                  <a:pt x="470" y="64"/>
                </a:lnTo>
                <a:lnTo>
                  <a:pt x="461" y="56"/>
                </a:lnTo>
                <a:lnTo>
                  <a:pt x="451" y="49"/>
                </a:lnTo>
                <a:lnTo>
                  <a:pt x="441" y="41"/>
                </a:lnTo>
                <a:lnTo>
                  <a:pt x="408" y="22"/>
                </a:lnTo>
                <a:lnTo>
                  <a:pt x="408" y="22"/>
                </a:lnTo>
                <a:lnTo>
                  <a:pt x="396" y="16"/>
                </a:lnTo>
                <a:lnTo>
                  <a:pt x="376" y="7"/>
                </a:lnTo>
                <a:lnTo>
                  <a:pt x="357" y="1"/>
                </a:lnTo>
                <a:lnTo>
                  <a:pt x="348" y="0"/>
                </a:lnTo>
                <a:lnTo>
                  <a:pt x="344" y="0"/>
                </a:lnTo>
                <a:lnTo>
                  <a:pt x="344" y="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71"/>
          <p:cNvSpPr>
            <a:spLocks noEditPoints="1"/>
          </p:cNvSpPr>
          <p:nvPr/>
        </p:nvSpPr>
        <p:spPr bwMode="auto">
          <a:xfrm>
            <a:off x="8355355" y="788868"/>
            <a:ext cx="625807" cy="1689307"/>
          </a:xfrm>
          <a:custGeom>
            <a:avLst/>
            <a:gdLst>
              <a:gd name="T0" fmla="*/ 524 w 672"/>
              <a:gd name="T1" fmla="*/ 928 h 1814"/>
              <a:gd name="T2" fmla="*/ 548 w 672"/>
              <a:gd name="T3" fmla="*/ 941 h 1814"/>
              <a:gd name="T4" fmla="*/ 605 w 672"/>
              <a:gd name="T5" fmla="*/ 937 h 1814"/>
              <a:gd name="T6" fmla="*/ 663 w 672"/>
              <a:gd name="T7" fmla="*/ 876 h 1814"/>
              <a:gd name="T8" fmla="*/ 642 w 672"/>
              <a:gd name="T9" fmla="*/ 697 h 1814"/>
              <a:gd name="T10" fmla="*/ 618 w 672"/>
              <a:gd name="T11" fmla="*/ 605 h 1814"/>
              <a:gd name="T12" fmla="*/ 614 w 672"/>
              <a:gd name="T13" fmla="*/ 539 h 1814"/>
              <a:gd name="T14" fmla="*/ 578 w 672"/>
              <a:gd name="T15" fmla="*/ 410 h 1814"/>
              <a:gd name="T16" fmla="*/ 489 w 672"/>
              <a:gd name="T17" fmla="*/ 307 h 1814"/>
              <a:gd name="T18" fmla="*/ 465 w 672"/>
              <a:gd name="T19" fmla="*/ 250 h 1814"/>
              <a:gd name="T20" fmla="*/ 489 w 672"/>
              <a:gd name="T21" fmla="*/ 204 h 1814"/>
              <a:gd name="T22" fmla="*/ 520 w 672"/>
              <a:gd name="T23" fmla="*/ 137 h 1814"/>
              <a:gd name="T24" fmla="*/ 483 w 672"/>
              <a:gd name="T25" fmla="*/ 32 h 1814"/>
              <a:gd name="T26" fmla="*/ 448 w 672"/>
              <a:gd name="T27" fmla="*/ 7 h 1814"/>
              <a:gd name="T28" fmla="*/ 377 w 672"/>
              <a:gd name="T29" fmla="*/ 1 h 1814"/>
              <a:gd name="T30" fmla="*/ 287 w 672"/>
              <a:gd name="T31" fmla="*/ 38 h 1814"/>
              <a:gd name="T32" fmla="*/ 270 w 672"/>
              <a:gd name="T33" fmla="*/ 97 h 1814"/>
              <a:gd name="T34" fmla="*/ 258 w 672"/>
              <a:gd name="T35" fmla="*/ 166 h 1814"/>
              <a:gd name="T36" fmla="*/ 265 w 672"/>
              <a:gd name="T37" fmla="*/ 195 h 1814"/>
              <a:gd name="T38" fmla="*/ 284 w 672"/>
              <a:gd name="T39" fmla="*/ 254 h 1814"/>
              <a:gd name="T40" fmla="*/ 332 w 672"/>
              <a:gd name="T41" fmla="*/ 280 h 1814"/>
              <a:gd name="T42" fmla="*/ 301 w 672"/>
              <a:gd name="T43" fmla="*/ 311 h 1814"/>
              <a:gd name="T44" fmla="*/ 202 w 672"/>
              <a:gd name="T45" fmla="*/ 477 h 1814"/>
              <a:gd name="T46" fmla="*/ 155 w 672"/>
              <a:gd name="T47" fmla="*/ 442 h 1814"/>
              <a:gd name="T48" fmla="*/ 111 w 672"/>
              <a:gd name="T49" fmla="*/ 443 h 1814"/>
              <a:gd name="T50" fmla="*/ 126 w 672"/>
              <a:gd name="T51" fmla="*/ 454 h 1814"/>
              <a:gd name="T52" fmla="*/ 109 w 672"/>
              <a:gd name="T53" fmla="*/ 418 h 1814"/>
              <a:gd name="T54" fmla="*/ 95 w 672"/>
              <a:gd name="T55" fmla="*/ 405 h 1814"/>
              <a:gd name="T56" fmla="*/ 22 w 672"/>
              <a:gd name="T57" fmla="*/ 422 h 1814"/>
              <a:gd name="T58" fmla="*/ 10 w 672"/>
              <a:gd name="T59" fmla="*/ 413 h 1814"/>
              <a:gd name="T60" fmla="*/ 6 w 672"/>
              <a:gd name="T61" fmla="*/ 439 h 1814"/>
              <a:gd name="T62" fmla="*/ 12 w 672"/>
              <a:gd name="T63" fmla="*/ 458 h 1814"/>
              <a:gd name="T64" fmla="*/ 31 w 672"/>
              <a:gd name="T65" fmla="*/ 504 h 1814"/>
              <a:gd name="T66" fmla="*/ 149 w 672"/>
              <a:gd name="T67" fmla="*/ 602 h 1814"/>
              <a:gd name="T68" fmla="*/ 227 w 672"/>
              <a:gd name="T69" fmla="*/ 616 h 1814"/>
              <a:gd name="T70" fmla="*/ 251 w 672"/>
              <a:gd name="T71" fmla="*/ 728 h 1814"/>
              <a:gd name="T72" fmla="*/ 245 w 672"/>
              <a:gd name="T73" fmla="*/ 800 h 1814"/>
              <a:gd name="T74" fmla="*/ 242 w 672"/>
              <a:gd name="T75" fmla="*/ 889 h 1814"/>
              <a:gd name="T76" fmla="*/ 238 w 672"/>
              <a:gd name="T77" fmla="*/ 910 h 1814"/>
              <a:gd name="T78" fmla="*/ 247 w 672"/>
              <a:gd name="T79" fmla="*/ 931 h 1814"/>
              <a:gd name="T80" fmla="*/ 227 w 672"/>
              <a:gd name="T81" fmla="*/ 1147 h 1814"/>
              <a:gd name="T82" fmla="*/ 310 w 672"/>
              <a:gd name="T83" fmla="*/ 1321 h 1814"/>
              <a:gd name="T84" fmla="*/ 404 w 672"/>
              <a:gd name="T85" fmla="*/ 1661 h 1814"/>
              <a:gd name="T86" fmla="*/ 346 w 672"/>
              <a:gd name="T87" fmla="*/ 1737 h 1814"/>
              <a:gd name="T88" fmla="*/ 237 w 672"/>
              <a:gd name="T89" fmla="*/ 1775 h 1814"/>
              <a:gd name="T90" fmla="*/ 240 w 672"/>
              <a:gd name="T91" fmla="*/ 1788 h 1814"/>
              <a:gd name="T92" fmla="*/ 270 w 672"/>
              <a:gd name="T93" fmla="*/ 1793 h 1814"/>
              <a:gd name="T94" fmla="*/ 283 w 672"/>
              <a:gd name="T95" fmla="*/ 1813 h 1814"/>
              <a:gd name="T96" fmla="*/ 431 w 672"/>
              <a:gd name="T97" fmla="*/ 1799 h 1814"/>
              <a:gd name="T98" fmla="*/ 510 w 672"/>
              <a:gd name="T99" fmla="*/ 1796 h 1814"/>
              <a:gd name="T100" fmla="*/ 529 w 672"/>
              <a:gd name="T101" fmla="*/ 1772 h 1814"/>
              <a:gd name="T102" fmla="*/ 516 w 672"/>
              <a:gd name="T103" fmla="*/ 1715 h 1814"/>
              <a:gd name="T104" fmla="*/ 523 w 672"/>
              <a:gd name="T105" fmla="*/ 1578 h 1814"/>
              <a:gd name="T106" fmla="*/ 532 w 672"/>
              <a:gd name="T107" fmla="*/ 1448 h 1814"/>
              <a:gd name="T108" fmla="*/ 504 w 672"/>
              <a:gd name="T109" fmla="*/ 1327 h 1814"/>
              <a:gd name="T110" fmla="*/ 95 w 672"/>
              <a:gd name="T111" fmla="*/ 481 h 1814"/>
              <a:gd name="T112" fmla="*/ 114 w 672"/>
              <a:gd name="T113" fmla="*/ 483 h 1814"/>
              <a:gd name="T114" fmla="*/ 109 w 672"/>
              <a:gd name="T115" fmla="*/ 521 h 1814"/>
              <a:gd name="T116" fmla="*/ 91 w 672"/>
              <a:gd name="T117" fmla="*/ 499 h 1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72" h="1814">
                <a:moveTo>
                  <a:pt x="507" y="1116"/>
                </a:moveTo>
                <a:lnTo>
                  <a:pt x="507" y="1116"/>
                </a:lnTo>
                <a:lnTo>
                  <a:pt x="512" y="1051"/>
                </a:lnTo>
                <a:lnTo>
                  <a:pt x="518" y="993"/>
                </a:lnTo>
                <a:lnTo>
                  <a:pt x="524" y="928"/>
                </a:lnTo>
                <a:lnTo>
                  <a:pt x="524" y="928"/>
                </a:lnTo>
                <a:lnTo>
                  <a:pt x="524" y="928"/>
                </a:lnTo>
                <a:lnTo>
                  <a:pt x="524" y="928"/>
                </a:lnTo>
                <a:lnTo>
                  <a:pt x="524" y="928"/>
                </a:lnTo>
                <a:lnTo>
                  <a:pt x="524" y="928"/>
                </a:lnTo>
                <a:lnTo>
                  <a:pt x="527" y="931"/>
                </a:lnTo>
                <a:lnTo>
                  <a:pt x="531" y="935"/>
                </a:lnTo>
                <a:lnTo>
                  <a:pt x="539" y="938"/>
                </a:lnTo>
                <a:lnTo>
                  <a:pt x="548" y="941"/>
                </a:lnTo>
                <a:lnTo>
                  <a:pt x="560" y="944"/>
                </a:lnTo>
                <a:lnTo>
                  <a:pt x="574" y="945"/>
                </a:lnTo>
                <a:lnTo>
                  <a:pt x="580" y="944"/>
                </a:lnTo>
                <a:lnTo>
                  <a:pt x="588" y="943"/>
                </a:lnTo>
                <a:lnTo>
                  <a:pt x="596" y="940"/>
                </a:lnTo>
                <a:lnTo>
                  <a:pt x="605" y="937"/>
                </a:lnTo>
                <a:lnTo>
                  <a:pt x="605" y="937"/>
                </a:lnTo>
                <a:lnTo>
                  <a:pt x="614" y="933"/>
                </a:lnTo>
                <a:lnTo>
                  <a:pt x="622" y="928"/>
                </a:lnTo>
                <a:lnTo>
                  <a:pt x="630" y="922"/>
                </a:lnTo>
                <a:lnTo>
                  <a:pt x="636" y="916"/>
                </a:lnTo>
                <a:lnTo>
                  <a:pt x="647" y="902"/>
                </a:lnTo>
                <a:lnTo>
                  <a:pt x="656" y="889"/>
                </a:lnTo>
                <a:lnTo>
                  <a:pt x="663" y="876"/>
                </a:lnTo>
                <a:lnTo>
                  <a:pt x="669" y="864"/>
                </a:lnTo>
                <a:lnTo>
                  <a:pt x="671" y="857"/>
                </a:lnTo>
                <a:lnTo>
                  <a:pt x="672" y="852"/>
                </a:lnTo>
                <a:lnTo>
                  <a:pt x="672" y="852"/>
                </a:lnTo>
                <a:lnTo>
                  <a:pt x="668" y="823"/>
                </a:lnTo>
                <a:lnTo>
                  <a:pt x="655" y="762"/>
                </a:lnTo>
                <a:lnTo>
                  <a:pt x="642" y="697"/>
                </a:lnTo>
                <a:lnTo>
                  <a:pt x="636" y="671"/>
                </a:lnTo>
                <a:lnTo>
                  <a:pt x="632" y="655"/>
                </a:lnTo>
                <a:lnTo>
                  <a:pt x="632" y="655"/>
                </a:lnTo>
                <a:lnTo>
                  <a:pt x="623" y="626"/>
                </a:lnTo>
                <a:lnTo>
                  <a:pt x="618" y="611"/>
                </a:lnTo>
                <a:lnTo>
                  <a:pt x="618" y="611"/>
                </a:lnTo>
                <a:lnTo>
                  <a:pt x="618" y="605"/>
                </a:lnTo>
                <a:lnTo>
                  <a:pt x="618" y="597"/>
                </a:lnTo>
                <a:lnTo>
                  <a:pt x="618" y="575"/>
                </a:lnTo>
                <a:lnTo>
                  <a:pt x="618" y="564"/>
                </a:lnTo>
                <a:lnTo>
                  <a:pt x="618" y="554"/>
                </a:lnTo>
                <a:lnTo>
                  <a:pt x="616" y="545"/>
                </a:lnTo>
                <a:lnTo>
                  <a:pt x="614" y="539"/>
                </a:lnTo>
                <a:lnTo>
                  <a:pt x="614" y="539"/>
                </a:lnTo>
                <a:lnTo>
                  <a:pt x="597" y="517"/>
                </a:lnTo>
                <a:lnTo>
                  <a:pt x="587" y="504"/>
                </a:lnTo>
                <a:lnTo>
                  <a:pt x="587" y="504"/>
                </a:lnTo>
                <a:lnTo>
                  <a:pt x="585" y="460"/>
                </a:lnTo>
                <a:lnTo>
                  <a:pt x="583" y="428"/>
                </a:lnTo>
                <a:lnTo>
                  <a:pt x="580" y="416"/>
                </a:lnTo>
                <a:lnTo>
                  <a:pt x="578" y="410"/>
                </a:lnTo>
                <a:lnTo>
                  <a:pt x="578" y="410"/>
                </a:lnTo>
                <a:lnTo>
                  <a:pt x="559" y="381"/>
                </a:lnTo>
                <a:lnTo>
                  <a:pt x="542" y="356"/>
                </a:lnTo>
                <a:lnTo>
                  <a:pt x="542" y="356"/>
                </a:lnTo>
                <a:lnTo>
                  <a:pt x="517" y="331"/>
                </a:lnTo>
                <a:lnTo>
                  <a:pt x="499" y="315"/>
                </a:lnTo>
                <a:lnTo>
                  <a:pt x="489" y="307"/>
                </a:lnTo>
                <a:lnTo>
                  <a:pt x="489" y="307"/>
                </a:lnTo>
                <a:lnTo>
                  <a:pt x="486" y="305"/>
                </a:lnTo>
                <a:lnTo>
                  <a:pt x="482" y="299"/>
                </a:lnTo>
                <a:lnTo>
                  <a:pt x="474" y="285"/>
                </a:lnTo>
                <a:lnTo>
                  <a:pt x="462" y="262"/>
                </a:lnTo>
                <a:lnTo>
                  <a:pt x="462" y="262"/>
                </a:lnTo>
                <a:lnTo>
                  <a:pt x="465" y="250"/>
                </a:lnTo>
                <a:lnTo>
                  <a:pt x="474" y="228"/>
                </a:lnTo>
                <a:lnTo>
                  <a:pt x="479" y="216"/>
                </a:lnTo>
                <a:lnTo>
                  <a:pt x="483" y="207"/>
                </a:lnTo>
                <a:lnTo>
                  <a:pt x="486" y="203"/>
                </a:lnTo>
                <a:lnTo>
                  <a:pt x="488" y="203"/>
                </a:lnTo>
                <a:lnTo>
                  <a:pt x="489" y="204"/>
                </a:lnTo>
                <a:lnTo>
                  <a:pt x="489" y="204"/>
                </a:lnTo>
                <a:lnTo>
                  <a:pt x="490" y="206"/>
                </a:lnTo>
                <a:lnTo>
                  <a:pt x="490" y="206"/>
                </a:lnTo>
                <a:lnTo>
                  <a:pt x="492" y="205"/>
                </a:lnTo>
                <a:lnTo>
                  <a:pt x="495" y="201"/>
                </a:lnTo>
                <a:lnTo>
                  <a:pt x="499" y="195"/>
                </a:lnTo>
                <a:lnTo>
                  <a:pt x="507" y="177"/>
                </a:lnTo>
                <a:lnTo>
                  <a:pt x="520" y="137"/>
                </a:lnTo>
                <a:lnTo>
                  <a:pt x="502" y="61"/>
                </a:lnTo>
                <a:lnTo>
                  <a:pt x="502" y="61"/>
                </a:lnTo>
                <a:lnTo>
                  <a:pt x="495" y="50"/>
                </a:lnTo>
                <a:lnTo>
                  <a:pt x="490" y="41"/>
                </a:lnTo>
                <a:lnTo>
                  <a:pt x="484" y="34"/>
                </a:lnTo>
                <a:lnTo>
                  <a:pt x="484" y="34"/>
                </a:lnTo>
                <a:lnTo>
                  <a:pt x="483" y="32"/>
                </a:lnTo>
                <a:lnTo>
                  <a:pt x="482" y="30"/>
                </a:lnTo>
                <a:lnTo>
                  <a:pt x="482" y="26"/>
                </a:lnTo>
                <a:lnTo>
                  <a:pt x="480" y="24"/>
                </a:lnTo>
                <a:lnTo>
                  <a:pt x="478" y="21"/>
                </a:lnTo>
                <a:lnTo>
                  <a:pt x="472" y="16"/>
                </a:lnTo>
                <a:lnTo>
                  <a:pt x="462" y="13"/>
                </a:lnTo>
                <a:lnTo>
                  <a:pt x="448" y="7"/>
                </a:lnTo>
                <a:lnTo>
                  <a:pt x="448" y="7"/>
                </a:lnTo>
                <a:lnTo>
                  <a:pt x="433" y="3"/>
                </a:lnTo>
                <a:lnTo>
                  <a:pt x="418" y="1"/>
                </a:lnTo>
                <a:lnTo>
                  <a:pt x="406" y="0"/>
                </a:lnTo>
                <a:lnTo>
                  <a:pt x="395" y="0"/>
                </a:lnTo>
                <a:lnTo>
                  <a:pt x="385" y="0"/>
                </a:lnTo>
                <a:lnTo>
                  <a:pt x="377" y="1"/>
                </a:lnTo>
                <a:lnTo>
                  <a:pt x="368" y="3"/>
                </a:lnTo>
                <a:lnTo>
                  <a:pt x="368" y="3"/>
                </a:lnTo>
                <a:lnTo>
                  <a:pt x="333" y="12"/>
                </a:lnTo>
                <a:lnTo>
                  <a:pt x="301" y="21"/>
                </a:lnTo>
                <a:lnTo>
                  <a:pt x="301" y="21"/>
                </a:lnTo>
                <a:lnTo>
                  <a:pt x="295" y="26"/>
                </a:lnTo>
                <a:lnTo>
                  <a:pt x="287" y="38"/>
                </a:lnTo>
                <a:lnTo>
                  <a:pt x="280" y="50"/>
                </a:lnTo>
                <a:lnTo>
                  <a:pt x="274" y="61"/>
                </a:lnTo>
                <a:lnTo>
                  <a:pt x="274" y="61"/>
                </a:lnTo>
                <a:lnTo>
                  <a:pt x="272" y="71"/>
                </a:lnTo>
                <a:lnTo>
                  <a:pt x="271" y="81"/>
                </a:lnTo>
                <a:lnTo>
                  <a:pt x="270" y="90"/>
                </a:lnTo>
                <a:lnTo>
                  <a:pt x="270" y="97"/>
                </a:lnTo>
                <a:lnTo>
                  <a:pt x="270" y="97"/>
                </a:lnTo>
                <a:lnTo>
                  <a:pt x="276" y="117"/>
                </a:lnTo>
                <a:lnTo>
                  <a:pt x="283" y="133"/>
                </a:lnTo>
                <a:lnTo>
                  <a:pt x="283" y="133"/>
                </a:lnTo>
                <a:lnTo>
                  <a:pt x="277" y="140"/>
                </a:lnTo>
                <a:lnTo>
                  <a:pt x="265" y="157"/>
                </a:lnTo>
                <a:lnTo>
                  <a:pt x="258" y="166"/>
                </a:lnTo>
                <a:lnTo>
                  <a:pt x="254" y="175"/>
                </a:lnTo>
                <a:lnTo>
                  <a:pt x="251" y="182"/>
                </a:lnTo>
                <a:lnTo>
                  <a:pt x="251" y="184"/>
                </a:lnTo>
                <a:lnTo>
                  <a:pt x="252" y="186"/>
                </a:lnTo>
                <a:lnTo>
                  <a:pt x="252" y="186"/>
                </a:lnTo>
                <a:lnTo>
                  <a:pt x="258" y="191"/>
                </a:lnTo>
                <a:lnTo>
                  <a:pt x="265" y="195"/>
                </a:lnTo>
                <a:lnTo>
                  <a:pt x="274" y="200"/>
                </a:lnTo>
                <a:lnTo>
                  <a:pt x="274" y="200"/>
                </a:lnTo>
                <a:lnTo>
                  <a:pt x="275" y="214"/>
                </a:lnTo>
                <a:lnTo>
                  <a:pt x="277" y="226"/>
                </a:lnTo>
                <a:lnTo>
                  <a:pt x="278" y="235"/>
                </a:lnTo>
                <a:lnTo>
                  <a:pt x="278" y="235"/>
                </a:lnTo>
                <a:lnTo>
                  <a:pt x="284" y="254"/>
                </a:lnTo>
                <a:lnTo>
                  <a:pt x="287" y="262"/>
                </a:lnTo>
                <a:lnTo>
                  <a:pt x="290" y="266"/>
                </a:lnTo>
                <a:lnTo>
                  <a:pt x="292" y="267"/>
                </a:lnTo>
                <a:lnTo>
                  <a:pt x="292" y="267"/>
                </a:lnTo>
                <a:lnTo>
                  <a:pt x="301" y="269"/>
                </a:lnTo>
                <a:lnTo>
                  <a:pt x="314" y="273"/>
                </a:lnTo>
                <a:lnTo>
                  <a:pt x="332" y="280"/>
                </a:lnTo>
                <a:lnTo>
                  <a:pt x="346" y="298"/>
                </a:lnTo>
                <a:lnTo>
                  <a:pt x="346" y="298"/>
                </a:lnTo>
                <a:lnTo>
                  <a:pt x="328" y="301"/>
                </a:lnTo>
                <a:lnTo>
                  <a:pt x="312" y="306"/>
                </a:lnTo>
                <a:lnTo>
                  <a:pt x="306" y="308"/>
                </a:lnTo>
                <a:lnTo>
                  <a:pt x="301" y="311"/>
                </a:lnTo>
                <a:lnTo>
                  <a:pt x="301" y="311"/>
                </a:lnTo>
                <a:lnTo>
                  <a:pt x="298" y="315"/>
                </a:lnTo>
                <a:lnTo>
                  <a:pt x="294" y="320"/>
                </a:lnTo>
                <a:lnTo>
                  <a:pt x="282" y="339"/>
                </a:lnTo>
                <a:lnTo>
                  <a:pt x="252" y="395"/>
                </a:lnTo>
                <a:lnTo>
                  <a:pt x="211" y="472"/>
                </a:lnTo>
                <a:lnTo>
                  <a:pt x="202" y="477"/>
                </a:lnTo>
                <a:lnTo>
                  <a:pt x="202" y="477"/>
                </a:lnTo>
                <a:lnTo>
                  <a:pt x="180" y="462"/>
                </a:lnTo>
                <a:lnTo>
                  <a:pt x="164" y="452"/>
                </a:lnTo>
                <a:lnTo>
                  <a:pt x="159" y="448"/>
                </a:lnTo>
                <a:lnTo>
                  <a:pt x="158" y="445"/>
                </a:lnTo>
                <a:lnTo>
                  <a:pt x="158" y="445"/>
                </a:lnTo>
                <a:lnTo>
                  <a:pt x="158" y="444"/>
                </a:lnTo>
                <a:lnTo>
                  <a:pt x="155" y="442"/>
                </a:lnTo>
                <a:lnTo>
                  <a:pt x="150" y="439"/>
                </a:lnTo>
                <a:lnTo>
                  <a:pt x="143" y="436"/>
                </a:lnTo>
                <a:lnTo>
                  <a:pt x="140" y="436"/>
                </a:lnTo>
                <a:lnTo>
                  <a:pt x="140" y="436"/>
                </a:lnTo>
                <a:lnTo>
                  <a:pt x="124" y="439"/>
                </a:lnTo>
                <a:lnTo>
                  <a:pt x="114" y="441"/>
                </a:lnTo>
                <a:lnTo>
                  <a:pt x="111" y="443"/>
                </a:lnTo>
                <a:lnTo>
                  <a:pt x="109" y="445"/>
                </a:lnTo>
                <a:lnTo>
                  <a:pt x="109" y="445"/>
                </a:lnTo>
                <a:lnTo>
                  <a:pt x="109" y="448"/>
                </a:lnTo>
                <a:lnTo>
                  <a:pt x="110" y="450"/>
                </a:lnTo>
                <a:lnTo>
                  <a:pt x="116" y="452"/>
                </a:lnTo>
                <a:lnTo>
                  <a:pt x="123" y="454"/>
                </a:lnTo>
                <a:lnTo>
                  <a:pt x="126" y="454"/>
                </a:lnTo>
                <a:lnTo>
                  <a:pt x="135" y="468"/>
                </a:lnTo>
                <a:lnTo>
                  <a:pt x="95" y="459"/>
                </a:lnTo>
                <a:lnTo>
                  <a:pt x="95" y="441"/>
                </a:lnTo>
                <a:lnTo>
                  <a:pt x="95" y="441"/>
                </a:lnTo>
                <a:lnTo>
                  <a:pt x="103" y="430"/>
                </a:lnTo>
                <a:lnTo>
                  <a:pt x="107" y="421"/>
                </a:lnTo>
                <a:lnTo>
                  <a:pt x="109" y="418"/>
                </a:lnTo>
                <a:lnTo>
                  <a:pt x="109" y="414"/>
                </a:lnTo>
                <a:lnTo>
                  <a:pt x="109" y="414"/>
                </a:lnTo>
                <a:lnTo>
                  <a:pt x="106" y="410"/>
                </a:lnTo>
                <a:lnTo>
                  <a:pt x="103" y="405"/>
                </a:lnTo>
                <a:lnTo>
                  <a:pt x="98" y="404"/>
                </a:lnTo>
                <a:lnTo>
                  <a:pt x="97" y="404"/>
                </a:lnTo>
                <a:lnTo>
                  <a:pt x="95" y="405"/>
                </a:lnTo>
                <a:lnTo>
                  <a:pt x="95" y="405"/>
                </a:lnTo>
                <a:lnTo>
                  <a:pt x="83" y="420"/>
                </a:lnTo>
                <a:lnTo>
                  <a:pt x="73" y="432"/>
                </a:lnTo>
                <a:lnTo>
                  <a:pt x="59" y="436"/>
                </a:lnTo>
                <a:lnTo>
                  <a:pt x="24" y="432"/>
                </a:lnTo>
                <a:lnTo>
                  <a:pt x="24" y="432"/>
                </a:lnTo>
                <a:lnTo>
                  <a:pt x="22" y="422"/>
                </a:lnTo>
                <a:lnTo>
                  <a:pt x="21" y="414"/>
                </a:lnTo>
                <a:lnTo>
                  <a:pt x="20" y="411"/>
                </a:lnTo>
                <a:lnTo>
                  <a:pt x="19" y="410"/>
                </a:lnTo>
                <a:lnTo>
                  <a:pt x="19" y="410"/>
                </a:lnTo>
                <a:lnTo>
                  <a:pt x="18" y="410"/>
                </a:lnTo>
                <a:lnTo>
                  <a:pt x="16" y="410"/>
                </a:lnTo>
                <a:lnTo>
                  <a:pt x="10" y="413"/>
                </a:lnTo>
                <a:lnTo>
                  <a:pt x="6" y="420"/>
                </a:lnTo>
                <a:lnTo>
                  <a:pt x="1" y="428"/>
                </a:lnTo>
                <a:lnTo>
                  <a:pt x="1" y="428"/>
                </a:lnTo>
                <a:lnTo>
                  <a:pt x="0" y="432"/>
                </a:lnTo>
                <a:lnTo>
                  <a:pt x="1" y="434"/>
                </a:lnTo>
                <a:lnTo>
                  <a:pt x="3" y="436"/>
                </a:lnTo>
                <a:lnTo>
                  <a:pt x="6" y="439"/>
                </a:lnTo>
                <a:lnTo>
                  <a:pt x="11" y="442"/>
                </a:lnTo>
                <a:lnTo>
                  <a:pt x="13" y="443"/>
                </a:lnTo>
                <a:lnTo>
                  <a:pt x="15" y="445"/>
                </a:lnTo>
                <a:lnTo>
                  <a:pt x="15" y="445"/>
                </a:lnTo>
                <a:lnTo>
                  <a:pt x="15" y="448"/>
                </a:lnTo>
                <a:lnTo>
                  <a:pt x="15" y="451"/>
                </a:lnTo>
                <a:lnTo>
                  <a:pt x="12" y="458"/>
                </a:lnTo>
                <a:lnTo>
                  <a:pt x="12" y="462"/>
                </a:lnTo>
                <a:lnTo>
                  <a:pt x="13" y="468"/>
                </a:lnTo>
                <a:lnTo>
                  <a:pt x="15" y="473"/>
                </a:lnTo>
                <a:lnTo>
                  <a:pt x="19" y="481"/>
                </a:lnTo>
                <a:lnTo>
                  <a:pt x="19" y="481"/>
                </a:lnTo>
                <a:lnTo>
                  <a:pt x="27" y="495"/>
                </a:lnTo>
                <a:lnTo>
                  <a:pt x="31" y="504"/>
                </a:lnTo>
                <a:lnTo>
                  <a:pt x="36" y="510"/>
                </a:lnTo>
                <a:lnTo>
                  <a:pt x="41" y="517"/>
                </a:lnTo>
                <a:lnTo>
                  <a:pt x="41" y="517"/>
                </a:lnTo>
                <a:lnTo>
                  <a:pt x="63" y="535"/>
                </a:lnTo>
                <a:lnTo>
                  <a:pt x="98" y="563"/>
                </a:lnTo>
                <a:lnTo>
                  <a:pt x="149" y="602"/>
                </a:lnTo>
                <a:lnTo>
                  <a:pt x="149" y="602"/>
                </a:lnTo>
                <a:lnTo>
                  <a:pt x="170" y="611"/>
                </a:lnTo>
                <a:lnTo>
                  <a:pt x="188" y="616"/>
                </a:lnTo>
                <a:lnTo>
                  <a:pt x="196" y="619"/>
                </a:lnTo>
                <a:lnTo>
                  <a:pt x="202" y="620"/>
                </a:lnTo>
                <a:lnTo>
                  <a:pt x="202" y="620"/>
                </a:lnTo>
                <a:lnTo>
                  <a:pt x="215" y="619"/>
                </a:lnTo>
                <a:lnTo>
                  <a:pt x="227" y="616"/>
                </a:lnTo>
                <a:lnTo>
                  <a:pt x="235" y="614"/>
                </a:lnTo>
                <a:lnTo>
                  <a:pt x="237" y="614"/>
                </a:lnTo>
                <a:lnTo>
                  <a:pt x="238" y="615"/>
                </a:lnTo>
                <a:lnTo>
                  <a:pt x="238" y="615"/>
                </a:lnTo>
                <a:lnTo>
                  <a:pt x="240" y="642"/>
                </a:lnTo>
                <a:lnTo>
                  <a:pt x="247" y="698"/>
                </a:lnTo>
                <a:lnTo>
                  <a:pt x="251" y="728"/>
                </a:lnTo>
                <a:lnTo>
                  <a:pt x="253" y="755"/>
                </a:lnTo>
                <a:lnTo>
                  <a:pt x="253" y="775"/>
                </a:lnTo>
                <a:lnTo>
                  <a:pt x="253" y="782"/>
                </a:lnTo>
                <a:lnTo>
                  <a:pt x="252" y="785"/>
                </a:lnTo>
                <a:lnTo>
                  <a:pt x="252" y="785"/>
                </a:lnTo>
                <a:lnTo>
                  <a:pt x="248" y="791"/>
                </a:lnTo>
                <a:lnTo>
                  <a:pt x="245" y="800"/>
                </a:lnTo>
                <a:lnTo>
                  <a:pt x="236" y="823"/>
                </a:lnTo>
                <a:lnTo>
                  <a:pt x="225" y="861"/>
                </a:lnTo>
                <a:lnTo>
                  <a:pt x="225" y="861"/>
                </a:lnTo>
                <a:lnTo>
                  <a:pt x="225" y="864"/>
                </a:lnTo>
                <a:lnTo>
                  <a:pt x="227" y="869"/>
                </a:lnTo>
                <a:lnTo>
                  <a:pt x="235" y="879"/>
                </a:lnTo>
                <a:lnTo>
                  <a:pt x="242" y="889"/>
                </a:lnTo>
                <a:lnTo>
                  <a:pt x="243" y="893"/>
                </a:lnTo>
                <a:lnTo>
                  <a:pt x="243" y="897"/>
                </a:lnTo>
                <a:lnTo>
                  <a:pt x="243" y="897"/>
                </a:lnTo>
                <a:lnTo>
                  <a:pt x="239" y="901"/>
                </a:lnTo>
                <a:lnTo>
                  <a:pt x="238" y="902"/>
                </a:lnTo>
                <a:lnTo>
                  <a:pt x="237" y="905"/>
                </a:lnTo>
                <a:lnTo>
                  <a:pt x="238" y="910"/>
                </a:lnTo>
                <a:lnTo>
                  <a:pt x="238" y="910"/>
                </a:lnTo>
                <a:lnTo>
                  <a:pt x="240" y="916"/>
                </a:lnTo>
                <a:lnTo>
                  <a:pt x="243" y="918"/>
                </a:lnTo>
                <a:lnTo>
                  <a:pt x="246" y="918"/>
                </a:lnTo>
                <a:lnTo>
                  <a:pt x="247" y="919"/>
                </a:lnTo>
                <a:lnTo>
                  <a:pt x="247" y="919"/>
                </a:lnTo>
                <a:lnTo>
                  <a:pt x="247" y="931"/>
                </a:lnTo>
                <a:lnTo>
                  <a:pt x="244" y="959"/>
                </a:lnTo>
                <a:lnTo>
                  <a:pt x="239" y="996"/>
                </a:lnTo>
                <a:lnTo>
                  <a:pt x="234" y="1035"/>
                </a:lnTo>
                <a:lnTo>
                  <a:pt x="234" y="1035"/>
                </a:lnTo>
                <a:lnTo>
                  <a:pt x="232" y="1058"/>
                </a:lnTo>
                <a:lnTo>
                  <a:pt x="229" y="1086"/>
                </a:lnTo>
                <a:lnTo>
                  <a:pt x="227" y="1147"/>
                </a:lnTo>
                <a:lnTo>
                  <a:pt x="226" y="1200"/>
                </a:lnTo>
                <a:lnTo>
                  <a:pt x="225" y="1223"/>
                </a:lnTo>
                <a:lnTo>
                  <a:pt x="225" y="1223"/>
                </a:lnTo>
                <a:lnTo>
                  <a:pt x="226" y="1235"/>
                </a:lnTo>
                <a:lnTo>
                  <a:pt x="229" y="1260"/>
                </a:lnTo>
                <a:lnTo>
                  <a:pt x="234" y="1294"/>
                </a:lnTo>
                <a:lnTo>
                  <a:pt x="310" y="1321"/>
                </a:lnTo>
                <a:lnTo>
                  <a:pt x="310" y="1321"/>
                </a:lnTo>
                <a:lnTo>
                  <a:pt x="336" y="1408"/>
                </a:lnTo>
                <a:lnTo>
                  <a:pt x="372" y="1536"/>
                </a:lnTo>
                <a:lnTo>
                  <a:pt x="372" y="1536"/>
                </a:lnTo>
                <a:lnTo>
                  <a:pt x="384" y="1577"/>
                </a:lnTo>
                <a:lnTo>
                  <a:pt x="394" y="1618"/>
                </a:lnTo>
                <a:lnTo>
                  <a:pt x="404" y="1661"/>
                </a:lnTo>
                <a:lnTo>
                  <a:pt x="404" y="1661"/>
                </a:lnTo>
                <a:lnTo>
                  <a:pt x="398" y="1677"/>
                </a:lnTo>
                <a:lnTo>
                  <a:pt x="390" y="1697"/>
                </a:lnTo>
                <a:lnTo>
                  <a:pt x="390" y="1697"/>
                </a:lnTo>
                <a:lnTo>
                  <a:pt x="382" y="1704"/>
                </a:lnTo>
                <a:lnTo>
                  <a:pt x="367" y="1718"/>
                </a:lnTo>
                <a:lnTo>
                  <a:pt x="346" y="1737"/>
                </a:lnTo>
                <a:lnTo>
                  <a:pt x="278" y="1764"/>
                </a:lnTo>
                <a:lnTo>
                  <a:pt x="278" y="1764"/>
                </a:lnTo>
                <a:lnTo>
                  <a:pt x="272" y="1766"/>
                </a:lnTo>
                <a:lnTo>
                  <a:pt x="264" y="1768"/>
                </a:lnTo>
                <a:lnTo>
                  <a:pt x="249" y="1770"/>
                </a:lnTo>
                <a:lnTo>
                  <a:pt x="243" y="1773"/>
                </a:lnTo>
                <a:lnTo>
                  <a:pt x="237" y="1775"/>
                </a:lnTo>
                <a:lnTo>
                  <a:pt x="235" y="1778"/>
                </a:lnTo>
                <a:lnTo>
                  <a:pt x="234" y="1779"/>
                </a:lnTo>
                <a:lnTo>
                  <a:pt x="234" y="1782"/>
                </a:lnTo>
                <a:lnTo>
                  <a:pt x="234" y="1782"/>
                </a:lnTo>
                <a:lnTo>
                  <a:pt x="235" y="1784"/>
                </a:lnTo>
                <a:lnTo>
                  <a:pt x="236" y="1785"/>
                </a:lnTo>
                <a:lnTo>
                  <a:pt x="240" y="1788"/>
                </a:lnTo>
                <a:lnTo>
                  <a:pt x="245" y="1789"/>
                </a:lnTo>
                <a:lnTo>
                  <a:pt x="252" y="1791"/>
                </a:lnTo>
                <a:lnTo>
                  <a:pt x="263" y="1792"/>
                </a:lnTo>
                <a:lnTo>
                  <a:pt x="270" y="1791"/>
                </a:lnTo>
                <a:lnTo>
                  <a:pt x="270" y="1791"/>
                </a:lnTo>
                <a:lnTo>
                  <a:pt x="270" y="1791"/>
                </a:lnTo>
                <a:lnTo>
                  <a:pt x="270" y="1793"/>
                </a:lnTo>
                <a:lnTo>
                  <a:pt x="268" y="1795"/>
                </a:lnTo>
                <a:lnTo>
                  <a:pt x="268" y="1798"/>
                </a:lnTo>
                <a:lnTo>
                  <a:pt x="268" y="1803"/>
                </a:lnTo>
                <a:lnTo>
                  <a:pt x="271" y="1806"/>
                </a:lnTo>
                <a:lnTo>
                  <a:pt x="275" y="1810"/>
                </a:lnTo>
                <a:lnTo>
                  <a:pt x="283" y="1813"/>
                </a:lnTo>
                <a:lnTo>
                  <a:pt x="283" y="1813"/>
                </a:lnTo>
                <a:lnTo>
                  <a:pt x="289" y="1814"/>
                </a:lnTo>
                <a:lnTo>
                  <a:pt x="296" y="1814"/>
                </a:lnTo>
                <a:lnTo>
                  <a:pt x="317" y="1814"/>
                </a:lnTo>
                <a:lnTo>
                  <a:pt x="340" y="1812"/>
                </a:lnTo>
                <a:lnTo>
                  <a:pt x="366" y="1808"/>
                </a:lnTo>
                <a:lnTo>
                  <a:pt x="410" y="1803"/>
                </a:lnTo>
                <a:lnTo>
                  <a:pt x="431" y="1799"/>
                </a:lnTo>
                <a:lnTo>
                  <a:pt x="431" y="1799"/>
                </a:lnTo>
                <a:lnTo>
                  <a:pt x="443" y="1801"/>
                </a:lnTo>
                <a:lnTo>
                  <a:pt x="456" y="1802"/>
                </a:lnTo>
                <a:lnTo>
                  <a:pt x="472" y="1802"/>
                </a:lnTo>
                <a:lnTo>
                  <a:pt x="488" y="1801"/>
                </a:lnTo>
                <a:lnTo>
                  <a:pt x="503" y="1798"/>
                </a:lnTo>
                <a:lnTo>
                  <a:pt x="510" y="1796"/>
                </a:lnTo>
                <a:lnTo>
                  <a:pt x="516" y="1794"/>
                </a:lnTo>
                <a:lnTo>
                  <a:pt x="521" y="1791"/>
                </a:lnTo>
                <a:lnTo>
                  <a:pt x="524" y="1786"/>
                </a:lnTo>
                <a:lnTo>
                  <a:pt x="524" y="1786"/>
                </a:lnTo>
                <a:lnTo>
                  <a:pt x="527" y="1782"/>
                </a:lnTo>
                <a:lnTo>
                  <a:pt x="529" y="1777"/>
                </a:lnTo>
                <a:lnTo>
                  <a:pt x="529" y="1772"/>
                </a:lnTo>
                <a:lnTo>
                  <a:pt x="530" y="1766"/>
                </a:lnTo>
                <a:lnTo>
                  <a:pt x="529" y="1756"/>
                </a:lnTo>
                <a:lnTo>
                  <a:pt x="526" y="1745"/>
                </a:lnTo>
                <a:lnTo>
                  <a:pt x="519" y="1726"/>
                </a:lnTo>
                <a:lnTo>
                  <a:pt x="517" y="1719"/>
                </a:lnTo>
                <a:lnTo>
                  <a:pt x="516" y="1715"/>
                </a:lnTo>
                <a:lnTo>
                  <a:pt x="516" y="1715"/>
                </a:lnTo>
                <a:lnTo>
                  <a:pt x="516" y="1675"/>
                </a:lnTo>
                <a:lnTo>
                  <a:pt x="516" y="1652"/>
                </a:lnTo>
                <a:lnTo>
                  <a:pt x="516" y="1639"/>
                </a:lnTo>
                <a:lnTo>
                  <a:pt x="516" y="1639"/>
                </a:lnTo>
                <a:lnTo>
                  <a:pt x="517" y="1626"/>
                </a:lnTo>
                <a:lnTo>
                  <a:pt x="520" y="1604"/>
                </a:lnTo>
                <a:lnTo>
                  <a:pt x="523" y="1578"/>
                </a:lnTo>
                <a:lnTo>
                  <a:pt x="524" y="1567"/>
                </a:lnTo>
                <a:lnTo>
                  <a:pt x="524" y="1558"/>
                </a:lnTo>
                <a:lnTo>
                  <a:pt x="524" y="1558"/>
                </a:lnTo>
                <a:lnTo>
                  <a:pt x="524" y="1546"/>
                </a:lnTo>
                <a:lnTo>
                  <a:pt x="526" y="1527"/>
                </a:lnTo>
                <a:lnTo>
                  <a:pt x="530" y="1475"/>
                </a:lnTo>
                <a:lnTo>
                  <a:pt x="532" y="1448"/>
                </a:lnTo>
                <a:lnTo>
                  <a:pt x="533" y="1422"/>
                </a:lnTo>
                <a:lnTo>
                  <a:pt x="532" y="1400"/>
                </a:lnTo>
                <a:lnTo>
                  <a:pt x="531" y="1391"/>
                </a:lnTo>
                <a:lnTo>
                  <a:pt x="529" y="1384"/>
                </a:lnTo>
                <a:lnTo>
                  <a:pt x="529" y="1384"/>
                </a:lnTo>
                <a:lnTo>
                  <a:pt x="518" y="1356"/>
                </a:lnTo>
                <a:lnTo>
                  <a:pt x="504" y="1327"/>
                </a:lnTo>
                <a:lnTo>
                  <a:pt x="489" y="1294"/>
                </a:lnTo>
                <a:lnTo>
                  <a:pt x="489" y="1294"/>
                </a:lnTo>
                <a:lnTo>
                  <a:pt x="495" y="1240"/>
                </a:lnTo>
                <a:lnTo>
                  <a:pt x="501" y="1183"/>
                </a:lnTo>
                <a:lnTo>
                  <a:pt x="507" y="1116"/>
                </a:lnTo>
                <a:lnTo>
                  <a:pt x="507" y="1116"/>
                </a:lnTo>
                <a:close/>
                <a:moveTo>
                  <a:pt x="95" y="481"/>
                </a:moveTo>
                <a:lnTo>
                  <a:pt x="95" y="481"/>
                </a:lnTo>
                <a:lnTo>
                  <a:pt x="104" y="481"/>
                </a:lnTo>
                <a:lnTo>
                  <a:pt x="110" y="481"/>
                </a:lnTo>
                <a:lnTo>
                  <a:pt x="113" y="481"/>
                </a:lnTo>
                <a:lnTo>
                  <a:pt x="113" y="481"/>
                </a:lnTo>
                <a:lnTo>
                  <a:pt x="114" y="482"/>
                </a:lnTo>
                <a:lnTo>
                  <a:pt x="114" y="483"/>
                </a:lnTo>
                <a:lnTo>
                  <a:pt x="114" y="488"/>
                </a:lnTo>
                <a:lnTo>
                  <a:pt x="113" y="495"/>
                </a:lnTo>
                <a:lnTo>
                  <a:pt x="113" y="495"/>
                </a:lnTo>
                <a:lnTo>
                  <a:pt x="111" y="507"/>
                </a:lnTo>
                <a:lnTo>
                  <a:pt x="109" y="516"/>
                </a:lnTo>
                <a:lnTo>
                  <a:pt x="109" y="521"/>
                </a:lnTo>
                <a:lnTo>
                  <a:pt x="109" y="521"/>
                </a:lnTo>
                <a:lnTo>
                  <a:pt x="109" y="521"/>
                </a:lnTo>
                <a:lnTo>
                  <a:pt x="106" y="519"/>
                </a:lnTo>
                <a:lnTo>
                  <a:pt x="100" y="512"/>
                </a:lnTo>
                <a:lnTo>
                  <a:pt x="93" y="504"/>
                </a:lnTo>
                <a:lnTo>
                  <a:pt x="91" y="501"/>
                </a:lnTo>
                <a:lnTo>
                  <a:pt x="91" y="499"/>
                </a:lnTo>
                <a:lnTo>
                  <a:pt x="91" y="499"/>
                </a:lnTo>
                <a:lnTo>
                  <a:pt x="93" y="489"/>
                </a:lnTo>
                <a:lnTo>
                  <a:pt x="94" y="483"/>
                </a:lnTo>
                <a:lnTo>
                  <a:pt x="94" y="482"/>
                </a:lnTo>
                <a:lnTo>
                  <a:pt x="95" y="481"/>
                </a:lnTo>
                <a:lnTo>
                  <a:pt x="95" y="48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6"/>
          <p:cNvSpPr>
            <a:spLocks/>
          </p:cNvSpPr>
          <p:nvPr/>
        </p:nvSpPr>
        <p:spPr bwMode="auto">
          <a:xfrm>
            <a:off x="1003197" y="4689140"/>
            <a:ext cx="491721" cy="1701700"/>
          </a:xfrm>
          <a:custGeom>
            <a:avLst/>
            <a:gdLst>
              <a:gd name="T0" fmla="*/ 169 w 739"/>
              <a:gd name="T1" fmla="*/ 37 h 2555"/>
              <a:gd name="T2" fmla="*/ 133 w 739"/>
              <a:gd name="T3" fmla="*/ 89 h 2555"/>
              <a:gd name="T4" fmla="*/ 121 w 739"/>
              <a:gd name="T5" fmla="*/ 181 h 2555"/>
              <a:gd name="T6" fmla="*/ 130 w 739"/>
              <a:gd name="T7" fmla="*/ 228 h 2555"/>
              <a:gd name="T8" fmla="*/ 165 w 739"/>
              <a:gd name="T9" fmla="*/ 311 h 2555"/>
              <a:gd name="T10" fmla="*/ 162 w 739"/>
              <a:gd name="T11" fmla="*/ 405 h 2555"/>
              <a:gd name="T12" fmla="*/ 51 w 739"/>
              <a:gd name="T13" fmla="*/ 470 h 2555"/>
              <a:gd name="T14" fmla="*/ 15 w 739"/>
              <a:gd name="T15" fmla="*/ 553 h 2555"/>
              <a:gd name="T16" fmla="*/ 32 w 739"/>
              <a:gd name="T17" fmla="*/ 684 h 2555"/>
              <a:gd name="T18" fmla="*/ 88 w 739"/>
              <a:gd name="T19" fmla="*/ 817 h 2555"/>
              <a:gd name="T20" fmla="*/ 117 w 739"/>
              <a:gd name="T21" fmla="*/ 1056 h 2555"/>
              <a:gd name="T22" fmla="*/ 109 w 739"/>
              <a:gd name="T23" fmla="*/ 1251 h 2555"/>
              <a:gd name="T24" fmla="*/ 124 w 739"/>
              <a:gd name="T25" fmla="*/ 1320 h 2555"/>
              <a:gd name="T26" fmla="*/ 138 w 739"/>
              <a:gd name="T27" fmla="*/ 1355 h 2555"/>
              <a:gd name="T28" fmla="*/ 124 w 739"/>
              <a:gd name="T29" fmla="*/ 1514 h 2555"/>
              <a:gd name="T30" fmla="*/ 141 w 739"/>
              <a:gd name="T31" fmla="*/ 1699 h 2555"/>
              <a:gd name="T32" fmla="*/ 149 w 739"/>
              <a:gd name="T33" fmla="*/ 1780 h 2555"/>
              <a:gd name="T34" fmla="*/ 150 w 739"/>
              <a:gd name="T35" fmla="*/ 1861 h 2555"/>
              <a:gd name="T36" fmla="*/ 106 w 739"/>
              <a:gd name="T37" fmla="*/ 1948 h 2555"/>
              <a:gd name="T38" fmla="*/ 80 w 739"/>
              <a:gd name="T39" fmla="*/ 2056 h 2555"/>
              <a:gd name="T40" fmla="*/ 80 w 739"/>
              <a:gd name="T41" fmla="*/ 2235 h 2555"/>
              <a:gd name="T42" fmla="*/ 92 w 739"/>
              <a:gd name="T43" fmla="*/ 2423 h 2555"/>
              <a:gd name="T44" fmla="*/ 9 w 739"/>
              <a:gd name="T45" fmla="*/ 2441 h 2555"/>
              <a:gd name="T46" fmla="*/ 0 w 739"/>
              <a:gd name="T47" fmla="*/ 2482 h 2555"/>
              <a:gd name="T48" fmla="*/ 21 w 739"/>
              <a:gd name="T49" fmla="*/ 2521 h 2555"/>
              <a:gd name="T50" fmla="*/ 246 w 739"/>
              <a:gd name="T51" fmla="*/ 2553 h 2555"/>
              <a:gd name="T52" fmla="*/ 294 w 739"/>
              <a:gd name="T53" fmla="*/ 2549 h 2555"/>
              <a:gd name="T54" fmla="*/ 297 w 739"/>
              <a:gd name="T55" fmla="*/ 2487 h 2555"/>
              <a:gd name="T56" fmla="*/ 316 w 739"/>
              <a:gd name="T57" fmla="*/ 2292 h 2555"/>
              <a:gd name="T58" fmla="*/ 329 w 739"/>
              <a:gd name="T59" fmla="*/ 1971 h 2555"/>
              <a:gd name="T60" fmla="*/ 364 w 739"/>
              <a:gd name="T61" fmla="*/ 1779 h 2555"/>
              <a:gd name="T62" fmla="*/ 416 w 739"/>
              <a:gd name="T63" fmla="*/ 1667 h 2555"/>
              <a:gd name="T64" fmla="*/ 421 w 739"/>
              <a:gd name="T65" fmla="*/ 1793 h 2555"/>
              <a:gd name="T66" fmla="*/ 444 w 739"/>
              <a:gd name="T67" fmla="*/ 1955 h 2555"/>
              <a:gd name="T68" fmla="*/ 432 w 739"/>
              <a:gd name="T69" fmla="*/ 1998 h 2555"/>
              <a:gd name="T70" fmla="*/ 402 w 739"/>
              <a:gd name="T71" fmla="*/ 2110 h 2555"/>
              <a:gd name="T72" fmla="*/ 396 w 739"/>
              <a:gd name="T73" fmla="*/ 2241 h 2555"/>
              <a:gd name="T74" fmla="*/ 406 w 739"/>
              <a:gd name="T75" fmla="*/ 2400 h 2555"/>
              <a:gd name="T76" fmla="*/ 409 w 739"/>
              <a:gd name="T77" fmla="*/ 2448 h 2555"/>
              <a:gd name="T78" fmla="*/ 405 w 739"/>
              <a:gd name="T79" fmla="*/ 2505 h 2555"/>
              <a:gd name="T80" fmla="*/ 470 w 739"/>
              <a:gd name="T81" fmla="*/ 2521 h 2555"/>
              <a:gd name="T82" fmla="*/ 532 w 739"/>
              <a:gd name="T83" fmla="*/ 2534 h 2555"/>
              <a:gd name="T84" fmla="*/ 639 w 739"/>
              <a:gd name="T85" fmla="*/ 2537 h 2555"/>
              <a:gd name="T86" fmla="*/ 665 w 739"/>
              <a:gd name="T87" fmla="*/ 2517 h 2555"/>
              <a:gd name="T88" fmla="*/ 653 w 739"/>
              <a:gd name="T89" fmla="*/ 2467 h 2555"/>
              <a:gd name="T90" fmla="*/ 612 w 739"/>
              <a:gd name="T91" fmla="*/ 2382 h 2555"/>
              <a:gd name="T92" fmla="*/ 626 w 739"/>
              <a:gd name="T93" fmla="*/ 2295 h 2555"/>
              <a:gd name="T94" fmla="*/ 653 w 739"/>
              <a:gd name="T95" fmla="*/ 2014 h 2555"/>
              <a:gd name="T96" fmla="*/ 671 w 739"/>
              <a:gd name="T97" fmla="*/ 1751 h 2555"/>
              <a:gd name="T98" fmla="*/ 688 w 739"/>
              <a:gd name="T99" fmla="*/ 1422 h 2555"/>
              <a:gd name="T100" fmla="*/ 671 w 739"/>
              <a:gd name="T101" fmla="*/ 1193 h 2555"/>
              <a:gd name="T102" fmla="*/ 711 w 739"/>
              <a:gd name="T103" fmla="*/ 935 h 2555"/>
              <a:gd name="T104" fmla="*/ 739 w 739"/>
              <a:gd name="T105" fmla="*/ 786 h 2555"/>
              <a:gd name="T106" fmla="*/ 706 w 739"/>
              <a:gd name="T107" fmla="*/ 599 h 2555"/>
              <a:gd name="T108" fmla="*/ 655 w 739"/>
              <a:gd name="T109" fmla="*/ 487 h 2555"/>
              <a:gd name="T110" fmla="*/ 601 w 739"/>
              <a:gd name="T111" fmla="*/ 439 h 2555"/>
              <a:gd name="T112" fmla="*/ 402 w 739"/>
              <a:gd name="T113" fmla="*/ 308 h 2555"/>
              <a:gd name="T114" fmla="*/ 418 w 739"/>
              <a:gd name="T115" fmla="*/ 287 h 2555"/>
              <a:gd name="T116" fmla="*/ 425 w 739"/>
              <a:gd name="T117" fmla="*/ 213 h 2555"/>
              <a:gd name="T118" fmla="*/ 412 w 739"/>
              <a:gd name="T119" fmla="*/ 147 h 2555"/>
              <a:gd name="T120" fmla="*/ 380 w 739"/>
              <a:gd name="T121" fmla="*/ 48 h 2555"/>
              <a:gd name="T122" fmla="*/ 336 w 739"/>
              <a:gd name="T123" fmla="*/ 18 h 2555"/>
              <a:gd name="T124" fmla="*/ 268 w 739"/>
              <a:gd name="T125" fmla="*/ 0 h 25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39" h="2555">
                <a:moveTo>
                  <a:pt x="246" y="2"/>
                </a:moveTo>
                <a:lnTo>
                  <a:pt x="246" y="2"/>
                </a:lnTo>
                <a:lnTo>
                  <a:pt x="233" y="6"/>
                </a:lnTo>
                <a:lnTo>
                  <a:pt x="204" y="19"/>
                </a:lnTo>
                <a:lnTo>
                  <a:pt x="186" y="28"/>
                </a:lnTo>
                <a:lnTo>
                  <a:pt x="169" y="37"/>
                </a:lnTo>
                <a:lnTo>
                  <a:pt x="154" y="47"/>
                </a:lnTo>
                <a:lnTo>
                  <a:pt x="150" y="53"/>
                </a:lnTo>
                <a:lnTo>
                  <a:pt x="144" y="58"/>
                </a:lnTo>
                <a:lnTo>
                  <a:pt x="144" y="58"/>
                </a:lnTo>
                <a:lnTo>
                  <a:pt x="138" y="72"/>
                </a:lnTo>
                <a:lnTo>
                  <a:pt x="133" y="89"/>
                </a:lnTo>
                <a:lnTo>
                  <a:pt x="127" y="108"/>
                </a:lnTo>
                <a:lnTo>
                  <a:pt x="124" y="127"/>
                </a:lnTo>
                <a:lnTo>
                  <a:pt x="121" y="144"/>
                </a:lnTo>
                <a:lnTo>
                  <a:pt x="120" y="161"/>
                </a:lnTo>
                <a:lnTo>
                  <a:pt x="120" y="174"/>
                </a:lnTo>
                <a:lnTo>
                  <a:pt x="121" y="181"/>
                </a:lnTo>
                <a:lnTo>
                  <a:pt x="121" y="181"/>
                </a:lnTo>
                <a:lnTo>
                  <a:pt x="127" y="194"/>
                </a:lnTo>
                <a:lnTo>
                  <a:pt x="128" y="203"/>
                </a:lnTo>
                <a:lnTo>
                  <a:pt x="128" y="217"/>
                </a:lnTo>
                <a:lnTo>
                  <a:pt x="128" y="217"/>
                </a:lnTo>
                <a:lnTo>
                  <a:pt x="130" y="228"/>
                </a:lnTo>
                <a:lnTo>
                  <a:pt x="133" y="242"/>
                </a:lnTo>
                <a:lnTo>
                  <a:pt x="137" y="257"/>
                </a:lnTo>
                <a:lnTo>
                  <a:pt x="144" y="273"/>
                </a:lnTo>
                <a:lnTo>
                  <a:pt x="150" y="287"/>
                </a:lnTo>
                <a:lnTo>
                  <a:pt x="157" y="301"/>
                </a:lnTo>
                <a:lnTo>
                  <a:pt x="165" y="311"/>
                </a:lnTo>
                <a:lnTo>
                  <a:pt x="169" y="315"/>
                </a:lnTo>
                <a:lnTo>
                  <a:pt x="169" y="315"/>
                </a:lnTo>
                <a:lnTo>
                  <a:pt x="182" y="322"/>
                </a:lnTo>
                <a:lnTo>
                  <a:pt x="185" y="324"/>
                </a:lnTo>
                <a:lnTo>
                  <a:pt x="185" y="372"/>
                </a:lnTo>
                <a:lnTo>
                  <a:pt x="162" y="405"/>
                </a:lnTo>
                <a:lnTo>
                  <a:pt x="162" y="405"/>
                </a:lnTo>
                <a:lnTo>
                  <a:pt x="144" y="414"/>
                </a:lnTo>
                <a:lnTo>
                  <a:pt x="106" y="435"/>
                </a:lnTo>
                <a:lnTo>
                  <a:pt x="85" y="446"/>
                </a:lnTo>
                <a:lnTo>
                  <a:pt x="66" y="458"/>
                </a:lnTo>
                <a:lnTo>
                  <a:pt x="51" y="470"/>
                </a:lnTo>
                <a:lnTo>
                  <a:pt x="47" y="474"/>
                </a:lnTo>
                <a:lnTo>
                  <a:pt x="44" y="478"/>
                </a:lnTo>
                <a:lnTo>
                  <a:pt x="44" y="478"/>
                </a:lnTo>
                <a:lnTo>
                  <a:pt x="34" y="500"/>
                </a:lnTo>
                <a:lnTo>
                  <a:pt x="24" y="528"/>
                </a:lnTo>
                <a:lnTo>
                  <a:pt x="15" y="553"/>
                </a:lnTo>
                <a:lnTo>
                  <a:pt x="10" y="569"/>
                </a:lnTo>
                <a:lnTo>
                  <a:pt x="10" y="569"/>
                </a:lnTo>
                <a:lnTo>
                  <a:pt x="12" y="586"/>
                </a:lnTo>
                <a:lnTo>
                  <a:pt x="18" y="620"/>
                </a:lnTo>
                <a:lnTo>
                  <a:pt x="26" y="662"/>
                </a:lnTo>
                <a:lnTo>
                  <a:pt x="32" y="684"/>
                </a:lnTo>
                <a:lnTo>
                  <a:pt x="40" y="707"/>
                </a:lnTo>
                <a:lnTo>
                  <a:pt x="40" y="707"/>
                </a:lnTo>
                <a:lnTo>
                  <a:pt x="54" y="747"/>
                </a:lnTo>
                <a:lnTo>
                  <a:pt x="69" y="777"/>
                </a:lnTo>
                <a:lnTo>
                  <a:pt x="88" y="817"/>
                </a:lnTo>
                <a:lnTo>
                  <a:pt x="88" y="817"/>
                </a:lnTo>
                <a:lnTo>
                  <a:pt x="105" y="868"/>
                </a:lnTo>
                <a:lnTo>
                  <a:pt x="121" y="919"/>
                </a:lnTo>
                <a:lnTo>
                  <a:pt x="121" y="919"/>
                </a:lnTo>
                <a:lnTo>
                  <a:pt x="121" y="935"/>
                </a:lnTo>
                <a:lnTo>
                  <a:pt x="121" y="967"/>
                </a:lnTo>
                <a:lnTo>
                  <a:pt x="117" y="1056"/>
                </a:lnTo>
                <a:lnTo>
                  <a:pt x="111" y="1146"/>
                </a:lnTo>
                <a:lnTo>
                  <a:pt x="108" y="1196"/>
                </a:lnTo>
                <a:lnTo>
                  <a:pt x="108" y="1196"/>
                </a:lnTo>
                <a:lnTo>
                  <a:pt x="106" y="1226"/>
                </a:lnTo>
                <a:lnTo>
                  <a:pt x="108" y="1242"/>
                </a:lnTo>
                <a:lnTo>
                  <a:pt x="109" y="1251"/>
                </a:lnTo>
                <a:lnTo>
                  <a:pt x="112" y="1261"/>
                </a:lnTo>
                <a:lnTo>
                  <a:pt x="112" y="1261"/>
                </a:lnTo>
                <a:lnTo>
                  <a:pt x="115" y="1272"/>
                </a:lnTo>
                <a:lnTo>
                  <a:pt x="118" y="1283"/>
                </a:lnTo>
                <a:lnTo>
                  <a:pt x="121" y="1302"/>
                </a:lnTo>
                <a:lnTo>
                  <a:pt x="124" y="1320"/>
                </a:lnTo>
                <a:lnTo>
                  <a:pt x="125" y="1325"/>
                </a:lnTo>
                <a:lnTo>
                  <a:pt x="128" y="1331"/>
                </a:lnTo>
                <a:lnTo>
                  <a:pt x="128" y="1331"/>
                </a:lnTo>
                <a:lnTo>
                  <a:pt x="133" y="1336"/>
                </a:lnTo>
                <a:lnTo>
                  <a:pt x="134" y="1341"/>
                </a:lnTo>
                <a:lnTo>
                  <a:pt x="138" y="1355"/>
                </a:lnTo>
                <a:lnTo>
                  <a:pt x="141" y="1371"/>
                </a:lnTo>
                <a:lnTo>
                  <a:pt x="141" y="1371"/>
                </a:lnTo>
                <a:lnTo>
                  <a:pt x="133" y="1423"/>
                </a:lnTo>
                <a:lnTo>
                  <a:pt x="127" y="1470"/>
                </a:lnTo>
                <a:lnTo>
                  <a:pt x="125" y="1493"/>
                </a:lnTo>
                <a:lnTo>
                  <a:pt x="124" y="1514"/>
                </a:lnTo>
                <a:lnTo>
                  <a:pt x="124" y="1514"/>
                </a:lnTo>
                <a:lnTo>
                  <a:pt x="125" y="1554"/>
                </a:lnTo>
                <a:lnTo>
                  <a:pt x="130" y="1595"/>
                </a:lnTo>
                <a:lnTo>
                  <a:pt x="137" y="1670"/>
                </a:lnTo>
                <a:lnTo>
                  <a:pt x="137" y="1670"/>
                </a:lnTo>
                <a:lnTo>
                  <a:pt x="141" y="1699"/>
                </a:lnTo>
                <a:lnTo>
                  <a:pt x="146" y="1725"/>
                </a:lnTo>
                <a:lnTo>
                  <a:pt x="150" y="1750"/>
                </a:lnTo>
                <a:lnTo>
                  <a:pt x="150" y="1760"/>
                </a:lnTo>
                <a:lnTo>
                  <a:pt x="149" y="1772"/>
                </a:lnTo>
                <a:lnTo>
                  <a:pt x="149" y="1772"/>
                </a:lnTo>
                <a:lnTo>
                  <a:pt x="149" y="1780"/>
                </a:lnTo>
                <a:lnTo>
                  <a:pt x="150" y="1792"/>
                </a:lnTo>
                <a:lnTo>
                  <a:pt x="153" y="1804"/>
                </a:lnTo>
                <a:lnTo>
                  <a:pt x="154" y="1817"/>
                </a:lnTo>
                <a:lnTo>
                  <a:pt x="156" y="1831"/>
                </a:lnTo>
                <a:lnTo>
                  <a:pt x="153" y="1850"/>
                </a:lnTo>
                <a:lnTo>
                  <a:pt x="150" y="1861"/>
                </a:lnTo>
                <a:lnTo>
                  <a:pt x="146" y="1872"/>
                </a:lnTo>
                <a:lnTo>
                  <a:pt x="140" y="1884"/>
                </a:lnTo>
                <a:lnTo>
                  <a:pt x="133" y="1897"/>
                </a:lnTo>
                <a:lnTo>
                  <a:pt x="133" y="1897"/>
                </a:lnTo>
                <a:lnTo>
                  <a:pt x="118" y="1925"/>
                </a:lnTo>
                <a:lnTo>
                  <a:pt x="106" y="1948"/>
                </a:lnTo>
                <a:lnTo>
                  <a:pt x="98" y="1971"/>
                </a:lnTo>
                <a:lnTo>
                  <a:pt x="90" y="1992"/>
                </a:lnTo>
                <a:lnTo>
                  <a:pt x="86" y="2011"/>
                </a:lnTo>
                <a:lnTo>
                  <a:pt x="83" y="2027"/>
                </a:lnTo>
                <a:lnTo>
                  <a:pt x="80" y="2043"/>
                </a:lnTo>
                <a:lnTo>
                  <a:pt x="80" y="2056"/>
                </a:lnTo>
                <a:lnTo>
                  <a:pt x="80" y="2056"/>
                </a:lnTo>
                <a:lnTo>
                  <a:pt x="79" y="2095"/>
                </a:lnTo>
                <a:lnTo>
                  <a:pt x="80" y="2148"/>
                </a:lnTo>
                <a:lnTo>
                  <a:pt x="80" y="2200"/>
                </a:lnTo>
                <a:lnTo>
                  <a:pt x="80" y="2235"/>
                </a:lnTo>
                <a:lnTo>
                  <a:pt x="80" y="2235"/>
                </a:lnTo>
                <a:lnTo>
                  <a:pt x="80" y="2263"/>
                </a:lnTo>
                <a:lnTo>
                  <a:pt x="82" y="2296"/>
                </a:lnTo>
                <a:lnTo>
                  <a:pt x="83" y="2333"/>
                </a:lnTo>
                <a:lnTo>
                  <a:pt x="92" y="2394"/>
                </a:lnTo>
                <a:lnTo>
                  <a:pt x="92" y="2423"/>
                </a:lnTo>
                <a:lnTo>
                  <a:pt x="92" y="2423"/>
                </a:lnTo>
                <a:lnTo>
                  <a:pt x="80" y="2423"/>
                </a:lnTo>
                <a:lnTo>
                  <a:pt x="53" y="2426"/>
                </a:lnTo>
                <a:lnTo>
                  <a:pt x="38" y="2428"/>
                </a:lnTo>
                <a:lnTo>
                  <a:pt x="24" y="2432"/>
                </a:lnTo>
                <a:lnTo>
                  <a:pt x="13" y="2436"/>
                </a:lnTo>
                <a:lnTo>
                  <a:pt x="9" y="2441"/>
                </a:lnTo>
                <a:lnTo>
                  <a:pt x="6" y="2444"/>
                </a:lnTo>
                <a:lnTo>
                  <a:pt x="6" y="2444"/>
                </a:lnTo>
                <a:lnTo>
                  <a:pt x="3" y="2452"/>
                </a:lnTo>
                <a:lnTo>
                  <a:pt x="2" y="2461"/>
                </a:lnTo>
                <a:lnTo>
                  <a:pt x="0" y="2471"/>
                </a:lnTo>
                <a:lnTo>
                  <a:pt x="0" y="2482"/>
                </a:lnTo>
                <a:lnTo>
                  <a:pt x="2" y="2492"/>
                </a:lnTo>
                <a:lnTo>
                  <a:pt x="5" y="2501"/>
                </a:lnTo>
                <a:lnTo>
                  <a:pt x="9" y="2509"/>
                </a:lnTo>
                <a:lnTo>
                  <a:pt x="15" y="2517"/>
                </a:lnTo>
                <a:lnTo>
                  <a:pt x="15" y="2517"/>
                </a:lnTo>
                <a:lnTo>
                  <a:pt x="21" y="2521"/>
                </a:lnTo>
                <a:lnTo>
                  <a:pt x="31" y="2524"/>
                </a:lnTo>
                <a:lnTo>
                  <a:pt x="64" y="2531"/>
                </a:lnTo>
                <a:lnTo>
                  <a:pt x="108" y="2538"/>
                </a:lnTo>
                <a:lnTo>
                  <a:pt x="156" y="2544"/>
                </a:lnTo>
                <a:lnTo>
                  <a:pt x="204" y="2549"/>
                </a:lnTo>
                <a:lnTo>
                  <a:pt x="246" y="2553"/>
                </a:lnTo>
                <a:lnTo>
                  <a:pt x="278" y="2555"/>
                </a:lnTo>
                <a:lnTo>
                  <a:pt x="287" y="2555"/>
                </a:lnTo>
                <a:lnTo>
                  <a:pt x="291" y="2553"/>
                </a:lnTo>
                <a:lnTo>
                  <a:pt x="291" y="2553"/>
                </a:lnTo>
                <a:lnTo>
                  <a:pt x="293" y="2552"/>
                </a:lnTo>
                <a:lnTo>
                  <a:pt x="294" y="2549"/>
                </a:lnTo>
                <a:lnTo>
                  <a:pt x="295" y="2541"/>
                </a:lnTo>
                <a:lnTo>
                  <a:pt x="297" y="2520"/>
                </a:lnTo>
                <a:lnTo>
                  <a:pt x="295" y="2498"/>
                </a:lnTo>
                <a:lnTo>
                  <a:pt x="295" y="2489"/>
                </a:lnTo>
                <a:lnTo>
                  <a:pt x="295" y="2489"/>
                </a:lnTo>
                <a:lnTo>
                  <a:pt x="297" y="2487"/>
                </a:lnTo>
                <a:lnTo>
                  <a:pt x="301" y="2483"/>
                </a:lnTo>
                <a:lnTo>
                  <a:pt x="306" y="2474"/>
                </a:lnTo>
                <a:lnTo>
                  <a:pt x="307" y="2468"/>
                </a:lnTo>
                <a:lnTo>
                  <a:pt x="307" y="2460"/>
                </a:lnTo>
                <a:lnTo>
                  <a:pt x="307" y="2460"/>
                </a:lnTo>
                <a:lnTo>
                  <a:pt x="316" y="2292"/>
                </a:lnTo>
                <a:lnTo>
                  <a:pt x="316" y="2292"/>
                </a:lnTo>
                <a:lnTo>
                  <a:pt x="316" y="2243"/>
                </a:lnTo>
                <a:lnTo>
                  <a:pt x="317" y="2140"/>
                </a:lnTo>
                <a:lnTo>
                  <a:pt x="319" y="2082"/>
                </a:lnTo>
                <a:lnTo>
                  <a:pt x="323" y="2024"/>
                </a:lnTo>
                <a:lnTo>
                  <a:pt x="329" y="1971"/>
                </a:lnTo>
                <a:lnTo>
                  <a:pt x="332" y="1949"/>
                </a:lnTo>
                <a:lnTo>
                  <a:pt x="336" y="1931"/>
                </a:lnTo>
                <a:lnTo>
                  <a:pt x="336" y="1931"/>
                </a:lnTo>
                <a:lnTo>
                  <a:pt x="345" y="1888"/>
                </a:lnTo>
                <a:lnTo>
                  <a:pt x="355" y="1836"/>
                </a:lnTo>
                <a:lnTo>
                  <a:pt x="364" y="1779"/>
                </a:lnTo>
                <a:lnTo>
                  <a:pt x="371" y="1722"/>
                </a:lnTo>
                <a:lnTo>
                  <a:pt x="384" y="1624"/>
                </a:lnTo>
                <a:lnTo>
                  <a:pt x="389" y="1584"/>
                </a:lnTo>
                <a:lnTo>
                  <a:pt x="389" y="1584"/>
                </a:lnTo>
                <a:lnTo>
                  <a:pt x="405" y="1630"/>
                </a:lnTo>
                <a:lnTo>
                  <a:pt x="416" y="1667"/>
                </a:lnTo>
                <a:lnTo>
                  <a:pt x="419" y="1680"/>
                </a:lnTo>
                <a:lnTo>
                  <a:pt x="422" y="1690"/>
                </a:lnTo>
                <a:lnTo>
                  <a:pt x="422" y="1690"/>
                </a:lnTo>
                <a:lnTo>
                  <a:pt x="422" y="1712"/>
                </a:lnTo>
                <a:lnTo>
                  <a:pt x="421" y="1748"/>
                </a:lnTo>
                <a:lnTo>
                  <a:pt x="421" y="1793"/>
                </a:lnTo>
                <a:lnTo>
                  <a:pt x="422" y="1840"/>
                </a:lnTo>
                <a:lnTo>
                  <a:pt x="422" y="1840"/>
                </a:lnTo>
                <a:lnTo>
                  <a:pt x="423" y="1863"/>
                </a:lnTo>
                <a:lnTo>
                  <a:pt x="428" y="1885"/>
                </a:lnTo>
                <a:lnTo>
                  <a:pt x="435" y="1925"/>
                </a:lnTo>
                <a:lnTo>
                  <a:pt x="444" y="1955"/>
                </a:lnTo>
                <a:lnTo>
                  <a:pt x="445" y="1965"/>
                </a:lnTo>
                <a:lnTo>
                  <a:pt x="445" y="1971"/>
                </a:lnTo>
                <a:lnTo>
                  <a:pt x="445" y="1971"/>
                </a:lnTo>
                <a:lnTo>
                  <a:pt x="444" y="1976"/>
                </a:lnTo>
                <a:lnTo>
                  <a:pt x="438" y="1984"/>
                </a:lnTo>
                <a:lnTo>
                  <a:pt x="432" y="1998"/>
                </a:lnTo>
                <a:lnTo>
                  <a:pt x="423" y="2012"/>
                </a:lnTo>
                <a:lnTo>
                  <a:pt x="416" y="2031"/>
                </a:lnTo>
                <a:lnTo>
                  <a:pt x="409" y="2054"/>
                </a:lnTo>
                <a:lnTo>
                  <a:pt x="403" y="2081"/>
                </a:lnTo>
                <a:lnTo>
                  <a:pt x="402" y="2094"/>
                </a:lnTo>
                <a:lnTo>
                  <a:pt x="402" y="2110"/>
                </a:lnTo>
                <a:lnTo>
                  <a:pt x="402" y="2110"/>
                </a:lnTo>
                <a:lnTo>
                  <a:pt x="400" y="2190"/>
                </a:lnTo>
                <a:lnTo>
                  <a:pt x="399" y="2210"/>
                </a:lnTo>
                <a:lnTo>
                  <a:pt x="397" y="2228"/>
                </a:lnTo>
                <a:lnTo>
                  <a:pt x="397" y="2228"/>
                </a:lnTo>
                <a:lnTo>
                  <a:pt x="396" y="2241"/>
                </a:lnTo>
                <a:lnTo>
                  <a:pt x="396" y="2264"/>
                </a:lnTo>
                <a:lnTo>
                  <a:pt x="399" y="2320"/>
                </a:lnTo>
                <a:lnTo>
                  <a:pt x="403" y="2374"/>
                </a:lnTo>
                <a:lnTo>
                  <a:pt x="405" y="2399"/>
                </a:lnTo>
                <a:lnTo>
                  <a:pt x="405" y="2399"/>
                </a:lnTo>
                <a:lnTo>
                  <a:pt x="406" y="2400"/>
                </a:lnTo>
                <a:lnTo>
                  <a:pt x="409" y="2401"/>
                </a:lnTo>
                <a:lnTo>
                  <a:pt x="413" y="2403"/>
                </a:lnTo>
                <a:lnTo>
                  <a:pt x="422" y="2403"/>
                </a:lnTo>
                <a:lnTo>
                  <a:pt x="422" y="2403"/>
                </a:lnTo>
                <a:lnTo>
                  <a:pt x="418" y="2416"/>
                </a:lnTo>
                <a:lnTo>
                  <a:pt x="409" y="2448"/>
                </a:lnTo>
                <a:lnTo>
                  <a:pt x="405" y="2466"/>
                </a:lnTo>
                <a:lnTo>
                  <a:pt x="403" y="2482"/>
                </a:lnTo>
                <a:lnTo>
                  <a:pt x="403" y="2496"/>
                </a:lnTo>
                <a:lnTo>
                  <a:pt x="403" y="2501"/>
                </a:lnTo>
                <a:lnTo>
                  <a:pt x="405" y="2505"/>
                </a:lnTo>
                <a:lnTo>
                  <a:pt x="405" y="2505"/>
                </a:lnTo>
                <a:lnTo>
                  <a:pt x="412" y="2511"/>
                </a:lnTo>
                <a:lnTo>
                  <a:pt x="421" y="2514"/>
                </a:lnTo>
                <a:lnTo>
                  <a:pt x="431" y="2517"/>
                </a:lnTo>
                <a:lnTo>
                  <a:pt x="442" y="2520"/>
                </a:lnTo>
                <a:lnTo>
                  <a:pt x="461" y="2521"/>
                </a:lnTo>
                <a:lnTo>
                  <a:pt x="470" y="2521"/>
                </a:lnTo>
                <a:lnTo>
                  <a:pt x="470" y="2521"/>
                </a:lnTo>
                <a:lnTo>
                  <a:pt x="476" y="2524"/>
                </a:lnTo>
                <a:lnTo>
                  <a:pt x="490" y="2528"/>
                </a:lnTo>
                <a:lnTo>
                  <a:pt x="502" y="2531"/>
                </a:lnTo>
                <a:lnTo>
                  <a:pt x="515" y="2533"/>
                </a:lnTo>
                <a:lnTo>
                  <a:pt x="532" y="2534"/>
                </a:lnTo>
                <a:lnTo>
                  <a:pt x="551" y="2533"/>
                </a:lnTo>
                <a:lnTo>
                  <a:pt x="551" y="2533"/>
                </a:lnTo>
                <a:lnTo>
                  <a:pt x="572" y="2533"/>
                </a:lnTo>
                <a:lnTo>
                  <a:pt x="591" y="2534"/>
                </a:lnTo>
                <a:lnTo>
                  <a:pt x="624" y="2537"/>
                </a:lnTo>
                <a:lnTo>
                  <a:pt x="639" y="2537"/>
                </a:lnTo>
                <a:lnTo>
                  <a:pt x="644" y="2536"/>
                </a:lnTo>
                <a:lnTo>
                  <a:pt x="650" y="2534"/>
                </a:lnTo>
                <a:lnTo>
                  <a:pt x="655" y="2531"/>
                </a:lnTo>
                <a:lnTo>
                  <a:pt x="659" y="2528"/>
                </a:lnTo>
                <a:lnTo>
                  <a:pt x="663" y="2524"/>
                </a:lnTo>
                <a:lnTo>
                  <a:pt x="665" y="2517"/>
                </a:lnTo>
                <a:lnTo>
                  <a:pt x="665" y="2517"/>
                </a:lnTo>
                <a:lnTo>
                  <a:pt x="666" y="2509"/>
                </a:lnTo>
                <a:lnTo>
                  <a:pt x="666" y="2502"/>
                </a:lnTo>
                <a:lnTo>
                  <a:pt x="665" y="2493"/>
                </a:lnTo>
                <a:lnTo>
                  <a:pt x="662" y="2485"/>
                </a:lnTo>
                <a:lnTo>
                  <a:pt x="653" y="2467"/>
                </a:lnTo>
                <a:lnTo>
                  <a:pt x="642" y="2451"/>
                </a:lnTo>
                <a:lnTo>
                  <a:pt x="630" y="2435"/>
                </a:lnTo>
                <a:lnTo>
                  <a:pt x="620" y="2422"/>
                </a:lnTo>
                <a:lnTo>
                  <a:pt x="608" y="2412"/>
                </a:lnTo>
                <a:lnTo>
                  <a:pt x="608" y="2412"/>
                </a:lnTo>
                <a:lnTo>
                  <a:pt x="612" y="2382"/>
                </a:lnTo>
                <a:lnTo>
                  <a:pt x="615" y="2361"/>
                </a:lnTo>
                <a:lnTo>
                  <a:pt x="617" y="2346"/>
                </a:lnTo>
                <a:lnTo>
                  <a:pt x="617" y="2346"/>
                </a:lnTo>
                <a:lnTo>
                  <a:pt x="617" y="2340"/>
                </a:lnTo>
                <a:lnTo>
                  <a:pt x="618" y="2329"/>
                </a:lnTo>
                <a:lnTo>
                  <a:pt x="626" y="2295"/>
                </a:lnTo>
                <a:lnTo>
                  <a:pt x="634" y="2250"/>
                </a:lnTo>
                <a:lnTo>
                  <a:pt x="642" y="2203"/>
                </a:lnTo>
                <a:lnTo>
                  <a:pt x="642" y="2203"/>
                </a:lnTo>
                <a:lnTo>
                  <a:pt x="646" y="2145"/>
                </a:lnTo>
                <a:lnTo>
                  <a:pt x="650" y="2075"/>
                </a:lnTo>
                <a:lnTo>
                  <a:pt x="653" y="2014"/>
                </a:lnTo>
                <a:lnTo>
                  <a:pt x="653" y="1992"/>
                </a:lnTo>
                <a:lnTo>
                  <a:pt x="653" y="1979"/>
                </a:lnTo>
                <a:lnTo>
                  <a:pt x="653" y="1979"/>
                </a:lnTo>
                <a:lnTo>
                  <a:pt x="655" y="1955"/>
                </a:lnTo>
                <a:lnTo>
                  <a:pt x="658" y="1903"/>
                </a:lnTo>
                <a:lnTo>
                  <a:pt x="671" y="1751"/>
                </a:lnTo>
                <a:lnTo>
                  <a:pt x="684" y="1591"/>
                </a:lnTo>
                <a:lnTo>
                  <a:pt x="688" y="1530"/>
                </a:lnTo>
                <a:lnTo>
                  <a:pt x="690" y="1490"/>
                </a:lnTo>
                <a:lnTo>
                  <a:pt x="690" y="1490"/>
                </a:lnTo>
                <a:lnTo>
                  <a:pt x="690" y="1460"/>
                </a:lnTo>
                <a:lnTo>
                  <a:pt x="688" y="1422"/>
                </a:lnTo>
                <a:lnTo>
                  <a:pt x="684" y="1336"/>
                </a:lnTo>
                <a:lnTo>
                  <a:pt x="678" y="1260"/>
                </a:lnTo>
                <a:lnTo>
                  <a:pt x="675" y="1234"/>
                </a:lnTo>
                <a:lnTo>
                  <a:pt x="674" y="1220"/>
                </a:lnTo>
                <a:lnTo>
                  <a:pt x="674" y="1220"/>
                </a:lnTo>
                <a:lnTo>
                  <a:pt x="671" y="1193"/>
                </a:lnTo>
                <a:lnTo>
                  <a:pt x="666" y="1148"/>
                </a:lnTo>
                <a:lnTo>
                  <a:pt x="662" y="1086"/>
                </a:lnTo>
                <a:lnTo>
                  <a:pt x="662" y="1086"/>
                </a:lnTo>
                <a:lnTo>
                  <a:pt x="672" y="1056"/>
                </a:lnTo>
                <a:lnTo>
                  <a:pt x="697" y="980"/>
                </a:lnTo>
                <a:lnTo>
                  <a:pt x="711" y="935"/>
                </a:lnTo>
                <a:lnTo>
                  <a:pt x="724" y="888"/>
                </a:lnTo>
                <a:lnTo>
                  <a:pt x="733" y="844"/>
                </a:lnTo>
                <a:lnTo>
                  <a:pt x="736" y="824"/>
                </a:lnTo>
                <a:lnTo>
                  <a:pt x="739" y="805"/>
                </a:lnTo>
                <a:lnTo>
                  <a:pt x="739" y="805"/>
                </a:lnTo>
                <a:lnTo>
                  <a:pt x="739" y="786"/>
                </a:lnTo>
                <a:lnTo>
                  <a:pt x="739" y="769"/>
                </a:lnTo>
                <a:lnTo>
                  <a:pt x="736" y="731"/>
                </a:lnTo>
                <a:lnTo>
                  <a:pt x="729" y="693"/>
                </a:lnTo>
                <a:lnTo>
                  <a:pt x="722" y="658"/>
                </a:lnTo>
                <a:lnTo>
                  <a:pt x="713" y="626"/>
                </a:lnTo>
                <a:lnTo>
                  <a:pt x="706" y="599"/>
                </a:lnTo>
                <a:lnTo>
                  <a:pt x="698" y="572"/>
                </a:lnTo>
                <a:lnTo>
                  <a:pt x="698" y="572"/>
                </a:lnTo>
                <a:lnTo>
                  <a:pt x="695" y="566"/>
                </a:lnTo>
                <a:lnTo>
                  <a:pt x="691" y="554"/>
                </a:lnTo>
                <a:lnTo>
                  <a:pt x="674" y="522"/>
                </a:lnTo>
                <a:lnTo>
                  <a:pt x="655" y="487"/>
                </a:lnTo>
                <a:lnTo>
                  <a:pt x="644" y="473"/>
                </a:lnTo>
                <a:lnTo>
                  <a:pt x="637" y="462"/>
                </a:lnTo>
                <a:lnTo>
                  <a:pt x="637" y="462"/>
                </a:lnTo>
                <a:lnTo>
                  <a:pt x="631" y="458"/>
                </a:lnTo>
                <a:lnTo>
                  <a:pt x="624" y="452"/>
                </a:lnTo>
                <a:lnTo>
                  <a:pt x="601" y="439"/>
                </a:lnTo>
                <a:lnTo>
                  <a:pt x="570" y="426"/>
                </a:lnTo>
                <a:lnTo>
                  <a:pt x="538" y="413"/>
                </a:lnTo>
                <a:lnTo>
                  <a:pt x="480" y="389"/>
                </a:lnTo>
                <a:lnTo>
                  <a:pt x="454" y="381"/>
                </a:lnTo>
                <a:lnTo>
                  <a:pt x="425" y="319"/>
                </a:lnTo>
                <a:lnTo>
                  <a:pt x="402" y="308"/>
                </a:lnTo>
                <a:lnTo>
                  <a:pt x="402" y="295"/>
                </a:lnTo>
                <a:lnTo>
                  <a:pt x="402" y="295"/>
                </a:lnTo>
                <a:lnTo>
                  <a:pt x="407" y="295"/>
                </a:lnTo>
                <a:lnTo>
                  <a:pt x="412" y="292"/>
                </a:lnTo>
                <a:lnTo>
                  <a:pt x="418" y="287"/>
                </a:lnTo>
                <a:lnTo>
                  <a:pt x="418" y="287"/>
                </a:lnTo>
                <a:lnTo>
                  <a:pt x="419" y="282"/>
                </a:lnTo>
                <a:lnTo>
                  <a:pt x="422" y="273"/>
                </a:lnTo>
                <a:lnTo>
                  <a:pt x="425" y="249"/>
                </a:lnTo>
                <a:lnTo>
                  <a:pt x="426" y="226"/>
                </a:lnTo>
                <a:lnTo>
                  <a:pt x="425" y="213"/>
                </a:lnTo>
                <a:lnTo>
                  <a:pt x="425" y="213"/>
                </a:lnTo>
                <a:lnTo>
                  <a:pt x="423" y="209"/>
                </a:lnTo>
                <a:lnTo>
                  <a:pt x="421" y="204"/>
                </a:lnTo>
                <a:lnTo>
                  <a:pt x="418" y="201"/>
                </a:lnTo>
                <a:lnTo>
                  <a:pt x="418" y="201"/>
                </a:lnTo>
                <a:lnTo>
                  <a:pt x="416" y="185"/>
                </a:lnTo>
                <a:lnTo>
                  <a:pt x="412" y="147"/>
                </a:lnTo>
                <a:lnTo>
                  <a:pt x="406" y="105"/>
                </a:lnTo>
                <a:lnTo>
                  <a:pt x="402" y="88"/>
                </a:lnTo>
                <a:lnTo>
                  <a:pt x="397" y="75"/>
                </a:lnTo>
                <a:lnTo>
                  <a:pt x="397" y="75"/>
                </a:lnTo>
                <a:lnTo>
                  <a:pt x="386" y="57"/>
                </a:lnTo>
                <a:lnTo>
                  <a:pt x="380" y="48"/>
                </a:lnTo>
                <a:lnTo>
                  <a:pt x="373" y="41"/>
                </a:lnTo>
                <a:lnTo>
                  <a:pt x="364" y="34"/>
                </a:lnTo>
                <a:lnTo>
                  <a:pt x="355" y="28"/>
                </a:lnTo>
                <a:lnTo>
                  <a:pt x="346" y="22"/>
                </a:lnTo>
                <a:lnTo>
                  <a:pt x="336" y="18"/>
                </a:lnTo>
                <a:lnTo>
                  <a:pt x="336" y="18"/>
                </a:lnTo>
                <a:lnTo>
                  <a:pt x="317" y="10"/>
                </a:lnTo>
                <a:lnTo>
                  <a:pt x="304" y="6"/>
                </a:lnTo>
                <a:lnTo>
                  <a:pt x="284" y="2"/>
                </a:lnTo>
                <a:lnTo>
                  <a:pt x="284" y="2"/>
                </a:lnTo>
                <a:lnTo>
                  <a:pt x="274" y="0"/>
                </a:lnTo>
                <a:lnTo>
                  <a:pt x="268" y="0"/>
                </a:lnTo>
                <a:lnTo>
                  <a:pt x="263" y="2"/>
                </a:lnTo>
                <a:lnTo>
                  <a:pt x="246" y="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8"/>
          <p:cNvSpPr>
            <a:spLocks/>
          </p:cNvSpPr>
          <p:nvPr/>
        </p:nvSpPr>
        <p:spPr bwMode="auto">
          <a:xfrm>
            <a:off x="6570531" y="4658589"/>
            <a:ext cx="427598" cy="1676498"/>
          </a:xfrm>
          <a:custGeom>
            <a:avLst/>
            <a:gdLst>
              <a:gd name="T0" fmla="*/ 237 w 658"/>
              <a:gd name="T1" fmla="*/ 63 h 2572"/>
              <a:gd name="T2" fmla="*/ 202 w 658"/>
              <a:gd name="T3" fmla="*/ 147 h 2572"/>
              <a:gd name="T4" fmla="*/ 182 w 658"/>
              <a:gd name="T5" fmla="*/ 256 h 2572"/>
              <a:gd name="T6" fmla="*/ 192 w 658"/>
              <a:gd name="T7" fmla="*/ 312 h 2572"/>
              <a:gd name="T8" fmla="*/ 250 w 658"/>
              <a:gd name="T9" fmla="*/ 407 h 2572"/>
              <a:gd name="T10" fmla="*/ 265 w 658"/>
              <a:gd name="T11" fmla="*/ 431 h 2572"/>
              <a:gd name="T12" fmla="*/ 307 w 658"/>
              <a:gd name="T13" fmla="*/ 461 h 2572"/>
              <a:gd name="T14" fmla="*/ 291 w 658"/>
              <a:gd name="T15" fmla="*/ 501 h 2572"/>
              <a:gd name="T16" fmla="*/ 294 w 658"/>
              <a:gd name="T17" fmla="*/ 532 h 2572"/>
              <a:gd name="T18" fmla="*/ 300 w 658"/>
              <a:gd name="T19" fmla="*/ 587 h 2572"/>
              <a:gd name="T20" fmla="*/ 272 w 658"/>
              <a:gd name="T21" fmla="*/ 694 h 2572"/>
              <a:gd name="T22" fmla="*/ 170 w 658"/>
              <a:gd name="T23" fmla="*/ 942 h 2572"/>
              <a:gd name="T24" fmla="*/ 170 w 658"/>
              <a:gd name="T25" fmla="*/ 1187 h 2572"/>
              <a:gd name="T26" fmla="*/ 99 w 658"/>
              <a:gd name="T27" fmla="*/ 1401 h 2572"/>
              <a:gd name="T28" fmla="*/ 51 w 658"/>
              <a:gd name="T29" fmla="*/ 1531 h 2572"/>
              <a:gd name="T30" fmla="*/ 37 w 658"/>
              <a:gd name="T31" fmla="*/ 1624 h 2572"/>
              <a:gd name="T32" fmla="*/ 45 w 658"/>
              <a:gd name="T33" fmla="*/ 1671 h 2572"/>
              <a:gd name="T34" fmla="*/ 5 w 658"/>
              <a:gd name="T35" fmla="*/ 1825 h 2572"/>
              <a:gd name="T36" fmla="*/ 12 w 658"/>
              <a:gd name="T37" fmla="*/ 1921 h 2572"/>
              <a:gd name="T38" fmla="*/ 182 w 658"/>
              <a:gd name="T39" fmla="*/ 2276 h 2572"/>
              <a:gd name="T40" fmla="*/ 188 w 658"/>
              <a:gd name="T41" fmla="*/ 2401 h 2572"/>
              <a:gd name="T42" fmla="*/ 89 w 658"/>
              <a:gd name="T43" fmla="*/ 2416 h 2572"/>
              <a:gd name="T44" fmla="*/ 32 w 658"/>
              <a:gd name="T45" fmla="*/ 2436 h 2572"/>
              <a:gd name="T46" fmla="*/ 6 w 658"/>
              <a:gd name="T47" fmla="*/ 2475 h 2572"/>
              <a:gd name="T48" fmla="*/ 66 w 658"/>
              <a:gd name="T49" fmla="*/ 2509 h 2572"/>
              <a:gd name="T50" fmla="*/ 140 w 658"/>
              <a:gd name="T51" fmla="*/ 2545 h 2572"/>
              <a:gd name="T52" fmla="*/ 197 w 658"/>
              <a:gd name="T53" fmla="*/ 2567 h 2572"/>
              <a:gd name="T54" fmla="*/ 306 w 658"/>
              <a:gd name="T55" fmla="*/ 2561 h 2572"/>
              <a:gd name="T56" fmla="*/ 393 w 658"/>
              <a:gd name="T57" fmla="*/ 2569 h 2572"/>
              <a:gd name="T58" fmla="*/ 431 w 658"/>
              <a:gd name="T59" fmla="*/ 2531 h 2572"/>
              <a:gd name="T60" fmla="*/ 499 w 658"/>
              <a:gd name="T61" fmla="*/ 2445 h 2572"/>
              <a:gd name="T62" fmla="*/ 557 w 658"/>
              <a:gd name="T63" fmla="*/ 2373 h 2572"/>
              <a:gd name="T64" fmla="*/ 470 w 658"/>
              <a:gd name="T65" fmla="*/ 2220 h 2572"/>
              <a:gd name="T66" fmla="*/ 464 w 658"/>
              <a:gd name="T67" fmla="*/ 2177 h 2572"/>
              <a:gd name="T68" fmla="*/ 512 w 658"/>
              <a:gd name="T69" fmla="*/ 2123 h 2572"/>
              <a:gd name="T70" fmla="*/ 556 w 658"/>
              <a:gd name="T71" fmla="*/ 2009 h 2572"/>
              <a:gd name="T72" fmla="*/ 581 w 658"/>
              <a:gd name="T73" fmla="*/ 1850 h 2572"/>
              <a:gd name="T74" fmla="*/ 585 w 658"/>
              <a:gd name="T75" fmla="*/ 1735 h 2572"/>
              <a:gd name="T76" fmla="*/ 594 w 658"/>
              <a:gd name="T77" fmla="*/ 1698 h 2572"/>
              <a:gd name="T78" fmla="*/ 515 w 658"/>
              <a:gd name="T79" fmla="*/ 1588 h 2572"/>
              <a:gd name="T80" fmla="*/ 554 w 658"/>
              <a:gd name="T81" fmla="*/ 1471 h 2572"/>
              <a:gd name="T82" fmla="*/ 598 w 658"/>
              <a:gd name="T83" fmla="*/ 1373 h 2572"/>
              <a:gd name="T84" fmla="*/ 611 w 658"/>
              <a:gd name="T85" fmla="*/ 1261 h 2572"/>
              <a:gd name="T86" fmla="*/ 642 w 658"/>
              <a:gd name="T87" fmla="*/ 1243 h 2572"/>
              <a:gd name="T88" fmla="*/ 624 w 658"/>
              <a:gd name="T89" fmla="*/ 1203 h 2572"/>
              <a:gd name="T90" fmla="*/ 627 w 658"/>
              <a:gd name="T91" fmla="*/ 1108 h 2572"/>
              <a:gd name="T92" fmla="*/ 644 w 658"/>
              <a:gd name="T93" fmla="*/ 851 h 2572"/>
              <a:gd name="T94" fmla="*/ 655 w 658"/>
              <a:gd name="T95" fmla="*/ 630 h 2572"/>
              <a:gd name="T96" fmla="*/ 617 w 658"/>
              <a:gd name="T97" fmla="*/ 522 h 2572"/>
              <a:gd name="T98" fmla="*/ 547 w 658"/>
              <a:gd name="T99" fmla="*/ 418 h 2572"/>
              <a:gd name="T100" fmla="*/ 514 w 658"/>
              <a:gd name="T101" fmla="*/ 290 h 2572"/>
              <a:gd name="T102" fmla="*/ 530 w 658"/>
              <a:gd name="T103" fmla="*/ 181 h 2572"/>
              <a:gd name="T104" fmla="*/ 498 w 658"/>
              <a:gd name="T105" fmla="*/ 83 h 2572"/>
              <a:gd name="T106" fmla="*/ 412 w 658"/>
              <a:gd name="T107" fmla="*/ 1 h 25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58" h="2572">
                <a:moveTo>
                  <a:pt x="313" y="16"/>
                </a:moveTo>
                <a:lnTo>
                  <a:pt x="313" y="16"/>
                </a:lnTo>
                <a:lnTo>
                  <a:pt x="243" y="57"/>
                </a:lnTo>
                <a:lnTo>
                  <a:pt x="243" y="57"/>
                </a:lnTo>
                <a:lnTo>
                  <a:pt x="240" y="58"/>
                </a:lnTo>
                <a:lnTo>
                  <a:pt x="237" y="63"/>
                </a:lnTo>
                <a:lnTo>
                  <a:pt x="233" y="73"/>
                </a:lnTo>
                <a:lnTo>
                  <a:pt x="221" y="100"/>
                </a:lnTo>
                <a:lnTo>
                  <a:pt x="211" y="130"/>
                </a:lnTo>
                <a:lnTo>
                  <a:pt x="207" y="140"/>
                </a:lnTo>
                <a:lnTo>
                  <a:pt x="202" y="147"/>
                </a:lnTo>
                <a:lnTo>
                  <a:pt x="202" y="147"/>
                </a:lnTo>
                <a:lnTo>
                  <a:pt x="200" y="153"/>
                </a:lnTo>
                <a:lnTo>
                  <a:pt x="197" y="163"/>
                </a:lnTo>
                <a:lnTo>
                  <a:pt x="189" y="186"/>
                </a:lnTo>
                <a:lnTo>
                  <a:pt x="182" y="217"/>
                </a:lnTo>
                <a:lnTo>
                  <a:pt x="182" y="217"/>
                </a:lnTo>
                <a:lnTo>
                  <a:pt x="182" y="256"/>
                </a:lnTo>
                <a:lnTo>
                  <a:pt x="185" y="284"/>
                </a:lnTo>
                <a:lnTo>
                  <a:pt x="186" y="296"/>
                </a:lnTo>
                <a:lnTo>
                  <a:pt x="188" y="300"/>
                </a:lnTo>
                <a:lnTo>
                  <a:pt x="188" y="300"/>
                </a:lnTo>
                <a:lnTo>
                  <a:pt x="191" y="306"/>
                </a:lnTo>
                <a:lnTo>
                  <a:pt x="192" y="312"/>
                </a:lnTo>
                <a:lnTo>
                  <a:pt x="192" y="331"/>
                </a:lnTo>
                <a:lnTo>
                  <a:pt x="192" y="356"/>
                </a:lnTo>
                <a:lnTo>
                  <a:pt x="223" y="360"/>
                </a:lnTo>
                <a:lnTo>
                  <a:pt x="227" y="391"/>
                </a:lnTo>
                <a:lnTo>
                  <a:pt x="250" y="407"/>
                </a:lnTo>
                <a:lnTo>
                  <a:pt x="250" y="407"/>
                </a:lnTo>
                <a:lnTo>
                  <a:pt x="250" y="410"/>
                </a:lnTo>
                <a:lnTo>
                  <a:pt x="252" y="414"/>
                </a:lnTo>
                <a:lnTo>
                  <a:pt x="256" y="423"/>
                </a:lnTo>
                <a:lnTo>
                  <a:pt x="259" y="427"/>
                </a:lnTo>
                <a:lnTo>
                  <a:pt x="265" y="431"/>
                </a:lnTo>
                <a:lnTo>
                  <a:pt x="265" y="431"/>
                </a:lnTo>
                <a:lnTo>
                  <a:pt x="271" y="436"/>
                </a:lnTo>
                <a:lnTo>
                  <a:pt x="280" y="440"/>
                </a:lnTo>
                <a:lnTo>
                  <a:pt x="296" y="447"/>
                </a:lnTo>
                <a:lnTo>
                  <a:pt x="301" y="452"/>
                </a:lnTo>
                <a:lnTo>
                  <a:pt x="306" y="458"/>
                </a:lnTo>
                <a:lnTo>
                  <a:pt x="307" y="461"/>
                </a:lnTo>
                <a:lnTo>
                  <a:pt x="307" y="463"/>
                </a:lnTo>
                <a:lnTo>
                  <a:pt x="307" y="468"/>
                </a:lnTo>
                <a:lnTo>
                  <a:pt x="306" y="472"/>
                </a:lnTo>
                <a:lnTo>
                  <a:pt x="306" y="472"/>
                </a:lnTo>
                <a:lnTo>
                  <a:pt x="297" y="490"/>
                </a:lnTo>
                <a:lnTo>
                  <a:pt x="291" y="501"/>
                </a:lnTo>
                <a:lnTo>
                  <a:pt x="287" y="510"/>
                </a:lnTo>
                <a:lnTo>
                  <a:pt x="285" y="517"/>
                </a:lnTo>
                <a:lnTo>
                  <a:pt x="285" y="517"/>
                </a:lnTo>
                <a:lnTo>
                  <a:pt x="287" y="520"/>
                </a:lnTo>
                <a:lnTo>
                  <a:pt x="290" y="526"/>
                </a:lnTo>
                <a:lnTo>
                  <a:pt x="294" y="532"/>
                </a:lnTo>
                <a:lnTo>
                  <a:pt x="298" y="541"/>
                </a:lnTo>
                <a:lnTo>
                  <a:pt x="303" y="549"/>
                </a:lnTo>
                <a:lnTo>
                  <a:pt x="304" y="561"/>
                </a:lnTo>
                <a:lnTo>
                  <a:pt x="304" y="574"/>
                </a:lnTo>
                <a:lnTo>
                  <a:pt x="303" y="580"/>
                </a:lnTo>
                <a:lnTo>
                  <a:pt x="300" y="587"/>
                </a:lnTo>
                <a:lnTo>
                  <a:pt x="300" y="587"/>
                </a:lnTo>
                <a:lnTo>
                  <a:pt x="294" y="603"/>
                </a:lnTo>
                <a:lnTo>
                  <a:pt x="290" y="618"/>
                </a:lnTo>
                <a:lnTo>
                  <a:pt x="281" y="650"/>
                </a:lnTo>
                <a:lnTo>
                  <a:pt x="272" y="694"/>
                </a:lnTo>
                <a:lnTo>
                  <a:pt x="272" y="694"/>
                </a:lnTo>
                <a:lnTo>
                  <a:pt x="253" y="736"/>
                </a:lnTo>
                <a:lnTo>
                  <a:pt x="220" y="815"/>
                </a:lnTo>
                <a:lnTo>
                  <a:pt x="186" y="895"/>
                </a:lnTo>
                <a:lnTo>
                  <a:pt x="175" y="926"/>
                </a:lnTo>
                <a:lnTo>
                  <a:pt x="172" y="936"/>
                </a:lnTo>
                <a:lnTo>
                  <a:pt x="170" y="942"/>
                </a:lnTo>
                <a:lnTo>
                  <a:pt x="170" y="942"/>
                </a:lnTo>
                <a:lnTo>
                  <a:pt x="173" y="984"/>
                </a:lnTo>
                <a:lnTo>
                  <a:pt x="178" y="1054"/>
                </a:lnTo>
                <a:lnTo>
                  <a:pt x="184" y="1147"/>
                </a:lnTo>
                <a:lnTo>
                  <a:pt x="170" y="1187"/>
                </a:lnTo>
                <a:lnTo>
                  <a:pt x="170" y="1187"/>
                </a:lnTo>
                <a:lnTo>
                  <a:pt x="160" y="1211"/>
                </a:lnTo>
                <a:lnTo>
                  <a:pt x="138" y="1271"/>
                </a:lnTo>
                <a:lnTo>
                  <a:pt x="125" y="1306"/>
                </a:lnTo>
                <a:lnTo>
                  <a:pt x="114" y="1343"/>
                </a:lnTo>
                <a:lnTo>
                  <a:pt x="104" y="1375"/>
                </a:lnTo>
                <a:lnTo>
                  <a:pt x="99" y="1401"/>
                </a:lnTo>
                <a:lnTo>
                  <a:pt x="99" y="1401"/>
                </a:lnTo>
                <a:lnTo>
                  <a:pt x="93" y="1423"/>
                </a:lnTo>
                <a:lnTo>
                  <a:pt x="88" y="1448"/>
                </a:lnTo>
                <a:lnTo>
                  <a:pt x="79" y="1471"/>
                </a:lnTo>
                <a:lnTo>
                  <a:pt x="69" y="1493"/>
                </a:lnTo>
                <a:lnTo>
                  <a:pt x="51" y="1531"/>
                </a:lnTo>
                <a:lnTo>
                  <a:pt x="42" y="1553"/>
                </a:lnTo>
                <a:lnTo>
                  <a:pt x="42" y="1553"/>
                </a:lnTo>
                <a:lnTo>
                  <a:pt x="38" y="1567"/>
                </a:lnTo>
                <a:lnTo>
                  <a:pt x="37" y="1586"/>
                </a:lnTo>
                <a:lnTo>
                  <a:pt x="35" y="1607"/>
                </a:lnTo>
                <a:lnTo>
                  <a:pt x="37" y="1624"/>
                </a:lnTo>
                <a:lnTo>
                  <a:pt x="37" y="1624"/>
                </a:lnTo>
                <a:lnTo>
                  <a:pt x="40" y="1637"/>
                </a:lnTo>
                <a:lnTo>
                  <a:pt x="44" y="1649"/>
                </a:lnTo>
                <a:lnTo>
                  <a:pt x="45" y="1660"/>
                </a:lnTo>
                <a:lnTo>
                  <a:pt x="47" y="1666"/>
                </a:lnTo>
                <a:lnTo>
                  <a:pt x="45" y="1671"/>
                </a:lnTo>
                <a:lnTo>
                  <a:pt x="45" y="1671"/>
                </a:lnTo>
                <a:lnTo>
                  <a:pt x="37" y="1701"/>
                </a:lnTo>
                <a:lnTo>
                  <a:pt x="28" y="1728"/>
                </a:lnTo>
                <a:lnTo>
                  <a:pt x="19" y="1758"/>
                </a:lnTo>
                <a:lnTo>
                  <a:pt x="11" y="1792"/>
                </a:lnTo>
                <a:lnTo>
                  <a:pt x="5" y="1825"/>
                </a:lnTo>
                <a:lnTo>
                  <a:pt x="0" y="1857"/>
                </a:lnTo>
                <a:lnTo>
                  <a:pt x="0" y="1872"/>
                </a:lnTo>
                <a:lnTo>
                  <a:pt x="2" y="1885"/>
                </a:lnTo>
                <a:lnTo>
                  <a:pt x="2" y="1885"/>
                </a:lnTo>
                <a:lnTo>
                  <a:pt x="5" y="1901"/>
                </a:lnTo>
                <a:lnTo>
                  <a:pt x="12" y="1921"/>
                </a:lnTo>
                <a:lnTo>
                  <a:pt x="21" y="1946"/>
                </a:lnTo>
                <a:lnTo>
                  <a:pt x="34" y="1975"/>
                </a:lnTo>
                <a:lnTo>
                  <a:pt x="63" y="2038"/>
                </a:lnTo>
                <a:lnTo>
                  <a:pt x="95" y="2105"/>
                </a:lnTo>
                <a:lnTo>
                  <a:pt x="154" y="2223"/>
                </a:lnTo>
                <a:lnTo>
                  <a:pt x="182" y="2276"/>
                </a:lnTo>
                <a:lnTo>
                  <a:pt x="217" y="2360"/>
                </a:lnTo>
                <a:lnTo>
                  <a:pt x="217" y="2360"/>
                </a:lnTo>
                <a:lnTo>
                  <a:pt x="214" y="2366"/>
                </a:lnTo>
                <a:lnTo>
                  <a:pt x="205" y="2381"/>
                </a:lnTo>
                <a:lnTo>
                  <a:pt x="194" y="2395"/>
                </a:lnTo>
                <a:lnTo>
                  <a:pt x="188" y="2401"/>
                </a:lnTo>
                <a:lnTo>
                  <a:pt x="182" y="2405"/>
                </a:lnTo>
                <a:lnTo>
                  <a:pt x="182" y="2405"/>
                </a:lnTo>
                <a:lnTo>
                  <a:pt x="172" y="2408"/>
                </a:lnTo>
                <a:lnTo>
                  <a:pt x="159" y="2411"/>
                </a:lnTo>
                <a:lnTo>
                  <a:pt x="124" y="2414"/>
                </a:lnTo>
                <a:lnTo>
                  <a:pt x="89" y="2416"/>
                </a:lnTo>
                <a:lnTo>
                  <a:pt x="69" y="2414"/>
                </a:lnTo>
                <a:lnTo>
                  <a:pt x="69" y="2414"/>
                </a:lnTo>
                <a:lnTo>
                  <a:pt x="61" y="2417"/>
                </a:lnTo>
                <a:lnTo>
                  <a:pt x="53" y="2422"/>
                </a:lnTo>
                <a:lnTo>
                  <a:pt x="42" y="2427"/>
                </a:lnTo>
                <a:lnTo>
                  <a:pt x="32" y="2436"/>
                </a:lnTo>
                <a:lnTo>
                  <a:pt x="22" y="2446"/>
                </a:lnTo>
                <a:lnTo>
                  <a:pt x="15" y="2457"/>
                </a:lnTo>
                <a:lnTo>
                  <a:pt x="9" y="2467"/>
                </a:lnTo>
                <a:lnTo>
                  <a:pt x="8" y="2471"/>
                </a:lnTo>
                <a:lnTo>
                  <a:pt x="6" y="2475"/>
                </a:lnTo>
                <a:lnTo>
                  <a:pt x="6" y="2475"/>
                </a:lnTo>
                <a:lnTo>
                  <a:pt x="8" y="2480"/>
                </a:lnTo>
                <a:lnTo>
                  <a:pt x="12" y="2484"/>
                </a:lnTo>
                <a:lnTo>
                  <a:pt x="18" y="2489"/>
                </a:lnTo>
                <a:lnTo>
                  <a:pt x="25" y="2493"/>
                </a:lnTo>
                <a:lnTo>
                  <a:pt x="44" y="2502"/>
                </a:lnTo>
                <a:lnTo>
                  <a:pt x="66" y="2509"/>
                </a:lnTo>
                <a:lnTo>
                  <a:pt x="106" y="2522"/>
                </a:lnTo>
                <a:lnTo>
                  <a:pt x="125" y="2526"/>
                </a:lnTo>
                <a:lnTo>
                  <a:pt x="125" y="2526"/>
                </a:lnTo>
                <a:lnTo>
                  <a:pt x="125" y="2529"/>
                </a:lnTo>
                <a:lnTo>
                  <a:pt x="130" y="2535"/>
                </a:lnTo>
                <a:lnTo>
                  <a:pt x="140" y="2545"/>
                </a:lnTo>
                <a:lnTo>
                  <a:pt x="149" y="2551"/>
                </a:lnTo>
                <a:lnTo>
                  <a:pt x="160" y="2559"/>
                </a:lnTo>
                <a:lnTo>
                  <a:pt x="160" y="2559"/>
                </a:lnTo>
                <a:lnTo>
                  <a:pt x="168" y="2561"/>
                </a:lnTo>
                <a:lnTo>
                  <a:pt x="176" y="2564"/>
                </a:lnTo>
                <a:lnTo>
                  <a:pt x="197" y="2567"/>
                </a:lnTo>
                <a:lnTo>
                  <a:pt x="218" y="2567"/>
                </a:lnTo>
                <a:lnTo>
                  <a:pt x="242" y="2566"/>
                </a:lnTo>
                <a:lnTo>
                  <a:pt x="280" y="2561"/>
                </a:lnTo>
                <a:lnTo>
                  <a:pt x="297" y="2559"/>
                </a:lnTo>
                <a:lnTo>
                  <a:pt x="297" y="2559"/>
                </a:lnTo>
                <a:lnTo>
                  <a:pt x="306" y="2561"/>
                </a:lnTo>
                <a:lnTo>
                  <a:pt x="329" y="2567"/>
                </a:lnTo>
                <a:lnTo>
                  <a:pt x="345" y="2570"/>
                </a:lnTo>
                <a:lnTo>
                  <a:pt x="361" y="2572"/>
                </a:lnTo>
                <a:lnTo>
                  <a:pt x="377" y="2572"/>
                </a:lnTo>
                <a:lnTo>
                  <a:pt x="393" y="2569"/>
                </a:lnTo>
                <a:lnTo>
                  <a:pt x="393" y="2569"/>
                </a:lnTo>
                <a:lnTo>
                  <a:pt x="402" y="2567"/>
                </a:lnTo>
                <a:lnTo>
                  <a:pt x="407" y="2563"/>
                </a:lnTo>
                <a:lnTo>
                  <a:pt x="413" y="2559"/>
                </a:lnTo>
                <a:lnTo>
                  <a:pt x="418" y="2554"/>
                </a:lnTo>
                <a:lnTo>
                  <a:pt x="426" y="2543"/>
                </a:lnTo>
                <a:lnTo>
                  <a:pt x="431" y="2531"/>
                </a:lnTo>
                <a:lnTo>
                  <a:pt x="435" y="2519"/>
                </a:lnTo>
                <a:lnTo>
                  <a:pt x="437" y="2509"/>
                </a:lnTo>
                <a:lnTo>
                  <a:pt x="438" y="2500"/>
                </a:lnTo>
                <a:lnTo>
                  <a:pt x="438" y="2500"/>
                </a:lnTo>
                <a:lnTo>
                  <a:pt x="457" y="2483"/>
                </a:lnTo>
                <a:lnTo>
                  <a:pt x="499" y="2445"/>
                </a:lnTo>
                <a:lnTo>
                  <a:pt x="541" y="2405"/>
                </a:lnTo>
                <a:lnTo>
                  <a:pt x="554" y="2389"/>
                </a:lnTo>
                <a:lnTo>
                  <a:pt x="559" y="2385"/>
                </a:lnTo>
                <a:lnTo>
                  <a:pt x="560" y="2381"/>
                </a:lnTo>
                <a:lnTo>
                  <a:pt x="560" y="2381"/>
                </a:lnTo>
                <a:lnTo>
                  <a:pt x="557" y="2373"/>
                </a:lnTo>
                <a:lnTo>
                  <a:pt x="550" y="2359"/>
                </a:lnTo>
                <a:lnTo>
                  <a:pt x="530" y="2324"/>
                </a:lnTo>
                <a:lnTo>
                  <a:pt x="499" y="2276"/>
                </a:lnTo>
                <a:lnTo>
                  <a:pt x="499" y="2276"/>
                </a:lnTo>
                <a:lnTo>
                  <a:pt x="482" y="2245"/>
                </a:lnTo>
                <a:lnTo>
                  <a:pt x="470" y="2220"/>
                </a:lnTo>
                <a:lnTo>
                  <a:pt x="464" y="2210"/>
                </a:lnTo>
                <a:lnTo>
                  <a:pt x="463" y="2203"/>
                </a:lnTo>
                <a:lnTo>
                  <a:pt x="463" y="2203"/>
                </a:lnTo>
                <a:lnTo>
                  <a:pt x="461" y="2196"/>
                </a:lnTo>
                <a:lnTo>
                  <a:pt x="463" y="2190"/>
                </a:lnTo>
                <a:lnTo>
                  <a:pt x="464" y="2177"/>
                </a:lnTo>
                <a:lnTo>
                  <a:pt x="467" y="2162"/>
                </a:lnTo>
                <a:lnTo>
                  <a:pt x="467" y="2162"/>
                </a:lnTo>
                <a:lnTo>
                  <a:pt x="474" y="2156"/>
                </a:lnTo>
                <a:lnTo>
                  <a:pt x="492" y="2143"/>
                </a:lnTo>
                <a:lnTo>
                  <a:pt x="502" y="2134"/>
                </a:lnTo>
                <a:lnTo>
                  <a:pt x="512" y="2123"/>
                </a:lnTo>
                <a:lnTo>
                  <a:pt x="521" y="2111"/>
                </a:lnTo>
                <a:lnTo>
                  <a:pt x="530" y="2098"/>
                </a:lnTo>
                <a:lnTo>
                  <a:pt x="530" y="2098"/>
                </a:lnTo>
                <a:lnTo>
                  <a:pt x="537" y="2077"/>
                </a:lnTo>
                <a:lnTo>
                  <a:pt x="546" y="2047"/>
                </a:lnTo>
                <a:lnTo>
                  <a:pt x="556" y="2009"/>
                </a:lnTo>
                <a:lnTo>
                  <a:pt x="565" y="1968"/>
                </a:lnTo>
                <a:lnTo>
                  <a:pt x="572" y="1929"/>
                </a:lnTo>
                <a:lnTo>
                  <a:pt x="578" y="1892"/>
                </a:lnTo>
                <a:lnTo>
                  <a:pt x="581" y="1865"/>
                </a:lnTo>
                <a:lnTo>
                  <a:pt x="582" y="1856"/>
                </a:lnTo>
                <a:lnTo>
                  <a:pt x="581" y="1850"/>
                </a:lnTo>
                <a:lnTo>
                  <a:pt x="581" y="1850"/>
                </a:lnTo>
                <a:lnTo>
                  <a:pt x="576" y="1827"/>
                </a:lnTo>
                <a:lnTo>
                  <a:pt x="573" y="1798"/>
                </a:lnTo>
                <a:lnTo>
                  <a:pt x="570" y="1760"/>
                </a:lnTo>
                <a:lnTo>
                  <a:pt x="570" y="1760"/>
                </a:lnTo>
                <a:lnTo>
                  <a:pt x="585" y="1735"/>
                </a:lnTo>
                <a:lnTo>
                  <a:pt x="597" y="1716"/>
                </a:lnTo>
                <a:lnTo>
                  <a:pt x="602" y="1703"/>
                </a:lnTo>
                <a:lnTo>
                  <a:pt x="602" y="1703"/>
                </a:lnTo>
                <a:lnTo>
                  <a:pt x="602" y="1701"/>
                </a:lnTo>
                <a:lnTo>
                  <a:pt x="599" y="1701"/>
                </a:lnTo>
                <a:lnTo>
                  <a:pt x="594" y="1698"/>
                </a:lnTo>
                <a:lnTo>
                  <a:pt x="572" y="1697"/>
                </a:lnTo>
                <a:lnTo>
                  <a:pt x="540" y="1698"/>
                </a:lnTo>
                <a:lnTo>
                  <a:pt x="514" y="1620"/>
                </a:lnTo>
                <a:lnTo>
                  <a:pt x="514" y="1620"/>
                </a:lnTo>
                <a:lnTo>
                  <a:pt x="514" y="1617"/>
                </a:lnTo>
                <a:lnTo>
                  <a:pt x="515" y="1588"/>
                </a:lnTo>
                <a:lnTo>
                  <a:pt x="515" y="1588"/>
                </a:lnTo>
                <a:lnTo>
                  <a:pt x="515" y="1525"/>
                </a:lnTo>
                <a:lnTo>
                  <a:pt x="515" y="1525"/>
                </a:lnTo>
                <a:lnTo>
                  <a:pt x="528" y="1509"/>
                </a:lnTo>
                <a:lnTo>
                  <a:pt x="540" y="1491"/>
                </a:lnTo>
                <a:lnTo>
                  <a:pt x="554" y="1471"/>
                </a:lnTo>
                <a:lnTo>
                  <a:pt x="569" y="1446"/>
                </a:lnTo>
                <a:lnTo>
                  <a:pt x="583" y="1421"/>
                </a:lnTo>
                <a:lnTo>
                  <a:pt x="589" y="1408"/>
                </a:lnTo>
                <a:lnTo>
                  <a:pt x="594" y="1397"/>
                </a:lnTo>
                <a:lnTo>
                  <a:pt x="597" y="1385"/>
                </a:lnTo>
                <a:lnTo>
                  <a:pt x="598" y="1373"/>
                </a:lnTo>
                <a:lnTo>
                  <a:pt x="598" y="1373"/>
                </a:lnTo>
                <a:lnTo>
                  <a:pt x="602" y="1332"/>
                </a:lnTo>
                <a:lnTo>
                  <a:pt x="604" y="1296"/>
                </a:lnTo>
                <a:lnTo>
                  <a:pt x="604" y="1261"/>
                </a:lnTo>
                <a:lnTo>
                  <a:pt x="604" y="1261"/>
                </a:lnTo>
                <a:lnTo>
                  <a:pt x="611" y="1261"/>
                </a:lnTo>
                <a:lnTo>
                  <a:pt x="618" y="1260"/>
                </a:lnTo>
                <a:lnTo>
                  <a:pt x="626" y="1258"/>
                </a:lnTo>
                <a:lnTo>
                  <a:pt x="633" y="1255"/>
                </a:lnTo>
                <a:lnTo>
                  <a:pt x="639" y="1251"/>
                </a:lnTo>
                <a:lnTo>
                  <a:pt x="642" y="1248"/>
                </a:lnTo>
                <a:lnTo>
                  <a:pt x="642" y="1243"/>
                </a:lnTo>
                <a:lnTo>
                  <a:pt x="642" y="1239"/>
                </a:lnTo>
                <a:lnTo>
                  <a:pt x="640" y="1233"/>
                </a:lnTo>
                <a:lnTo>
                  <a:pt x="640" y="1233"/>
                </a:lnTo>
                <a:lnTo>
                  <a:pt x="637" y="1225"/>
                </a:lnTo>
                <a:lnTo>
                  <a:pt x="633" y="1216"/>
                </a:lnTo>
                <a:lnTo>
                  <a:pt x="624" y="1203"/>
                </a:lnTo>
                <a:lnTo>
                  <a:pt x="621" y="1197"/>
                </a:lnTo>
                <a:lnTo>
                  <a:pt x="618" y="1191"/>
                </a:lnTo>
                <a:lnTo>
                  <a:pt x="618" y="1185"/>
                </a:lnTo>
                <a:lnTo>
                  <a:pt x="618" y="1178"/>
                </a:lnTo>
                <a:lnTo>
                  <a:pt x="618" y="1178"/>
                </a:lnTo>
                <a:lnTo>
                  <a:pt x="627" y="1108"/>
                </a:lnTo>
                <a:lnTo>
                  <a:pt x="633" y="1066"/>
                </a:lnTo>
                <a:lnTo>
                  <a:pt x="636" y="1041"/>
                </a:lnTo>
                <a:lnTo>
                  <a:pt x="636" y="1041"/>
                </a:lnTo>
                <a:lnTo>
                  <a:pt x="640" y="876"/>
                </a:lnTo>
                <a:lnTo>
                  <a:pt x="640" y="876"/>
                </a:lnTo>
                <a:lnTo>
                  <a:pt x="644" y="851"/>
                </a:lnTo>
                <a:lnTo>
                  <a:pt x="652" y="790"/>
                </a:lnTo>
                <a:lnTo>
                  <a:pt x="655" y="752"/>
                </a:lnTo>
                <a:lnTo>
                  <a:pt x="658" y="710"/>
                </a:lnTo>
                <a:lnTo>
                  <a:pt x="658" y="669"/>
                </a:lnTo>
                <a:lnTo>
                  <a:pt x="655" y="630"/>
                </a:lnTo>
                <a:lnTo>
                  <a:pt x="655" y="630"/>
                </a:lnTo>
                <a:lnTo>
                  <a:pt x="652" y="612"/>
                </a:lnTo>
                <a:lnTo>
                  <a:pt x="647" y="593"/>
                </a:lnTo>
                <a:lnTo>
                  <a:pt x="642" y="574"/>
                </a:lnTo>
                <a:lnTo>
                  <a:pt x="634" y="557"/>
                </a:lnTo>
                <a:lnTo>
                  <a:pt x="626" y="539"/>
                </a:lnTo>
                <a:lnTo>
                  <a:pt x="617" y="522"/>
                </a:lnTo>
                <a:lnTo>
                  <a:pt x="598" y="491"/>
                </a:lnTo>
                <a:lnTo>
                  <a:pt x="579" y="463"/>
                </a:lnTo>
                <a:lnTo>
                  <a:pt x="563" y="442"/>
                </a:lnTo>
                <a:lnTo>
                  <a:pt x="551" y="426"/>
                </a:lnTo>
                <a:lnTo>
                  <a:pt x="547" y="418"/>
                </a:lnTo>
                <a:lnTo>
                  <a:pt x="547" y="418"/>
                </a:lnTo>
                <a:lnTo>
                  <a:pt x="535" y="376"/>
                </a:lnTo>
                <a:lnTo>
                  <a:pt x="527" y="344"/>
                </a:lnTo>
                <a:lnTo>
                  <a:pt x="514" y="322"/>
                </a:lnTo>
                <a:lnTo>
                  <a:pt x="511" y="297"/>
                </a:lnTo>
                <a:lnTo>
                  <a:pt x="511" y="297"/>
                </a:lnTo>
                <a:lnTo>
                  <a:pt x="514" y="290"/>
                </a:lnTo>
                <a:lnTo>
                  <a:pt x="521" y="270"/>
                </a:lnTo>
                <a:lnTo>
                  <a:pt x="528" y="242"/>
                </a:lnTo>
                <a:lnTo>
                  <a:pt x="530" y="227"/>
                </a:lnTo>
                <a:lnTo>
                  <a:pt x="531" y="213"/>
                </a:lnTo>
                <a:lnTo>
                  <a:pt x="531" y="213"/>
                </a:lnTo>
                <a:lnTo>
                  <a:pt x="530" y="181"/>
                </a:lnTo>
                <a:lnTo>
                  <a:pt x="528" y="165"/>
                </a:lnTo>
                <a:lnTo>
                  <a:pt x="525" y="147"/>
                </a:lnTo>
                <a:lnTo>
                  <a:pt x="521" y="130"/>
                </a:lnTo>
                <a:lnTo>
                  <a:pt x="515" y="112"/>
                </a:lnTo>
                <a:lnTo>
                  <a:pt x="506" y="98"/>
                </a:lnTo>
                <a:lnTo>
                  <a:pt x="498" y="83"/>
                </a:lnTo>
                <a:lnTo>
                  <a:pt x="498" y="83"/>
                </a:lnTo>
                <a:lnTo>
                  <a:pt x="474" y="55"/>
                </a:lnTo>
                <a:lnTo>
                  <a:pt x="450" y="30"/>
                </a:lnTo>
                <a:lnTo>
                  <a:pt x="426" y="10"/>
                </a:lnTo>
                <a:lnTo>
                  <a:pt x="418" y="4"/>
                </a:lnTo>
                <a:lnTo>
                  <a:pt x="412" y="1"/>
                </a:lnTo>
                <a:lnTo>
                  <a:pt x="412" y="1"/>
                </a:lnTo>
                <a:lnTo>
                  <a:pt x="393" y="0"/>
                </a:lnTo>
                <a:lnTo>
                  <a:pt x="367" y="0"/>
                </a:lnTo>
                <a:lnTo>
                  <a:pt x="333" y="0"/>
                </a:lnTo>
                <a:lnTo>
                  <a:pt x="313" y="1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51"/>
          <p:cNvSpPr>
            <a:spLocks/>
          </p:cNvSpPr>
          <p:nvPr/>
        </p:nvSpPr>
        <p:spPr bwMode="auto">
          <a:xfrm>
            <a:off x="2787389" y="4692094"/>
            <a:ext cx="509728" cy="1654337"/>
          </a:xfrm>
          <a:custGeom>
            <a:avLst/>
            <a:gdLst>
              <a:gd name="T0" fmla="*/ 118 w 781"/>
              <a:gd name="T1" fmla="*/ 68 h 2538"/>
              <a:gd name="T2" fmla="*/ 118 w 781"/>
              <a:gd name="T3" fmla="*/ 84 h 2538"/>
              <a:gd name="T4" fmla="*/ 126 w 781"/>
              <a:gd name="T5" fmla="*/ 228 h 2538"/>
              <a:gd name="T6" fmla="*/ 177 w 781"/>
              <a:gd name="T7" fmla="*/ 381 h 2538"/>
              <a:gd name="T8" fmla="*/ 169 w 781"/>
              <a:gd name="T9" fmla="*/ 432 h 2538"/>
              <a:gd name="T10" fmla="*/ 160 w 781"/>
              <a:gd name="T11" fmla="*/ 501 h 2538"/>
              <a:gd name="T12" fmla="*/ 30 w 781"/>
              <a:gd name="T13" fmla="*/ 611 h 2538"/>
              <a:gd name="T14" fmla="*/ 8 w 781"/>
              <a:gd name="T15" fmla="*/ 833 h 2538"/>
              <a:gd name="T16" fmla="*/ 16 w 781"/>
              <a:gd name="T17" fmla="*/ 891 h 2538"/>
              <a:gd name="T18" fmla="*/ 59 w 781"/>
              <a:gd name="T19" fmla="*/ 1044 h 2538"/>
              <a:gd name="T20" fmla="*/ 51 w 781"/>
              <a:gd name="T21" fmla="*/ 1342 h 2538"/>
              <a:gd name="T22" fmla="*/ 126 w 781"/>
              <a:gd name="T23" fmla="*/ 1434 h 2538"/>
              <a:gd name="T24" fmla="*/ 126 w 781"/>
              <a:gd name="T25" fmla="*/ 1756 h 2538"/>
              <a:gd name="T26" fmla="*/ 153 w 781"/>
              <a:gd name="T27" fmla="*/ 1893 h 2538"/>
              <a:gd name="T28" fmla="*/ 220 w 781"/>
              <a:gd name="T29" fmla="*/ 2227 h 2538"/>
              <a:gd name="T30" fmla="*/ 237 w 781"/>
              <a:gd name="T31" fmla="*/ 2398 h 2538"/>
              <a:gd name="T32" fmla="*/ 119 w 781"/>
              <a:gd name="T33" fmla="*/ 2500 h 2538"/>
              <a:gd name="T34" fmla="*/ 145 w 781"/>
              <a:gd name="T35" fmla="*/ 2536 h 2538"/>
              <a:gd name="T36" fmla="*/ 313 w 781"/>
              <a:gd name="T37" fmla="*/ 2511 h 2538"/>
              <a:gd name="T38" fmla="*/ 373 w 781"/>
              <a:gd name="T39" fmla="*/ 2500 h 2538"/>
              <a:gd name="T40" fmla="*/ 339 w 781"/>
              <a:gd name="T41" fmla="*/ 2392 h 2538"/>
              <a:gd name="T42" fmla="*/ 331 w 781"/>
              <a:gd name="T43" fmla="*/ 2155 h 2538"/>
              <a:gd name="T44" fmla="*/ 360 w 781"/>
              <a:gd name="T45" fmla="*/ 1984 h 2538"/>
              <a:gd name="T46" fmla="*/ 364 w 781"/>
              <a:gd name="T47" fmla="*/ 1697 h 2538"/>
              <a:gd name="T48" fmla="*/ 373 w 781"/>
              <a:gd name="T49" fmla="*/ 1596 h 2538"/>
              <a:gd name="T50" fmla="*/ 500 w 781"/>
              <a:gd name="T51" fmla="*/ 1815 h 2538"/>
              <a:gd name="T52" fmla="*/ 545 w 781"/>
              <a:gd name="T53" fmla="*/ 2069 h 2538"/>
              <a:gd name="T54" fmla="*/ 595 w 781"/>
              <a:gd name="T55" fmla="*/ 2121 h 2538"/>
              <a:gd name="T56" fmla="*/ 611 w 781"/>
              <a:gd name="T57" fmla="*/ 2341 h 2538"/>
              <a:gd name="T58" fmla="*/ 526 w 781"/>
              <a:gd name="T59" fmla="*/ 2460 h 2538"/>
              <a:gd name="T60" fmla="*/ 503 w 781"/>
              <a:gd name="T61" fmla="*/ 2511 h 2538"/>
              <a:gd name="T62" fmla="*/ 672 w 781"/>
              <a:gd name="T63" fmla="*/ 2517 h 2538"/>
              <a:gd name="T64" fmla="*/ 733 w 781"/>
              <a:gd name="T65" fmla="*/ 2508 h 2538"/>
              <a:gd name="T66" fmla="*/ 721 w 781"/>
              <a:gd name="T67" fmla="*/ 2418 h 2538"/>
              <a:gd name="T68" fmla="*/ 724 w 781"/>
              <a:gd name="T69" fmla="*/ 2223 h 2538"/>
              <a:gd name="T70" fmla="*/ 730 w 781"/>
              <a:gd name="T71" fmla="*/ 2037 h 2538"/>
              <a:gd name="T72" fmla="*/ 755 w 781"/>
              <a:gd name="T73" fmla="*/ 2028 h 2538"/>
              <a:gd name="T74" fmla="*/ 679 w 781"/>
              <a:gd name="T75" fmla="*/ 1697 h 2538"/>
              <a:gd name="T76" fmla="*/ 627 w 781"/>
              <a:gd name="T77" fmla="*/ 1502 h 2538"/>
              <a:gd name="T78" fmla="*/ 640 w 781"/>
              <a:gd name="T79" fmla="*/ 1387 h 2538"/>
              <a:gd name="T80" fmla="*/ 666 w 781"/>
              <a:gd name="T81" fmla="*/ 1264 h 2538"/>
              <a:gd name="T82" fmla="*/ 653 w 781"/>
              <a:gd name="T83" fmla="*/ 1001 h 2538"/>
              <a:gd name="T84" fmla="*/ 721 w 781"/>
              <a:gd name="T85" fmla="*/ 984 h 2538"/>
              <a:gd name="T86" fmla="*/ 774 w 781"/>
              <a:gd name="T87" fmla="*/ 942 h 2538"/>
              <a:gd name="T88" fmla="*/ 780 w 781"/>
              <a:gd name="T89" fmla="*/ 870 h 2538"/>
              <a:gd name="T90" fmla="*/ 752 w 781"/>
              <a:gd name="T91" fmla="*/ 761 h 2538"/>
              <a:gd name="T92" fmla="*/ 755 w 781"/>
              <a:gd name="T93" fmla="*/ 678 h 2538"/>
              <a:gd name="T94" fmla="*/ 688 w 781"/>
              <a:gd name="T95" fmla="*/ 568 h 2538"/>
              <a:gd name="T96" fmla="*/ 456 w 781"/>
              <a:gd name="T97" fmla="*/ 367 h 2538"/>
              <a:gd name="T98" fmla="*/ 396 w 781"/>
              <a:gd name="T99" fmla="*/ 317 h 2538"/>
              <a:gd name="T100" fmla="*/ 412 w 781"/>
              <a:gd name="T101" fmla="*/ 230 h 2538"/>
              <a:gd name="T102" fmla="*/ 415 w 781"/>
              <a:gd name="T103" fmla="*/ 170 h 2538"/>
              <a:gd name="T104" fmla="*/ 373 w 781"/>
              <a:gd name="T105" fmla="*/ 59 h 2538"/>
              <a:gd name="T106" fmla="*/ 266 w 781"/>
              <a:gd name="T107" fmla="*/ 8 h 2538"/>
              <a:gd name="T108" fmla="*/ 215 w 781"/>
              <a:gd name="T109" fmla="*/ 4 h 2538"/>
              <a:gd name="T110" fmla="*/ 160 w 781"/>
              <a:gd name="T111" fmla="*/ 33 h 2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81" h="2538">
                <a:moveTo>
                  <a:pt x="126" y="51"/>
                </a:moveTo>
                <a:lnTo>
                  <a:pt x="126" y="51"/>
                </a:lnTo>
                <a:lnTo>
                  <a:pt x="124" y="51"/>
                </a:lnTo>
                <a:lnTo>
                  <a:pt x="116" y="52"/>
                </a:lnTo>
                <a:lnTo>
                  <a:pt x="115" y="55"/>
                </a:lnTo>
                <a:lnTo>
                  <a:pt x="113" y="58"/>
                </a:lnTo>
                <a:lnTo>
                  <a:pt x="115" y="62"/>
                </a:lnTo>
                <a:lnTo>
                  <a:pt x="118" y="68"/>
                </a:lnTo>
                <a:lnTo>
                  <a:pt x="118" y="68"/>
                </a:lnTo>
                <a:lnTo>
                  <a:pt x="122" y="72"/>
                </a:lnTo>
                <a:lnTo>
                  <a:pt x="125" y="77"/>
                </a:lnTo>
                <a:lnTo>
                  <a:pt x="125" y="80"/>
                </a:lnTo>
                <a:lnTo>
                  <a:pt x="124" y="83"/>
                </a:lnTo>
                <a:lnTo>
                  <a:pt x="121" y="84"/>
                </a:lnTo>
                <a:lnTo>
                  <a:pt x="118" y="84"/>
                </a:lnTo>
                <a:lnTo>
                  <a:pt x="118" y="84"/>
                </a:lnTo>
                <a:lnTo>
                  <a:pt x="124" y="102"/>
                </a:lnTo>
                <a:lnTo>
                  <a:pt x="126" y="116"/>
                </a:lnTo>
                <a:lnTo>
                  <a:pt x="126" y="122"/>
                </a:lnTo>
                <a:lnTo>
                  <a:pt x="126" y="126"/>
                </a:lnTo>
                <a:lnTo>
                  <a:pt x="126" y="126"/>
                </a:lnTo>
                <a:lnTo>
                  <a:pt x="126" y="147"/>
                </a:lnTo>
                <a:lnTo>
                  <a:pt x="126" y="182"/>
                </a:lnTo>
                <a:lnTo>
                  <a:pt x="126" y="228"/>
                </a:lnTo>
                <a:lnTo>
                  <a:pt x="126" y="228"/>
                </a:lnTo>
                <a:lnTo>
                  <a:pt x="135" y="273"/>
                </a:lnTo>
                <a:lnTo>
                  <a:pt x="144" y="321"/>
                </a:lnTo>
                <a:lnTo>
                  <a:pt x="144" y="321"/>
                </a:lnTo>
                <a:lnTo>
                  <a:pt x="148" y="333"/>
                </a:lnTo>
                <a:lnTo>
                  <a:pt x="160" y="352"/>
                </a:lnTo>
                <a:lnTo>
                  <a:pt x="177" y="381"/>
                </a:lnTo>
                <a:lnTo>
                  <a:pt x="177" y="381"/>
                </a:lnTo>
                <a:lnTo>
                  <a:pt x="182" y="387"/>
                </a:lnTo>
                <a:lnTo>
                  <a:pt x="191" y="396"/>
                </a:lnTo>
                <a:lnTo>
                  <a:pt x="204" y="407"/>
                </a:lnTo>
                <a:lnTo>
                  <a:pt x="204" y="407"/>
                </a:lnTo>
                <a:lnTo>
                  <a:pt x="189" y="420"/>
                </a:lnTo>
                <a:lnTo>
                  <a:pt x="177" y="429"/>
                </a:lnTo>
                <a:lnTo>
                  <a:pt x="173" y="432"/>
                </a:lnTo>
                <a:lnTo>
                  <a:pt x="169" y="432"/>
                </a:lnTo>
                <a:lnTo>
                  <a:pt x="169" y="432"/>
                </a:lnTo>
                <a:lnTo>
                  <a:pt x="167" y="432"/>
                </a:lnTo>
                <a:lnTo>
                  <a:pt x="166" y="434"/>
                </a:lnTo>
                <a:lnTo>
                  <a:pt x="163" y="439"/>
                </a:lnTo>
                <a:lnTo>
                  <a:pt x="161" y="451"/>
                </a:lnTo>
                <a:lnTo>
                  <a:pt x="160" y="467"/>
                </a:lnTo>
                <a:lnTo>
                  <a:pt x="160" y="501"/>
                </a:lnTo>
                <a:lnTo>
                  <a:pt x="160" y="501"/>
                </a:lnTo>
                <a:lnTo>
                  <a:pt x="105" y="538"/>
                </a:lnTo>
                <a:lnTo>
                  <a:pt x="65" y="563"/>
                </a:lnTo>
                <a:lnTo>
                  <a:pt x="49" y="573"/>
                </a:lnTo>
                <a:lnTo>
                  <a:pt x="42" y="576"/>
                </a:lnTo>
                <a:lnTo>
                  <a:pt x="42" y="576"/>
                </a:lnTo>
                <a:lnTo>
                  <a:pt x="39" y="579"/>
                </a:lnTo>
                <a:lnTo>
                  <a:pt x="36" y="586"/>
                </a:lnTo>
                <a:lnTo>
                  <a:pt x="30" y="611"/>
                </a:lnTo>
                <a:lnTo>
                  <a:pt x="23" y="646"/>
                </a:lnTo>
                <a:lnTo>
                  <a:pt x="16" y="685"/>
                </a:lnTo>
                <a:lnTo>
                  <a:pt x="4" y="761"/>
                </a:lnTo>
                <a:lnTo>
                  <a:pt x="0" y="787"/>
                </a:lnTo>
                <a:lnTo>
                  <a:pt x="0" y="798"/>
                </a:lnTo>
                <a:lnTo>
                  <a:pt x="0" y="798"/>
                </a:lnTo>
                <a:lnTo>
                  <a:pt x="5" y="818"/>
                </a:lnTo>
                <a:lnTo>
                  <a:pt x="8" y="833"/>
                </a:lnTo>
                <a:lnTo>
                  <a:pt x="8" y="837"/>
                </a:lnTo>
                <a:lnTo>
                  <a:pt x="8" y="840"/>
                </a:lnTo>
                <a:lnTo>
                  <a:pt x="8" y="840"/>
                </a:lnTo>
                <a:lnTo>
                  <a:pt x="7" y="843"/>
                </a:lnTo>
                <a:lnTo>
                  <a:pt x="7" y="849"/>
                </a:lnTo>
                <a:lnTo>
                  <a:pt x="10" y="865"/>
                </a:lnTo>
                <a:lnTo>
                  <a:pt x="16" y="891"/>
                </a:lnTo>
                <a:lnTo>
                  <a:pt x="16" y="891"/>
                </a:lnTo>
                <a:lnTo>
                  <a:pt x="24" y="934"/>
                </a:lnTo>
                <a:lnTo>
                  <a:pt x="33" y="975"/>
                </a:lnTo>
                <a:lnTo>
                  <a:pt x="33" y="975"/>
                </a:lnTo>
                <a:lnTo>
                  <a:pt x="46" y="1009"/>
                </a:lnTo>
                <a:lnTo>
                  <a:pt x="55" y="1032"/>
                </a:lnTo>
                <a:lnTo>
                  <a:pt x="58" y="1039"/>
                </a:lnTo>
                <a:lnTo>
                  <a:pt x="59" y="1044"/>
                </a:lnTo>
                <a:lnTo>
                  <a:pt x="59" y="1044"/>
                </a:lnTo>
                <a:lnTo>
                  <a:pt x="59" y="1045"/>
                </a:lnTo>
                <a:lnTo>
                  <a:pt x="64" y="1047"/>
                </a:lnTo>
                <a:lnTo>
                  <a:pt x="75" y="1052"/>
                </a:lnTo>
                <a:lnTo>
                  <a:pt x="93" y="1060"/>
                </a:lnTo>
                <a:lnTo>
                  <a:pt x="84" y="1162"/>
                </a:lnTo>
                <a:lnTo>
                  <a:pt x="51" y="1341"/>
                </a:lnTo>
                <a:lnTo>
                  <a:pt x="51" y="1341"/>
                </a:lnTo>
                <a:lnTo>
                  <a:pt x="51" y="1342"/>
                </a:lnTo>
                <a:lnTo>
                  <a:pt x="52" y="1349"/>
                </a:lnTo>
                <a:lnTo>
                  <a:pt x="56" y="1360"/>
                </a:lnTo>
                <a:lnTo>
                  <a:pt x="61" y="1367"/>
                </a:lnTo>
                <a:lnTo>
                  <a:pt x="67" y="1374"/>
                </a:lnTo>
                <a:lnTo>
                  <a:pt x="67" y="1374"/>
                </a:lnTo>
                <a:lnTo>
                  <a:pt x="90" y="1397"/>
                </a:lnTo>
                <a:lnTo>
                  <a:pt x="102" y="1408"/>
                </a:lnTo>
                <a:lnTo>
                  <a:pt x="126" y="1434"/>
                </a:lnTo>
                <a:lnTo>
                  <a:pt x="126" y="1434"/>
                </a:lnTo>
                <a:lnTo>
                  <a:pt x="125" y="1479"/>
                </a:lnTo>
                <a:lnTo>
                  <a:pt x="122" y="1582"/>
                </a:lnTo>
                <a:lnTo>
                  <a:pt x="122" y="1639"/>
                </a:lnTo>
                <a:lnTo>
                  <a:pt x="122" y="1692"/>
                </a:lnTo>
                <a:lnTo>
                  <a:pt x="124" y="1732"/>
                </a:lnTo>
                <a:lnTo>
                  <a:pt x="125" y="1747"/>
                </a:lnTo>
                <a:lnTo>
                  <a:pt x="126" y="1756"/>
                </a:lnTo>
                <a:lnTo>
                  <a:pt x="126" y="1756"/>
                </a:lnTo>
                <a:lnTo>
                  <a:pt x="137" y="1788"/>
                </a:lnTo>
                <a:lnTo>
                  <a:pt x="145" y="1827"/>
                </a:lnTo>
                <a:lnTo>
                  <a:pt x="150" y="1846"/>
                </a:lnTo>
                <a:lnTo>
                  <a:pt x="153" y="1863"/>
                </a:lnTo>
                <a:lnTo>
                  <a:pt x="153" y="1879"/>
                </a:lnTo>
                <a:lnTo>
                  <a:pt x="153" y="1893"/>
                </a:lnTo>
                <a:lnTo>
                  <a:pt x="153" y="1893"/>
                </a:lnTo>
                <a:lnTo>
                  <a:pt x="151" y="1910"/>
                </a:lnTo>
                <a:lnTo>
                  <a:pt x="151" y="1938"/>
                </a:lnTo>
                <a:lnTo>
                  <a:pt x="154" y="2012"/>
                </a:lnTo>
                <a:lnTo>
                  <a:pt x="160" y="2112"/>
                </a:lnTo>
                <a:lnTo>
                  <a:pt x="186" y="2121"/>
                </a:lnTo>
                <a:lnTo>
                  <a:pt x="186" y="2121"/>
                </a:lnTo>
                <a:lnTo>
                  <a:pt x="196" y="2153"/>
                </a:lnTo>
                <a:lnTo>
                  <a:pt x="220" y="2227"/>
                </a:lnTo>
                <a:lnTo>
                  <a:pt x="231" y="2270"/>
                </a:lnTo>
                <a:lnTo>
                  <a:pt x="240" y="2310"/>
                </a:lnTo>
                <a:lnTo>
                  <a:pt x="245" y="2328"/>
                </a:lnTo>
                <a:lnTo>
                  <a:pt x="246" y="2344"/>
                </a:lnTo>
                <a:lnTo>
                  <a:pt x="246" y="2357"/>
                </a:lnTo>
                <a:lnTo>
                  <a:pt x="246" y="2367"/>
                </a:lnTo>
                <a:lnTo>
                  <a:pt x="246" y="2367"/>
                </a:lnTo>
                <a:lnTo>
                  <a:pt x="237" y="2398"/>
                </a:lnTo>
                <a:lnTo>
                  <a:pt x="229" y="2423"/>
                </a:lnTo>
                <a:lnTo>
                  <a:pt x="220" y="2443"/>
                </a:lnTo>
                <a:lnTo>
                  <a:pt x="220" y="2443"/>
                </a:lnTo>
                <a:lnTo>
                  <a:pt x="201" y="2452"/>
                </a:lnTo>
                <a:lnTo>
                  <a:pt x="160" y="2472"/>
                </a:lnTo>
                <a:lnTo>
                  <a:pt x="140" y="2484"/>
                </a:lnTo>
                <a:lnTo>
                  <a:pt x="124" y="2494"/>
                </a:lnTo>
                <a:lnTo>
                  <a:pt x="119" y="2500"/>
                </a:lnTo>
                <a:lnTo>
                  <a:pt x="116" y="2504"/>
                </a:lnTo>
                <a:lnTo>
                  <a:pt x="115" y="2508"/>
                </a:lnTo>
                <a:lnTo>
                  <a:pt x="118" y="2511"/>
                </a:lnTo>
                <a:lnTo>
                  <a:pt x="118" y="2511"/>
                </a:lnTo>
                <a:lnTo>
                  <a:pt x="126" y="2517"/>
                </a:lnTo>
                <a:lnTo>
                  <a:pt x="131" y="2522"/>
                </a:lnTo>
                <a:lnTo>
                  <a:pt x="140" y="2530"/>
                </a:lnTo>
                <a:lnTo>
                  <a:pt x="145" y="2536"/>
                </a:lnTo>
                <a:lnTo>
                  <a:pt x="148" y="2538"/>
                </a:lnTo>
                <a:lnTo>
                  <a:pt x="153" y="2536"/>
                </a:lnTo>
                <a:lnTo>
                  <a:pt x="153" y="2536"/>
                </a:lnTo>
                <a:lnTo>
                  <a:pt x="231" y="2526"/>
                </a:lnTo>
                <a:lnTo>
                  <a:pt x="282" y="2517"/>
                </a:lnTo>
                <a:lnTo>
                  <a:pt x="303" y="2514"/>
                </a:lnTo>
                <a:lnTo>
                  <a:pt x="313" y="2511"/>
                </a:lnTo>
                <a:lnTo>
                  <a:pt x="313" y="2511"/>
                </a:lnTo>
                <a:lnTo>
                  <a:pt x="320" y="2510"/>
                </a:lnTo>
                <a:lnTo>
                  <a:pt x="331" y="2510"/>
                </a:lnTo>
                <a:lnTo>
                  <a:pt x="350" y="2511"/>
                </a:lnTo>
                <a:lnTo>
                  <a:pt x="358" y="2510"/>
                </a:lnTo>
                <a:lnTo>
                  <a:pt x="366" y="2508"/>
                </a:lnTo>
                <a:lnTo>
                  <a:pt x="369" y="2506"/>
                </a:lnTo>
                <a:lnTo>
                  <a:pt x="371" y="2503"/>
                </a:lnTo>
                <a:lnTo>
                  <a:pt x="373" y="2500"/>
                </a:lnTo>
                <a:lnTo>
                  <a:pt x="373" y="2494"/>
                </a:lnTo>
                <a:lnTo>
                  <a:pt x="373" y="2494"/>
                </a:lnTo>
                <a:lnTo>
                  <a:pt x="371" y="2482"/>
                </a:lnTo>
                <a:lnTo>
                  <a:pt x="367" y="2466"/>
                </a:lnTo>
                <a:lnTo>
                  <a:pt x="355" y="2433"/>
                </a:lnTo>
                <a:lnTo>
                  <a:pt x="344" y="2405"/>
                </a:lnTo>
                <a:lnTo>
                  <a:pt x="339" y="2392"/>
                </a:lnTo>
                <a:lnTo>
                  <a:pt x="339" y="2392"/>
                </a:lnTo>
                <a:lnTo>
                  <a:pt x="322" y="2283"/>
                </a:lnTo>
                <a:lnTo>
                  <a:pt x="322" y="2283"/>
                </a:lnTo>
                <a:lnTo>
                  <a:pt x="322" y="2274"/>
                </a:lnTo>
                <a:lnTo>
                  <a:pt x="323" y="2262"/>
                </a:lnTo>
                <a:lnTo>
                  <a:pt x="326" y="2229"/>
                </a:lnTo>
                <a:lnTo>
                  <a:pt x="329" y="2191"/>
                </a:lnTo>
                <a:lnTo>
                  <a:pt x="331" y="2172"/>
                </a:lnTo>
                <a:lnTo>
                  <a:pt x="331" y="2155"/>
                </a:lnTo>
                <a:lnTo>
                  <a:pt x="331" y="2155"/>
                </a:lnTo>
                <a:lnTo>
                  <a:pt x="329" y="2127"/>
                </a:lnTo>
                <a:lnTo>
                  <a:pt x="329" y="2105"/>
                </a:lnTo>
                <a:lnTo>
                  <a:pt x="331" y="2088"/>
                </a:lnTo>
                <a:lnTo>
                  <a:pt x="373" y="2061"/>
                </a:lnTo>
                <a:lnTo>
                  <a:pt x="373" y="2061"/>
                </a:lnTo>
                <a:lnTo>
                  <a:pt x="369" y="2040"/>
                </a:lnTo>
                <a:lnTo>
                  <a:pt x="360" y="1984"/>
                </a:lnTo>
                <a:lnTo>
                  <a:pt x="351" y="1920"/>
                </a:lnTo>
                <a:lnTo>
                  <a:pt x="348" y="1891"/>
                </a:lnTo>
                <a:lnTo>
                  <a:pt x="348" y="1866"/>
                </a:lnTo>
                <a:lnTo>
                  <a:pt x="348" y="1866"/>
                </a:lnTo>
                <a:lnTo>
                  <a:pt x="351" y="1821"/>
                </a:lnTo>
                <a:lnTo>
                  <a:pt x="357" y="1772"/>
                </a:lnTo>
                <a:lnTo>
                  <a:pt x="363" y="1728"/>
                </a:lnTo>
                <a:lnTo>
                  <a:pt x="364" y="1697"/>
                </a:lnTo>
                <a:lnTo>
                  <a:pt x="364" y="1697"/>
                </a:lnTo>
                <a:lnTo>
                  <a:pt x="366" y="1667"/>
                </a:lnTo>
                <a:lnTo>
                  <a:pt x="367" y="1629"/>
                </a:lnTo>
                <a:lnTo>
                  <a:pt x="370" y="1600"/>
                </a:lnTo>
                <a:lnTo>
                  <a:pt x="371" y="1594"/>
                </a:lnTo>
                <a:lnTo>
                  <a:pt x="373" y="1593"/>
                </a:lnTo>
                <a:lnTo>
                  <a:pt x="373" y="1596"/>
                </a:lnTo>
                <a:lnTo>
                  <a:pt x="373" y="1596"/>
                </a:lnTo>
                <a:lnTo>
                  <a:pt x="380" y="1607"/>
                </a:lnTo>
                <a:lnTo>
                  <a:pt x="395" y="1632"/>
                </a:lnTo>
                <a:lnTo>
                  <a:pt x="439" y="1700"/>
                </a:lnTo>
                <a:lnTo>
                  <a:pt x="462" y="1737"/>
                </a:lnTo>
                <a:lnTo>
                  <a:pt x="482" y="1770"/>
                </a:lnTo>
                <a:lnTo>
                  <a:pt x="495" y="1798"/>
                </a:lnTo>
                <a:lnTo>
                  <a:pt x="500" y="1808"/>
                </a:lnTo>
                <a:lnTo>
                  <a:pt x="500" y="1815"/>
                </a:lnTo>
                <a:lnTo>
                  <a:pt x="500" y="1815"/>
                </a:lnTo>
                <a:lnTo>
                  <a:pt x="501" y="1831"/>
                </a:lnTo>
                <a:lnTo>
                  <a:pt x="504" y="1858"/>
                </a:lnTo>
                <a:lnTo>
                  <a:pt x="517" y="1920"/>
                </a:lnTo>
                <a:lnTo>
                  <a:pt x="535" y="2002"/>
                </a:lnTo>
                <a:lnTo>
                  <a:pt x="535" y="2002"/>
                </a:lnTo>
                <a:lnTo>
                  <a:pt x="539" y="2041"/>
                </a:lnTo>
                <a:lnTo>
                  <a:pt x="545" y="2069"/>
                </a:lnTo>
                <a:lnTo>
                  <a:pt x="548" y="2080"/>
                </a:lnTo>
                <a:lnTo>
                  <a:pt x="551" y="2088"/>
                </a:lnTo>
                <a:lnTo>
                  <a:pt x="551" y="2088"/>
                </a:lnTo>
                <a:lnTo>
                  <a:pt x="574" y="2108"/>
                </a:lnTo>
                <a:lnTo>
                  <a:pt x="586" y="2117"/>
                </a:lnTo>
                <a:lnTo>
                  <a:pt x="590" y="2120"/>
                </a:lnTo>
                <a:lnTo>
                  <a:pt x="595" y="2121"/>
                </a:lnTo>
                <a:lnTo>
                  <a:pt x="595" y="2121"/>
                </a:lnTo>
                <a:lnTo>
                  <a:pt x="595" y="2123"/>
                </a:lnTo>
                <a:lnTo>
                  <a:pt x="596" y="2124"/>
                </a:lnTo>
                <a:lnTo>
                  <a:pt x="597" y="2133"/>
                </a:lnTo>
                <a:lnTo>
                  <a:pt x="600" y="2162"/>
                </a:lnTo>
                <a:lnTo>
                  <a:pt x="602" y="2214"/>
                </a:lnTo>
                <a:lnTo>
                  <a:pt x="602" y="2214"/>
                </a:lnTo>
                <a:lnTo>
                  <a:pt x="606" y="2284"/>
                </a:lnTo>
                <a:lnTo>
                  <a:pt x="611" y="2341"/>
                </a:lnTo>
                <a:lnTo>
                  <a:pt x="611" y="2341"/>
                </a:lnTo>
                <a:lnTo>
                  <a:pt x="587" y="2376"/>
                </a:lnTo>
                <a:lnTo>
                  <a:pt x="560" y="2418"/>
                </a:lnTo>
                <a:lnTo>
                  <a:pt x="560" y="2418"/>
                </a:lnTo>
                <a:lnTo>
                  <a:pt x="552" y="2428"/>
                </a:lnTo>
                <a:lnTo>
                  <a:pt x="542" y="2443"/>
                </a:lnTo>
                <a:lnTo>
                  <a:pt x="526" y="2460"/>
                </a:lnTo>
                <a:lnTo>
                  <a:pt x="526" y="2460"/>
                </a:lnTo>
                <a:lnTo>
                  <a:pt x="509" y="2478"/>
                </a:lnTo>
                <a:lnTo>
                  <a:pt x="497" y="2492"/>
                </a:lnTo>
                <a:lnTo>
                  <a:pt x="494" y="2498"/>
                </a:lnTo>
                <a:lnTo>
                  <a:pt x="492" y="2503"/>
                </a:lnTo>
                <a:lnTo>
                  <a:pt x="492" y="2503"/>
                </a:lnTo>
                <a:lnTo>
                  <a:pt x="492" y="2506"/>
                </a:lnTo>
                <a:lnTo>
                  <a:pt x="495" y="2507"/>
                </a:lnTo>
                <a:lnTo>
                  <a:pt x="503" y="2511"/>
                </a:lnTo>
                <a:lnTo>
                  <a:pt x="514" y="2516"/>
                </a:lnTo>
                <a:lnTo>
                  <a:pt x="529" y="2520"/>
                </a:lnTo>
                <a:lnTo>
                  <a:pt x="558" y="2527"/>
                </a:lnTo>
                <a:lnTo>
                  <a:pt x="568" y="2529"/>
                </a:lnTo>
                <a:lnTo>
                  <a:pt x="577" y="2529"/>
                </a:lnTo>
                <a:lnTo>
                  <a:pt x="577" y="2529"/>
                </a:lnTo>
                <a:lnTo>
                  <a:pt x="635" y="2522"/>
                </a:lnTo>
                <a:lnTo>
                  <a:pt x="672" y="2517"/>
                </a:lnTo>
                <a:lnTo>
                  <a:pt x="686" y="2514"/>
                </a:lnTo>
                <a:lnTo>
                  <a:pt x="695" y="2511"/>
                </a:lnTo>
                <a:lnTo>
                  <a:pt x="695" y="2511"/>
                </a:lnTo>
                <a:lnTo>
                  <a:pt x="702" y="2510"/>
                </a:lnTo>
                <a:lnTo>
                  <a:pt x="710" y="2510"/>
                </a:lnTo>
                <a:lnTo>
                  <a:pt x="723" y="2511"/>
                </a:lnTo>
                <a:lnTo>
                  <a:pt x="729" y="2510"/>
                </a:lnTo>
                <a:lnTo>
                  <a:pt x="733" y="2508"/>
                </a:lnTo>
                <a:lnTo>
                  <a:pt x="736" y="2503"/>
                </a:lnTo>
                <a:lnTo>
                  <a:pt x="739" y="2494"/>
                </a:lnTo>
                <a:lnTo>
                  <a:pt x="739" y="2494"/>
                </a:lnTo>
                <a:lnTo>
                  <a:pt x="739" y="2484"/>
                </a:lnTo>
                <a:lnTo>
                  <a:pt x="737" y="2474"/>
                </a:lnTo>
                <a:lnTo>
                  <a:pt x="732" y="2453"/>
                </a:lnTo>
                <a:lnTo>
                  <a:pt x="726" y="2434"/>
                </a:lnTo>
                <a:lnTo>
                  <a:pt x="721" y="2418"/>
                </a:lnTo>
                <a:lnTo>
                  <a:pt x="721" y="2418"/>
                </a:lnTo>
                <a:lnTo>
                  <a:pt x="720" y="2407"/>
                </a:lnTo>
                <a:lnTo>
                  <a:pt x="720" y="2388"/>
                </a:lnTo>
                <a:lnTo>
                  <a:pt x="720" y="2341"/>
                </a:lnTo>
                <a:lnTo>
                  <a:pt x="721" y="2257"/>
                </a:lnTo>
                <a:lnTo>
                  <a:pt x="721" y="2257"/>
                </a:lnTo>
                <a:lnTo>
                  <a:pt x="723" y="2242"/>
                </a:lnTo>
                <a:lnTo>
                  <a:pt x="724" y="2223"/>
                </a:lnTo>
                <a:lnTo>
                  <a:pt x="732" y="2175"/>
                </a:lnTo>
                <a:lnTo>
                  <a:pt x="739" y="2128"/>
                </a:lnTo>
                <a:lnTo>
                  <a:pt x="739" y="2110"/>
                </a:lnTo>
                <a:lnTo>
                  <a:pt x="739" y="2095"/>
                </a:lnTo>
                <a:lnTo>
                  <a:pt x="739" y="2095"/>
                </a:lnTo>
                <a:lnTo>
                  <a:pt x="735" y="2075"/>
                </a:lnTo>
                <a:lnTo>
                  <a:pt x="732" y="2056"/>
                </a:lnTo>
                <a:lnTo>
                  <a:pt x="730" y="2037"/>
                </a:lnTo>
                <a:lnTo>
                  <a:pt x="730" y="2037"/>
                </a:lnTo>
                <a:lnTo>
                  <a:pt x="735" y="2038"/>
                </a:lnTo>
                <a:lnTo>
                  <a:pt x="745" y="2040"/>
                </a:lnTo>
                <a:lnTo>
                  <a:pt x="749" y="2038"/>
                </a:lnTo>
                <a:lnTo>
                  <a:pt x="754" y="2037"/>
                </a:lnTo>
                <a:lnTo>
                  <a:pt x="755" y="2034"/>
                </a:lnTo>
                <a:lnTo>
                  <a:pt x="755" y="2028"/>
                </a:lnTo>
                <a:lnTo>
                  <a:pt x="755" y="2028"/>
                </a:lnTo>
                <a:lnTo>
                  <a:pt x="745" y="1976"/>
                </a:lnTo>
                <a:lnTo>
                  <a:pt x="724" y="1877"/>
                </a:lnTo>
                <a:lnTo>
                  <a:pt x="713" y="1821"/>
                </a:lnTo>
                <a:lnTo>
                  <a:pt x="701" y="1770"/>
                </a:lnTo>
                <a:lnTo>
                  <a:pt x="689" y="1727"/>
                </a:lnTo>
                <a:lnTo>
                  <a:pt x="684" y="1709"/>
                </a:lnTo>
                <a:lnTo>
                  <a:pt x="679" y="1697"/>
                </a:lnTo>
                <a:lnTo>
                  <a:pt x="679" y="1697"/>
                </a:lnTo>
                <a:lnTo>
                  <a:pt x="660" y="1652"/>
                </a:lnTo>
                <a:lnTo>
                  <a:pt x="644" y="1607"/>
                </a:lnTo>
                <a:lnTo>
                  <a:pt x="637" y="1585"/>
                </a:lnTo>
                <a:lnTo>
                  <a:pt x="632" y="1566"/>
                </a:lnTo>
                <a:lnTo>
                  <a:pt x="630" y="1549"/>
                </a:lnTo>
                <a:lnTo>
                  <a:pt x="628" y="1536"/>
                </a:lnTo>
                <a:lnTo>
                  <a:pt x="628" y="1536"/>
                </a:lnTo>
                <a:lnTo>
                  <a:pt x="627" y="1502"/>
                </a:lnTo>
                <a:lnTo>
                  <a:pt x="622" y="1459"/>
                </a:lnTo>
                <a:lnTo>
                  <a:pt x="619" y="1421"/>
                </a:lnTo>
                <a:lnTo>
                  <a:pt x="619" y="1400"/>
                </a:lnTo>
                <a:lnTo>
                  <a:pt x="619" y="1400"/>
                </a:lnTo>
                <a:lnTo>
                  <a:pt x="621" y="1397"/>
                </a:lnTo>
                <a:lnTo>
                  <a:pt x="622" y="1396"/>
                </a:lnTo>
                <a:lnTo>
                  <a:pt x="630" y="1393"/>
                </a:lnTo>
                <a:lnTo>
                  <a:pt x="640" y="1387"/>
                </a:lnTo>
                <a:lnTo>
                  <a:pt x="646" y="1381"/>
                </a:lnTo>
                <a:lnTo>
                  <a:pt x="653" y="1374"/>
                </a:lnTo>
                <a:lnTo>
                  <a:pt x="653" y="1374"/>
                </a:lnTo>
                <a:lnTo>
                  <a:pt x="657" y="1367"/>
                </a:lnTo>
                <a:lnTo>
                  <a:pt x="660" y="1354"/>
                </a:lnTo>
                <a:lnTo>
                  <a:pt x="662" y="1336"/>
                </a:lnTo>
                <a:lnTo>
                  <a:pt x="665" y="1314"/>
                </a:lnTo>
                <a:lnTo>
                  <a:pt x="666" y="1264"/>
                </a:lnTo>
                <a:lnTo>
                  <a:pt x="666" y="1205"/>
                </a:lnTo>
                <a:lnTo>
                  <a:pt x="666" y="1150"/>
                </a:lnTo>
                <a:lnTo>
                  <a:pt x="665" y="1100"/>
                </a:lnTo>
                <a:lnTo>
                  <a:pt x="662" y="1052"/>
                </a:lnTo>
                <a:lnTo>
                  <a:pt x="662" y="1052"/>
                </a:lnTo>
                <a:lnTo>
                  <a:pt x="660" y="1042"/>
                </a:lnTo>
                <a:lnTo>
                  <a:pt x="657" y="1025"/>
                </a:lnTo>
                <a:lnTo>
                  <a:pt x="653" y="1001"/>
                </a:lnTo>
                <a:lnTo>
                  <a:pt x="653" y="1001"/>
                </a:lnTo>
                <a:lnTo>
                  <a:pt x="662" y="1001"/>
                </a:lnTo>
                <a:lnTo>
                  <a:pt x="681" y="1000"/>
                </a:lnTo>
                <a:lnTo>
                  <a:pt x="691" y="999"/>
                </a:lnTo>
                <a:lnTo>
                  <a:pt x="702" y="996"/>
                </a:lnTo>
                <a:lnTo>
                  <a:pt x="713" y="991"/>
                </a:lnTo>
                <a:lnTo>
                  <a:pt x="721" y="984"/>
                </a:lnTo>
                <a:lnTo>
                  <a:pt x="721" y="984"/>
                </a:lnTo>
                <a:lnTo>
                  <a:pt x="735" y="966"/>
                </a:lnTo>
                <a:lnTo>
                  <a:pt x="745" y="950"/>
                </a:lnTo>
                <a:lnTo>
                  <a:pt x="755" y="933"/>
                </a:lnTo>
                <a:lnTo>
                  <a:pt x="755" y="933"/>
                </a:lnTo>
                <a:lnTo>
                  <a:pt x="759" y="937"/>
                </a:lnTo>
                <a:lnTo>
                  <a:pt x="765" y="939"/>
                </a:lnTo>
                <a:lnTo>
                  <a:pt x="770" y="942"/>
                </a:lnTo>
                <a:lnTo>
                  <a:pt x="774" y="942"/>
                </a:lnTo>
                <a:lnTo>
                  <a:pt x="777" y="940"/>
                </a:lnTo>
                <a:lnTo>
                  <a:pt x="778" y="937"/>
                </a:lnTo>
                <a:lnTo>
                  <a:pt x="780" y="934"/>
                </a:lnTo>
                <a:lnTo>
                  <a:pt x="781" y="930"/>
                </a:lnTo>
                <a:lnTo>
                  <a:pt x="781" y="916"/>
                </a:lnTo>
                <a:lnTo>
                  <a:pt x="781" y="916"/>
                </a:lnTo>
                <a:lnTo>
                  <a:pt x="780" y="889"/>
                </a:lnTo>
                <a:lnTo>
                  <a:pt x="780" y="870"/>
                </a:lnTo>
                <a:lnTo>
                  <a:pt x="778" y="851"/>
                </a:lnTo>
                <a:lnTo>
                  <a:pt x="777" y="838"/>
                </a:lnTo>
                <a:lnTo>
                  <a:pt x="772" y="822"/>
                </a:lnTo>
                <a:lnTo>
                  <a:pt x="772" y="822"/>
                </a:lnTo>
                <a:lnTo>
                  <a:pt x="764" y="795"/>
                </a:lnTo>
                <a:lnTo>
                  <a:pt x="756" y="776"/>
                </a:lnTo>
                <a:lnTo>
                  <a:pt x="754" y="767"/>
                </a:lnTo>
                <a:lnTo>
                  <a:pt x="752" y="761"/>
                </a:lnTo>
                <a:lnTo>
                  <a:pt x="754" y="754"/>
                </a:lnTo>
                <a:lnTo>
                  <a:pt x="755" y="747"/>
                </a:lnTo>
                <a:lnTo>
                  <a:pt x="755" y="747"/>
                </a:lnTo>
                <a:lnTo>
                  <a:pt x="761" y="731"/>
                </a:lnTo>
                <a:lnTo>
                  <a:pt x="762" y="715"/>
                </a:lnTo>
                <a:lnTo>
                  <a:pt x="761" y="697"/>
                </a:lnTo>
                <a:lnTo>
                  <a:pt x="755" y="678"/>
                </a:lnTo>
                <a:lnTo>
                  <a:pt x="755" y="678"/>
                </a:lnTo>
                <a:lnTo>
                  <a:pt x="752" y="665"/>
                </a:lnTo>
                <a:lnTo>
                  <a:pt x="749" y="656"/>
                </a:lnTo>
                <a:lnTo>
                  <a:pt x="745" y="645"/>
                </a:lnTo>
                <a:lnTo>
                  <a:pt x="730" y="618"/>
                </a:lnTo>
                <a:lnTo>
                  <a:pt x="730" y="618"/>
                </a:lnTo>
                <a:lnTo>
                  <a:pt x="719" y="601"/>
                </a:lnTo>
                <a:lnTo>
                  <a:pt x="704" y="584"/>
                </a:lnTo>
                <a:lnTo>
                  <a:pt x="688" y="568"/>
                </a:lnTo>
                <a:lnTo>
                  <a:pt x="673" y="554"/>
                </a:lnTo>
                <a:lnTo>
                  <a:pt x="647" y="534"/>
                </a:lnTo>
                <a:lnTo>
                  <a:pt x="637" y="525"/>
                </a:lnTo>
                <a:lnTo>
                  <a:pt x="586" y="483"/>
                </a:lnTo>
                <a:lnTo>
                  <a:pt x="475" y="423"/>
                </a:lnTo>
                <a:lnTo>
                  <a:pt x="475" y="423"/>
                </a:lnTo>
                <a:lnTo>
                  <a:pt x="465" y="390"/>
                </a:lnTo>
                <a:lnTo>
                  <a:pt x="456" y="367"/>
                </a:lnTo>
                <a:lnTo>
                  <a:pt x="453" y="359"/>
                </a:lnTo>
                <a:lnTo>
                  <a:pt x="450" y="356"/>
                </a:lnTo>
                <a:lnTo>
                  <a:pt x="406" y="356"/>
                </a:lnTo>
                <a:lnTo>
                  <a:pt x="382" y="356"/>
                </a:lnTo>
                <a:lnTo>
                  <a:pt x="382" y="330"/>
                </a:lnTo>
                <a:lnTo>
                  <a:pt x="382" y="330"/>
                </a:lnTo>
                <a:lnTo>
                  <a:pt x="386" y="327"/>
                </a:lnTo>
                <a:lnTo>
                  <a:pt x="396" y="317"/>
                </a:lnTo>
                <a:lnTo>
                  <a:pt x="404" y="310"/>
                </a:lnTo>
                <a:lnTo>
                  <a:pt x="408" y="301"/>
                </a:lnTo>
                <a:lnTo>
                  <a:pt x="412" y="291"/>
                </a:lnTo>
                <a:lnTo>
                  <a:pt x="415" y="279"/>
                </a:lnTo>
                <a:lnTo>
                  <a:pt x="415" y="279"/>
                </a:lnTo>
                <a:lnTo>
                  <a:pt x="417" y="268"/>
                </a:lnTo>
                <a:lnTo>
                  <a:pt x="417" y="254"/>
                </a:lnTo>
                <a:lnTo>
                  <a:pt x="412" y="230"/>
                </a:lnTo>
                <a:lnTo>
                  <a:pt x="409" y="211"/>
                </a:lnTo>
                <a:lnTo>
                  <a:pt x="406" y="204"/>
                </a:lnTo>
                <a:lnTo>
                  <a:pt x="406" y="204"/>
                </a:lnTo>
                <a:lnTo>
                  <a:pt x="409" y="201"/>
                </a:lnTo>
                <a:lnTo>
                  <a:pt x="412" y="193"/>
                </a:lnTo>
                <a:lnTo>
                  <a:pt x="417" y="183"/>
                </a:lnTo>
                <a:lnTo>
                  <a:pt x="417" y="176"/>
                </a:lnTo>
                <a:lnTo>
                  <a:pt x="415" y="170"/>
                </a:lnTo>
                <a:lnTo>
                  <a:pt x="415" y="170"/>
                </a:lnTo>
                <a:lnTo>
                  <a:pt x="406" y="128"/>
                </a:lnTo>
                <a:lnTo>
                  <a:pt x="402" y="107"/>
                </a:lnTo>
                <a:lnTo>
                  <a:pt x="399" y="93"/>
                </a:lnTo>
                <a:lnTo>
                  <a:pt x="399" y="93"/>
                </a:lnTo>
                <a:lnTo>
                  <a:pt x="393" y="84"/>
                </a:lnTo>
                <a:lnTo>
                  <a:pt x="386" y="74"/>
                </a:lnTo>
                <a:lnTo>
                  <a:pt x="373" y="59"/>
                </a:lnTo>
                <a:lnTo>
                  <a:pt x="373" y="59"/>
                </a:lnTo>
                <a:lnTo>
                  <a:pt x="361" y="48"/>
                </a:lnTo>
                <a:lnTo>
                  <a:pt x="338" y="27"/>
                </a:lnTo>
                <a:lnTo>
                  <a:pt x="304" y="0"/>
                </a:lnTo>
                <a:lnTo>
                  <a:pt x="304" y="0"/>
                </a:lnTo>
                <a:lnTo>
                  <a:pt x="287" y="4"/>
                </a:lnTo>
                <a:lnTo>
                  <a:pt x="272" y="8"/>
                </a:lnTo>
                <a:lnTo>
                  <a:pt x="266" y="8"/>
                </a:lnTo>
                <a:lnTo>
                  <a:pt x="262" y="8"/>
                </a:lnTo>
                <a:lnTo>
                  <a:pt x="262" y="8"/>
                </a:lnTo>
                <a:lnTo>
                  <a:pt x="255" y="7"/>
                </a:lnTo>
                <a:lnTo>
                  <a:pt x="243" y="7"/>
                </a:lnTo>
                <a:lnTo>
                  <a:pt x="229" y="8"/>
                </a:lnTo>
                <a:lnTo>
                  <a:pt x="229" y="8"/>
                </a:lnTo>
                <a:lnTo>
                  <a:pt x="224" y="7"/>
                </a:lnTo>
                <a:lnTo>
                  <a:pt x="215" y="4"/>
                </a:lnTo>
                <a:lnTo>
                  <a:pt x="210" y="4"/>
                </a:lnTo>
                <a:lnTo>
                  <a:pt x="204" y="4"/>
                </a:lnTo>
                <a:lnTo>
                  <a:pt x="199" y="5"/>
                </a:lnTo>
                <a:lnTo>
                  <a:pt x="195" y="8"/>
                </a:lnTo>
                <a:lnTo>
                  <a:pt x="195" y="8"/>
                </a:lnTo>
                <a:lnTo>
                  <a:pt x="185" y="17"/>
                </a:lnTo>
                <a:lnTo>
                  <a:pt x="173" y="24"/>
                </a:lnTo>
                <a:lnTo>
                  <a:pt x="160" y="33"/>
                </a:lnTo>
                <a:lnTo>
                  <a:pt x="144" y="33"/>
                </a:lnTo>
                <a:lnTo>
                  <a:pt x="126" y="5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34"/>
          <p:cNvSpPr>
            <a:spLocks/>
          </p:cNvSpPr>
          <p:nvPr/>
        </p:nvSpPr>
        <p:spPr bwMode="auto">
          <a:xfrm>
            <a:off x="4641596" y="4686455"/>
            <a:ext cx="644779" cy="1645988"/>
          </a:xfrm>
          <a:custGeom>
            <a:avLst/>
            <a:gdLst>
              <a:gd name="T0" fmla="*/ 241 w 965"/>
              <a:gd name="T1" fmla="*/ 77 h 2467"/>
              <a:gd name="T2" fmla="*/ 209 w 965"/>
              <a:gd name="T3" fmla="*/ 131 h 2467"/>
              <a:gd name="T4" fmla="*/ 234 w 965"/>
              <a:gd name="T5" fmla="*/ 213 h 2467"/>
              <a:gd name="T6" fmla="*/ 231 w 965"/>
              <a:gd name="T7" fmla="*/ 267 h 2467"/>
              <a:gd name="T8" fmla="*/ 231 w 965"/>
              <a:gd name="T9" fmla="*/ 318 h 2467"/>
              <a:gd name="T10" fmla="*/ 259 w 965"/>
              <a:gd name="T11" fmla="*/ 360 h 2467"/>
              <a:gd name="T12" fmla="*/ 266 w 965"/>
              <a:gd name="T13" fmla="*/ 379 h 2467"/>
              <a:gd name="T14" fmla="*/ 301 w 965"/>
              <a:gd name="T15" fmla="*/ 401 h 2467"/>
              <a:gd name="T16" fmla="*/ 339 w 965"/>
              <a:gd name="T17" fmla="*/ 413 h 2467"/>
              <a:gd name="T18" fmla="*/ 294 w 965"/>
              <a:gd name="T19" fmla="*/ 452 h 2467"/>
              <a:gd name="T20" fmla="*/ 266 w 965"/>
              <a:gd name="T21" fmla="*/ 544 h 2467"/>
              <a:gd name="T22" fmla="*/ 250 w 965"/>
              <a:gd name="T23" fmla="*/ 980 h 2467"/>
              <a:gd name="T24" fmla="*/ 254 w 965"/>
              <a:gd name="T25" fmla="*/ 1060 h 2467"/>
              <a:gd name="T26" fmla="*/ 233 w 965"/>
              <a:gd name="T27" fmla="*/ 1169 h 2467"/>
              <a:gd name="T28" fmla="*/ 222 w 965"/>
              <a:gd name="T29" fmla="*/ 1232 h 2467"/>
              <a:gd name="T30" fmla="*/ 176 w 965"/>
              <a:gd name="T31" fmla="*/ 1681 h 2467"/>
              <a:gd name="T32" fmla="*/ 156 w 965"/>
              <a:gd name="T33" fmla="*/ 1897 h 2467"/>
              <a:gd name="T34" fmla="*/ 150 w 965"/>
              <a:gd name="T35" fmla="*/ 2108 h 2467"/>
              <a:gd name="T36" fmla="*/ 134 w 965"/>
              <a:gd name="T37" fmla="*/ 2301 h 2467"/>
              <a:gd name="T38" fmla="*/ 55 w 965"/>
              <a:gd name="T39" fmla="*/ 2372 h 2467"/>
              <a:gd name="T40" fmla="*/ 4 w 965"/>
              <a:gd name="T41" fmla="*/ 2414 h 2467"/>
              <a:gd name="T42" fmla="*/ 7 w 965"/>
              <a:gd name="T43" fmla="*/ 2448 h 2467"/>
              <a:gd name="T44" fmla="*/ 78 w 965"/>
              <a:gd name="T45" fmla="*/ 2467 h 2467"/>
              <a:gd name="T46" fmla="*/ 281 w 965"/>
              <a:gd name="T47" fmla="*/ 2445 h 2467"/>
              <a:gd name="T48" fmla="*/ 336 w 965"/>
              <a:gd name="T49" fmla="*/ 2423 h 2467"/>
              <a:gd name="T50" fmla="*/ 320 w 965"/>
              <a:gd name="T51" fmla="*/ 2276 h 2467"/>
              <a:gd name="T52" fmla="*/ 321 w 965"/>
              <a:gd name="T53" fmla="*/ 2204 h 2467"/>
              <a:gd name="T54" fmla="*/ 409 w 965"/>
              <a:gd name="T55" fmla="*/ 1588 h 2467"/>
              <a:gd name="T56" fmla="*/ 475 w 965"/>
              <a:gd name="T57" fmla="*/ 1700 h 2467"/>
              <a:gd name="T58" fmla="*/ 507 w 965"/>
              <a:gd name="T59" fmla="*/ 1885 h 2467"/>
              <a:gd name="T60" fmla="*/ 505 w 965"/>
              <a:gd name="T61" fmla="*/ 2118 h 2467"/>
              <a:gd name="T62" fmla="*/ 490 w 965"/>
              <a:gd name="T63" fmla="*/ 2218 h 2467"/>
              <a:gd name="T64" fmla="*/ 494 w 965"/>
              <a:gd name="T65" fmla="*/ 2254 h 2467"/>
              <a:gd name="T66" fmla="*/ 404 w 965"/>
              <a:gd name="T67" fmla="*/ 2353 h 2467"/>
              <a:gd name="T68" fmla="*/ 381 w 965"/>
              <a:gd name="T69" fmla="*/ 2387 h 2467"/>
              <a:gd name="T70" fmla="*/ 400 w 965"/>
              <a:gd name="T71" fmla="*/ 2416 h 2467"/>
              <a:gd name="T72" fmla="*/ 544 w 965"/>
              <a:gd name="T73" fmla="*/ 2411 h 2467"/>
              <a:gd name="T74" fmla="*/ 643 w 965"/>
              <a:gd name="T75" fmla="*/ 2378 h 2467"/>
              <a:gd name="T76" fmla="*/ 656 w 965"/>
              <a:gd name="T77" fmla="*/ 2282 h 2467"/>
              <a:gd name="T78" fmla="*/ 683 w 965"/>
              <a:gd name="T79" fmla="*/ 2169 h 2467"/>
              <a:gd name="T80" fmla="*/ 692 w 965"/>
              <a:gd name="T81" fmla="*/ 1830 h 2467"/>
              <a:gd name="T82" fmla="*/ 664 w 965"/>
              <a:gd name="T83" fmla="*/ 1719 h 2467"/>
              <a:gd name="T84" fmla="*/ 736 w 965"/>
              <a:gd name="T85" fmla="*/ 1379 h 2467"/>
              <a:gd name="T86" fmla="*/ 760 w 965"/>
              <a:gd name="T87" fmla="*/ 1373 h 2467"/>
              <a:gd name="T88" fmla="*/ 772 w 965"/>
              <a:gd name="T89" fmla="*/ 1349 h 2467"/>
              <a:gd name="T90" fmla="*/ 787 w 965"/>
              <a:gd name="T91" fmla="*/ 1347 h 2467"/>
              <a:gd name="T92" fmla="*/ 848 w 965"/>
              <a:gd name="T93" fmla="*/ 1276 h 2467"/>
              <a:gd name="T94" fmla="*/ 913 w 965"/>
              <a:gd name="T95" fmla="*/ 1226 h 2467"/>
              <a:gd name="T96" fmla="*/ 938 w 965"/>
              <a:gd name="T97" fmla="*/ 1105 h 2467"/>
              <a:gd name="T98" fmla="*/ 964 w 965"/>
              <a:gd name="T99" fmla="*/ 1009 h 2467"/>
              <a:gd name="T100" fmla="*/ 883 w 965"/>
              <a:gd name="T101" fmla="*/ 866 h 2467"/>
              <a:gd name="T102" fmla="*/ 826 w 965"/>
              <a:gd name="T103" fmla="*/ 735 h 2467"/>
              <a:gd name="T104" fmla="*/ 806 w 965"/>
              <a:gd name="T105" fmla="*/ 588 h 2467"/>
              <a:gd name="T106" fmla="*/ 762 w 965"/>
              <a:gd name="T107" fmla="*/ 475 h 2467"/>
              <a:gd name="T108" fmla="*/ 625 w 965"/>
              <a:gd name="T109" fmla="*/ 376 h 2467"/>
              <a:gd name="T110" fmla="*/ 611 w 965"/>
              <a:gd name="T111" fmla="*/ 321 h 2467"/>
              <a:gd name="T112" fmla="*/ 583 w 965"/>
              <a:gd name="T113" fmla="*/ 305 h 2467"/>
              <a:gd name="T114" fmla="*/ 582 w 965"/>
              <a:gd name="T115" fmla="*/ 262 h 2467"/>
              <a:gd name="T116" fmla="*/ 567 w 965"/>
              <a:gd name="T117" fmla="*/ 176 h 2467"/>
              <a:gd name="T118" fmla="*/ 505 w 965"/>
              <a:gd name="T119" fmla="*/ 48 h 2467"/>
              <a:gd name="T120" fmla="*/ 419 w 965"/>
              <a:gd name="T121" fmla="*/ 4 h 2467"/>
              <a:gd name="T122" fmla="*/ 359 w 965"/>
              <a:gd name="T123" fmla="*/ 7 h 2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65" h="2467">
                <a:moveTo>
                  <a:pt x="308" y="19"/>
                </a:moveTo>
                <a:lnTo>
                  <a:pt x="308" y="19"/>
                </a:lnTo>
                <a:lnTo>
                  <a:pt x="298" y="28"/>
                </a:lnTo>
                <a:lnTo>
                  <a:pt x="272" y="48"/>
                </a:lnTo>
                <a:lnTo>
                  <a:pt x="256" y="63"/>
                </a:lnTo>
                <a:lnTo>
                  <a:pt x="241" y="77"/>
                </a:lnTo>
                <a:lnTo>
                  <a:pt x="227" y="93"/>
                </a:lnTo>
                <a:lnTo>
                  <a:pt x="217" y="108"/>
                </a:lnTo>
                <a:lnTo>
                  <a:pt x="217" y="108"/>
                </a:lnTo>
                <a:lnTo>
                  <a:pt x="212" y="115"/>
                </a:lnTo>
                <a:lnTo>
                  <a:pt x="209" y="124"/>
                </a:lnTo>
                <a:lnTo>
                  <a:pt x="209" y="131"/>
                </a:lnTo>
                <a:lnTo>
                  <a:pt x="209" y="140"/>
                </a:lnTo>
                <a:lnTo>
                  <a:pt x="211" y="157"/>
                </a:lnTo>
                <a:lnTo>
                  <a:pt x="217" y="175"/>
                </a:lnTo>
                <a:lnTo>
                  <a:pt x="222" y="190"/>
                </a:lnTo>
                <a:lnTo>
                  <a:pt x="228" y="201"/>
                </a:lnTo>
                <a:lnTo>
                  <a:pt x="234" y="213"/>
                </a:lnTo>
                <a:lnTo>
                  <a:pt x="234" y="213"/>
                </a:lnTo>
                <a:lnTo>
                  <a:pt x="236" y="232"/>
                </a:lnTo>
                <a:lnTo>
                  <a:pt x="236" y="246"/>
                </a:lnTo>
                <a:lnTo>
                  <a:pt x="234" y="255"/>
                </a:lnTo>
                <a:lnTo>
                  <a:pt x="234" y="255"/>
                </a:lnTo>
                <a:lnTo>
                  <a:pt x="231" y="267"/>
                </a:lnTo>
                <a:lnTo>
                  <a:pt x="228" y="286"/>
                </a:lnTo>
                <a:lnTo>
                  <a:pt x="225" y="305"/>
                </a:lnTo>
                <a:lnTo>
                  <a:pt x="225" y="311"/>
                </a:lnTo>
                <a:lnTo>
                  <a:pt x="225" y="315"/>
                </a:lnTo>
                <a:lnTo>
                  <a:pt x="225" y="315"/>
                </a:lnTo>
                <a:lnTo>
                  <a:pt x="231" y="318"/>
                </a:lnTo>
                <a:lnTo>
                  <a:pt x="240" y="322"/>
                </a:lnTo>
                <a:lnTo>
                  <a:pt x="253" y="327"/>
                </a:lnTo>
                <a:lnTo>
                  <a:pt x="253" y="351"/>
                </a:lnTo>
                <a:lnTo>
                  <a:pt x="253" y="351"/>
                </a:lnTo>
                <a:lnTo>
                  <a:pt x="254" y="354"/>
                </a:lnTo>
                <a:lnTo>
                  <a:pt x="259" y="360"/>
                </a:lnTo>
                <a:lnTo>
                  <a:pt x="266" y="366"/>
                </a:lnTo>
                <a:lnTo>
                  <a:pt x="266" y="366"/>
                </a:lnTo>
                <a:lnTo>
                  <a:pt x="263" y="369"/>
                </a:lnTo>
                <a:lnTo>
                  <a:pt x="263" y="373"/>
                </a:lnTo>
                <a:lnTo>
                  <a:pt x="266" y="379"/>
                </a:lnTo>
                <a:lnTo>
                  <a:pt x="266" y="379"/>
                </a:lnTo>
                <a:lnTo>
                  <a:pt x="268" y="382"/>
                </a:lnTo>
                <a:lnTo>
                  <a:pt x="272" y="385"/>
                </a:lnTo>
                <a:lnTo>
                  <a:pt x="279" y="388"/>
                </a:lnTo>
                <a:lnTo>
                  <a:pt x="289" y="391"/>
                </a:lnTo>
                <a:lnTo>
                  <a:pt x="289" y="391"/>
                </a:lnTo>
                <a:lnTo>
                  <a:pt x="301" y="401"/>
                </a:lnTo>
                <a:lnTo>
                  <a:pt x="311" y="407"/>
                </a:lnTo>
                <a:lnTo>
                  <a:pt x="314" y="408"/>
                </a:lnTo>
                <a:lnTo>
                  <a:pt x="317" y="410"/>
                </a:lnTo>
                <a:lnTo>
                  <a:pt x="317" y="410"/>
                </a:lnTo>
                <a:lnTo>
                  <a:pt x="330" y="411"/>
                </a:lnTo>
                <a:lnTo>
                  <a:pt x="339" y="413"/>
                </a:lnTo>
                <a:lnTo>
                  <a:pt x="339" y="413"/>
                </a:lnTo>
                <a:lnTo>
                  <a:pt x="333" y="417"/>
                </a:lnTo>
                <a:lnTo>
                  <a:pt x="318" y="427"/>
                </a:lnTo>
                <a:lnTo>
                  <a:pt x="310" y="434"/>
                </a:lnTo>
                <a:lnTo>
                  <a:pt x="301" y="443"/>
                </a:lnTo>
                <a:lnTo>
                  <a:pt x="294" y="452"/>
                </a:lnTo>
                <a:lnTo>
                  <a:pt x="286" y="462"/>
                </a:lnTo>
                <a:lnTo>
                  <a:pt x="286" y="462"/>
                </a:lnTo>
                <a:lnTo>
                  <a:pt x="282" y="474"/>
                </a:lnTo>
                <a:lnTo>
                  <a:pt x="278" y="488"/>
                </a:lnTo>
                <a:lnTo>
                  <a:pt x="270" y="519"/>
                </a:lnTo>
                <a:lnTo>
                  <a:pt x="266" y="544"/>
                </a:lnTo>
                <a:lnTo>
                  <a:pt x="266" y="557"/>
                </a:lnTo>
                <a:lnTo>
                  <a:pt x="266" y="557"/>
                </a:lnTo>
                <a:lnTo>
                  <a:pt x="257" y="760"/>
                </a:lnTo>
                <a:lnTo>
                  <a:pt x="252" y="902"/>
                </a:lnTo>
                <a:lnTo>
                  <a:pt x="250" y="980"/>
                </a:lnTo>
                <a:lnTo>
                  <a:pt x="250" y="980"/>
                </a:lnTo>
                <a:lnTo>
                  <a:pt x="252" y="990"/>
                </a:lnTo>
                <a:lnTo>
                  <a:pt x="253" y="1000"/>
                </a:lnTo>
                <a:lnTo>
                  <a:pt x="257" y="1022"/>
                </a:lnTo>
                <a:lnTo>
                  <a:pt x="257" y="1034"/>
                </a:lnTo>
                <a:lnTo>
                  <a:pt x="257" y="1045"/>
                </a:lnTo>
                <a:lnTo>
                  <a:pt x="254" y="1060"/>
                </a:lnTo>
                <a:lnTo>
                  <a:pt x="250" y="1075"/>
                </a:lnTo>
                <a:lnTo>
                  <a:pt x="250" y="1075"/>
                </a:lnTo>
                <a:lnTo>
                  <a:pt x="244" y="1091"/>
                </a:lnTo>
                <a:lnTo>
                  <a:pt x="241" y="1108"/>
                </a:lnTo>
                <a:lnTo>
                  <a:pt x="236" y="1140"/>
                </a:lnTo>
                <a:lnTo>
                  <a:pt x="233" y="1169"/>
                </a:lnTo>
                <a:lnTo>
                  <a:pt x="231" y="1184"/>
                </a:lnTo>
                <a:lnTo>
                  <a:pt x="228" y="1196"/>
                </a:lnTo>
                <a:lnTo>
                  <a:pt x="228" y="1196"/>
                </a:lnTo>
                <a:lnTo>
                  <a:pt x="224" y="1219"/>
                </a:lnTo>
                <a:lnTo>
                  <a:pt x="222" y="1232"/>
                </a:lnTo>
                <a:lnTo>
                  <a:pt x="222" y="1232"/>
                </a:lnTo>
                <a:lnTo>
                  <a:pt x="199" y="1410"/>
                </a:lnTo>
                <a:lnTo>
                  <a:pt x="183" y="1537"/>
                </a:lnTo>
                <a:lnTo>
                  <a:pt x="179" y="1588"/>
                </a:lnTo>
                <a:lnTo>
                  <a:pt x="176" y="1620"/>
                </a:lnTo>
                <a:lnTo>
                  <a:pt x="176" y="1620"/>
                </a:lnTo>
                <a:lnTo>
                  <a:pt x="176" y="1681"/>
                </a:lnTo>
                <a:lnTo>
                  <a:pt x="172" y="1760"/>
                </a:lnTo>
                <a:lnTo>
                  <a:pt x="167" y="1833"/>
                </a:lnTo>
                <a:lnTo>
                  <a:pt x="164" y="1859"/>
                </a:lnTo>
                <a:lnTo>
                  <a:pt x="161" y="1875"/>
                </a:lnTo>
                <a:lnTo>
                  <a:pt x="161" y="1875"/>
                </a:lnTo>
                <a:lnTo>
                  <a:pt x="156" y="1897"/>
                </a:lnTo>
                <a:lnTo>
                  <a:pt x="151" y="1919"/>
                </a:lnTo>
                <a:lnTo>
                  <a:pt x="148" y="1945"/>
                </a:lnTo>
                <a:lnTo>
                  <a:pt x="148" y="1974"/>
                </a:lnTo>
                <a:lnTo>
                  <a:pt x="148" y="1974"/>
                </a:lnTo>
                <a:lnTo>
                  <a:pt x="150" y="2029"/>
                </a:lnTo>
                <a:lnTo>
                  <a:pt x="150" y="2108"/>
                </a:lnTo>
                <a:lnTo>
                  <a:pt x="148" y="2212"/>
                </a:lnTo>
                <a:lnTo>
                  <a:pt x="148" y="2212"/>
                </a:lnTo>
                <a:lnTo>
                  <a:pt x="147" y="2248"/>
                </a:lnTo>
                <a:lnTo>
                  <a:pt x="142" y="2288"/>
                </a:lnTo>
                <a:lnTo>
                  <a:pt x="142" y="2288"/>
                </a:lnTo>
                <a:lnTo>
                  <a:pt x="134" y="2301"/>
                </a:lnTo>
                <a:lnTo>
                  <a:pt x="116" y="2325"/>
                </a:lnTo>
                <a:lnTo>
                  <a:pt x="90" y="2359"/>
                </a:lnTo>
                <a:lnTo>
                  <a:pt x="90" y="2359"/>
                </a:lnTo>
                <a:lnTo>
                  <a:pt x="80" y="2362"/>
                </a:lnTo>
                <a:lnTo>
                  <a:pt x="68" y="2366"/>
                </a:lnTo>
                <a:lnTo>
                  <a:pt x="55" y="2372"/>
                </a:lnTo>
                <a:lnTo>
                  <a:pt x="41" y="2379"/>
                </a:lnTo>
                <a:lnTo>
                  <a:pt x="26" y="2390"/>
                </a:lnTo>
                <a:lnTo>
                  <a:pt x="15" y="2401"/>
                </a:lnTo>
                <a:lnTo>
                  <a:pt x="9" y="2407"/>
                </a:lnTo>
                <a:lnTo>
                  <a:pt x="4" y="2414"/>
                </a:lnTo>
                <a:lnTo>
                  <a:pt x="4" y="2414"/>
                </a:lnTo>
                <a:lnTo>
                  <a:pt x="1" y="2422"/>
                </a:lnTo>
                <a:lnTo>
                  <a:pt x="0" y="2427"/>
                </a:lnTo>
                <a:lnTo>
                  <a:pt x="0" y="2433"/>
                </a:lnTo>
                <a:lnTo>
                  <a:pt x="1" y="2439"/>
                </a:lnTo>
                <a:lnTo>
                  <a:pt x="4" y="2444"/>
                </a:lnTo>
                <a:lnTo>
                  <a:pt x="7" y="2448"/>
                </a:lnTo>
                <a:lnTo>
                  <a:pt x="12" y="2452"/>
                </a:lnTo>
                <a:lnTo>
                  <a:pt x="17" y="2455"/>
                </a:lnTo>
                <a:lnTo>
                  <a:pt x="30" y="2461"/>
                </a:lnTo>
                <a:lnTo>
                  <a:pt x="45" y="2464"/>
                </a:lnTo>
                <a:lnTo>
                  <a:pt x="62" y="2467"/>
                </a:lnTo>
                <a:lnTo>
                  <a:pt x="78" y="2467"/>
                </a:lnTo>
                <a:lnTo>
                  <a:pt x="78" y="2467"/>
                </a:lnTo>
                <a:lnTo>
                  <a:pt x="125" y="2464"/>
                </a:lnTo>
                <a:lnTo>
                  <a:pt x="188" y="2457"/>
                </a:lnTo>
                <a:lnTo>
                  <a:pt x="246" y="2451"/>
                </a:lnTo>
                <a:lnTo>
                  <a:pt x="281" y="2445"/>
                </a:lnTo>
                <a:lnTo>
                  <a:pt x="281" y="2445"/>
                </a:lnTo>
                <a:lnTo>
                  <a:pt x="298" y="2442"/>
                </a:lnTo>
                <a:lnTo>
                  <a:pt x="317" y="2438"/>
                </a:lnTo>
                <a:lnTo>
                  <a:pt x="324" y="2435"/>
                </a:lnTo>
                <a:lnTo>
                  <a:pt x="330" y="2432"/>
                </a:lnTo>
                <a:lnTo>
                  <a:pt x="334" y="2427"/>
                </a:lnTo>
                <a:lnTo>
                  <a:pt x="336" y="2423"/>
                </a:lnTo>
                <a:lnTo>
                  <a:pt x="336" y="2423"/>
                </a:lnTo>
                <a:lnTo>
                  <a:pt x="333" y="2400"/>
                </a:lnTo>
                <a:lnTo>
                  <a:pt x="329" y="2358"/>
                </a:lnTo>
                <a:lnTo>
                  <a:pt x="321" y="2301"/>
                </a:lnTo>
                <a:lnTo>
                  <a:pt x="321" y="2301"/>
                </a:lnTo>
                <a:lnTo>
                  <a:pt x="320" y="2276"/>
                </a:lnTo>
                <a:lnTo>
                  <a:pt x="318" y="2257"/>
                </a:lnTo>
                <a:lnTo>
                  <a:pt x="317" y="2248"/>
                </a:lnTo>
                <a:lnTo>
                  <a:pt x="317" y="2248"/>
                </a:lnTo>
                <a:lnTo>
                  <a:pt x="317" y="2242"/>
                </a:lnTo>
                <a:lnTo>
                  <a:pt x="318" y="2231"/>
                </a:lnTo>
                <a:lnTo>
                  <a:pt x="321" y="2204"/>
                </a:lnTo>
                <a:lnTo>
                  <a:pt x="321" y="2024"/>
                </a:lnTo>
                <a:lnTo>
                  <a:pt x="321" y="2024"/>
                </a:lnTo>
                <a:lnTo>
                  <a:pt x="361" y="1719"/>
                </a:lnTo>
                <a:lnTo>
                  <a:pt x="361" y="1719"/>
                </a:lnTo>
                <a:lnTo>
                  <a:pt x="388" y="1643"/>
                </a:lnTo>
                <a:lnTo>
                  <a:pt x="409" y="1588"/>
                </a:lnTo>
                <a:lnTo>
                  <a:pt x="422" y="1548"/>
                </a:lnTo>
                <a:lnTo>
                  <a:pt x="422" y="1548"/>
                </a:lnTo>
                <a:lnTo>
                  <a:pt x="459" y="1414"/>
                </a:lnTo>
                <a:lnTo>
                  <a:pt x="459" y="1414"/>
                </a:lnTo>
                <a:lnTo>
                  <a:pt x="468" y="1580"/>
                </a:lnTo>
                <a:lnTo>
                  <a:pt x="475" y="1700"/>
                </a:lnTo>
                <a:lnTo>
                  <a:pt x="478" y="1745"/>
                </a:lnTo>
                <a:lnTo>
                  <a:pt x="480" y="1767"/>
                </a:lnTo>
                <a:lnTo>
                  <a:pt x="480" y="1767"/>
                </a:lnTo>
                <a:lnTo>
                  <a:pt x="486" y="1793"/>
                </a:lnTo>
                <a:lnTo>
                  <a:pt x="493" y="1825"/>
                </a:lnTo>
                <a:lnTo>
                  <a:pt x="507" y="1885"/>
                </a:lnTo>
                <a:lnTo>
                  <a:pt x="507" y="1885"/>
                </a:lnTo>
                <a:lnTo>
                  <a:pt x="510" y="1901"/>
                </a:lnTo>
                <a:lnTo>
                  <a:pt x="510" y="1926"/>
                </a:lnTo>
                <a:lnTo>
                  <a:pt x="509" y="1993"/>
                </a:lnTo>
                <a:lnTo>
                  <a:pt x="505" y="2118"/>
                </a:lnTo>
                <a:lnTo>
                  <a:pt x="505" y="2118"/>
                </a:lnTo>
                <a:lnTo>
                  <a:pt x="505" y="2137"/>
                </a:lnTo>
                <a:lnTo>
                  <a:pt x="502" y="2155"/>
                </a:lnTo>
                <a:lnTo>
                  <a:pt x="497" y="2184"/>
                </a:lnTo>
                <a:lnTo>
                  <a:pt x="491" y="2206"/>
                </a:lnTo>
                <a:lnTo>
                  <a:pt x="490" y="2218"/>
                </a:lnTo>
                <a:lnTo>
                  <a:pt x="490" y="2218"/>
                </a:lnTo>
                <a:lnTo>
                  <a:pt x="490" y="2225"/>
                </a:lnTo>
                <a:lnTo>
                  <a:pt x="493" y="2234"/>
                </a:lnTo>
                <a:lnTo>
                  <a:pt x="496" y="2242"/>
                </a:lnTo>
                <a:lnTo>
                  <a:pt x="496" y="2242"/>
                </a:lnTo>
                <a:lnTo>
                  <a:pt x="496" y="2245"/>
                </a:lnTo>
                <a:lnTo>
                  <a:pt x="494" y="2254"/>
                </a:lnTo>
                <a:lnTo>
                  <a:pt x="490" y="2263"/>
                </a:lnTo>
                <a:lnTo>
                  <a:pt x="487" y="2269"/>
                </a:lnTo>
                <a:lnTo>
                  <a:pt x="483" y="2273"/>
                </a:lnTo>
                <a:lnTo>
                  <a:pt x="483" y="2273"/>
                </a:lnTo>
                <a:lnTo>
                  <a:pt x="441" y="2317"/>
                </a:lnTo>
                <a:lnTo>
                  <a:pt x="404" y="2353"/>
                </a:lnTo>
                <a:lnTo>
                  <a:pt x="404" y="2353"/>
                </a:lnTo>
                <a:lnTo>
                  <a:pt x="397" y="2358"/>
                </a:lnTo>
                <a:lnTo>
                  <a:pt x="393" y="2363"/>
                </a:lnTo>
                <a:lnTo>
                  <a:pt x="388" y="2371"/>
                </a:lnTo>
                <a:lnTo>
                  <a:pt x="384" y="2378"/>
                </a:lnTo>
                <a:lnTo>
                  <a:pt x="381" y="2387"/>
                </a:lnTo>
                <a:lnTo>
                  <a:pt x="379" y="2395"/>
                </a:lnTo>
                <a:lnTo>
                  <a:pt x="382" y="2406"/>
                </a:lnTo>
                <a:lnTo>
                  <a:pt x="382" y="2406"/>
                </a:lnTo>
                <a:lnTo>
                  <a:pt x="385" y="2410"/>
                </a:lnTo>
                <a:lnTo>
                  <a:pt x="391" y="2413"/>
                </a:lnTo>
                <a:lnTo>
                  <a:pt x="400" y="2416"/>
                </a:lnTo>
                <a:lnTo>
                  <a:pt x="410" y="2417"/>
                </a:lnTo>
                <a:lnTo>
                  <a:pt x="435" y="2419"/>
                </a:lnTo>
                <a:lnTo>
                  <a:pt x="464" y="2419"/>
                </a:lnTo>
                <a:lnTo>
                  <a:pt x="493" y="2417"/>
                </a:lnTo>
                <a:lnTo>
                  <a:pt x="521" y="2414"/>
                </a:lnTo>
                <a:lnTo>
                  <a:pt x="544" y="2411"/>
                </a:lnTo>
                <a:lnTo>
                  <a:pt x="560" y="2409"/>
                </a:lnTo>
                <a:lnTo>
                  <a:pt x="560" y="2409"/>
                </a:lnTo>
                <a:lnTo>
                  <a:pt x="589" y="2401"/>
                </a:lnTo>
                <a:lnTo>
                  <a:pt x="618" y="2391"/>
                </a:lnTo>
                <a:lnTo>
                  <a:pt x="631" y="2385"/>
                </a:lnTo>
                <a:lnTo>
                  <a:pt x="643" y="2378"/>
                </a:lnTo>
                <a:lnTo>
                  <a:pt x="650" y="2372"/>
                </a:lnTo>
                <a:lnTo>
                  <a:pt x="651" y="2369"/>
                </a:lnTo>
                <a:lnTo>
                  <a:pt x="653" y="2365"/>
                </a:lnTo>
                <a:lnTo>
                  <a:pt x="653" y="2365"/>
                </a:lnTo>
                <a:lnTo>
                  <a:pt x="654" y="2317"/>
                </a:lnTo>
                <a:lnTo>
                  <a:pt x="656" y="2282"/>
                </a:lnTo>
                <a:lnTo>
                  <a:pt x="656" y="2282"/>
                </a:lnTo>
                <a:lnTo>
                  <a:pt x="664" y="2261"/>
                </a:lnTo>
                <a:lnTo>
                  <a:pt x="670" y="2241"/>
                </a:lnTo>
                <a:lnTo>
                  <a:pt x="678" y="2215"/>
                </a:lnTo>
                <a:lnTo>
                  <a:pt x="678" y="2215"/>
                </a:lnTo>
                <a:lnTo>
                  <a:pt x="683" y="2169"/>
                </a:lnTo>
                <a:lnTo>
                  <a:pt x="689" y="2107"/>
                </a:lnTo>
                <a:lnTo>
                  <a:pt x="698" y="2021"/>
                </a:lnTo>
                <a:lnTo>
                  <a:pt x="698" y="2021"/>
                </a:lnTo>
                <a:lnTo>
                  <a:pt x="696" y="1926"/>
                </a:lnTo>
                <a:lnTo>
                  <a:pt x="695" y="1857"/>
                </a:lnTo>
                <a:lnTo>
                  <a:pt x="692" y="1830"/>
                </a:lnTo>
                <a:lnTo>
                  <a:pt x="689" y="1811"/>
                </a:lnTo>
                <a:lnTo>
                  <a:pt x="689" y="1811"/>
                </a:lnTo>
                <a:lnTo>
                  <a:pt x="673" y="1754"/>
                </a:lnTo>
                <a:lnTo>
                  <a:pt x="667" y="1731"/>
                </a:lnTo>
                <a:lnTo>
                  <a:pt x="664" y="1719"/>
                </a:lnTo>
                <a:lnTo>
                  <a:pt x="664" y="1719"/>
                </a:lnTo>
                <a:lnTo>
                  <a:pt x="670" y="1608"/>
                </a:lnTo>
                <a:lnTo>
                  <a:pt x="670" y="1608"/>
                </a:lnTo>
                <a:lnTo>
                  <a:pt x="680" y="1569"/>
                </a:lnTo>
                <a:lnTo>
                  <a:pt x="702" y="1490"/>
                </a:lnTo>
                <a:lnTo>
                  <a:pt x="736" y="1379"/>
                </a:lnTo>
                <a:lnTo>
                  <a:pt x="736" y="1379"/>
                </a:lnTo>
                <a:lnTo>
                  <a:pt x="739" y="1381"/>
                </a:lnTo>
                <a:lnTo>
                  <a:pt x="746" y="1384"/>
                </a:lnTo>
                <a:lnTo>
                  <a:pt x="750" y="1384"/>
                </a:lnTo>
                <a:lnTo>
                  <a:pt x="755" y="1382"/>
                </a:lnTo>
                <a:lnTo>
                  <a:pt x="758" y="1379"/>
                </a:lnTo>
                <a:lnTo>
                  <a:pt x="760" y="1373"/>
                </a:lnTo>
                <a:lnTo>
                  <a:pt x="760" y="1373"/>
                </a:lnTo>
                <a:lnTo>
                  <a:pt x="765" y="1350"/>
                </a:lnTo>
                <a:lnTo>
                  <a:pt x="766" y="1340"/>
                </a:lnTo>
                <a:lnTo>
                  <a:pt x="766" y="1340"/>
                </a:lnTo>
                <a:lnTo>
                  <a:pt x="768" y="1343"/>
                </a:lnTo>
                <a:lnTo>
                  <a:pt x="772" y="1349"/>
                </a:lnTo>
                <a:lnTo>
                  <a:pt x="775" y="1352"/>
                </a:lnTo>
                <a:lnTo>
                  <a:pt x="778" y="1353"/>
                </a:lnTo>
                <a:lnTo>
                  <a:pt x="781" y="1353"/>
                </a:lnTo>
                <a:lnTo>
                  <a:pt x="784" y="1352"/>
                </a:lnTo>
                <a:lnTo>
                  <a:pt x="784" y="1352"/>
                </a:lnTo>
                <a:lnTo>
                  <a:pt x="787" y="1347"/>
                </a:lnTo>
                <a:lnTo>
                  <a:pt x="790" y="1341"/>
                </a:lnTo>
                <a:lnTo>
                  <a:pt x="792" y="1324"/>
                </a:lnTo>
                <a:lnTo>
                  <a:pt x="794" y="1303"/>
                </a:lnTo>
                <a:lnTo>
                  <a:pt x="794" y="1303"/>
                </a:lnTo>
                <a:lnTo>
                  <a:pt x="810" y="1295"/>
                </a:lnTo>
                <a:lnTo>
                  <a:pt x="848" y="1276"/>
                </a:lnTo>
                <a:lnTo>
                  <a:pt x="870" y="1263"/>
                </a:lnTo>
                <a:lnTo>
                  <a:pt x="888" y="1249"/>
                </a:lnTo>
                <a:lnTo>
                  <a:pt x="904" y="1238"/>
                </a:lnTo>
                <a:lnTo>
                  <a:pt x="910" y="1232"/>
                </a:lnTo>
                <a:lnTo>
                  <a:pt x="913" y="1226"/>
                </a:lnTo>
                <a:lnTo>
                  <a:pt x="913" y="1226"/>
                </a:lnTo>
                <a:lnTo>
                  <a:pt x="919" y="1213"/>
                </a:lnTo>
                <a:lnTo>
                  <a:pt x="923" y="1196"/>
                </a:lnTo>
                <a:lnTo>
                  <a:pt x="931" y="1156"/>
                </a:lnTo>
                <a:lnTo>
                  <a:pt x="936" y="1121"/>
                </a:lnTo>
                <a:lnTo>
                  <a:pt x="938" y="1105"/>
                </a:lnTo>
                <a:lnTo>
                  <a:pt x="938" y="1105"/>
                </a:lnTo>
                <a:lnTo>
                  <a:pt x="952" y="1072"/>
                </a:lnTo>
                <a:lnTo>
                  <a:pt x="961" y="1042"/>
                </a:lnTo>
                <a:lnTo>
                  <a:pt x="964" y="1029"/>
                </a:lnTo>
                <a:lnTo>
                  <a:pt x="965" y="1016"/>
                </a:lnTo>
                <a:lnTo>
                  <a:pt x="965" y="1016"/>
                </a:lnTo>
                <a:lnTo>
                  <a:pt x="964" y="1009"/>
                </a:lnTo>
                <a:lnTo>
                  <a:pt x="963" y="1002"/>
                </a:lnTo>
                <a:lnTo>
                  <a:pt x="954" y="980"/>
                </a:lnTo>
                <a:lnTo>
                  <a:pt x="941" y="956"/>
                </a:lnTo>
                <a:lnTo>
                  <a:pt x="926" y="932"/>
                </a:lnTo>
                <a:lnTo>
                  <a:pt x="899" y="886"/>
                </a:lnTo>
                <a:lnTo>
                  <a:pt x="883" y="866"/>
                </a:lnTo>
                <a:lnTo>
                  <a:pt x="883" y="866"/>
                </a:lnTo>
                <a:lnTo>
                  <a:pt x="874" y="854"/>
                </a:lnTo>
                <a:lnTo>
                  <a:pt x="859" y="832"/>
                </a:lnTo>
                <a:lnTo>
                  <a:pt x="839" y="803"/>
                </a:lnTo>
                <a:lnTo>
                  <a:pt x="839" y="803"/>
                </a:lnTo>
                <a:lnTo>
                  <a:pt x="826" y="735"/>
                </a:lnTo>
                <a:lnTo>
                  <a:pt x="811" y="662"/>
                </a:lnTo>
                <a:lnTo>
                  <a:pt x="811" y="662"/>
                </a:lnTo>
                <a:lnTo>
                  <a:pt x="811" y="634"/>
                </a:lnTo>
                <a:lnTo>
                  <a:pt x="808" y="611"/>
                </a:lnTo>
                <a:lnTo>
                  <a:pt x="806" y="588"/>
                </a:lnTo>
                <a:lnTo>
                  <a:pt x="806" y="588"/>
                </a:lnTo>
                <a:lnTo>
                  <a:pt x="803" y="576"/>
                </a:lnTo>
                <a:lnTo>
                  <a:pt x="798" y="560"/>
                </a:lnTo>
                <a:lnTo>
                  <a:pt x="787" y="523"/>
                </a:lnTo>
                <a:lnTo>
                  <a:pt x="779" y="506"/>
                </a:lnTo>
                <a:lnTo>
                  <a:pt x="771" y="490"/>
                </a:lnTo>
                <a:lnTo>
                  <a:pt x="762" y="475"/>
                </a:lnTo>
                <a:lnTo>
                  <a:pt x="753" y="465"/>
                </a:lnTo>
                <a:lnTo>
                  <a:pt x="753" y="465"/>
                </a:lnTo>
                <a:lnTo>
                  <a:pt x="742" y="455"/>
                </a:lnTo>
                <a:lnTo>
                  <a:pt x="724" y="442"/>
                </a:lnTo>
                <a:lnTo>
                  <a:pt x="680" y="413"/>
                </a:lnTo>
                <a:lnTo>
                  <a:pt x="625" y="376"/>
                </a:lnTo>
                <a:lnTo>
                  <a:pt x="625" y="376"/>
                </a:lnTo>
                <a:lnTo>
                  <a:pt x="618" y="354"/>
                </a:lnTo>
                <a:lnTo>
                  <a:pt x="614" y="337"/>
                </a:lnTo>
                <a:lnTo>
                  <a:pt x="612" y="327"/>
                </a:lnTo>
                <a:lnTo>
                  <a:pt x="612" y="327"/>
                </a:lnTo>
                <a:lnTo>
                  <a:pt x="611" y="321"/>
                </a:lnTo>
                <a:lnTo>
                  <a:pt x="608" y="313"/>
                </a:lnTo>
                <a:lnTo>
                  <a:pt x="603" y="308"/>
                </a:lnTo>
                <a:lnTo>
                  <a:pt x="600" y="305"/>
                </a:lnTo>
                <a:lnTo>
                  <a:pt x="600" y="305"/>
                </a:lnTo>
                <a:lnTo>
                  <a:pt x="593" y="305"/>
                </a:lnTo>
                <a:lnTo>
                  <a:pt x="583" y="305"/>
                </a:lnTo>
                <a:lnTo>
                  <a:pt x="570" y="305"/>
                </a:lnTo>
                <a:lnTo>
                  <a:pt x="570" y="305"/>
                </a:lnTo>
                <a:lnTo>
                  <a:pt x="571" y="299"/>
                </a:lnTo>
                <a:lnTo>
                  <a:pt x="577" y="284"/>
                </a:lnTo>
                <a:lnTo>
                  <a:pt x="580" y="274"/>
                </a:lnTo>
                <a:lnTo>
                  <a:pt x="582" y="262"/>
                </a:lnTo>
                <a:lnTo>
                  <a:pt x="583" y="249"/>
                </a:lnTo>
                <a:lnTo>
                  <a:pt x="582" y="235"/>
                </a:lnTo>
                <a:lnTo>
                  <a:pt x="582" y="235"/>
                </a:lnTo>
                <a:lnTo>
                  <a:pt x="579" y="217"/>
                </a:lnTo>
                <a:lnTo>
                  <a:pt x="573" y="198"/>
                </a:lnTo>
                <a:lnTo>
                  <a:pt x="567" y="176"/>
                </a:lnTo>
                <a:lnTo>
                  <a:pt x="558" y="153"/>
                </a:lnTo>
                <a:lnTo>
                  <a:pt x="538" y="106"/>
                </a:lnTo>
                <a:lnTo>
                  <a:pt x="518" y="64"/>
                </a:lnTo>
                <a:lnTo>
                  <a:pt x="518" y="64"/>
                </a:lnTo>
                <a:lnTo>
                  <a:pt x="512" y="55"/>
                </a:lnTo>
                <a:lnTo>
                  <a:pt x="505" y="48"/>
                </a:lnTo>
                <a:lnTo>
                  <a:pt x="497" y="39"/>
                </a:lnTo>
                <a:lnTo>
                  <a:pt x="490" y="34"/>
                </a:lnTo>
                <a:lnTo>
                  <a:pt x="473" y="22"/>
                </a:lnTo>
                <a:lnTo>
                  <a:pt x="454" y="15"/>
                </a:lnTo>
                <a:lnTo>
                  <a:pt x="436" y="7"/>
                </a:lnTo>
                <a:lnTo>
                  <a:pt x="419" y="4"/>
                </a:lnTo>
                <a:lnTo>
                  <a:pt x="406" y="1"/>
                </a:lnTo>
                <a:lnTo>
                  <a:pt x="394" y="0"/>
                </a:lnTo>
                <a:lnTo>
                  <a:pt x="394" y="0"/>
                </a:lnTo>
                <a:lnTo>
                  <a:pt x="385" y="0"/>
                </a:lnTo>
                <a:lnTo>
                  <a:pt x="377" y="1"/>
                </a:lnTo>
                <a:lnTo>
                  <a:pt x="359" y="7"/>
                </a:lnTo>
                <a:lnTo>
                  <a:pt x="347" y="13"/>
                </a:lnTo>
                <a:lnTo>
                  <a:pt x="342" y="16"/>
                </a:lnTo>
                <a:lnTo>
                  <a:pt x="308" y="1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36"/>
          <p:cNvSpPr>
            <a:spLocks/>
          </p:cNvSpPr>
          <p:nvPr/>
        </p:nvSpPr>
        <p:spPr bwMode="auto">
          <a:xfrm>
            <a:off x="8433053" y="4697908"/>
            <a:ext cx="568072" cy="1648524"/>
          </a:xfrm>
          <a:custGeom>
            <a:avLst/>
            <a:gdLst>
              <a:gd name="T0" fmla="*/ 270 w 714"/>
              <a:gd name="T1" fmla="*/ 22 h 2072"/>
              <a:gd name="T2" fmla="*/ 235 w 714"/>
              <a:gd name="T3" fmla="*/ 53 h 2072"/>
              <a:gd name="T4" fmla="*/ 228 w 714"/>
              <a:gd name="T5" fmla="*/ 88 h 2072"/>
              <a:gd name="T6" fmla="*/ 235 w 714"/>
              <a:gd name="T7" fmla="*/ 132 h 2072"/>
              <a:gd name="T8" fmla="*/ 235 w 714"/>
              <a:gd name="T9" fmla="*/ 166 h 2072"/>
              <a:gd name="T10" fmla="*/ 254 w 714"/>
              <a:gd name="T11" fmla="*/ 245 h 2072"/>
              <a:gd name="T12" fmla="*/ 183 w 714"/>
              <a:gd name="T13" fmla="*/ 269 h 2072"/>
              <a:gd name="T14" fmla="*/ 137 w 714"/>
              <a:gd name="T15" fmla="*/ 298 h 2072"/>
              <a:gd name="T16" fmla="*/ 100 w 714"/>
              <a:gd name="T17" fmla="*/ 358 h 2072"/>
              <a:gd name="T18" fmla="*/ 19 w 714"/>
              <a:gd name="T19" fmla="*/ 690 h 2072"/>
              <a:gd name="T20" fmla="*/ 41 w 714"/>
              <a:gd name="T21" fmla="*/ 712 h 2072"/>
              <a:gd name="T22" fmla="*/ 63 w 714"/>
              <a:gd name="T23" fmla="*/ 725 h 2072"/>
              <a:gd name="T24" fmla="*/ 210 w 714"/>
              <a:gd name="T25" fmla="*/ 793 h 2072"/>
              <a:gd name="T26" fmla="*/ 226 w 714"/>
              <a:gd name="T27" fmla="*/ 922 h 2072"/>
              <a:gd name="T28" fmla="*/ 235 w 714"/>
              <a:gd name="T29" fmla="*/ 1014 h 2072"/>
              <a:gd name="T30" fmla="*/ 243 w 714"/>
              <a:gd name="T31" fmla="*/ 1032 h 2072"/>
              <a:gd name="T32" fmla="*/ 254 w 714"/>
              <a:gd name="T33" fmla="*/ 1255 h 2072"/>
              <a:gd name="T34" fmla="*/ 264 w 714"/>
              <a:gd name="T35" fmla="*/ 1339 h 2072"/>
              <a:gd name="T36" fmla="*/ 262 w 714"/>
              <a:gd name="T37" fmla="*/ 1641 h 2072"/>
              <a:gd name="T38" fmla="*/ 259 w 714"/>
              <a:gd name="T39" fmla="*/ 1856 h 2072"/>
              <a:gd name="T40" fmla="*/ 260 w 714"/>
              <a:gd name="T41" fmla="*/ 1993 h 2072"/>
              <a:gd name="T42" fmla="*/ 198 w 714"/>
              <a:gd name="T43" fmla="*/ 2044 h 2072"/>
              <a:gd name="T44" fmla="*/ 194 w 714"/>
              <a:gd name="T45" fmla="*/ 2052 h 2072"/>
              <a:gd name="T46" fmla="*/ 217 w 714"/>
              <a:gd name="T47" fmla="*/ 2060 h 2072"/>
              <a:gd name="T48" fmla="*/ 352 w 714"/>
              <a:gd name="T49" fmla="*/ 2072 h 2072"/>
              <a:gd name="T50" fmla="*/ 439 w 714"/>
              <a:gd name="T51" fmla="*/ 2055 h 2072"/>
              <a:gd name="T52" fmla="*/ 474 w 714"/>
              <a:gd name="T53" fmla="*/ 2041 h 2072"/>
              <a:gd name="T54" fmla="*/ 471 w 714"/>
              <a:gd name="T55" fmla="*/ 2030 h 2072"/>
              <a:gd name="T56" fmla="*/ 455 w 714"/>
              <a:gd name="T57" fmla="*/ 1298 h 2072"/>
              <a:gd name="T58" fmla="*/ 527 w 714"/>
              <a:gd name="T59" fmla="*/ 1546 h 2072"/>
              <a:gd name="T60" fmla="*/ 548 w 714"/>
              <a:gd name="T61" fmla="*/ 1699 h 2072"/>
              <a:gd name="T62" fmla="*/ 557 w 714"/>
              <a:gd name="T63" fmla="*/ 1895 h 2072"/>
              <a:gd name="T64" fmla="*/ 534 w 714"/>
              <a:gd name="T65" fmla="*/ 2007 h 2072"/>
              <a:gd name="T66" fmla="*/ 533 w 714"/>
              <a:gd name="T67" fmla="*/ 2023 h 2072"/>
              <a:gd name="T68" fmla="*/ 605 w 714"/>
              <a:gd name="T69" fmla="*/ 2025 h 2072"/>
              <a:gd name="T70" fmla="*/ 681 w 714"/>
              <a:gd name="T71" fmla="*/ 2015 h 2072"/>
              <a:gd name="T72" fmla="*/ 689 w 714"/>
              <a:gd name="T73" fmla="*/ 2004 h 2072"/>
              <a:gd name="T74" fmla="*/ 691 w 714"/>
              <a:gd name="T75" fmla="*/ 1929 h 2072"/>
              <a:gd name="T76" fmla="*/ 707 w 714"/>
              <a:gd name="T77" fmla="*/ 1887 h 2072"/>
              <a:gd name="T78" fmla="*/ 714 w 714"/>
              <a:gd name="T79" fmla="*/ 1729 h 2072"/>
              <a:gd name="T80" fmla="*/ 660 w 714"/>
              <a:gd name="T81" fmla="*/ 1063 h 2072"/>
              <a:gd name="T82" fmla="*/ 682 w 714"/>
              <a:gd name="T83" fmla="*/ 1036 h 2072"/>
              <a:gd name="T84" fmla="*/ 699 w 714"/>
              <a:gd name="T85" fmla="*/ 989 h 2072"/>
              <a:gd name="T86" fmla="*/ 710 w 714"/>
              <a:gd name="T87" fmla="*/ 868 h 2072"/>
              <a:gd name="T88" fmla="*/ 685 w 714"/>
              <a:gd name="T89" fmla="*/ 734 h 2072"/>
              <a:gd name="T90" fmla="*/ 654 w 714"/>
              <a:gd name="T91" fmla="*/ 481 h 2072"/>
              <a:gd name="T92" fmla="*/ 617 w 714"/>
              <a:gd name="T93" fmla="*/ 331 h 2072"/>
              <a:gd name="T94" fmla="*/ 484 w 714"/>
              <a:gd name="T95" fmla="*/ 249 h 2072"/>
              <a:gd name="T96" fmla="*/ 409 w 714"/>
              <a:gd name="T97" fmla="*/ 207 h 2072"/>
              <a:gd name="T98" fmla="*/ 430 w 714"/>
              <a:gd name="T99" fmla="*/ 170 h 2072"/>
              <a:gd name="T100" fmla="*/ 420 w 714"/>
              <a:gd name="T101" fmla="*/ 55 h 2072"/>
              <a:gd name="T102" fmla="*/ 412 w 714"/>
              <a:gd name="T103" fmla="*/ 29 h 2072"/>
              <a:gd name="T104" fmla="*/ 381 w 714"/>
              <a:gd name="T105" fmla="*/ 7 h 2072"/>
              <a:gd name="T106" fmla="*/ 352 w 714"/>
              <a:gd name="T107" fmla="*/ 0 h 2072"/>
              <a:gd name="T108" fmla="*/ 293 w 714"/>
              <a:gd name="T109" fmla="*/ 4 h 2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14" h="2072">
                <a:moveTo>
                  <a:pt x="293" y="4"/>
                </a:moveTo>
                <a:lnTo>
                  <a:pt x="293" y="4"/>
                </a:lnTo>
                <a:lnTo>
                  <a:pt x="286" y="9"/>
                </a:lnTo>
                <a:lnTo>
                  <a:pt x="270" y="22"/>
                </a:lnTo>
                <a:lnTo>
                  <a:pt x="251" y="36"/>
                </a:lnTo>
                <a:lnTo>
                  <a:pt x="242" y="45"/>
                </a:lnTo>
                <a:lnTo>
                  <a:pt x="235" y="53"/>
                </a:lnTo>
                <a:lnTo>
                  <a:pt x="235" y="53"/>
                </a:lnTo>
                <a:lnTo>
                  <a:pt x="232" y="58"/>
                </a:lnTo>
                <a:lnTo>
                  <a:pt x="231" y="63"/>
                </a:lnTo>
                <a:lnTo>
                  <a:pt x="228" y="74"/>
                </a:lnTo>
                <a:lnTo>
                  <a:pt x="228" y="88"/>
                </a:lnTo>
                <a:lnTo>
                  <a:pt x="230" y="100"/>
                </a:lnTo>
                <a:lnTo>
                  <a:pt x="232" y="122"/>
                </a:lnTo>
                <a:lnTo>
                  <a:pt x="235" y="132"/>
                </a:lnTo>
                <a:lnTo>
                  <a:pt x="235" y="132"/>
                </a:lnTo>
                <a:lnTo>
                  <a:pt x="235" y="144"/>
                </a:lnTo>
                <a:lnTo>
                  <a:pt x="233" y="155"/>
                </a:lnTo>
                <a:lnTo>
                  <a:pt x="235" y="166"/>
                </a:lnTo>
                <a:lnTo>
                  <a:pt x="235" y="166"/>
                </a:lnTo>
                <a:lnTo>
                  <a:pt x="237" y="178"/>
                </a:lnTo>
                <a:lnTo>
                  <a:pt x="239" y="193"/>
                </a:lnTo>
                <a:lnTo>
                  <a:pt x="244" y="210"/>
                </a:lnTo>
                <a:lnTo>
                  <a:pt x="254" y="245"/>
                </a:lnTo>
                <a:lnTo>
                  <a:pt x="254" y="245"/>
                </a:lnTo>
                <a:lnTo>
                  <a:pt x="238" y="249"/>
                </a:lnTo>
                <a:lnTo>
                  <a:pt x="203" y="260"/>
                </a:lnTo>
                <a:lnTo>
                  <a:pt x="183" y="269"/>
                </a:lnTo>
                <a:lnTo>
                  <a:pt x="164" y="279"/>
                </a:lnTo>
                <a:lnTo>
                  <a:pt x="148" y="289"/>
                </a:lnTo>
                <a:lnTo>
                  <a:pt x="142" y="294"/>
                </a:lnTo>
                <a:lnTo>
                  <a:pt x="137" y="298"/>
                </a:lnTo>
                <a:lnTo>
                  <a:pt x="137" y="298"/>
                </a:lnTo>
                <a:lnTo>
                  <a:pt x="128" y="311"/>
                </a:lnTo>
                <a:lnTo>
                  <a:pt x="118" y="325"/>
                </a:lnTo>
                <a:lnTo>
                  <a:pt x="100" y="358"/>
                </a:lnTo>
                <a:lnTo>
                  <a:pt x="78" y="396"/>
                </a:lnTo>
                <a:lnTo>
                  <a:pt x="10" y="597"/>
                </a:lnTo>
                <a:lnTo>
                  <a:pt x="0" y="627"/>
                </a:lnTo>
                <a:lnTo>
                  <a:pt x="19" y="690"/>
                </a:lnTo>
                <a:lnTo>
                  <a:pt x="19" y="690"/>
                </a:lnTo>
                <a:lnTo>
                  <a:pt x="23" y="695"/>
                </a:lnTo>
                <a:lnTo>
                  <a:pt x="34" y="706"/>
                </a:lnTo>
                <a:lnTo>
                  <a:pt x="41" y="712"/>
                </a:lnTo>
                <a:lnTo>
                  <a:pt x="49" y="717"/>
                </a:lnTo>
                <a:lnTo>
                  <a:pt x="56" y="722"/>
                </a:lnTo>
                <a:lnTo>
                  <a:pt x="63" y="725"/>
                </a:lnTo>
                <a:lnTo>
                  <a:pt x="63" y="725"/>
                </a:lnTo>
                <a:lnTo>
                  <a:pt x="76" y="728"/>
                </a:lnTo>
                <a:lnTo>
                  <a:pt x="95" y="737"/>
                </a:lnTo>
                <a:lnTo>
                  <a:pt x="144" y="760"/>
                </a:lnTo>
                <a:lnTo>
                  <a:pt x="210" y="793"/>
                </a:lnTo>
                <a:lnTo>
                  <a:pt x="225" y="837"/>
                </a:lnTo>
                <a:lnTo>
                  <a:pt x="225" y="837"/>
                </a:lnTo>
                <a:lnTo>
                  <a:pt x="225" y="864"/>
                </a:lnTo>
                <a:lnTo>
                  <a:pt x="226" y="922"/>
                </a:lnTo>
                <a:lnTo>
                  <a:pt x="230" y="983"/>
                </a:lnTo>
                <a:lnTo>
                  <a:pt x="232" y="1004"/>
                </a:lnTo>
                <a:lnTo>
                  <a:pt x="233" y="1010"/>
                </a:lnTo>
                <a:lnTo>
                  <a:pt x="235" y="1014"/>
                </a:lnTo>
                <a:lnTo>
                  <a:pt x="235" y="1014"/>
                </a:lnTo>
                <a:lnTo>
                  <a:pt x="237" y="1017"/>
                </a:lnTo>
                <a:lnTo>
                  <a:pt x="239" y="1022"/>
                </a:lnTo>
                <a:lnTo>
                  <a:pt x="243" y="1032"/>
                </a:lnTo>
                <a:lnTo>
                  <a:pt x="244" y="1043"/>
                </a:lnTo>
                <a:lnTo>
                  <a:pt x="244" y="1219"/>
                </a:lnTo>
                <a:lnTo>
                  <a:pt x="244" y="1219"/>
                </a:lnTo>
                <a:lnTo>
                  <a:pt x="254" y="1255"/>
                </a:lnTo>
                <a:lnTo>
                  <a:pt x="260" y="1281"/>
                </a:lnTo>
                <a:lnTo>
                  <a:pt x="264" y="1298"/>
                </a:lnTo>
                <a:lnTo>
                  <a:pt x="264" y="1298"/>
                </a:lnTo>
                <a:lnTo>
                  <a:pt x="264" y="1339"/>
                </a:lnTo>
                <a:lnTo>
                  <a:pt x="262" y="1419"/>
                </a:lnTo>
                <a:lnTo>
                  <a:pt x="259" y="1533"/>
                </a:lnTo>
                <a:lnTo>
                  <a:pt x="259" y="1533"/>
                </a:lnTo>
                <a:lnTo>
                  <a:pt x="262" y="1641"/>
                </a:lnTo>
                <a:lnTo>
                  <a:pt x="264" y="1719"/>
                </a:lnTo>
                <a:lnTo>
                  <a:pt x="264" y="1763"/>
                </a:lnTo>
                <a:lnTo>
                  <a:pt x="264" y="1763"/>
                </a:lnTo>
                <a:lnTo>
                  <a:pt x="259" y="1856"/>
                </a:lnTo>
                <a:lnTo>
                  <a:pt x="254" y="1935"/>
                </a:lnTo>
                <a:lnTo>
                  <a:pt x="273" y="1985"/>
                </a:lnTo>
                <a:lnTo>
                  <a:pt x="273" y="1985"/>
                </a:lnTo>
                <a:lnTo>
                  <a:pt x="260" y="1993"/>
                </a:lnTo>
                <a:lnTo>
                  <a:pt x="235" y="2012"/>
                </a:lnTo>
                <a:lnTo>
                  <a:pt x="220" y="2024"/>
                </a:lnTo>
                <a:lnTo>
                  <a:pt x="208" y="2034"/>
                </a:lnTo>
                <a:lnTo>
                  <a:pt x="198" y="2044"/>
                </a:lnTo>
                <a:lnTo>
                  <a:pt x="195" y="2047"/>
                </a:lnTo>
                <a:lnTo>
                  <a:pt x="194" y="2051"/>
                </a:lnTo>
                <a:lnTo>
                  <a:pt x="194" y="2051"/>
                </a:lnTo>
                <a:lnTo>
                  <a:pt x="194" y="2052"/>
                </a:lnTo>
                <a:lnTo>
                  <a:pt x="195" y="2053"/>
                </a:lnTo>
                <a:lnTo>
                  <a:pt x="199" y="2056"/>
                </a:lnTo>
                <a:lnTo>
                  <a:pt x="208" y="2058"/>
                </a:lnTo>
                <a:lnTo>
                  <a:pt x="217" y="2060"/>
                </a:lnTo>
                <a:lnTo>
                  <a:pt x="242" y="2063"/>
                </a:lnTo>
                <a:lnTo>
                  <a:pt x="271" y="2067"/>
                </a:lnTo>
                <a:lnTo>
                  <a:pt x="326" y="2071"/>
                </a:lnTo>
                <a:lnTo>
                  <a:pt x="352" y="2072"/>
                </a:lnTo>
                <a:lnTo>
                  <a:pt x="352" y="2072"/>
                </a:lnTo>
                <a:lnTo>
                  <a:pt x="373" y="2068"/>
                </a:lnTo>
                <a:lnTo>
                  <a:pt x="417" y="2060"/>
                </a:lnTo>
                <a:lnTo>
                  <a:pt x="439" y="2055"/>
                </a:lnTo>
                <a:lnTo>
                  <a:pt x="458" y="2049"/>
                </a:lnTo>
                <a:lnTo>
                  <a:pt x="472" y="2045"/>
                </a:lnTo>
                <a:lnTo>
                  <a:pt x="474" y="2042"/>
                </a:lnTo>
                <a:lnTo>
                  <a:pt x="474" y="2041"/>
                </a:lnTo>
                <a:lnTo>
                  <a:pt x="474" y="2041"/>
                </a:lnTo>
                <a:lnTo>
                  <a:pt x="474" y="2041"/>
                </a:lnTo>
                <a:lnTo>
                  <a:pt x="472" y="2036"/>
                </a:lnTo>
                <a:lnTo>
                  <a:pt x="471" y="2030"/>
                </a:lnTo>
                <a:lnTo>
                  <a:pt x="468" y="2014"/>
                </a:lnTo>
                <a:lnTo>
                  <a:pt x="469" y="2000"/>
                </a:lnTo>
                <a:lnTo>
                  <a:pt x="469" y="1993"/>
                </a:lnTo>
                <a:lnTo>
                  <a:pt x="455" y="1298"/>
                </a:lnTo>
                <a:lnTo>
                  <a:pt x="455" y="1121"/>
                </a:lnTo>
                <a:lnTo>
                  <a:pt x="523" y="1528"/>
                </a:lnTo>
                <a:lnTo>
                  <a:pt x="523" y="1528"/>
                </a:lnTo>
                <a:lnTo>
                  <a:pt x="527" y="1546"/>
                </a:lnTo>
                <a:lnTo>
                  <a:pt x="535" y="1592"/>
                </a:lnTo>
                <a:lnTo>
                  <a:pt x="543" y="1648"/>
                </a:lnTo>
                <a:lnTo>
                  <a:pt x="546" y="1676"/>
                </a:lnTo>
                <a:lnTo>
                  <a:pt x="548" y="1699"/>
                </a:lnTo>
                <a:lnTo>
                  <a:pt x="548" y="1699"/>
                </a:lnTo>
                <a:lnTo>
                  <a:pt x="550" y="1755"/>
                </a:lnTo>
                <a:lnTo>
                  <a:pt x="553" y="1820"/>
                </a:lnTo>
                <a:lnTo>
                  <a:pt x="557" y="1895"/>
                </a:lnTo>
                <a:lnTo>
                  <a:pt x="557" y="1935"/>
                </a:lnTo>
                <a:lnTo>
                  <a:pt x="557" y="1935"/>
                </a:lnTo>
                <a:lnTo>
                  <a:pt x="543" y="1976"/>
                </a:lnTo>
                <a:lnTo>
                  <a:pt x="534" y="2007"/>
                </a:lnTo>
                <a:lnTo>
                  <a:pt x="532" y="2018"/>
                </a:lnTo>
                <a:lnTo>
                  <a:pt x="532" y="2022"/>
                </a:lnTo>
                <a:lnTo>
                  <a:pt x="533" y="2023"/>
                </a:lnTo>
                <a:lnTo>
                  <a:pt x="533" y="2023"/>
                </a:lnTo>
                <a:lnTo>
                  <a:pt x="540" y="2024"/>
                </a:lnTo>
                <a:lnTo>
                  <a:pt x="557" y="2025"/>
                </a:lnTo>
                <a:lnTo>
                  <a:pt x="579" y="2025"/>
                </a:lnTo>
                <a:lnTo>
                  <a:pt x="605" y="2025"/>
                </a:lnTo>
                <a:lnTo>
                  <a:pt x="632" y="2024"/>
                </a:lnTo>
                <a:lnTo>
                  <a:pt x="655" y="2022"/>
                </a:lnTo>
                <a:lnTo>
                  <a:pt x="674" y="2018"/>
                </a:lnTo>
                <a:lnTo>
                  <a:pt x="681" y="2015"/>
                </a:lnTo>
                <a:lnTo>
                  <a:pt x="685" y="2013"/>
                </a:lnTo>
                <a:lnTo>
                  <a:pt x="685" y="2013"/>
                </a:lnTo>
                <a:lnTo>
                  <a:pt x="687" y="2009"/>
                </a:lnTo>
                <a:lnTo>
                  <a:pt x="689" y="2004"/>
                </a:lnTo>
                <a:lnTo>
                  <a:pt x="692" y="1991"/>
                </a:lnTo>
                <a:lnTo>
                  <a:pt x="693" y="1975"/>
                </a:lnTo>
                <a:lnTo>
                  <a:pt x="693" y="1958"/>
                </a:lnTo>
                <a:lnTo>
                  <a:pt x="691" y="1929"/>
                </a:lnTo>
                <a:lnTo>
                  <a:pt x="689" y="1915"/>
                </a:lnTo>
                <a:lnTo>
                  <a:pt x="689" y="1915"/>
                </a:lnTo>
                <a:lnTo>
                  <a:pt x="699" y="1899"/>
                </a:lnTo>
                <a:lnTo>
                  <a:pt x="707" y="1887"/>
                </a:lnTo>
                <a:lnTo>
                  <a:pt x="708" y="1881"/>
                </a:lnTo>
                <a:lnTo>
                  <a:pt x="709" y="1876"/>
                </a:lnTo>
                <a:lnTo>
                  <a:pt x="709" y="1876"/>
                </a:lnTo>
                <a:lnTo>
                  <a:pt x="714" y="1729"/>
                </a:lnTo>
                <a:lnTo>
                  <a:pt x="670" y="1317"/>
                </a:lnTo>
                <a:lnTo>
                  <a:pt x="655" y="1141"/>
                </a:lnTo>
                <a:lnTo>
                  <a:pt x="660" y="1063"/>
                </a:lnTo>
                <a:lnTo>
                  <a:pt x="660" y="1063"/>
                </a:lnTo>
                <a:lnTo>
                  <a:pt x="665" y="1059"/>
                </a:lnTo>
                <a:lnTo>
                  <a:pt x="670" y="1053"/>
                </a:lnTo>
                <a:lnTo>
                  <a:pt x="676" y="1045"/>
                </a:lnTo>
                <a:lnTo>
                  <a:pt x="682" y="1036"/>
                </a:lnTo>
                <a:lnTo>
                  <a:pt x="689" y="1022"/>
                </a:lnTo>
                <a:lnTo>
                  <a:pt x="694" y="1008"/>
                </a:lnTo>
                <a:lnTo>
                  <a:pt x="699" y="989"/>
                </a:lnTo>
                <a:lnTo>
                  <a:pt x="699" y="989"/>
                </a:lnTo>
                <a:lnTo>
                  <a:pt x="703" y="968"/>
                </a:lnTo>
                <a:lnTo>
                  <a:pt x="705" y="948"/>
                </a:lnTo>
                <a:lnTo>
                  <a:pt x="709" y="903"/>
                </a:lnTo>
                <a:lnTo>
                  <a:pt x="710" y="868"/>
                </a:lnTo>
                <a:lnTo>
                  <a:pt x="710" y="856"/>
                </a:lnTo>
                <a:lnTo>
                  <a:pt x="709" y="847"/>
                </a:lnTo>
                <a:lnTo>
                  <a:pt x="709" y="847"/>
                </a:lnTo>
                <a:lnTo>
                  <a:pt x="685" y="734"/>
                </a:lnTo>
                <a:lnTo>
                  <a:pt x="675" y="646"/>
                </a:lnTo>
                <a:lnTo>
                  <a:pt x="685" y="617"/>
                </a:lnTo>
                <a:lnTo>
                  <a:pt x="685" y="617"/>
                </a:lnTo>
                <a:lnTo>
                  <a:pt x="654" y="481"/>
                </a:lnTo>
                <a:lnTo>
                  <a:pt x="632" y="384"/>
                </a:lnTo>
                <a:lnTo>
                  <a:pt x="621" y="338"/>
                </a:lnTo>
                <a:lnTo>
                  <a:pt x="621" y="338"/>
                </a:lnTo>
                <a:lnTo>
                  <a:pt x="617" y="331"/>
                </a:lnTo>
                <a:lnTo>
                  <a:pt x="610" y="322"/>
                </a:lnTo>
                <a:lnTo>
                  <a:pt x="588" y="295"/>
                </a:lnTo>
                <a:lnTo>
                  <a:pt x="557" y="259"/>
                </a:lnTo>
                <a:lnTo>
                  <a:pt x="484" y="249"/>
                </a:lnTo>
                <a:lnTo>
                  <a:pt x="430" y="235"/>
                </a:lnTo>
                <a:lnTo>
                  <a:pt x="406" y="210"/>
                </a:lnTo>
                <a:lnTo>
                  <a:pt x="406" y="210"/>
                </a:lnTo>
                <a:lnTo>
                  <a:pt x="409" y="207"/>
                </a:lnTo>
                <a:lnTo>
                  <a:pt x="418" y="194"/>
                </a:lnTo>
                <a:lnTo>
                  <a:pt x="423" y="187"/>
                </a:lnTo>
                <a:lnTo>
                  <a:pt x="427" y="180"/>
                </a:lnTo>
                <a:lnTo>
                  <a:pt x="430" y="170"/>
                </a:lnTo>
                <a:lnTo>
                  <a:pt x="430" y="161"/>
                </a:lnTo>
                <a:lnTo>
                  <a:pt x="430" y="161"/>
                </a:lnTo>
                <a:lnTo>
                  <a:pt x="425" y="93"/>
                </a:lnTo>
                <a:lnTo>
                  <a:pt x="420" y="55"/>
                </a:lnTo>
                <a:lnTo>
                  <a:pt x="418" y="41"/>
                </a:lnTo>
                <a:lnTo>
                  <a:pt x="416" y="34"/>
                </a:lnTo>
                <a:lnTo>
                  <a:pt x="416" y="34"/>
                </a:lnTo>
                <a:lnTo>
                  <a:pt x="412" y="29"/>
                </a:lnTo>
                <a:lnTo>
                  <a:pt x="406" y="24"/>
                </a:lnTo>
                <a:lnTo>
                  <a:pt x="398" y="18"/>
                </a:lnTo>
                <a:lnTo>
                  <a:pt x="391" y="13"/>
                </a:lnTo>
                <a:lnTo>
                  <a:pt x="381" y="7"/>
                </a:lnTo>
                <a:lnTo>
                  <a:pt x="372" y="3"/>
                </a:lnTo>
                <a:lnTo>
                  <a:pt x="362" y="1"/>
                </a:lnTo>
                <a:lnTo>
                  <a:pt x="352" y="0"/>
                </a:lnTo>
                <a:lnTo>
                  <a:pt x="352" y="0"/>
                </a:lnTo>
                <a:lnTo>
                  <a:pt x="332" y="1"/>
                </a:lnTo>
                <a:lnTo>
                  <a:pt x="314" y="2"/>
                </a:lnTo>
                <a:lnTo>
                  <a:pt x="293" y="4"/>
                </a:lnTo>
                <a:lnTo>
                  <a:pt x="293" y="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pptx531_立っている男性のシルエット2</dc:title>
  <dc:subject>pptx531_立っている男性のシルエット2</dc:subject>
  <dc:creator>http://www.digipot.net</dc:creator>
  <cp:lastModifiedBy/>
  <cp:revision>1</cp:revision>
  <dcterms:created xsi:type="dcterms:W3CDTF">2014-01-30T05:12:09Z</dcterms:created>
  <dcterms:modified xsi:type="dcterms:W3CDTF">2017-03-14T05:47:00Z</dcterms:modified>
  <cp:category/>
  <cp:version>1</cp:version>
</cp:coreProperties>
</file>