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287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060"/>
    <a:srgbClr val="9DC3E6"/>
    <a:srgbClr val="DEEBF7"/>
    <a:srgbClr val="CCECFF"/>
    <a:srgbClr val="FFCC99"/>
    <a:srgbClr val="FF9966"/>
    <a:srgbClr val="FFCCCC"/>
    <a:srgbClr val="FF6699"/>
    <a:srgbClr val="FF339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 varScale="1">
        <p:scale>
          <a:sx n="80" d="100"/>
          <a:sy n="80" d="100"/>
        </p:scale>
        <p:origin x="498" y="7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/>
              <a:t>Copyright©2017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69"/>
          <p:cNvSpPr>
            <a:spLocks/>
          </p:cNvSpPr>
          <p:nvPr/>
        </p:nvSpPr>
        <p:spPr bwMode="auto">
          <a:xfrm>
            <a:off x="4714231" y="2734485"/>
            <a:ext cx="464532" cy="1637905"/>
          </a:xfrm>
          <a:custGeom>
            <a:avLst/>
            <a:gdLst>
              <a:gd name="T0" fmla="*/ 79 w 539"/>
              <a:gd name="T1" fmla="*/ 1187 h 1903"/>
              <a:gd name="T2" fmla="*/ 99 w 539"/>
              <a:gd name="T3" fmla="*/ 1321 h 1903"/>
              <a:gd name="T4" fmla="*/ 107 w 539"/>
              <a:gd name="T5" fmla="*/ 1573 h 1903"/>
              <a:gd name="T6" fmla="*/ 98 w 539"/>
              <a:gd name="T7" fmla="*/ 1739 h 1903"/>
              <a:gd name="T8" fmla="*/ 114 w 539"/>
              <a:gd name="T9" fmla="*/ 1774 h 1903"/>
              <a:gd name="T10" fmla="*/ 131 w 539"/>
              <a:gd name="T11" fmla="*/ 1803 h 1903"/>
              <a:gd name="T12" fmla="*/ 76 w 539"/>
              <a:gd name="T13" fmla="*/ 1841 h 1903"/>
              <a:gd name="T14" fmla="*/ 56 w 539"/>
              <a:gd name="T15" fmla="*/ 1848 h 1903"/>
              <a:gd name="T16" fmla="*/ 60 w 539"/>
              <a:gd name="T17" fmla="*/ 1882 h 1903"/>
              <a:gd name="T18" fmla="*/ 126 w 539"/>
              <a:gd name="T19" fmla="*/ 1896 h 1903"/>
              <a:gd name="T20" fmla="*/ 241 w 539"/>
              <a:gd name="T21" fmla="*/ 1903 h 1903"/>
              <a:gd name="T22" fmla="*/ 277 w 539"/>
              <a:gd name="T23" fmla="*/ 1899 h 1903"/>
              <a:gd name="T24" fmla="*/ 277 w 539"/>
              <a:gd name="T25" fmla="*/ 1850 h 1903"/>
              <a:gd name="T26" fmla="*/ 263 w 539"/>
              <a:gd name="T27" fmla="*/ 1746 h 1903"/>
              <a:gd name="T28" fmla="*/ 254 w 539"/>
              <a:gd name="T29" fmla="*/ 1717 h 1903"/>
              <a:gd name="T30" fmla="*/ 266 w 539"/>
              <a:gd name="T31" fmla="*/ 1660 h 1903"/>
              <a:gd name="T32" fmla="*/ 269 w 539"/>
              <a:gd name="T33" fmla="*/ 1451 h 1903"/>
              <a:gd name="T34" fmla="*/ 272 w 539"/>
              <a:gd name="T35" fmla="*/ 1339 h 1903"/>
              <a:gd name="T36" fmla="*/ 368 w 539"/>
              <a:gd name="T37" fmla="*/ 1382 h 1903"/>
              <a:gd name="T38" fmla="*/ 384 w 539"/>
              <a:gd name="T39" fmla="*/ 1743 h 1903"/>
              <a:gd name="T40" fmla="*/ 380 w 539"/>
              <a:gd name="T41" fmla="*/ 1815 h 1903"/>
              <a:gd name="T42" fmla="*/ 371 w 539"/>
              <a:gd name="T43" fmla="*/ 1832 h 1903"/>
              <a:gd name="T44" fmla="*/ 388 w 539"/>
              <a:gd name="T45" fmla="*/ 1873 h 1903"/>
              <a:gd name="T46" fmla="*/ 422 w 539"/>
              <a:gd name="T47" fmla="*/ 1895 h 1903"/>
              <a:gd name="T48" fmla="*/ 469 w 539"/>
              <a:gd name="T49" fmla="*/ 1897 h 1903"/>
              <a:gd name="T50" fmla="*/ 505 w 539"/>
              <a:gd name="T51" fmla="*/ 1895 h 1903"/>
              <a:gd name="T52" fmla="*/ 501 w 539"/>
              <a:gd name="T53" fmla="*/ 1828 h 1903"/>
              <a:gd name="T54" fmla="*/ 530 w 539"/>
              <a:gd name="T55" fmla="*/ 1764 h 1903"/>
              <a:gd name="T56" fmla="*/ 532 w 539"/>
              <a:gd name="T57" fmla="*/ 1738 h 1903"/>
              <a:gd name="T58" fmla="*/ 496 w 539"/>
              <a:gd name="T59" fmla="*/ 1685 h 1903"/>
              <a:gd name="T60" fmla="*/ 532 w 539"/>
              <a:gd name="T61" fmla="*/ 1524 h 1903"/>
              <a:gd name="T62" fmla="*/ 537 w 539"/>
              <a:gd name="T63" fmla="*/ 1439 h 1903"/>
              <a:gd name="T64" fmla="*/ 487 w 539"/>
              <a:gd name="T65" fmla="*/ 1314 h 1903"/>
              <a:gd name="T66" fmla="*/ 519 w 539"/>
              <a:gd name="T67" fmla="*/ 719 h 1903"/>
              <a:gd name="T68" fmla="*/ 503 w 539"/>
              <a:gd name="T69" fmla="*/ 379 h 1903"/>
              <a:gd name="T70" fmla="*/ 473 w 539"/>
              <a:gd name="T71" fmla="*/ 330 h 1903"/>
              <a:gd name="T72" fmla="*/ 409 w 539"/>
              <a:gd name="T73" fmla="*/ 297 h 1903"/>
              <a:gd name="T74" fmla="*/ 308 w 539"/>
              <a:gd name="T75" fmla="*/ 219 h 1903"/>
              <a:gd name="T76" fmla="*/ 337 w 539"/>
              <a:gd name="T77" fmla="*/ 184 h 1903"/>
              <a:gd name="T78" fmla="*/ 344 w 539"/>
              <a:gd name="T79" fmla="*/ 138 h 1903"/>
              <a:gd name="T80" fmla="*/ 335 w 539"/>
              <a:gd name="T81" fmla="*/ 134 h 1903"/>
              <a:gd name="T82" fmla="*/ 337 w 539"/>
              <a:gd name="T83" fmla="*/ 52 h 1903"/>
              <a:gd name="T84" fmla="*/ 288 w 539"/>
              <a:gd name="T85" fmla="*/ 19 h 1903"/>
              <a:gd name="T86" fmla="*/ 232 w 539"/>
              <a:gd name="T87" fmla="*/ 0 h 1903"/>
              <a:gd name="T88" fmla="*/ 154 w 539"/>
              <a:gd name="T89" fmla="*/ 34 h 1903"/>
              <a:gd name="T90" fmla="*/ 133 w 539"/>
              <a:gd name="T91" fmla="*/ 74 h 1903"/>
              <a:gd name="T92" fmla="*/ 142 w 539"/>
              <a:gd name="T93" fmla="*/ 135 h 1903"/>
              <a:gd name="T94" fmla="*/ 135 w 539"/>
              <a:gd name="T95" fmla="*/ 148 h 1903"/>
              <a:gd name="T96" fmla="*/ 140 w 539"/>
              <a:gd name="T97" fmla="*/ 175 h 1903"/>
              <a:gd name="T98" fmla="*/ 173 w 539"/>
              <a:gd name="T99" fmla="*/ 204 h 1903"/>
              <a:gd name="T100" fmla="*/ 138 w 539"/>
              <a:gd name="T101" fmla="*/ 322 h 1903"/>
              <a:gd name="T102" fmla="*/ 48 w 539"/>
              <a:gd name="T103" fmla="*/ 367 h 1903"/>
              <a:gd name="T104" fmla="*/ 10 w 539"/>
              <a:gd name="T105" fmla="*/ 514 h 1903"/>
              <a:gd name="T106" fmla="*/ 0 w 539"/>
              <a:gd name="T107" fmla="*/ 549 h 1903"/>
              <a:gd name="T108" fmla="*/ 14 w 539"/>
              <a:gd name="T109" fmla="*/ 651 h 1903"/>
              <a:gd name="T110" fmla="*/ 19 w 539"/>
              <a:gd name="T111" fmla="*/ 691 h 1903"/>
              <a:gd name="T112" fmla="*/ 71 w 539"/>
              <a:gd name="T113" fmla="*/ 700 h 1903"/>
              <a:gd name="T114" fmla="*/ 108 w 539"/>
              <a:gd name="T115" fmla="*/ 749 h 1903"/>
              <a:gd name="T116" fmla="*/ 94 w 539"/>
              <a:gd name="T117" fmla="*/ 764 h 1903"/>
              <a:gd name="T118" fmla="*/ 94 w 539"/>
              <a:gd name="T119" fmla="*/ 809 h 1903"/>
              <a:gd name="T120" fmla="*/ 80 w 539"/>
              <a:gd name="T121" fmla="*/ 871 h 1903"/>
              <a:gd name="T122" fmla="*/ 62 w 539"/>
              <a:gd name="T123" fmla="*/ 902 h 1903"/>
              <a:gd name="T124" fmla="*/ 89 w 539"/>
              <a:gd name="T125" fmla="*/ 929 h 19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539" h="1903">
                <a:moveTo>
                  <a:pt x="89" y="929"/>
                </a:moveTo>
                <a:lnTo>
                  <a:pt x="89" y="929"/>
                </a:lnTo>
                <a:lnTo>
                  <a:pt x="76" y="1126"/>
                </a:lnTo>
                <a:lnTo>
                  <a:pt x="76" y="1126"/>
                </a:lnTo>
                <a:lnTo>
                  <a:pt x="76" y="1149"/>
                </a:lnTo>
                <a:lnTo>
                  <a:pt x="79" y="1187"/>
                </a:lnTo>
                <a:lnTo>
                  <a:pt x="81" y="1226"/>
                </a:lnTo>
                <a:lnTo>
                  <a:pt x="85" y="1256"/>
                </a:lnTo>
                <a:lnTo>
                  <a:pt x="85" y="1256"/>
                </a:lnTo>
                <a:lnTo>
                  <a:pt x="87" y="1268"/>
                </a:lnTo>
                <a:lnTo>
                  <a:pt x="90" y="1285"/>
                </a:lnTo>
                <a:lnTo>
                  <a:pt x="99" y="1321"/>
                </a:lnTo>
                <a:lnTo>
                  <a:pt x="112" y="1367"/>
                </a:lnTo>
                <a:lnTo>
                  <a:pt x="112" y="1367"/>
                </a:lnTo>
                <a:lnTo>
                  <a:pt x="112" y="1467"/>
                </a:lnTo>
                <a:lnTo>
                  <a:pt x="109" y="1537"/>
                </a:lnTo>
                <a:lnTo>
                  <a:pt x="108" y="1562"/>
                </a:lnTo>
                <a:lnTo>
                  <a:pt x="107" y="1573"/>
                </a:lnTo>
                <a:lnTo>
                  <a:pt x="107" y="1573"/>
                </a:lnTo>
                <a:lnTo>
                  <a:pt x="105" y="1582"/>
                </a:lnTo>
                <a:lnTo>
                  <a:pt x="104" y="1602"/>
                </a:lnTo>
                <a:lnTo>
                  <a:pt x="100" y="1659"/>
                </a:lnTo>
                <a:lnTo>
                  <a:pt x="98" y="1717"/>
                </a:lnTo>
                <a:lnTo>
                  <a:pt x="98" y="1739"/>
                </a:lnTo>
                <a:lnTo>
                  <a:pt x="98" y="1752"/>
                </a:lnTo>
                <a:lnTo>
                  <a:pt x="98" y="1752"/>
                </a:lnTo>
                <a:lnTo>
                  <a:pt x="100" y="1758"/>
                </a:lnTo>
                <a:lnTo>
                  <a:pt x="104" y="1764"/>
                </a:lnTo>
                <a:lnTo>
                  <a:pt x="108" y="1769"/>
                </a:lnTo>
                <a:lnTo>
                  <a:pt x="114" y="1774"/>
                </a:lnTo>
                <a:lnTo>
                  <a:pt x="124" y="1782"/>
                </a:lnTo>
                <a:lnTo>
                  <a:pt x="128" y="1785"/>
                </a:lnTo>
                <a:lnTo>
                  <a:pt x="130" y="1787"/>
                </a:lnTo>
                <a:lnTo>
                  <a:pt x="130" y="1787"/>
                </a:lnTo>
                <a:lnTo>
                  <a:pt x="131" y="1797"/>
                </a:lnTo>
                <a:lnTo>
                  <a:pt x="131" y="1803"/>
                </a:lnTo>
                <a:lnTo>
                  <a:pt x="130" y="1805"/>
                </a:lnTo>
                <a:lnTo>
                  <a:pt x="130" y="1805"/>
                </a:lnTo>
                <a:lnTo>
                  <a:pt x="104" y="1824"/>
                </a:lnTo>
                <a:lnTo>
                  <a:pt x="86" y="1836"/>
                </a:lnTo>
                <a:lnTo>
                  <a:pt x="79" y="1840"/>
                </a:lnTo>
                <a:lnTo>
                  <a:pt x="76" y="1841"/>
                </a:lnTo>
                <a:lnTo>
                  <a:pt x="76" y="1841"/>
                </a:lnTo>
                <a:lnTo>
                  <a:pt x="74" y="1840"/>
                </a:lnTo>
                <a:lnTo>
                  <a:pt x="69" y="1840"/>
                </a:lnTo>
                <a:lnTo>
                  <a:pt x="65" y="1841"/>
                </a:lnTo>
                <a:lnTo>
                  <a:pt x="60" y="1843"/>
                </a:lnTo>
                <a:lnTo>
                  <a:pt x="56" y="1848"/>
                </a:lnTo>
                <a:lnTo>
                  <a:pt x="53" y="1853"/>
                </a:lnTo>
                <a:lnTo>
                  <a:pt x="52" y="1861"/>
                </a:lnTo>
                <a:lnTo>
                  <a:pt x="53" y="1872"/>
                </a:lnTo>
                <a:lnTo>
                  <a:pt x="53" y="1872"/>
                </a:lnTo>
                <a:lnTo>
                  <a:pt x="56" y="1878"/>
                </a:lnTo>
                <a:lnTo>
                  <a:pt x="60" y="1882"/>
                </a:lnTo>
                <a:lnTo>
                  <a:pt x="66" y="1887"/>
                </a:lnTo>
                <a:lnTo>
                  <a:pt x="72" y="1889"/>
                </a:lnTo>
                <a:lnTo>
                  <a:pt x="80" y="1891"/>
                </a:lnTo>
                <a:lnTo>
                  <a:pt x="89" y="1893"/>
                </a:lnTo>
                <a:lnTo>
                  <a:pt x="108" y="1896"/>
                </a:lnTo>
                <a:lnTo>
                  <a:pt x="126" y="1896"/>
                </a:lnTo>
                <a:lnTo>
                  <a:pt x="142" y="1896"/>
                </a:lnTo>
                <a:lnTo>
                  <a:pt x="156" y="1895"/>
                </a:lnTo>
                <a:lnTo>
                  <a:pt x="156" y="1895"/>
                </a:lnTo>
                <a:lnTo>
                  <a:pt x="175" y="1897"/>
                </a:lnTo>
                <a:lnTo>
                  <a:pt x="219" y="1901"/>
                </a:lnTo>
                <a:lnTo>
                  <a:pt x="241" y="1903"/>
                </a:lnTo>
                <a:lnTo>
                  <a:pt x="260" y="1903"/>
                </a:lnTo>
                <a:lnTo>
                  <a:pt x="268" y="1903"/>
                </a:lnTo>
                <a:lnTo>
                  <a:pt x="274" y="1902"/>
                </a:lnTo>
                <a:lnTo>
                  <a:pt x="276" y="1901"/>
                </a:lnTo>
                <a:lnTo>
                  <a:pt x="277" y="1900"/>
                </a:lnTo>
                <a:lnTo>
                  <a:pt x="277" y="1899"/>
                </a:lnTo>
                <a:lnTo>
                  <a:pt x="277" y="1899"/>
                </a:lnTo>
                <a:lnTo>
                  <a:pt x="276" y="1893"/>
                </a:lnTo>
                <a:lnTo>
                  <a:pt x="275" y="1886"/>
                </a:lnTo>
                <a:lnTo>
                  <a:pt x="276" y="1870"/>
                </a:lnTo>
                <a:lnTo>
                  <a:pt x="277" y="1850"/>
                </a:lnTo>
                <a:lnTo>
                  <a:pt x="277" y="1850"/>
                </a:lnTo>
                <a:lnTo>
                  <a:pt x="273" y="1819"/>
                </a:lnTo>
                <a:lnTo>
                  <a:pt x="269" y="1794"/>
                </a:lnTo>
                <a:lnTo>
                  <a:pt x="268" y="1778"/>
                </a:lnTo>
                <a:lnTo>
                  <a:pt x="268" y="1778"/>
                </a:lnTo>
                <a:lnTo>
                  <a:pt x="267" y="1765"/>
                </a:lnTo>
                <a:lnTo>
                  <a:pt x="263" y="1746"/>
                </a:lnTo>
                <a:lnTo>
                  <a:pt x="258" y="1728"/>
                </a:lnTo>
                <a:lnTo>
                  <a:pt x="256" y="1723"/>
                </a:lnTo>
                <a:lnTo>
                  <a:pt x="255" y="1720"/>
                </a:lnTo>
                <a:lnTo>
                  <a:pt x="255" y="1720"/>
                </a:lnTo>
                <a:lnTo>
                  <a:pt x="254" y="1719"/>
                </a:lnTo>
                <a:lnTo>
                  <a:pt x="254" y="1717"/>
                </a:lnTo>
                <a:lnTo>
                  <a:pt x="256" y="1710"/>
                </a:lnTo>
                <a:lnTo>
                  <a:pt x="258" y="1702"/>
                </a:lnTo>
                <a:lnTo>
                  <a:pt x="259" y="1698"/>
                </a:lnTo>
                <a:lnTo>
                  <a:pt x="259" y="1698"/>
                </a:lnTo>
                <a:lnTo>
                  <a:pt x="263" y="1674"/>
                </a:lnTo>
                <a:lnTo>
                  <a:pt x="266" y="1660"/>
                </a:lnTo>
                <a:lnTo>
                  <a:pt x="268" y="1653"/>
                </a:lnTo>
                <a:lnTo>
                  <a:pt x="268" y="1653"/>
                </a:lnTo>
                <a:lnTo>
                  <a:pt x="269" y="1643"/>
                </a:lnTo>
                <a:lnTo>
                  <a:pt x="269" y="1615"/>
                </a:lnTo>
                <a:lnTo>
                  <a:pt x="270" y="1534"/>
                </a:lnTo>
                <a:lnTo>
                  <a:pt x="269" y="1451"/>
                </a:lnTo>
                <a:lnTo>
                  <a:pt x="269" y="1423"/>
                </a:lnTo>
                <a:lnTo>
                  <a:pt x="268" y="1412"/>
                </a:lnTo>
                <a:lnTo>
                  <a:pt x="268" y="1412"/>
                </a:lnTo>
                <a:lnTo>
                  <a:pt x="268" y="1405"/>
                </a:lnTo>
                <a:lnTo>
                  <a:pt x="268" y="1388"/>
                </a:lnTo>
                <a:lnTo>
                  <a:pt x="272" y="1339"/>
                </a:lnTo>
                <a:lnTo>
                  <a:pt x="277" y="1269"/>
                </a:lnTo>
                <a:lnTo>
                  <a:pt x="295" y="1211"/>
                </a:lnTo>
                <a:lnTo>
                  <a:pt x="299" y="1184"/>
                </a:lnTo>
                <a:lnTo>
                  <a:pt x="353" y="1331"/>
                </a:lnTo>
                <a:lnTo>
                  <a:pt x="353" y="1331"/>
                </a:lnTo>
                <a:lnTo>
                  <a:pt x="368" y="1382"/>
                </a:lnTo>
                <a:lnTo>
                  <a:pt x="384" y="1439"/>
                </a:lnTo>
                <a:lnTo>
                  <a:pt x="384" y="1439"/>
                </a:lnTo>
                <a:lnTo>
                  <a:pt x="387" y="1477"/>
                </a:lnTo>
                <a:lnTo>
                  <a:pt x="390" y="1552"/>
                </a:lnTo>
                <a:lnTo>
                  <a:pt x="393" y="1658"/>
                </a:lnTo>
                <a:lnTo>
                  <a:pt x="384" y="1743"/>
                </a:lnTo>
                <a:lnTo>
                  <a:pt x="380" y="1778"/>
                </a:lnTo>
                <a:lnTo>
                  <a:pt x="380" y="1778"/>
                </a:lnTo>
                <a:lnTo>
                  <a:pt x="380" y="1788"/>
                </a:lnTo>
                <a:lnTo>
                  <a:pt x="380" y="1805"/>
                </a:lnTo>
                <a:lnTo>
                  <a:pt x="380" y="1805"/>
                </a:lnTo>
                <a:lnTo>
                  <a:pt x="380" y="1815"/>
                </a:lnTo>
                <a:lnTo>
                  <a:pt x="380" y="1819"/>
                </a:lnTo>
                <a:lnTo>
                  <a:pt x="380" y="1819"/>
                </a:lnTo>
                <a:lnTo>
                  <a:pt x="376" y="1824"/>
                </a:lnTo>
                <a:lnTo>
                  <a:pt x="372" y="1829"/>
                </a:lnTo>
                <a:lnTo>
                  <a:pt x="371" y="1832"/>
                </a:lnTo>
                <a:lnTo>
                  <a:pt x="371" y="1832"/>
                </a:lnTo>
                <a:lnTo>
                  <a:pt x="373" y="1849"/>
                </a:lnTo>
                <a:lnTo>
                  <a:pt x="376" y="1860"/>
                </a:lnTo>
                <a:lnTo>
                  <a:pt x="378" y="1864"/>
                </a:lnTo>
                <a:lnTo>
                  <a:pt x="380" y="1868"/>
                </a:lnTo>
                <a:lnTo>
                  <a:pt x="380" y="1868"/>
                </a:lnTo>
                <a:lnTo>
                  <a:pt x="388" y="1873"/>
                </a:lnTo>
                <a:lnTo>
                  <a:pt x="398" y="1879"/>
                </a:lnTo>
                <a:lnTo>
                  <a:pt x="411" y="1886"/>
                </a:lnTo>
                <a:lnTo>
                  <a:pt x="411" y="1886"/>
                </a:lnTo>
                <a:lnTo>
                  <a:pt x="412" y="1888"/>
                </a:lnTo>
                <a:lnTo>
                  <a:pt x="417" y="1891"/>
                </a:lnTo>
                <a:lnTo>
                  <a:pt x="422" y="1895"/>
                </a:lnTo>
                <a:lnTo>
                  <a:pt x="426" y="1895"/>
                </a:lnTo>
                <a:lnTo>
                  <a:pt x="429" y="1895"/>
                </a:lnTo>
                <a:lnTo>
                  <a:pt x="429" y="1895"/>
                </a:lnTo>
                <a:lnTo>
                  <a:pt x="435" y="1895"/>
                </a:lnTo>
                <a:lnTo>
                  <a:pt x="445" y="1895"/>
                </a:lnTo>
                <a:lnTo>
                  <a:pt x="469" y="1897"/>
                </a:lnTo>
                <a:lnTo>
                  <a:pt x="483" y="1898"/>
                </a:lnTo>
                <a:lnTo>
                  <a:pt x="493" y="1898"/>
                </a:lnTo>
                <a:lnTo>
                  <a:pt x="502" y="1897"/>
                </a:lnTo>
                <a:lnTo>
                  <a:pt x="504" y="1896"/>
                </a:lnTo>
                <a:lnTo>
                  <a:pt x="505" y="1895"/>
                </a:lnTo>
                <a:lnTo>
                  <a:pt x="505" y="1895"/>
                </a:lnTo>
                <a:lnTo>
                  <a:pt x="506" y="1890"/>
                </a:lnTo>
                <a:lnTo>
                  <a:pt x="505" y="1884"/>
                </a:lnTo>
                <a:lnTo>
                  <a:pt x="502" y="1871"/>
                </a:lnTo>
                <a:lnTo>
                  <a:pt x="496" y="1854"/>
                </a:lnTo>
                <a:lnTo>
                  <a:pt x="501" y="1828"/>
                </a:lnTo>
                <a:lnTo>
                  <a:pt x="501" y="1828"/>
                </a:lnTo>
                <a:lnTo>
                  <a:pt x="509" y="1809"/>
                </a:lnTo>
                <a:lnTo>
                  <a:pt x="514" y="1795"/>
                </a:lnTo>
                <a:lnTo>
                  <a:pt x="519" y="1787"/>
                </a:lnTo>
                <a:lnTo>
                  <a:pt x="519" y="1787"/>
                </a:lnTo>
                <a:lnTo>
                  <a:pt x="523" y="1779"/>
                </a:lnTo>
                <a:lnTo>
                  <a:pt x="530" y="1764"/>
                </a:lnTo>
                <a:lnTo>
                  <a:pt x="532" y="1756"/>
                </a:lnTo>
                <a:lnTo>
                  <a:pt x="534" y="1748"/>
                </a:lnTo>
                <a:lnTo>
                  <a:pt x="534" y="1743"/>
                </a:lnTo>
                <a:lnTo>
                  <a:pt x="533" y="1740"/>
                </a:lnTo>
                <a:lnTo>
                  <a:pt x="532" y="1738"/>
                </a:lnTo>
                <a:lnTo>
                  <a:pt x="532" y="1738"/>
                </a:lnTo>
                <a:lnTo>
                  <a:pt x="523" y="1727"/>
                </a:lnTo>
                <a:lnTo>
                  <a:pt x="511" y="1709"/>
                </a:lnTo>
                <a:lnTo>
                  <a:pt x="501" y="1692"/>
                </a:lnTo>
                <a:lnTo>
                  <a:pt x="497" y="1687"/>
                </a:lnTo>
                <a:lnTo>
                  <a:pt x="496" y="1685"/>
                </a:lnTo>
                <a:lnTo>
                  <a:pt x="496" y="1685"/>
                </a:lnTo>
                <a:lnTo>
                  <a:pt x="507" y="1652"/>
                </a:lnTo>
                <a:lnTo>
                  <a:pt x="519" y="1613"/>
                </a:lnTo>
                <a:lnTo>
                  <a:pt x="519" y="1613"/>
                </a:lnTo>
                <a:lnTo>
                  <a:pt x="525" y="1574"/>
                </a:lnTo>
                <a:lnTo>
                  <a:pt x="532" y="1524"/>
                </a:lnTo>
                <a:lnTo>
                  <a:pt x="532" y="1524"/>
                </a:lnTo>
                <a:lnTo>
                  <a:pt x="535" y="1501"/>
                </a:lnTo>
                <a:lnTo>
                  <a:pt x="538" y="1477"/>
                </a:lnTo>
                <a:lnTo>
                  <a:pt x="539" y="1454"/>
                </a:lnTo>
                <a:lnTo>
                  <a:pt x="538" y="1445"/>
                </a:lnTo>
                <a:lnTo>
                  <a:pt x="537" y="1439"/>
                </a:lnTo>
                <a:lnTo>
                  <a:pt x="537" y="1439"/>
                </a:lnTo>
                <a:lnTo>
                  <a:pt x="526" y="1419"/>
                </a:lnTo>
                <a:lnTo>
                  <a:pt x="511" y="1386"/>
                </a:lnTo>
                <a:lnTo>
                  <a:pt x="487" y="1340"/>
                </a:lnTo>
                <a:lnTo>
                  <a:pt x="487" y="1340"/>
                </a:lnTo>
                <a:lnTo>
                  <a:pt x="487" y="1333"/>
                </a:lnTo>
                <a:lnTo>
                  <a:pt x="487" y="1314"/>
                </a:lnTo>
                <a:lnTo>
                  <a:pt x="491" y="1260"/>
                </a:lnTo>
                <a:lnTo>
                  <a:pt x="496" y="1184"/>
                </a:lnTo>
                <a:lnTo>
                  <a:pt x="510" y="1041"/>
                </a:lnTo>
                <a:lnTo>
                  <a:pt x="492" y="911"/>
                </a:lnTo>
                <a:lnTo>
                  <a:pt x="523" y="871"/>
                </a:lnTo>
                <a:lnTo>
                  <a:pt x="519" y="719"/>
                </a:lnTo>
                <a:lnTo>
                  <a:pt x="532" y="603"/>
                </a:lnTo>
                <a:lnTo>
                  <a:pt x="532" y="603"/>
                </a:lnTo>
                <a:lnTo>
                  <a:pt x="523" y="510"/>
                </a:lnTo>
                <a:lnTo>
                  <a:pt x="514" y="415"/>
                </a:lnTo>
                <a:lnTo>
                  <a:pt x="514" y="415"/>
                </a:lnTo>
                <a:lnTo>
                  <a:pt x="503" y="379"/>
                </a:lnTo>
                <a:lnTo>
                  <a:pt x="494" y="354"/>
                </a:lnTo>
                <a:lnTo>
                  <a:pt x="491" y="344"/>
                </a:lnTo>
                <a:lnTo>
                  <a:pt x="487" y="339"/>
                </a:lnTo>
                <a:lnTo>
                  <a:pt x="487" y="339"/>
                </a:lnTo>
                <a:lnTo>
                  <a:pt x="482" y="336"/>
                </a:lnTo>
                <a:lnTo>
                  <a:pt x="473" y="330"/>
                </a:lnTo>
                <a:lnTo>
                  <a:pt x="447" y="318"/>
                </a:lnTo>
                <a:lnTo>
                  <a:pt x="422" y="306"/>
                </a:lnTo>
                <a:lnTo>
                  <a:pt x="415" y="301"/>
                </a:lnTo>
                <a:lnTo>
                  <a:pt x="411" y="299"/>
                </a:lnTo>
                <a:lnTo>
                  <a:pt x="411" y="299"/>
                </a:lnTo>
                <a:lnTo>
                  <a:pt x="409" y="297"/>
                </a:lnTo>
                <a:lnTo>
                  <a:pt x="405" y="295"/>
                </a:lnTo>
                <a:lnTo>
                  <a:pt x="391" y="287"/>
                </a:lnTo>
                <a:lnTo>
                  <a:pt x="371" y="277"/>
                </a:lnTo>
                <a:lnTo>
                  <a:pt x="349" y="246"/>
                </a:lnTo>
                <a:lnTo>
                  <a:pt x="313" y="246"/>
                </a:lnTo>
                <a:lnTo>
                  <a:pt x="308" y="219"/>
                </a:lnTo>
                <a:lnTo>
                  <a:pt x="317" y="196"/>
                </a:lnTo>
                <a:lnTo>
                  <a:pt x="317" y="196"/>
                </a:lnTo>
                <a:lnTo>
                  <a:pt x="324" y="193"/>
                </a:lnTo>
                <a:lnTo>
                  <a:pt x="335" y="187"/>
                </a:lnTo>
                <a:lnTo>
                  <a:pt x="335" y="187"/>
                </a:lnTo>
                <a:lnTo>
                  <a:pt x="337" y="184"/>
                </a:lnTo>
                <a:lnTo>
                  <a:pt x="340" y="179"/>
                </a:lnTo>
                <a:lnTo>
                  <a:pt x="343" y="164"/>
                </a:lnTo>
                <a:lnTo>
                  <a:pt x="344" y="148"/>
                </a:lnTo>
                <a:lnTo>
                  <a:pt x="344" y="143"/>
                </a:lnTo>
                <a:lnTo>
                  <a:pt x="344" y="138"/>
                </a:lnTo>
                <a:lnTo>
                  <a:pt x="344" y="138"/>
                </a:lnTo>
                <a:lnTo>
                  <a:pt x="343" y="136"/>
                </a:lnTo>
                <a:lnTo>
                  <a:pt x="342" y="135"/>
                </a:lnTo>
                <a:lnTo>
                  <a:pt x="340" y="134"/>
                </a:lnTo>
                <a:lnTo>
                  <a:pt x="336" y="134"/>
                </a:lnTo>
                <a:lnTo>
                  <a:pt x="335" y="134"/>
                </a:lnTo>
                <a:lnTo>
                  <a:pt x="335" y="134"/>
                </a:lnTo>
                <a:lnTo>
                  <a:pt x="336" y="122"/>
                </a:lnTo>
                <a:lnTo>
                  <a:pt x="339" y="96"/>
                </a:lnTo>
                <a:lnTo>
                  <a:pt x="340" y="81"/>
                </a:lnTo>
                <a:lnTo>
                  <a:pt x="340" y="68"/>
                </a:lnTo>
                <a:lnTo>
                  <a:pt x="339" y="57"/>
                </a:lnTo>
                <a:lnTo>
                  <a:pt x="337" y="52"/>
                </a:lnTo>
                <a:lnTo>
                  <a:pt x="335" y="49"/>
                </a:lnTo>
                <a:lnTo>
                  <a:pt x="335" y="49"/>
                </a:lnTo>
                <a:lnTo>
                  <a:pt x="329" y="43"/>
                </a:lnTo>
                <a:lnTo>
                  <a:pt x="317" y="36"/>
                </a:lnTo>
                <a:lnTo>
                  <a:pt x="304" y="28"/>
                </a:lnTo>
                <a:lnTo>
                  <a:pt x="288" y="19"/>
                </a:lnTo>
                <a:lnTo>
                  <a:pt x="272" y="11"/>
                </a:lnTo>
                <a:lnTo>
                  <a:pt x="256" y="5"/>
                </a:lnTo>
                <a:lnTo>
                  <a:pt x="242" y="1"/>
                </a:lnTo>
                <a:lnTo>
                  <a:pt x="237" y="0"/>
                </a:lnTo>
                <a:lnTo>
                  <a:pt x="232" y="0"/>
                </a:lnTo>
                <a:lnTo>
                  <a:pt x="232" y="0"/>
                </a:lnTo>
                <a:lnTo>
                  <a:pt x="222" y="2"/>
                </a:lnTo>
                <a:lnTo>
                  <a:pt x="210" y="5"/>
                </a:lnTo>
                <a:lnTo>
                  <a:pt x="195" y="11"/>
                </a:lnTo>
                <a:lnTo>
                  <a:pt x="181" y="19"/>
                </a:lnTo>
                <a:lnTo>
                  <a:pt x="166" y="27"/>
                </a:lnTo>
                <a:lnTo>
                  <a:pt x="154" y="34"/>
                </a:lnTo>
                <a:lnTo>
                  <a:pt x="144" y="42"/>
                </a:lnTo>
                <a:lnTo>
                  <a:pt x="138" y="49"/>
                </a:lnTo>
                <a:lnTo>
                  <a:pt x="138" y="49"/>
                </a:lnTo>
                <a:lnTo>
                  <a:pt x="135" y="56"/>
                </a:lnTo>
                <a:lnTo>
                  <a:pt x="134" y="65"/>
                </a:lnTo>
                <a:lnTo>
                  <a:pt x="133" y="74"/>
                </a:lnTo>
                <a:lnTo>
                  <a:pt x="133" y="82"/>
                </a:lnTo>
                <a:lnTo>
                  <a:pt x="133" y="97"/>
                </a:lnTo>
                <a:lnTo>
                  <a:pt x="134" y="103"/>
                </a:lnTo>
                <a:lnTo>
                  <a:pt x="134" y="103"/>
                </a:lnTo>
                <a:lnTo>
                  <a:pt x="138" y="120"/>
                </a:lnTo>
                <a:lnTo>
                  <a:pt x="142" y="135"/>
                </a:lnTo>
                <a:lnTo>
                  <a:pt x="143" y="143"/>
                </a:lnTo>
                <a:lnTo>
                  <a:pt x="143" y="143"/>
                </a:lnTo>
                <a:lnTo>
                  <a:pt x="142" y="144"/>
                </a:lnTo>
                <a:lnTo>
                  <a:pt x="141" y="145"/>
                </a:lnTo>
                <a:lnTo>
                  <a:pt x="136" y="147"/>
                </a:lnTo>
                <a:lnTo>
                  <a:pt x="135" y="148"/>
                </a:lnTo>
                <a:lnTo>
                  <a:pt x="133" y="152"/>
                </a:lnTo>
                <a:lnTo>
                  <a:pt x="133" y="155"/>
                </a:lnTo>
                <a:lnTo>
                  <a:pt x="134" y="161"/>
                </a:lnTo>
                <a:lnTo>
                  <a:pt x="134" y="161"/>
                </a:lnTo>
                <a:lnTo>
                  <a:pt x="136" y="167"/>
                </a:lnTo>
                <a:lnTo>
                  <a:pt x="140" y="175"/>
                </a:lnTo>
                <a:lnTo>
                  <a:pt x="147" y="190"/>
                </a:lnTo>
                <a:lnTo>
                  <a:pt x="156" y="205"/>
                </a:lnTo>
                <a:lnTo>
                  <a:pt x="156" y="205"/>
                </a:lnTo>
                <a:lnTo>
                  <a:pt x="165" y="204"/>
                </a:lnTo>
                <a:lnTo>
                  <a:pt x="171" y="204"/>
                </a:lnTo>
                <a:lnTo>
                  <a:pt x="173" y="204"/>
                </a:lnTo>
                <a:lnTo>
                  <a:pt x="174" y="205"/>
                </a:lnTo>
                <a:lnTo>
                  <a:pt x="174" y="205"/>
                </a:lnTo>
                <a:lnTo>
                  <a:pt x="188" y="237"/>
                </a:lnTo>
                <a:lnTo>
                  <a:pt x="183" y="250"/>
                </a:lnTo>
                <a:lnTo>
                  <a:pt x="170" y="263"/>
                </a:lnTo>
                <a:lnTo>
                  <a:pt x="138" y="322"/>
                </a:lnTo>
                <a:lnTo>
                  <a:pt x="138" y="322"/>
                </a:lnTo>
                <a:lnTo>
                  <a:pt x="96" y="342"/>
                </a:lnTo>
                <a:lnTo>
                  <a:pt x="67" y="356"/>
                </a:lnTo>
                <a:lnTo>
                  <a:pt x="53" y="362"/>
                </a:lnTo>
                <a:lnTo>
                  <a:pt x="53" y="362"/>
                </a:lnTo>
                <a:lnTo>
                  <a:pt x="48" y="367"/>
                </a:lnTo>
                <a:lnTo>
                  <a:pt x="38" y="380"/>
                </a:lnTo>
                <a:lnTo>
                  <a:pt x="22" y="398"/>
                </a:lnTo>
                <a:lnTo>
                  <a:pt x="22" y="398"/>
                </a:lnTo>
                <a:lnTo>
                  <a:pt x="17" y="458"/>
                </a:lnTo>
                <a:lnTo>
                  <a:pt x="12" y="500"/>
                </a:lnTo>
                <a:lnTo>
                  <a:pt x="10" y="514"/>
                </a:lnTo>
                <a:lnTo>
                  <a:pt x="9" y="518"/>
                </a:lnTo>
                <a:lnTo>
                  <a:pt x="9" y="518"/>
                </a:lnTo>
                <a:lnTo>
                  <a:pt x="8" y="519"/>
                </a:lnTo>
                <a:lnTo>
                  <a:pt x="7" y="523"/>
                </a:lnTo>
                <a:lnTo>
                  <a:pt x="3" y="534"/>
                </a:lnTo>
                <a:lnTo>
                  <a:pt x="0" y="549"/>
                </a:lnTo>
                <a:lnTo>
                  <a:pt x="18" y="576"/>
                </a:lnTo>
                <a:lnTo>
                  <a:pt x="18" y="576"/>
                </a:lnTo>
                <a:lnTo>
                  <a:pt x="17" y="589"/>
                </a:lnTo>
                <a:lnTo>
                  <a:pt x="14" y="619"/>
                </a:lnTo>
                <a:lnTo>
                  <a:pt x="14" y="635"/>
                </a:lnTo>
                <a:lnTo>
                  <a:pt x="14" y="651"/>
                </a:lnTo>
                <a:lnTo>
                  <a:pt x="15" y="666"/>
                </a:lnTo>
                <a:lnTo>
                  <a:pt x="18" y="675"/>
                </a:lnTo>
                <a:lnTo>
                  <a:pt x="18" y="675"/>
                </a:lnTo>
                <a:lnTo>
                  <a:pt x="20" y="680"/>
                </a:lnTo>
                <a:lnTo>
                  <a:pt x="20" y="686"/>
                </a:lnTo>
                <a:lnTo>
                  <a:pt x="19" y="691"/>
                </a:lnTo>
                <a:lnTo>
                  <a:pt x="19" y="694"/>
                </a:lnTo>
                <a:lnTo>
                  <a:pt x="21" y="695"/>
                </a:lnTo>
                <a:lnTo>
                  <a:pt x="24" y="696"/>
                </a:lnTo>
                <a:lnTo>
                  <a:pt x="31" y="697"/>
                </a:lnTo>
                <a:lnTo>
                  <a:pt x="31" y="697"/>
                </a:lnTo>
                <a:lnTo>
                  <a:pt x="71" y="700"/>
                </a:lnTo>
                <a:lnTo>
                  <a:pt x="94" y="701"/>
                </a:lnTo>
                <a:lnTo>
                  <a:pt x="98" y="724"/>
                </a:lnTo>
                <a:lnTo>
                  <a:pt x="98" y="724"/>
                </a:lnTo>
                <a:lnTo>
                  <a:pt x="104" y="737"/>
                </a:lnTo>
                <a:lnTo>
                  <a:pt x="107" y="746"/>
                </a:lnTo>
                <a:lnTo>
                  <a:pt x="108" y="749"/>
                </a:lnTo>
                <a:lnTo>
                  <a:pt x="107" y="751"/>
                </a:lnTo>
                <a:lnTo>
                  <a:pt x="107" y="751"/>
                </a:lnTo>
                <a:lnTo>
                  <a:pt x="104" y="753"/>
                </a:lnTo>
                <a:lnTo>
                  <a:pt x="99" y="756"/>
                </a:lnTo>
                <a:lnTo>
                  <a:pt x="96" y="761"/>
                </a:lnTo>
                <a:lnTo>
                  <a:pt x="94" y="764"/>
                </a:lnTo>
                <a:lnTo>
                  <a:pt x="94" y="764"/>
                </a:lnTo>
                <a:lnTo>
                  <a:pt x="94" y="771"/>
                </a:lnTo>
                <a:lnTo>
                  <a:pt x="96" y="783"/>
                </a:lnTo>
                <a:lnTo>
                  <a:pt x="96" y="796"/>
                </a:lnTo>
                <a:lnTo>
                  <a:pt x="95" y="803"/>
                </a:lnTo>
                <a:lnTo>
                  <a:pt x="94" y="809"/>
                </a:lnTo>
                <a:lnTo>
                  <a:pt x="94" y="809"/>
                </a:lnTo>
                <a:lnTo>
                  <a:pt x="91" y="815"/>
                </a:lnTo>
                <a:lnTo>
                  <a:pt x="89" y="824"/>
                </a:lnTo>
                <a:lnTo>
                  <a:pt x="86" y="844"/>
                </a:lnTo>
                <a:lnTo>
                  <a:pt x="83" y="862"/>
                </a:lnTo>
                <a:lnTo>
                  <a:pt x="80" y="871"/>
                </a:lnTo>
                <a:lnTo>
                  <a:pt x="80" y="871"/>
                </a:lnTo>
                <a:lnTo>
                  <a:pt x="77" y="876"/>
                </a:lnTo>
                <a:lnTo>
                  <a:pt x="70" y="885"/>
                </a:lnTo>
                <a:lnTo>
                  <a:pt x="65" y="895"/>
                </a:lnTo>
                <a:lnTo>
                  <a:pt x="62" y="899"/>
                </a:lnTo>
                <a:lnTo>
                  <a:pt x="62" y="902"/>
                </a:lnTo>
                <a:lnTo>
                  <a:pt x="62" y="902"/>
                </a:lnTo>
                <a:lnTo>
                  <a:pt x="64" y="906"/>
                </a:lnTo>
                <a:lnTo>
                  <a:pt x="67" y="910"/>
                </a:lnTo>
                <a:lnTo>
                  <a:pt x="76" y="918"/>
                </a:lnTo>
                <a:lnTo>
                  <a:pt x="85" y="926"/>
                </a:lnTo>
                <a:lnTo>
                  <a:pt x="89" y="929"/>
                </a:lnTo>
                <a:lnTo>
                  <a:pt x="89" y="92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3" name="Freeform 70"/>
          <p:cNvSpPr>
            <a:spLocks/>
          </p:cNvSpPr>
          <p:nvPr/>
        </p:nvSpPr>
        <p:spPr bwMode="auto">
          <a:xfrm>
            <a:off x="8423701" y="2760088"/>
            <a:ext cx="541789" cy="1650317"/>
          </a:xfrm>
          <a:custGeom>
            <a:avLst/>
            <a:gdLst>
              <a:gd name="T0" fmla="*/ 205 w 608"/>
              <a:gd name="T1" fmla="*/ 61 h 1852"/>
              <a:gd name="T2" fmla="*/ 170 w 608"/>
              <a:gd name="T3" fmla="*/ 101 h 1852"/>
              <a:gd name="T4" fmla="*/ 198 w 608"/>
              <a:gd name="T5" fmla="*/ 215 h 1852"/>
              <a:gd name="T6" fmla="*/ 214 w 608"/>
              <a:gd name="T7" fmla="*/ 252 h 1852"/>
              <a:gd name="T8" fmla="*/ 204 w 608"/>
              <a:gd name="T9" fmla="*/ 271 h 1852"/>
              <a:gd name="T10" fmla="*/ 183 w 608"/>
              <a:gd name="T11" fmla="*/ 293 h 1852"/>
              <a:gd name="T12" fmla="*/ 147 w 608"/>
              <a:gd name="T13" fmla="*/ 302 h 1852"/>
              <a:gd name="T14" fmla="*/ 40 w 608"/>
              <a:gd name="T15" fmla="*/ 392 h 1852"/>
              <a:gd name="T16" fmla="*/ 15 w 608"/>
              <a:gd name="T17" fmla="*/ 524 h 1852"/>
              <a:gd name="T18" fmla="*/ 13 w 608"/>
              <a:gd name="T19" fmla="*/ 670 h 1852"/>
              <a:gd name="T20" fmla="*/ 49 w 608"/>
              <a:gd name="T21" fmla="*/ 700 h 1852"/>
              <a:gd name="T22" fmla="*/ 147 w 608"/>
              <a:gd name="T23" fmla="*/ 660 h 1852"/>
              <a:gd name="T24" fmla="*/ 143 w 608"/>
              <a:gd name="T25" fmla="*/ 731 h 1852"/>
              <a:gd name="T26" fmla="*/ 136 w 608"/>
              <a:gd name="T27" fmla="*/ 831 h 1852"/>
              <a:gd name="T28" fmla="*/ 148 w 608"/>
              <a:gd name="T29" fmla="*/ 902 h 1852"/>
              <a:gd name="T30" fmla="*/ 219 w 608"/>
              <a:gd name="T31" fmla="*/ 1169 h 1852"/>
              <a:gd name="T32" fmla="*/ 225 w 608"/>
              <a:gd name="T33" fmla="*/ 1278 h 1852"/>
              <a:gd name="T34" fmla="*/ 265 w 608"/>
              <a:gd name="T35" fmla="*/ 1298 h 1852"/>
              <a:gd name="T36" fmla="*/ 293 w 608"/>
              <a:gd name="T37" fmla="*/ 1507 h 1852"/>
              <a:gd name="T38" fmla="*/ 322 w 608"/>
              <a:gd name="T39" fmla="*/ 1616 h 1852"/>
              <a:gd name="T40" fmla="*/ 321 w 608"/>
              <a:gd name="T41" fmla="*/ 1681 h 1852"/>
              <a:gd name="T42" fmla="*/ 318 w 608"/>
              <a:gd name="T43" fmla="*/ 1738 h 1852"/>
              <a:gd name="T44" fmla="*/ 282 w 608"/>
              <a:gd name="T45" fmla="*/ 1763 h 1852"/>
              <a:gd name="T46" fmla="*/ 272 w 608"/>
              <a:gd name="T47" fmla="*/ 1791 h 1852"/>
              <a:gd name="T48" fmla="*/ 295 w 608"/>
              <a:gd name="T49" fmla="*/ 1831 h 1852"/>
              <a:gd name="T50" fmla="*/ 335 w 608"/>
              <a:gd name="T51" fmla="*/ 1840 h 1852"/>
              <a:gd name="T52" fmla="*/ 421 w 608"/>
              <a:gd name="T53" fmla="*/ 1850 h 1852"/>
              <a:gd name="T54" fmla="*/ 427 w 608"/>
              <a:gd name="T55" fmla="*/ 1835 h 1852"/>
              <a:gd name="T56" fmla="*/ 438 w 608"/>
              <a:gd name="T57" fmla="*/ 1822 h 1852"/>
              <a:gd name="T58" fmla="*/ 474 w 608"/>
              <a:gd name="T59" fmla="*/ 1840 h 1852"/>
              <a:gd name="T60" fmla="*/ 588 w 608"/>
              <a:gd name="T61" fmla="*/ 1836 h 1852"/>
              <a:gd name="T62" fmla="*/ 608 w 608"/>
              <a:gd name="T63" fmla="*/ 1820 h 1852"/>
              <a:gd name="T64" fmla="*/ 583 w 608"/>
              <a:gd name="T65" fmla="*/ 1795 h 1852"/>
              <a:gd name="T66" fmla="*/ 509 w 608"/>
              <a:gd name="T67" fmla="*/ 1759 h 1852"/>
              <a:gd name="T68" fmla="*/ 465 w 608"/>
              <a:gd name="T69" fmla="*/ 1710 h 1852"/>
              <a:gd name="T70" fmla="*/ 445 w 608"/>
              <a:gd name="T71" fmla="*/ 1540 h 1852"/>
              <a:gd name="T72" fmla="*/ 503 w 608"/>
              <a:gd name="T73" fmla="*/ 1379 h 1852"/>
              <a:gd name="T74" fmla="*/ 527 w 608"/>
              <a:gd name="T75" fmla="*/ 1263 h 1852"/>
              <a:gd name="T76" fmla="*/ 541 w 608"/>
              <a:gd name="T77" fmla="*/ 1241 h 1852"/>
              <a:gd name="T78" fmla="*/ 492 w 608"/>
              <a:gd name="T79" fmla="*/ 950 h 1852"/>
              <a:gd name="T80" fmla="*/ 479 w 608"/>
              <a:gd name="T81" fmla="*/ 872 h 1852"/>
              <a:gd name="T82" fmla="*/ 499 w 608"/>
              <a:gd name="T83" fmla="*/ 849 h 1852"/>
              <a:gd name="T84" fmla="*/ 489 w 608"/>
              <a:gd name="T85" fmla="*/ 817 h 1852"/>
              <a:gd name="T86" fmla="*/ 451 w 608"/>
              <a:gd name="T87" fmla="*/ 651 h 1852"/>
              <a:gd name="T88" fmla="*/ 521 w 608"/>
              <a:gd name="T89" fmla="*/ 710 h 1852"/>
              <a:gd name="T90" fmla="*/ 552 w 608"/>
              <a:gd name="T91" fmla="*/ 708 h 1852"/>
              <a:gd name="T92" fmla="*/ 579 w 608"/>
              <a:gd name="T93" fmla="*/ 654 h 1852"/>
              <a:gd name="T94" fmla="*/ 573 w 608"/>
              <a:gd name="T95" fmla="*/ 592 h 1852"/>
              <a:gd name="T96" fmla="*/ 544 w 608"/>
              <a:gd name="T97" fmla="*/ 517 h 1852"/>
              <a:gd name="T98" fmla="*/ 490 w 608"/>
              <a:gd name="T99" fmla="*/ 397 h 1852"/>
              <a:gd name="T100" fmla="*/ 393 w 608"/>
              <a:gd name="T101" fmla="*/ 329 h 1852"/>
              <a:gd name="T102" fmla="*/ 365 w 608"/>
              <a:gd name="T103" fmla="*/ 278 h 1852"/>
              <a:gd name="T104" fmla="*/ 375 w 608"/>
              <a:gd name="T105" fmla="*/ 249 h 1852"/>
              <a:gd name="T106" fmla="*/ 398 w 608"/>
              <a:gd name="T107" fmla="*/ 182 h 1852"/>
              <a:gd name="T108" fmla="*/ 405 w 608"/>
              <a:gd name="T109" fmla="*/ 139 h 1852"/>
              <a:gd name="T110" fmla="*/ 402 w 608"/>
              <a:gd name="T111" fmla="*/ 66 h 1852"/>
              <a:gd name="T112" fmla="*/ 357 w 608"/>
              <a:gd name="T113" fmla="*/ 25 h 1852"/>
              <a:gd name="T114" fmla="*/ 307 w 608"/>
              <a:gd name="T115" fmla="*/ 4 h 1852"/>
              <a:gd name="T116" fmla="*/ 289 w 608"/>
              <a:gd name="T117" fmla="*/ 0 h 18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608" h="1852">
                <a:moveTo>
                  <a:pt x="263" y="12"/>
                </a:moveTo>
                <a:lnTo>
                  <a:pt x="263" y="12"/>
                </a:lnTo>
                <a:lnTo>
                  <a:pt x="244" y="26"/>
                </a:lnTo>
                <a:lnTo>
                  <a:pt x="230" y="39"/>
                </a:lnTo>
                <a:lnTo>
                  <a:pt x="217" y="51"/>
                </a:lnTo>
                <a:lnTo>
                  <a:pt x="205" y="61"/>
                </a:lnTo>
                <a:lnTo>
                  <a:pt x="205" y="61"/>
                </a:lnTo>
                <a:lnTo>
                  <a:pt x="183" y="83"/>
                </a:lnTo>
                <a:lnTo>
                  <a:pt x="173" y="95"/>
                </a:lnTo>
                <a:lnTo>
                  <a:pt x="171" y="98"/>
                </a:lnTo>
                <a:lnTo>
                  <a:pt x="170" y="101"/>
                </a:lnTo>
                <a:lnTo>
                  <a:pt x="170" y="101"/>
                </a:lnTo>
                <a:lnTo>
                  <a:pt x="172" y="117"/>
                </a:lnTo>
                <a:lnTo>
                  <a:pt x="176" y="144"/>
                </a:lnTo>
                <a:lnTo>
                  <a:pt x="183" y="182"/>
                </a:lnTo>
                <a:lnTo>
                  <a:pt x="183" y="182"/>
                </a:lnTo>
                <a:lnTo>
                  <a:pt x="191" y="202"/>
                </a:lnTo>
                <a:lnTo>
                  <a:pt x="198" y="215"/>
                </a:lnTo>
                <a:lnTo>
                  <a:pt x="201" y="222"/>
                </a:lnTo>
                <a:lnTo>
                  <a:pt x="201" y="222"/>
                </a:lnTo>
                <a:lnTo>
                  <a:pt x="204" y="228"/>
                </a:lnTo>
                <a:lnTo>
                  <a:pt x="210" y="239"/>
                </a:lnTo>
                <a:lnTo>
                  <a:pt x="213" y="249"/>
                </a:lnTo>
                <a:lnTo>
                  <a:pt x="214" y="252"/>
                </a:lnTo>
                <a:lnTo>
                  <a:pt x="214" y="253"/>
                </a:lnTo>
                <a:lnTo>
                  <a:pt x="214" y="253"/>
                </a:lnTo>
                <a:lnTo>
                  <a:pt x="213" y="253"/>
                </a:lnTo>
                <a:lnTo>
                  <a:pt x="212" y="256"/>
                </a:lnTo>
                <a:lnTo>
                  <a:pt x="209" y="263"/>
                </a:lnTo>
                <a:lnTo>
                  <a:pt x="204" y="271"/>
                </a:lnTo>
                <a:lnTo>
                  <a:pt x="203" y="275"/>
                </a:lnTo>
                <a:lnTo>
                  <a:pt x="201" y="276"/>
                </a:lnTo>
                <a:lnTo>
                  <a:pt x="201" y="276"/>
                </a:lnTo>
                <a:lnTo>
                  <a:pt x="196" y="279"/>
                </a:lnTo>
                <a:lnTo>
                  <a:pt x="191" y="286"/>
                </a:lnTo>
                <a:lnTo>
                  <a:pt x="183" y="293"/>
                </a:lnTo>
                <a:lnTo>
                  <a:pt x="183" y="293"/>
                </a:lnTo>
                <a:lnTo>
                  <a:pt x="166" y="296"/>
                </a:lnTo>
                <a:lnTo>
                  <a:pt x="154" y="299"/>
                </a:lnTo>
                <a:lnTo>
                  <a:pt x="149" y="301"/>
                </a:lnTo>
                <a:lnTo>
                  <a:pt x="147" y="302"/>
                </a:lnTo>
                <a:lnTo>
                  <a:pt x="147" y="302"/>
                </a:lnTo>
                <a:lnTo>
                  <a:pt x="144" y="305"/>
                </a:lnTo>
                <a:lnTo>
                  <a:pt x="135" y="309"/>
                </a:lnTo>
                <a:lnTo>
                  <a:pt x="113" y="319"/>
                </a:lnTo>
                <a:lnTo>
                  <a:pt x="80" y="334"/>
                </a:lnTo>
                <a:lnTo>
                  <a:pt x="40" y="392"/>
                </a:lnTo>
                <a:lnTo>
                  <a:pt x="40" y="392"/>
                </a:lnTo>
                <a:lnTo>
                  <a:pt x="29" y="443"/>
                </a:lnTo>
                <a:lnTo>
                  <a:pt x="21" y="480"/>
                </a:lnTo>
                <a:lnTo>
                  <a:pt x="19" y="493"/>
                </a:lnTo>
                <a:lnTo>
                  <a:pt x="17" y="499"/>
                </a:lnTo>
                <a:lnTo>
                  <a:pt x="17" y="499"/>
                </a:lnTo>
                <a:lnTo>
                  <a:pt x="15" y="524"/>
                </a:lnTo>
                <a:lnTo>
                  <a:pt x="9" y="572"/>
                </a:lnTo>
                <a:lnTo>
                  <a:pt x="0" y="642"/>
                </a:lnTo>
                <a:lnTo>
                  <a:pt x="0" y="642"/>
                </a:lnTo>
                <a:lnTo>
                  <a:pt x="3" y="651"/>
                </a:lnTo>
                <a:lnTo>
                  <a:pt x="7" y="660"/>
                </a:lnTo>
                <a:lnTo>
                  <a:pt x="13" y="670"/>
                </a:lnTo>
                <a:lnTo>
                  <a:pt x="21" y="681"/>
                </a:lnTo>
                <a:lnTo>
                  <a:pt x="29" y="690"/>
                </a:lnTo>
                <a:lnTo>
                  <a:pt x="33" y="693"/>
                </a:lnTo>
                <a:lnTo>
                  <a:pt x="39" y="697"/>
                </a:lnTo>
                <a:lnTo>
                  <a:pt x="43" y="699"/>
                </a:lnTo>
                <a:lnTo>
                  <a:pt x="49" y="700"/>
                </a:lnTo>
                <a:lnTo>
                  <a:pt x="49" y="700"/>
                </a:lnTo>
                <a:lnTo>
                  <a:pt x="60" y="700"/>
                </a:lnTo>
                <a:lnTo>
                  <a:pt x="70" y="700"/>
                </a:lnTo>
                <a:lnTo>
                  <a:pt x="89" y="699"/>
                </a:lnTo>
                <a:lnTo>
                  <a:pt x="107" y="696"/>
                </a:lnTo>
                <a:lnTo>
                  <a:pt x="147" y="660"/>
                </a:lnTo>
                <a:lnTo>
                  <a:pt x="147" y="660"/>
                </a:lnTo>
                <a:lnTo>
                  <a:pt x="147" y="689"/>
                </a:lnTo>
                <a:lnTo>
                  <a:pt x="146" y="714"/>
                </a:lnTo>
                <a:lnTo>
                  <a:pt x="145" y="724"/>
                </a:lnTo>
                <a:lnTo>
                  <a:pt x="143" y="731"/>
                </a:lnTo>
                <a:lnTo>
                  <a:pt x="143" y="731"/>
                </a:lnTo>
                <a:lnTo>
                  <a:pt x="138" y="746"/>
                </a:lnTo>
                <a:lnTo>
                  <a:pt x="135" y="763"/>
                </a:lnTo>
                <a:lnTo>
                  <a:pt x="134" y="783"/>
                </a:lnTo>
                <a:lnTo>
                  <a:pt x="134" y="807"/>
                </a:lnTo>
                <a:lnTo>
                  <a:pt x="134" y="807"/>
                </a:lnTo>
                <a:lnTo>
                  <a:pt x="136" y="831"/>
                </a:lnTo>
                <a:lnTo>
                  <a:pt x="139" y="848"/>
                </a:lnTo>
                <a:lnTo>
                  <a:pt x="142" y="860"/>
                </a:lnTo>
                <a:lnTo>
                  <a:pt x="143" y="865"/>
                </a:lnTo>
                <a:lnTo>
                  <a:pt x="143" y="865"/>
                </a:lnTo>
                <a:lnTo>
                  <a:pt x="144" y="877"/>
                </a:lnTo>
                <a:lnTo>
                  <a:pt x="148" y="902"/>
                </a:lnTo>
                <a:lnTo>
                  <a:pt x="162" y="978"/>
                </a:lnTo>
                <a:lnTo>
                  <a:pt x="183" y="1089"/>
                </a:lnTo>
                <a:lnTo>
                  <a:pt x="183" y="1089"/>
                </a:lnTo>
                <a:lnTo>
                  <a:pt x="201" y="1129"/>
                </a:lnTo>
                <a:lnTo>
                  <a:pt x="213" y="1156"/>
                </a:lnTo>
                <a:lnTo>
                  <a:pt x="219" y="1169"/>
                </a:lnTo>
                <a:lnTo>
                  <a:pt x="219" y="1169"/>
                </a:lnTo>
                <a:lnTo>
                  <a:pt x="220" y="1208"/>
                </a:lnTo>
                <a:lnTo>
                  <a:pt x="223" y="1268"/>
                </a:lnTo>
                <a:lnTo>
                  <a:pt x="223" y="1268"/>
                </a:lnTo>
                <a:lnTo>
                  <a:pt x="224" y="1273"/>
                </a:lnTo>
                <a:lnTo>
                  <a:pt x="225" y="1278"/>
                </a:lnTo>
                <a:lnTo>
                  <a:pt x="229" y="1282"/>
                </a:lnTo>
                <a:lnTo>
                  <a:pt x="232" y="1286"/>
                </a:lnTo>
                <a:lnTo>
                  <a:pt x="240" y="1291"/>
                </a:lnTo>
                <a:lnTo>
                  <a:pt x="249" y="1294"/>
                </a:lnTo>
                <a:lnTo>
                  <a:pt x="258" y="1297"/>
                </a:lnTo>
                <a:lnTo>
                  <a:pt x="265" y="1298"/>
                </a:lnTo>
                <a:lnTo>
                  <a:pt x="272" y="1299"/>
                </a:lnTo>
                <a:lnTo>
                  <a:pt x="272" y="1299"/>
                </a:lnTo>
                <a:lnTo>
                  <a:pt x="280" y="1381"/>
                </a:lnTo>
                <a:lnTo>
                  <a:pt x="290" y="1491"/>
                </a:lnTo>
                <a:lnTo>
                  <a:pt x="290" y="1491"/>
                </a:lnTo>
                <a:lnTo>
                  <a:pt x="293" y="1507"/>
                </a:lnTo>
                <a:lnTo>
                  <a:pt x="297" y="1525"/>
                </a:lnTo>
                <a:lnTo>
                  <a:pt x="308" y="1563"/>
                </a:lnTo>
                <a:lnTo>
                  <a:pt x="317" y="1596"/>
                </a:lnTo>
                <a:lnTo>
                  <a:pt x="321" y="1608"/>
                </a:lnTo>
                <a:lnTo>
                  <a:pt x="322" y="1616"/>
                </a:lnTo>
                <a:lnTo>
                  <a:pt x="322" y="1616"/>
                </a:lnTo>
                <a:lnTo>
                  <a:pt x="323" y="1643"/>
                </a:lnTo>
                <a:lnTo>
                  <a:pt x="323" y="1654"/>
                </a:lnTo>
                <a:lnTo>
                  <a:pt x="322" y="1661"/>
                </a:lnTo>
                <a:lnTo>
                  <a:pt x="322" y="1661"/>
                </a:lnTo>
                <a:lnTo>
                  <a:pt x="321" y="1668"/>
                </a:lnTo>
                <a:lnTo>
                  <a:pt x="321" y="1681"/>
                </a:lnTo>
                <a:lnTo>
                  <a:pt x="322" y="1710"/>
                </a:lnTo>
                <a:lnTo>
                  <a:pt x="322" y="1710"/>
                </a:lnTo>
                <a:lnTo>
                  <a:pt x="322" y="1729"/>
                </a:lnTo>
                <a:lnTo>
                  <a:pt x="322" y="1737"/>
                </a:lnTo>
                <a:lnTo>
                  <a:pt x="322" y="1737"/>
                </a:lnTo>
                <a:lnTo>
                  <a:pt x="318" y="1738"/>
                </a:lnTo>
                <a:lnTo>
                  <a:pt x="310" y="1740"/>
                </a:lnTo>
                <a:lnTo>
                  <a:pt x="300" y="1746"/>
                </a:lnTo>
                <a:lnTo>
                  <a:pt x="295" y="1750"/>
                </a:lnTo>
                <a:lnTo>
                  <a:pt x="290" y="1755"/>
                </a:lnTo>
                <a:lnTo>
                  <a:pt x="290" y="1755"/>
                </a:lnTo>
                <a:lnTo>
                  <a:pt x="282" y="1763"/>
                </a:lnTo>
                <a:lnTo>
                  <a:pt x="277" y="1768"/>
                </a:lnTo>
                <a:lnTo>
                  <a:pt x="275" y="1772"/>
                </a:lnTo>
                <a:lnTo>
                  <a:pt x="274" y="1776"/>
                </a:lnTo>
                <a:lnTo>
                  <a:pt x="272" y="1783"/>
                </a:lnTo>
                <a:lnTo>
                  <a:pt x="272" y="1791"/>
                </a:lnTo>
                <a:lnTo>
                  <a:pt x="272" y="1791"/>
                </a:lnTo>
                <a:lnTo>
                  <a:pt x="274" y="1799"/>
                </a:lnTo>
                <a:lnTo>
                  <a:pt x="276" y="1807"/>
                </a:lnTo>
                <a:lnTo>
                  <a:pt x="279" y="1814"/>
                </a:lnTo>
                <a:lnTo>
                  <a:pt x="284" y="1821"/>
                </a:lnTo>
                <a:lnTo>
                  <a:pt x="291" y="1829"/>
                </a:lnTo>
                <a:lnTo>
                  <a:pt x="295" y="1831"/>
                </a:lnTo>
                <a:lnTo>
                  <a:pt x="295" y="1831"/>
                </a:lnTo>
                <a:lnTo>
                  <a:pt x="294" y="1831"/>
                </a:lnTo>
                <a:lnTo>
                  <a:pt x="296" y="1830"/>
                </a:lnTo>
                <a:lnTo>
                  <a:pt x="307" y="1833"/>
                </a:lnTo>
                <a:lnTo>
                  <a:pt x="335" y="1840"/>
                </a:lnTo>
                <a:lnTo>
                  <a:pt x="335" y="1840"/>
                </a:lnTo>
                <a:lnTo>
                  <a:pt x="371" y="1847"/>
                </a:lnTo>
                <a:lnTo>
                  <a:pt x="386" y="1851"/>
                </a:lnTo>
                <a:lnTo>
                  <a:pt x="399" y="1852"/>
                </a:lnTo>
                <a:lnTo>
                  <a:pt x="410" y="1852"/>
                </a:lnTo>
                <a:lnTo>
                  <a:pt x="418" y="1851"/>
                </a:lnTo>
                <a:lnTo>
                  <a:pt x="421" y="1850"/>
                </a:lnTo>
                <a:lnTo>
                  <a:pt x="422" y="1849"/>
                </a:lnTo>
                <a:lnTo>
                  <a:pt x="424" y="1846"/>
                </a:lnTo>
                <a:lnTo>
                  <a:pt x="424" y="1844"/>
                </a:lnTo>
                <a:lnTo>
                  <a:pt x="424" y="1844"/>
                </a:lnTo>
                <a:lnTo>
                  <a:pt x="426" y="1840"/>
                </a:lnTo>
                <a:lnTo>
                  <a:pt x="427" y="1835"/>
                </a:lnTo>
                <a:lnTo>
                  <a:pt x="430" y="1831"/>
                </a:lnTo>
                <a:lnTo>
                  <a:pt x="433" y="1827"/>
                </a:lnTo>
                <a:lnTo>
                  <a:pt x="438" y="1823"/>
                </a:lnTo>
                <a:lnTo>
                  <a:pt x="439" y="1822"/>
                </a:lnTo>
                <a:lnTo>
                  <a:pt x="438" y="1822"/>
                </a:lnTo>
                <a:lnTo>
                  <a:pt x="438" y="1822"/>
                </a:lnTo>
                <a:lnTo>
                  <a:pt x="438" y="1822"/>
                </a:lnTo>
                <a:lnTo>
                  <a:pt x="438" y="1822"/>
                </a:lnTo>
                <a:lnTo>
                  <a:pt x="439" y="1824"/>
                </a:lnTo>
                <a:lnTo>
                  <a:pt x="449" y="1829"/>
                </a:lnTo>
                <a:lnTo>
                  <a:pt x="474" y="1840"/>
                </a:lnTo>
                <a:lnTo>
                  <a:pt x="474" y="1840"/>
                </a:lnTo>
                <a:lnTo>
                  <a:pt x="484" y="1842"/>
                </a:lnTo>
                <a:lnTo>
                  <a:pt x="501" y="1842"/>
                </a:lnTo>
                <a:lnTo>
                  <a:pt x="522" y="1842"/>
                </a:lnTo>
                <a:lnTo>
                  <a:pt x="545" y="1841"/>
                </a:lnTo>
                <a:lnTo>
                  <a:pt x="568" y="1840"/>
                </a:lnTo>
                <a:lnTo>
                  <a:pt x="588" y="1836"/>
                </a:lnTo>
                <a:lnTo>
                  <a:pt x="596" y="1834"/>
                </a:lnTo>
                <a:lnTo>
                  <a:pt x="602" y="1832"/>
                </a:lnTo>
                <a:lnTo>
                  <a:pt x="606" y="1830"/>
                </a:lnTo>
                <a:lnTo>
                  <a:pt x="608" y="1826"/>
                </a:lnTo>
                <a:lnTo>
                  <a:pt x="608" y="1826"/>
                </a:lnTo>
                <a:lnTo>
                  <a:pt x="608" y="1820"/>
                </a:lnTo>
                <a:lnTo>
                  <a:pt x="606" y="1814"/>
                </a:lnTo>
                <a:lnTo>
                  <a:pt x="602" y="1808"/>
                </a:lnTo>
                <a:lnTo>
                  <a:pt x="598" y="1804"/>
                </a:lnTo>
                <a:lnTo>
                  <a:pt x="592" y="1799"/>
                </a:lnTo>
                <a:lnTo>
                  <a:pt x="588" y="1797"/>
                </a:lnTo>
                <a:lnTo>
                  <a:pt x="583" y="1795"/>
                </a:lnTo>
                <a:lnTo>
                  <a:pt x="581" y="1795"/>
                </a:lnTo>
                <a:lnTo>
                  <a:pt x="581" y="1795"/>
                </a:lnTo>
                <a:lnTo>
                  <a:pt x="577" y="1794"/>
                </a:lnTo>
                <a:lnTo>
                  <a:pt x="568" y="1789"/>
                </a:lnTo>
                <a:lnTo>
                  <a:pt x="544" y="1777"/>
                </a:lnTo>
                <a:lnTo>
                  <a:pt x="509" y="1759"/>
                </a:lnTo>
                <a:lnTo>
                  <a:pt x="478" y="1732"/>
                </a:lnTo>
                <a:lnTo>
                  <a:pt x="478" y="1732"/>
                </a:lnTo>
                <a:lnTo>
                  <a:pt x="471" y="1722"/>
                </a:lnTo>
                <a:lnTo>
                  <a:pt x="467" y="1715"/>
                </a:lnTo>
                <a:lnTo>
                  <a:pt x="465" y="1710"/>
                </a:lnTo>
                <a:lnTo>
                  <a:pt x="465" y="1710"/>
                </a:lnTo>
                <a:lnTo>
                  <a:pt x="459" y="1703"/>
                </a:lnTo>
                <a:lnTo>
                  <a:pt x="447" y="1691"/>
                </a:lnTo>
                <a:lnTo>
                  <a:pt x="429" y="1674"/>
                </a:lnTo>
                <a:lnTo>
                  <a:pt x="411" y="1607"/>
                </a:lnTo>
                <a:lnTo>
                  <a:pt x="411" y="1607"/>
                </a:lnTo>
                <a:lnTo>
                  <a:pt x="445" y="1540"/>
                </a:lnTo>
                <a:lnTo>
                  <a:pt x="470" y="1488"/>
                </a:lnTo>
                <a:lnTo>
                  <a:pt x="487" y="1451"/>
                </a:lnTo>
                <a:lnTo>
                  <a:pt x="487" y="1451"/>
                </a:lnTo>
                <a:lnTo>
                  <a:pt x="492" y="1437"/>
                </a:lnTo>
                <a:lnTo>
                  <a:pt x="496" y="1420"/>
                </a:lnTo>
                <a:lnTo>
                  <a:pt x="503" y="1379"/>
                </a:lnTo>
                <a:lnTo>
                  <a:pt x="507" y="1345"/>
                </a:lnTo>
                <a:lnTo>
                  <a:pt x="509" y="1330"/>
                </a:lnTo>
                <a:lnTo>
                  <a:pt x="509" y="1330"/>
                </a:lnTo>
                <a:lnTo>
                  <a:pt x="518" y="1296"/>
                </a:lnTo>
                <a:lnTo>
                  <a:pt x="524" y="1273"/>
                </a:lnTo>
                <a:lnTo>
                  <a:pt x="527" y="1263"/>
                </a:lnTo>
                <a:lnTo>
                  <a:pt x="527" y="1263"/>
                </a:lnTo>
                <a:lnTo>
                  <a:pt x="528" y="1263"/>
                </a:lnTo>
                <a:lnTo>
                  <a:pt x="530" y="1261"/>
                </a:lnTo>
                <a:lnTo>
                  <a:pt x="534" y="1253"/>
                </a:lnTo>
                <a:lnTo>
                  <a:pt x="541" y="1241"/>
                </a:lnTo>
                <a:lnTo>
                  <a:pt x="541" y="1241"/>
                </a:lnTo>
                <a:lnTo>
                  <a:pt x="518" y="1096"/>
                </a:lnTo>
                <a:lnTo>
                  <a:pt x="502" y="996"/>
                </a:lnTo>
                <a:lnTo>
                  <a:pt x="495" y="963"/>
                </a:lnTo>
                <a:lnTo>
                  <a:pt x="493" y="954"/>
                </a:lnTo>
                <a:lnTo>
                  <a:pt x="492" y="950"/>
                </a:lnTo>
                <a:lnTo>
                  <a:pt x="492" y="950"/>
                </a:lnTo>
                <a:lnTo>
                  <a:pt x="489" y="947"/>
                </a:lnTo>
                <a:lnTo>
                  <a:pt x="487" y="938"/>
                </a:lnTo>
                <a:lnTo>
                  <a:pt x="482" y="912"/>
                </a:lnTo>
                <a:lnTo>
                  <a:pt x="474" y="874"/>
                </a:lnTo>
                <a:lnTo>
                  <a:pt x="474" y="874"/>
                </a:lnTo>
                <a:lnTo>
                  <a:pt x="479" y="872"/>
                </a:lnTo>
                <a:lnTo>
                  <a:pt x="485" y="869"/>
                </a:lnTo>
                <a:lnTo>
                  <a:pt x="490" y="865"/>
                </a:lnTo>
                <a:lnTo>
                  <a:pt x="496" y="860"/>
                </a:lnTo>
                <a:lnTo>
                  <a:pt x="498" y="857"/>
                </a:lnTo>
                <a:lnTo>
                  <a:pt x="499" y="853"/>
                </a:lnTo>
                <a:lnTo>
                  <a:pt x="499" y="849"/>
                </a:lnTo>
                <a:lnTo>
                  <a:pt x="499" y="844"/>
                </a:lnTo>
                <a:lnTo>
                  <a:pt x="498" y="840"/>
                </a:lnTo>
                <a:lnTo>
                  <a:pt x="496" y="834"/>
                </a:lnTo>
                <a:lnTo>
                  <a:pt x="496" y="834"/>
                </a:lnTo>
                <a:lnTo>
                  <a:pt x="493" y="828"/>
                </a:lnTo>
                <a:lnTo>
                  <a:pt x="489" y="817"/>
                </a:lnTo>
                <a:lnTo>
                  <a:pt x="483" y="793"/>
                </a:lnTo>
                <a:lnTo>
                  <a:pt x="475" y="764"/>
                </a:lnTo>
                <a:lnTo>
                  <a:pt x="468" y="731"/>
                </a:lnTo>
                <a:lnTo>
                  <a:pt x="456" y="676"/>
                </a:lnTo>
                <a:lnTo>
                  <a:pt x="451" y="651"/>
                </a:lnTo>
                <a:lnTo>
                  <a:pt x="451" y="651"/>
                </a:lnTo>
                <a:lnTo>
                  <a:pt x="460" y="662"/>
                </a:lnTo>
                <a:lnTo>
                  <a:pt x="471" y="672"/>
                </a:lnTo>
                <a:lnTo>
                  <a:pt x="484" y="685"/>
                </a:lnTo>
                <a:lnTo>
                  <a:pt x="498" y="697"/>
                </a:lnTo>
                <a:lnTo>
                  <a:pt x="513" y="707"/>
                </a:lnTo>
                <a:lnTo>
                  <a:pt x="521" y="710"/>
                </a:lnTo>
                <a:lnTo>
                  <a:pt x="527" y="712"/>
                </a:lnTo>
                <a:lnTo>
                  <a:pt x="534" y="714"/>
                </a:lnTo>
                <a:lnTo>
                  <a:pt x="541" y="714"/>
                </a:lnTo>
                <a:lnTo>
                  <a:pt x="541" y="714"/>
                </a:lnTo>
                <a:lnTo>
                  <a:pt x="546" y="711"/>
                </a:lnTo>
                <a:lnTo>
                  <a:pt x="552" y="708"/>
                </a:lnTo>
                <a:lnTo>
                  <a:pt x="558" y="704"/>
                </a:lnTo>
                <a:lnTo>
                  <a:pt x="562" y="699"/>
                </a:lnTo>
                <a:lnTo>
                  <a:pt x="565" y="692"/>
                </a:lnTo>
                <a:lnTo>
                  <a:pt x="569" y="686"/>
                </a:lnTo>
                <a:lnTo>
                  <a:pt x="575" y="670"/>
                </a:lnTo>
                <a:lnTo>
                  <a:pt x="579" y="654"/>
                </a:lnTo>
                <a:lnTo>
                  <a:pt x="582" y="639"/>
                </a:lnTo>
                <a:lnTo>
                  <a:pt x="582" y="625"/>
                </a:lnTo>
                <a:lnTo>
                  <a:pt x="581" y="615"/>
                </a:lnTo>
                <a:lnTo>
                  <a:pt x="581" y="615"/>
                </a:lnTo>
                <a:lnTo>
                  <a:pt x="578" y="605"/>
                </a:lnTo>
                <a:lnTo>
                  <a:pt x="573" y="592"/>
                </a:lnTo>
                <a:lnTo>
                  <a:pt x="561" y="562"/>
                </a:lnTo>
                <a:lnTo>
                  <a:pt x="550" y="535"/>
                </a:lnTo>
                <a:lnTo>
                  <a:pt x="546" y="526"/>
                </a:lnTo>
                <a:lnTo>
                  <a:pt x="545" y="521"/>
                </a:lnTo>
                <a:lnTo>
                  <a:pt x="545" y="521"/>
                </a:lnTo>
                <a:lnTo>
                  <a:pt x="544" y="517"/>
                </a:lnTo>
                <a:lnTo>
                  <a:pt x="540" y="508"/>
                </a:lnTo>
                <a:lnTo>
                  <a:pt x="525" y="483"/>
                </a:lnTo>
                <a:lnTo>
                  <a:pt x="505" y="450"/>
                </a:lnTo>
                <a:lnTo>
                  <a:pt x="505" y="450"/>
                </a:lnTo>
                <a:lnTo>
                  <a:pt x="497" y="419"/>
                </a:lnTo>
                <a:lnTo>
                  <a:pt x="490" y="397"/>
                </a:lnTo>
                <a:lnTo>
                  <a:pt x="487" y="387"/>
                </a:lnTo>
                <a:lnTo>
                  <a:pt x="487" y="387"/>
                </a:lnTo>
                <a:lnTo>
                  <a:pt x="480" y="378"/>
                </a:lnTo>
                <a:lnTo>
                  <a:pt x="466" y="361"/>
                </a:lnTo>
                <a:lnTo>
                  <a:pt x="447" y="334"/>
                </a:lnTo>
                <a:lnTo>
                  <a:pt x="393" y="329"/>
                </a:lnTo>
                <a:lnTo>
                  <a:pt x="362" y="325"/>
                </a:lnTo>
                <a:lnTo>
                  <a:pt x="344" y="302"/>
                </a:lnTo>
                <a:lnTo>
                  <a:pt x="344" y="289"/>
                </a:lnTo>
                <a:lnTo>
                  <a:pt x="344" y="289"/>
                </a:lnTo>
                <a:lnTo>
                  <a:pt x="356" y="283"/>
                </a:lnTo>
                <a:lnTo>
                  <a:pt x="365" y="278"/>
                </a:lnTo>
                <a:lnTo>
                  <a:pt x="369" y="275"/>
                </a:lnTo>
                <a:lnTo>
                  <a:pt x="371" y="271"/>
                </a:lnTo>
                <a:lnTo>
                  <a:pt x="371" y="271"/>
                </a:lnTo>
                <a:lnTo>
                  <a:pt x="373" y="263"/>
                </a:lnTo>
                <a:lnTo>
                  <a:pt x="374" y="257"/>
                </a:lnTo>
                <a:lnTo>
                  <a:pt x="375" y="249"/>
                </a:lnTo>
                <a:lnTo>
                  <a:pt x="375" y="249"/>
                </a:lnTo>
                <a:lnTo>
                  <a:pt x="384" y="234"/>
                </a:lnTo>
                <a:lnTo>
                  <a:pt x="391" y="224"/>
                </a:lnTo>
                <a:lnTo>
                  <a:pt x="393" y="218"/>
                </a:lnTo>
                <a:lnTo>
                  <a:pt x="393" y="218"/>
                </a:lnTo>
                <a:lnTo>
                  <a:pt x="398" y="182"/>
                </a:lnTo>
                <a:lnTo>
                  <a:pt x="393" y="164"/>
                </a:lnTo>
                <a:lnTo>
                  <a:pt x="393" y="164"/>
                </a:lnTo>
                <a:lnTo>
                  <a:pt x="395" y="161"/>
                </a:lnTo>
                <a:lnTo>
                  <a:pt x="401" y="152"/>
                </a:lnTo>
                <a:lnTo>
                  <a:pt x="404" y="146"/>
                </a:lnTo>
                <a:lnTo>
                  <a:pt x="405" y="139"/>
                </a:lnTo>
                <a:lnTo>
                  <a:pt x="407" y="134"/>
                </a:lnTo>
                <a:lnTo>
                  <a:pt x="407" y="128"/>
                </a:lnTo>
                <a:lnTo>
                  <a:pt x="407" y="128"/>
                </a:lnTo>
                <a:lnTo>
                  <a:pt x="404" y="113"/>
                </a:lnTo>
                <a:lnTo>
                  <a:pt x="403" y="91"/>
                </a:lnTo>
                <a:lnTo>
                  <a:pt x="402" y="66"/>
                </a:lnTo>
                <a:lnTo>
                  <a:pt x="402" y="66"/>
                </a:lnTo>
                <a:lnTo>
                  <a:pt x="399" y="62"/>
                </a:lnTo>
                <a:lnTo>
                  <a:pt x="391" y="52"/>
                </a:lnTo>
                <a:lnTo>
                  <a:pt x="376" y="40"/>
                </a:lnTo>
                <a:lnTo>
                  <a:pt x="367" y="32"/>
                </a:lnTo>
                <a:lnTo>
                  <a:pt x="357" y="25"/>
                </a:lnTo>
                <a:lnTo>
                  <a:pt x="357" y="25"/>
                </a:lnTo>
                <a:lnTo>
                  <a:pt x="347" y="19"/>
                </a:lnTo>
                <a:lnTo>
                  <a:pt x="337" y="14"/>
                </a:lnTo>
                <a:lnTo>
                  <a:pt x="327" y="10"/>
                </a:lnTo>
                <a:lnTo>
                  <a:pt x="319" y="7"/>
                </a:lnTo>
                <a:lnTo>
                  <a:pt x="307" y="4"/>
                </a:lnTo>
                <a:lnTo>
                  <a:pt x="299" y="3"/>
                </a:lnTo>
                <a:lnTo>
                  <a:pt x="299" y="3"/>
                </a:lnTo>
                <a:lnTo>
                  <a:pt x="297" y="3"/>
                </a:lnTo>
                <a:lnTo>
                  <a:pt x="295" y="2"/>
                </a:lnTo>
                <a:lnTo>
                  <a:pt x="293" y="1"/>
                </a:lnTo>
                <a:lnTo>
                  <a:pt x="289" y="0"/>
                </a:lnTo>
                <a:lnTo>
                  <a:pt x="285" y="1"/>
                </a:lnTo>
                <a:lnTo>
                  <a:pt x="279" y="2"/>
                </a:lnTo>
                <a:lnTo>
                  <a:pt x="272" y="5"/>
                </a:lnTo>
                <a:lnTo>
                  <a:pt x="263" y="12"/>
                </a:lnTo>
                <a:lnTo>
                  <a:pt x="263" y="12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4" name="Freeform 74"/>
          <p:cNvSpPr>
            <a:spLocks noEditPoints="1"/>
          </p:cNvSpPr>
          <p:nvPr/>
        </p:nvSpPr>
        <p:spPr bwMode="auto">
          <a:xfrm>
            <a:off x="6490879" y="2722705"/>
            <a:ext cx="545721" cy="1698398"/>
          </a:xfrm>
          <a:custGeom>
            <a:avLst/>
            <a:gdLst>
              <a:gd name="T0" fmla="*/ 183 w 605"/>
              <a:gd name="T1" fmla="*/ 34 h 1887"/>
              <a:gd name="T2" fmla="*/ 152 w 605"/>
              <a:gd name="T3" fmla="*/ 94 h 1887"/>
              <a:gd name="T4" fmla="*/ 137 w 605"/>
              <a:gd name="T5" fmla="*/ 184 h 1887"/>
              <a:gd name="T6" fmla="*/ 122 w 605"/>
              <a:gd name="T7" fmla="*/ 227 h 1887"/>
              <a:gd name="T8" fmla="*/ 148 w 605"/>
              <a:gd name="T9" fmla="*/ 256 h 1887"/>
              <a:gd name="T10" fmla="*/ 125 w 605"/>
              <a:gd name="T11" fmla="*/ 320 h 1887"/>
              <a:gd name="T12" fmla="*/ 67 w 605"/>
              <a:gd name="T13" fmla="*/ 354 h 1887"/>
              <a:gd name="T14" fmla="*/ 18 w 605"/>
              <a:gd name="T15" fmla="*/ 530 h 1887"/>
              <a:gd name="T16" fmla="*/ 5 w 605"/>
              <a:gd name="T17" fmla="*/ 824 h 1887"/>
              <a:gd name="T18" fmla="*/ 32 w 605"/>
              <a:gd name="T19" fmla="*/ 857 h 1887"/>
              <a:gd name="T20" fmla="*/ 48 w 605"/>
              <a:gd name="T21" fmla="*/ 907 h 1887"/>
              <a:gd name="T22" fmla="*/ 54 w 605"/>
              <a:gd name="T23" fmla="*/ 1000 h 1887"/>
              <a:gd name="T24" fmla="*/ 103 w 605"/>
              <a:gd name="T25" fmla="*/ 1037 h 1887"/>
              <a:gd name="T26" fmla="*/ 121 w 605"/>
              <a:gd name="T27" fmla="*/ 1372 h 1887"/>
              <a:gd name="T28" fmla="*/ 184 w 605"/>
              <a:gd name="T29" fmla="*/ 1582 h 1887"/>
              <a:gd name="T30" fmla="*/ 219 w 605"/>
              <a:gd name="T31" fmla="*/ 1739 h 1887"/>
              <a:gd name="T32" fmla="*/ 234 w 605"/>
              <a:gd name="T33" fmla="*/ 1855 h 1887"/>
              <a:gd name="T34" fmla="*/ 261 w 605"/>
              <a:gd name="T35" fmla="*/ 1887 h 1887"/>
              <a:gd name="T36" fmla="*/ 365 w 605"/>
              <a:gd name="T37" fmla="*/ 1873 h 1887"/>
              <a:gd name="T38" fmla="*/ 373 w 605"/>
              <a:gd name="T39" fmla="*/ 1845 h 1887"/>
              <a:gd name="T40" fmla="*/ 349 w 605"/>
              <a:gd name="T41" fmla="*/ 1784 h 1887"/>
              <a:gd name="T42" fmla="*/ 273 w 605"/>
              <a:gd name="T43" fmla="*/ 1439 h 1887"/>
              <a:gd name="T44" fmla="*/ 295 w 605"/>
              <a:gd name="T45" fmla="*/ 1399 h 1887"/>
              <a:gd name="T46" fmla="*/ 288 w 605"/>
              <a:gd name="T47" fmla="*/ 1086 h 1887"/>
              <a:gd name="T48" fmla="*/ 364 w 605"/>
              <a:gd name="T49" fmla="*/ 1274 h 1887"/>
              <a:gd name="T50" fmla="*/ 416 w 605"/>
              <a:gd name="T51" fmla="*/ 1453 h 1887"/>
              <a:gd name="T52" fmla="*/ 474 w 605"/>
              <a:gd name="T53" fmla="*/ 1600 h 1887"/>
              <a:gd name="T54" fmla="*/ 470 w 605"/>
              <a:gd name="T55" fmla="*/ 1788 h 1887"/>
              <a:gd name="T56" fmla="*/ 486 w 605"/>
              <a:gd name="T57" fmla="*/ 1857 h 1887"/>
              <a:gd name="T58" fmla="*/ 549 w 605"/>
              <a:gd name="T59" fmla="*/ 1861 h 1887"/>
              <a:gd name="T60" fmla="*/ 605 w 605"/>
              <a:gd name="T61" fmla="*/ 1840 h 1887"/>
              <a:gd name="T62" fmla="*/ 585 w 605"/>
              <a:gd name="T63" fmla="*/ 1807 h 1887"/>
              <a:gd name="T64" fmla="*/ 577 w 605"/>
              <a:gd name="T65" fmla="*/ 1734 h 1887"/>
              <a:gd name="T66" fmla="*/ 549 w 605"/>
              <a:gd name="T67" fmla="*/ 1658 h 1887"/>
              <a:gd name="T68" fmla="*/ 535 w 605"/>
              <a:gd name="T69" fmla="*/ 1458 h 1887"/>
              <a:gd name="T70" fmla="*/ 516 w 605"/>
              <a:gd name="T71" fmla="*/ 1026 h 1887"/>
              <a:gd name="T72" fmla="*/ 562 w 605"/>
              <a:gd name="T73" fmla="*/ 1044 h 1887"/>
              <a:gd name="T74" fmla="*/ 581 w 605"/>
              <a:gd name="T75" fmla="*/ 1001 h 1887"/>
              <a:gd name="T76" fmla="*/ 584 w 605"/>
              <a:gd name="T77" fmla="*/ 774 h 1887"/>
              <a:gd name="T78" fmla="*/ 568 w 605"/>
              <a:gd name="T79" fmla="*/ 693 h 1887"/>
              <a:gd name="T80" fmla="*/ 501 w 605"/>
              <a:gd name="T81" fmla="*/ 447 h 1887"/>
              <a:gd name="T82" fmla="*/ 498 w 605"/>
              <a:gd name="T83" fmla="*/ 388 h 1887"/>
              <a:gd name="T84" fmla="*/ 449 w 605"/>
              <a:gd name="T85" fmla="*/ 333 h 1887"/>
              <a:gd name="T86" fmla="*/ 398 w 605"/>
              <a:gd name="T87" fmla="*/ 311 h 1887"/>
              <a:gd name="T88" fmla="*/ 359 w 605"/>
              <a:gd name="T89" fmla="*/ 209 h 1887"/>
              <a:gd name="T90" fmla="*/ 423 w 605"/>
              <a:gd name="T91" fmla="*/ 141 h 1887"/>
              <a:gd name="T92" fmla="*/ 420 w 605"/>
              <a:gd name="T93" fmla="*/ 95 h 1887"/>
              <a:gd name="T94" fmla="*/ 358 w 605"/>
              <a:gd name="T95" fmla="*/ 68 h 1887"/>
              <a:gd name="T96" fmla="*/ 335 w 605"/>
              <a:gd name="T97" fmla="*/ 14 h 1887"/>
              <a:gd name="T98" fmla="*/ 237 w 605"/>
              <a:gd name="T99" fmla="*/ 0 h 1887"/>
              <a:gd name="T100" fmla="*/ 462 w 605"/>
              <a:gd name="T101" fmla="*/ 760 h 1887"/>
              <a:gd name="T102" fmla="*/ 492 w 605"/>
              <a:gd name="T103" fmla="*/ 836 h 1887"/>
              <a:gd name="T104" fmla="*/ 508 w 605"/>
              <a:gd name="T105" fmla="*/ 888 h 1887"/>
              <a:gd name="T106" fmla="*/ 496 w 605"/>
              <a:gd name="T107" fmla="*/ 919 h 1887"/>
              <a:gd name="T108" fmla="*/ 470 w 605"/>
              <a:gd name="T109" fmla="*/ 854 h 1887"/>
              <a:gd name="T110" fmla="*/ 448 w 605"/>
              <a:gd name="T111" fmla="*/ 738 h 18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605" h="1887">
                <a:moveTo>
                  <a:pt x="237" y="0"/>
                </a:moveTo>
                <a:lnTo>
                  <a:pt x="237" y="0"/>
                </a:lnTo>
                <a:lnTo>
                  <a:pt x="231" y="3"/>
                </a:lnTo>
                <a:lnTo>
                  <a:pt x="221" y="7"/>
                </a:lnTo>
                <a:lnTo>
                  <a:pt x="209" y="15"/>
                </a:lnTo>
                <a:lnTo>
                  <a:pt x="196" y="24"/>
                </a:lnTo>
                <a:lnTo>
                  <a:pt x="183" y="34"/>
                </a:lnTo>
                <a:lnTo>
                  <a:pt x="171" y="45"/>
                </a:lnTo>
                <a:lnTo>
                  <a:pt x="162" y="57"/>
                </a:lnTo>
                <a:lnTo>
                  <a:pt x="159" y="62"/>
                </a:lnTo>
                <a:lnTo>
                  <a:pt x="157" y="68"/>
                </a:lnTo>
                <a:lnTo>
                  <a:pt x="157" y="68"/>
                </a:lnTo>
                <a:lnTo>
                  <a:pt x="155" y="80"/>
                </a:lnTo>
                <a:lnTo>
                  <a:pt x="152" y="94"/>
                </a:lnTo>
                <a:lnTo>
                  <a:pt x="151" y="110"/>
                </a:lnTo>
                <a:lnTo>
                  <a:pt x="151" y="127"/>
                </a:lnTo>
                <a:lnTo>
                  <a:pt x="152" y="155"/>
                </a:lnTo>
                <a:lnTo>
                  <a:pt x="152" y="166"/>
                </a:lnTo>
                <a:lnTo>
                  <a:pt x="152" y="166"/>
                </a:lnTo>
                <a:lnTo>
                  <a:pt x="147" y="171"/>
                </a:lnTo>
                <a:lnTo>
                  <a:pt x="137" y="184"/>
                </a:lnTo>
                <a:lnTo>
                  <a:pt x="130" y="193"/>
                </a:lnTo>
                <a:lnTo>
                  <a:pt x="125" y="202"/>
                </a:lnTo>
                <a:lnTo>
                  <a:pt x="122" y="211"/>
                </a:lnTo>
                <a:lnTo>
                  <a:pt x="121" y="215"/>
                </a:lnTo>
                <a:lnTo>
                  <a:pt x="121" y="219"/>
                </a:lnTo>
                <a:lnTo>
                  <a:pt x="121" y="219"/>
                </a:lnTo>
                <a:lnTo>
                  <a:pt x="122" y="227"/>
                </a:lnTo>
                <a:lnTo>
                  <a:pt x="125" y="234"/>
                </a:lnTo>
                <a:lnTo>
                  <a:pt x="130" y="240"/>
                </a:lnTo>
                <a:lnTo>
                  <a:pt x="134" y="243"/>
                </a:lnTo>
                <a:lnTo>
                  <a:pt x="143" y="249"/>
                </a:lnTo>
                <a:lnTo>
                  <a:pt x="148" y="251"/>
                </a:lnTo>
                <a:lnTo>
                  <a:pt x="148" y="251"/>
                </a:lnTo>
                <a:lnTo>
                  <a:pt x="148" y="256"/>
                </a:lnTo>
                <a:lnTo>
                  <a:pt x="147" y="271"/>
                </a:lnTo>
                <a:lnTo>
                  <a:pt x="145" y="288"/>
                </a:lnTo>
                <a:lnTo>
                  <a:pt x="142" y="294"/>
                </a:lnTo>
                <a:lnTo>
                  <a:pt x="139" y="300"/>
                </a:lnTo>
                <a:lnTo>
                  <a:pt x="139" y="300"/>
                </a:lnTo>
                <a:lnTo>
                  <a:pt x="129" y="316"/>
                </a:lnTo>
                <a:lnTo>
                  <a:pt x="125" y="320"/>
                </a:lnTo>
                <a:lnTo>
                  <a:pt x="123" y="321"/>
                </a:lnTo>
                <a:lnTo>
                  <a:pt x="121" y="322"/>
                </a:lnTo>
                <a:lnTo>
                  <a:pt x="121" y="322"/>
                </a:lnTo>
                <a:lnTo>
                  <a:pt x="111" y="328"/>
                </a:lnTo>
                <a:lnTo>
                  <a:pt x="94" y="337"/>
                </a:lnTo>
                <a:lnTo>
                  <a:pt x="67" y="354"/>
                </a:lnTo>
                <a:lnTo>
                  <a:pt x="67" y="354"/>
                </a:lnTo>
                <a:lnTo>
                  <a:pt x="64" y="359"/>
                </a:lnTo>
                <a:lnTo>
                  <a:pt x="58" y="373"/>
                </a:lnTo>
                <a:lnTo>
                  <a:pt x="44" y="414"/>
                </a:lnTo>
                <a:lnTo>
                  <a:pt x="23" y="479"/>
                </a:lnTo>
                <a:lnTo>
                  <a:pt x="23" y="479"/>
                </a:lnTo>
                <a:lnTo>
                  <a:pt x="20" y="494"/>
                </a:lnTo>
                <a:lnTo>
                  <a:pt x="18" y="530"/>
                </a:lnTo>
                <a:lnTo>
                  <a:pt x="11" y="636"/>
                </a:lnTo>
                <a:lnTo>
                  <a:pt x="5" y="743"/>
                </a:lnTo>
                <a:lnTo>
                  <a:pt x="0" y="800"/>
                </a:lnTo>
                <a:lnTo>
                  <a:pt x="0" y="800"/>
                </a:lnTo>
                <a:lnTo>
                  <a:pt x="0" y="808"/>
                </a:lnTo>
                <a:lnTo>
                  <a:pt x="1" y="816"/>
                </a:lnTo>
                <a:lnTo>
                  <a:pt x="5" y="824"/>
                </a:lnTo>
                <a:lnTo>
                  <a:pt x="8" y="831"/>
                </a:lnTo>
                <a:lnTo>
                  <a:pt x="13" y="838"/>
                </a:lnTo>
                <a:lnTo>
                  <a:pt x="17" y="845"/>
                </a:lnTo>
                <a:lnTo>
                  <a:pt x="23" y="850"/>
                </a:lnTo>
                <a:lnTo>
                  <a:pt x="27" y="854"/>
                </a:lnTo>
                <a:lnTo>
                  <a:pt x="27" y="854"/>
                </a:lnTo>
                <a:lnTo>
                  <a:pt x="32" y="857"/>
                </a:lnTo>
                <a:lnTo>
                  <a:pt x="34" y="862"/>
                </a:lnTo>
                <a:lnTo>
                  <a:pt x="38" y="871"/>
                </a:lnTo>
                <a:lnTo>
                  <a:pt x="42" y="881"/>
                </a:lnTo>
                <a:lnTo>
                  <a:pt x="45" y="890"/>
                </a:lnTo>
                <a:lnTo>
                  <a:pt x="45" y="890"/>
                </a:lnTo>
                <a:lnTo>
                  <a:pt x="47" y="896"/>
                </a:lnTo>
                <a:lnTo>
                  <a:pt x="48" y="907"/>
                </a:lnTo>
                <a:lnTo>
                  <a:pt x="49" y="930"/>
                </a:lnTo>
                <a:lnTo>
                  <a:pt x="49" y="961"/>
                </a:lnTo>
                <a:lnTo>
                  <a:pt x="49" y="961"/>
                </a:lnTo>
                <a:lnTo>
                  <a:pt x="49" y="968"/>
                </a:lnTo>
                <a:lnTo>
                  <a:pt x="49" y="982"/>
                </a:lnTo>
                <a:lnTo>
                  <a:pt x="52" y="993"/>
                </a:lnTo>
                <a:lnTo>
                  <a:pt x="54" y="1000"/>
                </a:lnTo>
                <a:lnTo>
                  <a:pt x="57" y="1008"/>
                </a:lnTo>
                <a:lnTo>
                  <a:pt x="60" y="1012"/>
                </a:lnTo>
                <a:lnTo>
                  <a:pt x="63" y="1015"/>
                </a:lnTo>
                <a:lnTo>
                  <a:pt x="63" y="1015"/>
                </a:lnTo>
                <a:lnTo>
                  <a:pt x="76" y="1024"/>
                </a:lnTo>
                <a:lnTo>
                  <a:pt x="90" y="1031"/>
                </a:lnTo>
                <a:lnTo>
                  <a:pt x="103" y="1037"/>
                </a:lnTo>
                <a:lnTo>
                  <a:pt x="103" y="1283"/>
                </a:lnTo>
                <a:lnTo>
                  <a:pt x="103" y="1283"/>
                </a:lnTo>
                <a:lnTo>
                  <a:pt x="106" y="1293"/>
                </a:lnTo>
                <a:lnTo>
                  <a:pt x="112" y="1318"/>
                </a:lnTo>
                <a:lnTo>
                  <a:pt x="119" y="1347"/>
                </a:lnTo>
                <a:lnTo>
                  <a:pt x="121" y="1360"/>
                </a:lnTo>
                <a:lnTo>
                  <a:pt x="121" y="1372"/>
                </a:lnTo>
                <a:lnTo>
                  <a:pt x="117" y="1457"/>
                </a:lnTo>
                <a:lnTo>
                  <a:pt x="157" y="1462"/>
                </a:lnTo>
                <a:lnTo>
                  <a:pt x="157" y="1462"/>
                </a:lnTo>
                <a:lnTo>
                  <a:pt x="168" y="1503"/>
                </a:lnTo>
                <a:lnTo>
                  <a:pt x="177" y="1543"/>
                </a:lnTo>
                <a:lnTo>
                  <a:pt x="180" y="1563"/>
                </a:lnTo>
                <a:lnTo>
                  <a:pt x="184" y="1582"/>
                </a:lnTo>
                <a:lnTo>
                  <a:pt x="184" y="1582"/>
                </a:lnTo>
                <a:lnTo>
                  <a:pt x="187" y="1603"/>
                </a:lnTo>
                <a:lnTo>
                  <a:pt x="191" y="1627"/>
                </a:lnTo>
                <a:lnTo>
                  <a:pt x="204" y="1677"/>
                </a:lnTo>
                <a:lnTo>
                  <a:pt x="215" y="1719"/>
                </a:lnTo>
                <a:lnTo>
                  <a:pt x="218" y="1732"/>
                </a:lnTo>
                <a:lnTo>
                  <a:pt x="219" y="1739"/>
                </a:lnTo>
                <a:lnTo>
                  <a:pt x="219" y="1739"/>
                </a:lnTo>
                <a:lnTo>
                  <a:pt x="219" y="1757"/>
                </a:lnTo>
                <a:lnTo>
                  <a:pt x="222" y="1792"/>
                </a:lnTo>
                <a:lnTo>
                  <a:pt x="224" y="1813"/>
                </a:lnTo>
                <a:lnTo>
                  <a:pt x="227" y="1832"/>
                </a:lnTo>
                <a:lnTo>
                  <a:pt x="232" y="1848"/>
                </a:lnTo>
                <a:lnTo>
                  <a:pt x="234" y="1855"/>
                </a:lnTo>
                <a:lnTo>
                  <a:pt x="237" y="1859"/>
                </a:lnTo>
                <a:lnTo>
                  <a:pt x="237" y="1859"/>
                </a:lnTo>
                <a:lnTo>
                  <a:pt x="246" y="1874"/>
                </a:lnTo>
                <a:lnTo>
                  <a:pt x="253" y="1883"/>
                </a:lnTo>
                <a:lnTo>
                  <a:pt x="255" y="1885"/>
                </a:lnTo>
                <a:lnTo>
                  <a:pt x="257" y="1886"/>
                </a:lnTo>
                <a:lnTo>
                  <a:pt x="261" y="1887"/>
                </a:lnTo>
                <a:lnTo>
                  <a:pt x="264" y="1886"/>
                </a:lnTo>
                <a:lnTo>
                  <a:pt x="264" y="1886"/>
                </a:lnTo>
                <a:lnTo>
                  <a:pt x="285" y="1884"/>
                </a:lnTo>
                <a:lnTo>
                  <a:pt x="322" y="1881"/>
                </a:lnTo>
                <a:lnTo>
                  <a:pt x="341" y="1878"/>
                </a:lnTo>
                <a:lnTo>
                  <a:pt x="358" y="1874"/>
                </a:lnTo>
                <a:lnTo>
                  <a:pt x="365" y="1873"/>
                </a:lnTo>
                <a:lnTo>
                  <a:pt x="370" y="1870"/>
                </a:lnTo>
                <a:lnTo>
                  <a:pt x="374" y="1867"/>
                </a:lnTo>
                <a:lnTo>
                  <a:pt x="376" y="1864"/>
                </a:lnTo>
                <a:lnTo>
                  <a:pt x="376" y="1864"/>
                </a:lnTo>
                <a:lnTo>
                  <a:pt x="377" y="1857"/>
                </a:lnTo>
                <a:lnTo>
                  <a:pt x="376" y="1851"/>
                </a:lnTo>
                <a:lnTo>
                  <a:pt x="373" y="1845"/>
                </a:lnTo>
                <a:lnTo>
                  <a:pt x="369" y="1839"/>
                </a:lnTo>
                <a:lnTo>
                  <a:pt x="361" y="1832"/>
                </a:lnTo>
                <a:lnTo>
                  <a:pt x="358" y="1828"/>
                </a:lnTo>
                <a:lnTo>
                  <a:pt x="358" y="1828"/>
                </a:lnTo>
                <a:lnTo>
                  <a:pt x="357" y="1813"/>
                </a:lnTo>
                <a:lnTo>
                  <a:pt x="354" y="1798"/>
                </a:lnTo>
                <a:lnTo>
                  <a:pt x="349" y="1784"/>
                </a:lnTo>
                <a:lnTo>
                  <a:pt x="349" y="1784"/>
                </a:lnTo>
                <a:lnTo>
                  <a:pt x="345" y="1773"/>
                </a:lnTo>
                <a:lnTo>
                  <a:pt x="336" y="1760"/>
                </a:lnTo>
                <a:lnTo>
                  <a:pt x="314" y="1725"/>
                </a:lnTo>
                <a:lnTo>
                  <a:pt x="287" y="1681"/>
                </a:lnTo>
                <a:lnTo>
                  <a:pt x="264" y="1565"/>
                </a:lnTo>
                <a:lnTo>
                  <a:pt x="273" y="1439"/>
                </a:lnTo>
                <a:lnTo>
                  <a:pt x="273" y="1439"/>
                </a:lnTo>
                <a:lnTo>
                  <a:pt x="276" y="1435"/>
                </a:lnTo>
                <a:lnTo>
                  <a:pt x="284" y="1426"/>
                </a:lnTo>
                <a:lnTo>
                  <a:pt x="289" y="1419"/>
                </a:lnTo>
                <a:lnTo>
                  <a:pt x="292" y="1413"/>
                </a:lnTo>
                <a:lnTo>
                  <a:pt x="294" y="1406"/>
                </a:lnTo>
                <a:lnTo>
                  <a:pt x="295" y="1399"/>
                </a:lnTo>
                <a:lnTo>
                  <a:pt x="295" y="1399"/>
                </a:lnTo>
                <a:lnTo>
                  <a:pt x="293" y="1352"/>
                </a:lnTo>
                <a:lnTo>
                  <a:pt x="287" y="1265"/>
                </a:lnTo>
                <a:lnTo>
                  <a:pt x="278" y="1144"/>
                </a:lnTo>
                <a:lnTo>
                  <a:pt x="278" y="1144"/>
                </a:lnTo>
                <a:lnTo>
                  <a:pt x="283" y="1109"/>
                </a:lnTo>
                <a:lnTo>
                  <a:pt x="288" y="1086"/>
                </a:lnTo>
                <a:lnTo>
                  <a:pt x="290" y="1079"/>
                </a:lnTo>
                <a:lnTo>
                  <a:pt x="290" y="1077"/>
                </a:lnTo>
                <a:lnTo>
                  <a:pt x="291" y="1077"/>
                </a:lnTo>
                <a:lnTo>
                  <a:pt x="291" y="1077"/>
                </a:lnTo>
                <a:lnTo>
                  <a:pt x="306" y="1115"/>
                </a:lnTo>
                <a:lnTo>
                  <a:pt x="335" y="1194"/>
                </a:lnTo>
                <a:lnTo>
                  <a:pt x="364" y="1274"/>
                </a:lnTo>
                <a:lnTo>
                  <a:pt x="373" y="1302"/>
                </a:lnTo>
                <a:lnTo>
                  <a:pt x="376" y="1314"/>
                </a:lnTo>
                <a:lnTo>
                  <a:pt x="376" y="1314"/>
                </a:lnTo>
                <a:lnTo>
                  <a:pt x="378" y="1323"/>
                </a:lnTo>
                <a:lnTo>
                  <a:pt x="383" y="1341"/>
                </a:lnTo>
                <a:lnTo>
                  <a:pt x="398" y="1395"/>
                </a:lnTo>
                <a:lnTo>
                  <a:pt x="416" y="1453"/>
                </a:lnTo>
                <a:lnTo>
                  <a:pt x="430" y="1493"/>
                </a:lnTo>
                <a:lnTo>
                  <a:pt x="430" y="1493"/>
                </a:lnTo>
                <a:lnTo>
                  <a:pt x="442" y="1522"/>
                </a:lnTo>
                <a:lnTo>
                  <a:pt x="456" y="1557"/>
                </a:lnTo>
                <a:lnTo>
                  <a:pt x="469" y="1586"/>
                </a:lnTo>
                <a:lnTo>
                  <a:pt x="474" y="1600"/>
                </a:lnTo>
                <a:lnTo>
                  <a:pt x="474" y="1600"/>
                </a:lnTo>
                <a:lnTo>
                  <a:pt x="477" y="1636"/>
                </a:lnTo>
                <a:lnTo>
                  <a:pt x="479" y="1660"/>
                </a:lnTo>
                <a:lnTo>
                  <a:pt x="479" y="1672"/>
                </a:lnTo>
                <a:lnTo>
                  <a:pt x="479" y="1672"/>
                </a:lnTo>
                <a:lnTo>
                  <a:pt x="477" y="1692"/>
                </a:lnTo>
                <a:lnTo>
                  <a:pt x="474" y="1731"/>
                </a:lnTo>
                <a:lnTo>
                  <a:pt x="470" y="1788"/>
                </a:lnTo>
                <a:lnTo>
                  <a:pt x="470" y="1788"/>
                </a:lnTo>
                <a:lnTo>
                  <a:pt x="471" y="1798"/>
                </a:lnTo>
                <a:lnTo>
                  <a:pt x="474" y="1820"/>
                </a:lnTo>
                <a:lnTo>
                  <a:pt x="477" y="1833"/>
                </a:lnTo>
                <a:lnTo>
                  <a:pt x="480" y="1845"/>
                </a:lnTo>
                <a:lnTo>
                  <a:pt x="483" y="1854"/>
                </a:lnTo>
                <a:lnTo>
                  <a:pt x="486" y="1857"/>
                </a:lnTo>
                <a:lnTo>
                  <a:pt x="488" y="1859"/>
                </a:lnTo>
                <a:lnTo>
                  <a:pt x="488" y="1859"/>
                </a:lnTo>
                <a:lnTo>
                  <a:pt x="491" y="1861"/>
                </a:lnTo>
                <a:lnTo>
                  <a:pt x="496" y="1862"/>
                </a:lnTo>
                <a:lnTo>
                  <a:pt x="510" y="1863"/>
                </a:lnTo>
                <a:lnTo>
                  <a:pt x="529" y="1863"/>
                </a:lnTo>
                <a:lnTo>
                  <a:pt x="549" y="1861"/>
                </a:lnTo>
                <a:lnTo>
                  <a:pt x="568" y="1858"/>
                </a:lnTo>
                <a:lnTo>
                  <a:pt x="586" y="1855"/>
                </a:lnTo>
                <a:lnTo>
                  <a:pt x="598" y="1851"/>
                </a:lnTo>
                <a:lnTo>
                  <a:pt x="602" y="1848"/>
                </a:lnTo>
                <a:lnTo>
                  <a:pt x="604" y="1846"/>
                </a:lnTo>
                <a:lnTo>
                  <a:pt x="604" y="1846"/>
                </a:lnTo>
                <a:lnTo>
                  <a:pt x="605" y="1840"/>
                </a:lnTo>
                <a:lnTo>
                  <a:pt x="604" y="1836"/>
                </a:lnTo>
                <a:lnTo>
                  <a:pt x="602" y="1830"/>
                </a:lnTo>
                <a:lnTo>
                  <a:pt x="598" y="1825"/>
                </a:lnTo>
                <a:lnTo>
                  <a:pt x="592" y="1817"/>
                </a:lnTo>
                <a:lnTo>
                  <a:pt x="586" y="1810"/>
                </a:lnTo>
                <a:lnTo>
                  <a:pt x="586" y="1810"/>
                </a:lnTo>
                <a:lnTo>
                  <a:pt x="585" y="1807"/>
                </a:lnTo>
                <a:lnTo>
                  <a:pt x="584" y="1803"/>
                </a:lnTo>
                <a:lnTo>
                  <a:pt x="583" y="1790"/>
                </a:lnTo>
                <a:lnTo>
                  <a:pt x="582" y="1770"/>
                </a:lnTo>
                <a:lnTo>
                  <a:pt x="582" y="1770"/>
                </a:lnTo>
                <a:lnTo>
                  <a:pt x="579" y="1750"/>
                </a:lnTo>
                <a:lnTo>
                  <a:pt x="577" y="1734"/>
                </a:lnTo>
                <a:lnTo>
                  <a:pt x="577" y="1734"/>
                </a:lnTo>
                <a:lnTo>
                  <a:pt x="569" y="1704"/>
                </a:lnTo>
                <a:lnTo>
                  <a:pt x="562" y="1681"/>
                </a:lnTo>
                <a:lnTo>
                  <a:pt x="558" y="1672"/>
                </a:lnTo>
                <a:lnTo>
                  <a:pt x="555" y="1667"/>
                </a:lnTo>
                <a:lnTo>
                  <a:pt x="555" y="1667"/>
                </a:lnTo>
                <a:lnTo>
                  <a:pt x="553" y="1664"/>
                </a:lnTo>
                <a:lnTo>
                  <a:pt x="549" y="1658"/>
                </a:lnTo>
                <a:lnTo>
                  <a:pt x="545" y="1646"/>
                </a:lnTo>
                <a:lnTo>
                  <a:pt x="541" y="1632"/>
                </a:lnTo>
                <a:lnTo>
                  <a:pt x="541" y="1632"/>
                </a:lnTo>
                <a:lnTo>
                  <a:pt x="537" y="1471"/>
                </a:lnTo>
                <a:lnTo>
                  <a:pt x="537" y="1471"/>
                </a:lnTo>
                <a:lnTo>
                  <a:pt x="536" y="1465"/>
                </a:lnTo>
                <a:lnTo>
                  <a:pt x="535" y="1458"/>
                </a:lnTo>
                <a:lnTo>
                  <a:pt x="530" y="1443"/>
                </a:lnTo>
                <a:lnTo>
                  <a:pt x="524" y="1426"/>
                </a:lnTo>
                <a:lnTo>
                  <a:pt x="524" y="1399"/>
                </a:lnTo>
                <a:lnTo>
                  <a:pt x="488" y="1131"/>
                </a:lnTo>
                <a:lnTo>
                  <a:pt x="497" y="993"/>
                </a:lnTo>
                <a:lnTo>
                  <a:pt x="497" y="993"/>
                </a:lnTo>
                <a:lnTo>
                  <a:pt x="516" y="1026"/>
                </a:lnTo>
                <a:lnTo>
                  <a:pt x="529" y="1048"/>
                </a:lnTo>
                <a:lnTo>
                  <a:pt x="534" y="1056"/>
                </a:lnTo>
                <a:lnTo>
                  <a:pt x="537" y="1060"/>
                </a:lnTo>
                <a:lnTo>
                  <a:pt x="537" y="1060"/>
                </a:lnTo>
                <a:lnTo>
                  <a:pt x="540" y="1058"/>
                </a:lnTo>
                <a:lnTo>
                  <a:pt x="546" y="1055"/>
                </a:lnTo>
                <a:lnTo>
                  <a:pt x="562" y="1044"/>
                </a:lnTo>
                <a:lnTo>
                  <a:pt x="578" y="1032"/>
                </a:lnTo>
                <a:lnTo>
                  <a:pt x="584" y="1027"/>
                </a:lnTo>
                <a:lnTo>
                  <a:pt x="586" y="1024"/>
                </a:lnTo>
                <a:lnTo>
                  <a:pt x="586" y="1024"/>
                </a:lnTo>
                <a:lnTo>
                  <a:pt x="586" y="1020"/>
                </a:lnTo>
                <a:lnTo>
                  <a:pt x="585" y="1015"/>
                </a:lnTo>
                <a:lnTo>
                  <a:pt x="581" y="1001"/>
                </a:lnTo>
                <a:lnTo>
                  <a:pt x="573" y="984"/>
                </a:lnTo>
                <a:lnTo>
                  <a:pt x="573" y="939"/>
                </a:lnTo>
                <a:lnTo>
                  <a:pt x="573" y="908"/>
                </a:lnTo>
                <a:lnTo>
                  <a:pt x="573" y="908"/>
                </a:lnTo>
                <a:lnTo>
                  <a:pt x="568" y="787"/>
                </a:lnTo>
                <a:lnTo>
                  <a:pt x="568" y="787"/>
                </a:lnTo>
                <a:lnTo>
                  <a:pt x="584" y="774"/>
                </a:lnTo>
                <a:lnTo>
                  <a:pt x="594" y="764"/>
                </a:lnTo>
                <a:lnTo>
                  <a:pt x="597" y="759"/>
                </a:lnTo>
                <a:lnTo>
                  <a:pt x="600" y="756"/>
                </a:lnTo>
                <a:lnTo>
                  <a:pt x="600" y="756"/>
                </a:lnTo>
                <a:lnTo>
                  <a:pt x="597" y="749"/>
                </a:lnTo>
                <a:lnTo>
                  <a:pt x="591" y="734"/>
                </a:lnTo>
                <a:lnTo>
                  <a:pt x="568" y="693"/>
                </a:lnTo>
                <a:lnTo>
                  <a:pt x="547" y="652"/>
                </a:lnTo>
                <a:lnTo>
                  <a:pt x="539" y="637"/>
                </a:lnTo>
                <a:lnTo>
                  <a:pt x="537" y="631"/>
                </a:lnTo>
                <a:lnTo>
                  <a:pt x="537" y="631"/>
                </a:lnTo>
                <a:lnTo>
                  <a:pt x="531" y="600"/>
                </a:lnTo>
                <a:lnTo>
                  <a:pt x="519" y="540"/>
                </a:lnTo>
                <a:lnTo>
                  <a:pt x="501" y="447"/>
                </a:lnTo>
                <a:lnTo>
                  <a:pt x="501" y="447"/>
                </a:lnTo>
                <a:lnTo>
                  <a:pt x="501" y="442"/>
                </a:lnTo>
                <a:lnTo>
                  <a:pt x="502" y="434"/>
                </a:lnTo>
                <a:lnTo>
                  <a:pt x="502" y="423"/>
                </a:lnTo>
                <a:lnTo>
                  <a:pt x="502" y="409"/>
                </a:lnTo>
                <a:lnTo>
                  <a:pt x="500" y="395"/>
                </a:lnTo>
                <a:lnTo>
                  <a:pt x="498" y="388"/>
                </a:lnTo>
                <a:lnTo>
                  <a:pt x="496" y="380"/>
                </a:lnTo>
                <a:lnTo>
                  <a:pt x="491" y="374"/>
                </a:lnTo>
                <a:lnTo>
                  <a:pt x="487" y="367"/>
                </a:lnTo>
                <a:lnTo>
                  <a:pt x="481" y="360"/>
                </a:lnTo>
                <a:lnTo>
                  <a:pt x="474" y="354"/>
                </a:lnTo>
                <a:lnTo>
                  <a:pt x="474" y="354"/>
                </a:lnTo>
                <a:lnTo>
                  <a:pt x="449" y="333"/>
                </a:lnTo>
                <a:lnTo>
                  <a:pt x="432" y="321"/>
                </a:lnTo>
                <a:lnTo>
                  <a:pt x="425" y="318"/>
                </a:lnTo>
                <a:lnTo>
                  <a:pt x="421" y="316"/>
                </a:lnTo>
                <a:lnTo>
                  <a:pt x="416" y="313"/>
                </a:lnTo>
                <a:lnTo>
                  <a:pt x="412" y="313"/>
                </a:lnTo>
                <a:lnTo>
                  <a:pt x="412" y="313"/>
                </a:lnTo>
                <a:lnTo>
                  <a:pt x="398" y="311"/>
                </a:lnTo>
                <a:lnTo>
                  <a:pt x="379" y="307"/>
                </a:lnTo>
                <a:lnTo>
                  <a:pt x="354" y="300"/>
                </a:lnTo>
                <a:lnTo>
                  <a:pt x="327" y="286"/>
                </a:lnTo>
                <a:lnTo>
                  <a:pt x="322" y="237"/>
                </a:lnTo>
                <a:lnTo>
                  <a:pt x="322" y="237"/>
                </a:lnTo>
                <a:lnTo>
                  <a:pt x="333" y="230"/>
                </a:lnTo>
                <a:lnTo>
                  <a:pt x="359" y="209"/>
                </a:lnTo>
                <a:lnTo>
                  <a:pt x="374" y="198"/>
                </a:lnTo>
                <a:lnTo>
                  <a:pt x="388" y="186"/>
                </a:lnTo>
                <a:lnTo>
                  <a:pt x="399" y="175"/>
                </a:lnTo>
                <a:lnTo>
                  <a:pt x="407" y="166"/>
                </a:lnTo>
                <a:lnTo>
                  <a:pt x="407" y="166"/>
                </a:lnTo>
                <a:lnTo>
                  <a:pt x="418" y="149"/>
                </a:lnTo>
                <a:lnTo>
                  <a:pt x="423" y="141"/>
                </a:lnTo>
                <a:lnTo>
                  <a:pt x="426" y="135"/>
                </a:lnTo>
                <a:lnTo>
                  <a:pt x="430" y="127"/>
                </a:lnTo>
                <a:lnTo>
                  <a:pt x="430" y="119"/>
                </a:lnTo>
                <a:lnTo>
                  <a:pt x="429" y="111"/>
                </a:lnTo>
                <a:lnTo>
                  <a:pt x="425" y="103"/>
                </a:lnTo>
                <a:lnTo>
                  <a:pt x="425" y="103"/>
                </a:lnTo>
                <a:lnTo>
                  <a:pt x="420" y="95"/>
                </a:lnTo>
                <a:lnTo>
                  <a:pt x="412" y="90"/>
                </a:lnTo>
                <a:lnTo>
                  <a:pt x="404" y="84"/>
                </a:lnTo>
                <a:lnTo>
                  <a:pt x="396" y="80"/>
                </a:lnTo>
                <a:lnTo>
                  <a:pt x="382" y="74"/>
                </a:lnTo>
                <a:lnTo>
                  <a:pt x="376" y="72"/>
                </a:lnTo>
                <a:lnTo>
                  <a:pt x="358" y="68"/>
                </a:lnTo>
                <a:lnTo>
                  <a:pt x="358" y="68"/>
                </a:lnTo>
                <a:lnTo>
                  <a:pt x="357" y="60"/>
                </a:lnTo>
                <a:lnTo>
                  <a:pt x="355" y="51"/>
                </a:lnTo>
                <a:lnTo>
                  <a:pt x="351" y="41"/>
                </a:lnTo>
                <a:lnTo>
                  <a:pt x="347" y="31"/>
                </a:lnTo>
                <a:lnTo>
                  <a:pt x="341" y="21"/>
                </a:lnTo>
                <a:lnTo>
                  <a:pt x="339" y="17"/>
                </a:lnTo>
                <a:lnTo>
                  <a:pt x="335" y="14"/>
                </a:lnTo>
                <a:lnTo>
                  <a:pt x="331" y="11"/>
                </a:lnTo>
                <a:lnTo>
                  <a:pt x="327" y="9"/>
                </a:lnTo>
                <a:lnTo>
                  <a:pt x="327" y="9"/>
                </a:lnTo>
                <a:lnTo>
                  <a:pt x="304" y="6"/>
                </a:lnTo>
                <a:lnTo>
                  <a:pt x="278" y="3"/>
                </a:lnTo>
                <a:lnTo>
                  <a:pt x="253" y="2"/>
                </a:lnTo>
                <a:lnTo>
                  <a:pt x="237" y="0"/>
                </a:lnTo>
                <a:lnTo>
                  <a:pt x="237" y="0"/>
                </a:lnTo>
                <a:close/>
                <a:moveTo>
                  <a:pt x="448" y="738"/>
                </a:moveTo>
                <a:lnTo>
                  <a:pt x="448" y="738"/>
                </a:lnTo>
                <a:lnTo>
                  <a:pt x="448" y="737"/>
                </a:lnTo>
                <a:lnTo>
                  <a:pt x="448" y="738"/>
                </a:lnTo>
                <a:lnTo>
                  <a:pt x="451" y="742"/>
                </a:lnTo>
                <a:lnTo>
                  <a:pt x="462" y="760"/>
                </a:lnTo>
                <a:lnTo>
                  <a:pt x="479" y="791"/>
                </a:lnTo>
                <a:lnTo>
                  <a:pt x="479" y="791"/>
                </a:lnTo>
                <a:lnTo>
                  <a:pt x="487" y="814"/>
                </a:lnTo>
                <a:lnTo>
                  <a:pt x="491" y="827"/>
                </a:lnTo>
                <a:lnTo>
                  <a:pt x="492" y="833"/>
                </a:lnTo>
                <a:lnTo>
                  <a:pt x="492" y="836"/>
                </a:lnTo>
                <a:lnTo>
                  <a:pt x="492" y="836"/>
                </a:lnTo>
                <a:lnTo>
                  <a:pt x="492" y="837"/>
                </a:lnTo>
                <a:lnTo>
                  <a:pt x="493" y="838"/>
                </a:lnTo>
                <a:lnTo>
                  <a:pt x="499" y="837"/>
                </a:lnTo>
                <a:lnTo>
                  <a:pt x="506" y="836"/>
                </a:lnTo>
                <a:lnTo>
                  <a:pt x="510" y="858"/>
                </a:lnTo>
                <a:lnTo>
                  <a:pt x="510" y="858"/>
                </a:lnTo>
                <a:lnTo>
                  <a:pt x="508" y="888"/>
                </a:lnTo>
                <a:lnTo>
                  <a:pt x="505" y="909"/>
                </a:lnTo>
                <a:lnTo>
                  <a:pt x="502" y="917"/>
                </a:lnTo>
                <a:lnTo>
                  <a:pt x="501" y="921"/>
                </a:lnTo>
                <a:lnTo>
                  <a:pt x="501" y="921"/>
                </a:lnTo>
                <a:lnTo>
                  <a:pt x="500" y="922"/>
                </a:lnTo>
                <a:lnTo>
                  <a:pt x="499" y="921"/>
                </a:lnTo>
                <a:lnTo>
                  <a:pt x="496" y="919"/>
                </a:lnTo>
                <a:lnTo>
                  <a:pt x="489" y="908"/>
                </a:lnTo>
                <a:lnTo>
                  <a:pt x="479" y="890"/>
                </a:lnTo>
                <a:lnTo>
                  <a:pt x="479" y="890"/>
                </a:lnTo>
                <a:lnTo>
                  <a:pt x="477" y="875"/>
                </a:lnTo>
                <a:lnTo>
                  <a:pt x="473" y="863"/>
                </a:lnTo>
                <a:lnTo>
                  <a:pt x="470" y="854"/>
                </a:lnTo>
                <a:lnTo>
                  <a:pt x="470" y="854"/>
                </a:lnTo>
                <a:lnTo>
                  <a:pt x="462" y="837"/>
                </a:lnTo>
                <a:lnTo>
                  <a:pt x="456" y="827"/>
                </a:lnTo>
                <a:lnTo>
                  <a:pt x="456" y="827"/>
                </a:lnTo>
                <a:lnTo>
                  <a:pt x="453" y="786"/>
                </a:lnTo>
                <a:lnTo>
                  <a:pt x="450" y="755"/>
                </a:lnTo>
                <a:lnTo>
                  <a:pt x="449" y="743"/>
                </a:lnTo>
                <a:lnTo>
                  <a:pt x="448" y="738"/>
                </a:lnTo>
                <a:lnTo>
                  <a:pt x="448" y="73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5" name="Freeform 9"/>
          <p:cNvSpPr>
            <a:spLocks noEditPoints="1"/>
          </p:cNvSpPr>
          <p:nvPr/>
        </p:nvSpPr>
        <p:spPr bwMode="auto">
          <a:xfrm>
            <a:off x="987899" y="2790846"/>
            <a:ext cx="601394" cy="1626666"/>
          </a:xfrm>
          <a:custGeom>
            <a:avLst/>
            <a:gdLst>
              <a:gd name="T0" fmla="*/ 656 w 1450"/>
              <a:gd name="T1" fmla="*/ 2974 h 3922"/>
              <a:gd name="T2" fmla="*/ 670 w 1450"/>
              <a:gd name="T3" fmla="*/ 3090 h 3922"/>
              <a:gd name="T4" fmla="*/ 646 w 1450"/>
              <a:gd name="T5" fmla="*/ 3450 h 3922"/>
              <a:gd name="T6" fmla="*/ 598 w 1450"/>
              <a:gd name="T7" fmla="*/ 3574 h 3922"/>
              <a:gd name="T8" fmla="*/ 500 w 1450"/>
              <a:gd name="T9" fmla="*/ 3412 h 3922"/>
              <a:gd name="T10" fmla="*/ 508 w 1450"/>
              <a:gd name="T11" fmla="*/ 3346 h 3922"/>
              <a:gd name="T12" fmla="*/ 356 w 1450"/>
              <a:gd name="T13" fmla="*/ 2933 h 3922"/>
              <a:gd name="T14" fmla="*/ 336 w 1450"/>
              <a:gd name="T15" fmla="*/ 2691 h 3922"/>
              <a:gd name="T16" fmla="*/ 358 w 1450"/>
              <a:gd name="T17" fmla="*/ 2641 h 3922"/>
              <a:gd name="T18" fmla="*/ 586 w 1450"/>
              <a:gd name="T19" fmla="*/ 2345 h 3922"/>
              <a:gd name="T20" fmla="*/ 640 w 1450"/>
              <a:gd name="T21" fmla="*/ 20 h 3922"/>
              <a:gd name="T22" fmla="*/ 800 w 1450"/>
              <a:gd name="T23" fmla="*/ 118 h 3922"/>
              <a:gd name="T24" fmla="*/ 788 w 1450"/>
              <a:gd name="T25" fmla="*/ 272 h 3922"/>
              <a:gd name="T26" fmla="*/ 738 w 1450"/>
              <a:gd name="T27" fmla="*/ 374 h 3922"/>
              <a:gd name="T28" fmla="*/ 812 w 1450"/>
              <a:gd name="T29" fmla="*/ 520 h 3922"/>
              <a:gd name="T30" fmla="*/ 936 w 1450"/>
              <a:gd name="T31" fmla="*/ 642 h 3922"/>
              <a:gd name="T32" fmla="*/ 1012 w 1450"/>
              <a:gd name="T33" fmla="*/ 668 h 3922"/>
              <a:gd name="T34" fmla="*/ 1042 w 1450"/>
              <a:gd name="T35" fmla="*/ 744 h 3922"/>
              <a:gd name="T36" fmla="*/ 1146 w 1450"/>
              <a:gd name="T37" fmla="*/ 836 h 3922"/>
              <a:gd name="T38" fmla="*/ 1210 w 1450"/>
              <a:gd name="T39" fmla="*/ 1267 h 3922"/>
              <a:gd name="T40" fmla="*/ 1320 w 1450"/>
              <a:gd name="T41" fmla="*/ 1291 h 3922"/>
              <a:gd name="T42" fmla="*/ 1328 w 1450"/>
              <a:gd name="T43" fmla="*/ 1413 h 3922"/>
              <a:gd name="T44" fmla="*/ 1390 w 1450"/>
              <a:gd name="T45" fmla="*/ 1519 h 3922"/>
              <a:gd name="T46" fmla="*/ 1408 w 1450"/>
              <a:gd name="T47" fmla="*/ 1657 h 3922"/>
              <a:gd name="T48" fmla="*/ 1448 w 1450"/>
              <a:gd name="T49" fmla="*/ 1699 h 3922"/>
              <a:gd name="T50" fmla="*/ 1332 w 1450"/>
              <a:gd name="T51" fmla="*/ 1965 h 3922"/>
              <a:gd name="T52" fmla="*/ 1274 w 1450"/>
              <a:gd name="T53" fmla="*/ 2059 h 3922"/>
              <a:gd name="T54" fmla="*/ 1158 w 1450"/>
              <a:gd name="T55" fmla="*/ 2171 h 3922"/>
              <a:gd name="T56" fmla="*/ 1082 w 1450"/>
              <a:gd name="T57" fmla="*/ 2257 h 3922"/>
              <a:gd name="T58" fmla="*/ 1154 w 1450"/>
              <a:gd name="T59" fmla="*/ 2395 h 3922"/>
              <a:gd name="T60" fmla="*/ 1124 w 1450"/>
              <a:gd name="T61" fmla="*/ 2531 h 3922"/>
              <a:gd name="T62" fmla="*/ 1168 w 1450"/>
              <a:gd name="T63" fmla="*/ 2759 h 3922"/>
              <a:gd name="T64" fmla="*/ 1112 w 1450"/>
              <a:gd name="T65" fmla="*/ 2917 h 3922"/>
              <a:gd name="T66" fmla="*/ 942 w 1450"/>
              <a:gd name="T67" fmla="*/ 3628 h 3922"/>
              <a:gd name="T68" fmla="*/ 886 w 1450"/>
              <a:gd name="T69" fmla="*/ 3690 h 3922"/>
              <a:gd name="T70" fmla="*/ 912 w 1450"/>
              <a:gd name="T71" fmla="*/ 3742 h 3922"/>
              <a:gd name="T72" fmla="*/ 782 w 1450"/>
              <a:gd name="T73" fmla="*/ 3922 h 3922"/>
              <a:gd name="T74" fmla="*/ 538 w 1450"/>
              <a:gd name="T75" fmla="*/ 3880 h 3922"/>
              <a:gd name="T76" fmla="*/ 192 w 1450"/>
              <a:gd name="T77" fmla="*/ 3872 h 3922"/>
              <a:gd name="T78" fmla="*/ 182 w 1450"/>
              <a:gd name="T79" fmla="*/ 3800 h 3922"/>
              <a:gd name="T80" fmla="*/ 262 w 1450"/>
              <a:gd name="T81" fmla="*/ 3662 h 3922"/>
              <a:gd name="T82" fmla="*/ 224 w 1450"/>
              <a:gd name="T83" fmla="*/ 3548 h 3922"/>
              <a:gd name="T84" fmla="*/ 176 w 1450"/>
              <a:gd name="T85" fmla="*/ 3290 h 3922"/>
              <a:gd name="T86" fmla="*/ 106 w 1450"/>
              <a:gd name="T87" fmla="*/ 3086 h 3922"/>
              <a:gd name="T88" fmla="*/ 34 w 1450"/>
              <a:gd name="T89" fmla="*/ 2859 h 3922"/>
              <a:gd name="T90" fmla="*/ 22 w 1450"/>
              <a:gd name="T91" fmla="*/ 2593 h 3922"/>
              <a:gd name="T92" fmla="*/ 140 w 1450"/>
              <a:gd name="T93" fmla="*/ 2175 h 3922"/>
              <a:gd name="T94" fmla="*/ 136 w 1450"/>
              <a:gd name="T95" fmla="*/ 2017 h 3922"/>
              <a:gd name="T96" fmla="*/ 150 w 1450"/>
              <a:gd name="T97" fmla="*/ 1771 h 3922"/>
              <a:gd name="T98" fmla="*/ 58 w 1450"/>
              <a:gd name="T99" fmla="*/ 1683 h 3922"/>
              <a:gd name="T100" fmla="*/ 84 w 1450"/>
              <a:gd name="T101" fmla="*/ 1539 h 3922"/>
              <a:gd name="T102" fmla="*/ 122 w 1450"/>
              <a:gd name="T103" fmla="*/ 1421 h 3922"/>
              <a:gd name="T104" fmla="*/ 228 w 1450"/>
              <a:gd name="T105" fmla="*/ 932 h 3922"/>
              <a:gd name="T106" fmla="*/ 264 w 1450"/>
              <a:gd name="T107" fmla="*/ 764 h 3922"/>
              <a:gd name="T108" fmla="*/ 392 w 1450"/>
              <a:gd name="T109" fmla="*/ 626 h 3922"/>
              <a:gd name="T110" fmla="*/ 388 w 1450"/>
              <a:gd name="T111" fmla="*/ 560 h 3922"/>
              <a:gd name="T112" fmla="*/ 332 w 1450"/>
              <a:gd name="T113" fmla="*/ 482 h 3922"/>
              <a:gd name="T114" fmla="*/ 330 w 1450"/>
              <a:gd name="T115" fmla="*/ 432 h 3922"/>
              <a:gd name="T116" fmla="*/ 302 w 1450"/>
              <a:gd name="T117" fmla="*/ 384 h 3922"/>
              <a:gd name="T118" fmla="*/ 296 w 1450"/>
              <a:gd name="T119" fmla="*/ 340 h 3922"/>
              <a:gd name="T120" fmla="*/ 322 w 1450"/>
              <a:gd name="T121" fmla="*/ 194 h 3922"/>
              <a:gd name="T122" fmla="*/ 330 w 1450"/>
              <a:gd name="T123" fmla="*/ 108 h 3922"/>
              <a:gd name="T124" fmla="*/ 380 w 1450"/>
              <a:gd name="T125" fmla="*/ 16 h 39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450" h="3922">
                <a:moveTo>
                  <a:pt x="648" y="2609"/>
                </a:moveTo>
                <a:lnTo>
                  <a:pt x="648" y="2609"/>
                </a:lnTo>
                <a:lnTo>
                  <a:pt x="652" y="2635"/>
                </a:lnTo>
                <a:lnTo>
                  <a:pt x="656" y="2667"/>
                </a:lnTo>
                <a:lnTo>
                  <a:pt x="660" y="2733"/>
                </a:lnTo>
                <a:lnTo>
                  <a:pt x="664" y="2817"/>
                </a:lnTo>
                <a:lnTo>
                  <a:pt x="664" y="2817"/>
                </a:lnTo>
                <a:lnTo>
                  <a:pt x="656" y="2974"/>
                </a:lnTo>
                <a:lnTo>
                  <a:pt x="656" y="2974"/>
                </a:lnTo>
                <a:lnTo>
                  <a:pt x="660" y="2988"/>
                </a:lnTo>
                <a:lnTo>
                  <a:pt x="666" y="3010"/>
                </a:lnTo>
                <a:lnTo>
                  <a:pt x="672" y="3034"/>
                </a:lnTo>
                <a:lnTo>
                  <a:pt x="676" y="3048"/>
                </a:lnTo>
                <a:lnTo>
                  <a:pt x="676" y="3048"/>
                </a:lnTo>
                <a:lnTo>
                  <a:pt x="674" y="3060"/>
                </a:lnTo>
                <a:lnTo>
                  <a:pt x="672" y="3072"/>
                </a:lnTo>
                <a:lnTo>
                  <a:pt x="672" y="3072"/>
                </a:lnTo>
                <a:lnTo>
                  <a:pt x="670" y="3090"/>
                </a:lnTo>
                <a:lnTo>
                  <a:pt x="668" y="3112"/>
                </a:lnTo>
                <a:lnTo>
                  <a:pt x="668" y="3168"/>
                </a:lnTo>
                <a:lnTo>
                  <a:pt x="672" y="3246"/>
                </a:lnTo>
                <a:lnTo>
                  <a:pt x="672" y="3246"/>
                </a:lnTo>
                <a:lnTo>
                  <a:pt x="670" y="3290"/>
                </a:lnTo>
                <a:lnTo>
                  <a:pt x="668" y="3326"/>
                </a:lnTo>
                <a:lnTo>
                  <a:pt x="664" y="3356"/>
                </a:lnTo>
                <a:lnTo>
                  <a:pt x="658" y="3384"/>
                </a:lnTo>
                <a:lnTo>
                  <a:pt x="646" y="3450"/>
                </a:lnTo>
                <a:lnTo>
                  <a:pt x="638" y="3494"/>
                </a:lnTo>
                <a:lnTo>
                  <a:pt x="628" y="3552"/>
                </a:lnTo>
                <a:lnTo>
                  <a:pt x="628" y="3552"/>
                </a:lnTo>
                <a:lnTo>
                  <a:pt x="628" y="3562"/>
                </a:lnTo>
                <a:lnTo>
                  <a:pt x="626" y="3574"/>
                </a:lnTo>
                <a:lnTo>
                  <a:pt x="622" y="3588"/>
                </a:lnTo>
                <a:lnTo>
                  <a:pt x="616" y="3600"/>
                </a:lnTo>
                <a:lnTo>
                  <a:pt x="616" y="3600"/>
                </a:lnTo>
                <a:lnTo>
                  <a:pt x="598" y="3574"/>
                </a:lnTo>
                <a:lnTo>
                  <a:pt x="580" y="3548"/>
                </a:lnTo>
                <a:lnTo>
                  <a:pt x="566" y="3522"/>
                </a:lnTo>
                <a:lnTo>
                  <a:pt x="554" y="3498"/>
                </a:lnTo>
                <a:lnTo>
                  <a:pt x="554" y="3498"/>
                </a:lnTo>
                <a:lnTo>
                  <a:pt x="548" y="3484"/>
                </a:lnTo>
                <a:lnTo>
                  <a:pt x="540" y="3472"/>
                </a:lnTo>
                <a:lnTo>
                  <a:pt x="522" y="3444"/>
                </a:lnTo>
                <a:lnTo>
                  <a:pt x="506" y="3422"/>
                </a:lnTo>
                <a:lnTo>
                  <a:pt x="500" y="3412"/>
                </a:lnTo>
                <a:lnTo>
                  <a:pt x="498" y="3406"/>
                </a:lnTo>
                <a:lnTo>
                  <a:pt x="498" y="3406"/>
                </a:lnTo>
                <a:lnTo>
                  <a:pt x="500" y="3398"/>
                </a:lnTo>
                <a:lnTo>
                  <a:pt x="504" y="3384"/>
                </a:lnTo>
                <a:lnTo>
                  <a:pt x="508" y="3370"/>
                </a:lnTo>
                <a:lnTo>
                  <a:pt x="510" y="3360"/>
                </a:lnTo>
                <a:lnTo>
                  <a:pt x="510" y="3360"/>
                </a:lnTo>
                <a:lnTo>
                  <a:pt x="510" y="3354"/>
                </a:lnTo>
                <a:lnTo>
                  <a:pt x="508" y="3346"/>
                </a:lnTo>
                <a:lnTo>
                  <a:pt x="500" y="3330"/>
                </a:lnTo>
                <a:lnTo>
                  <a:pt x="488" y="3312"/>
                </a:lnTo>
                <a:lnTo>
                  <a:pt x="474" y="3292"/>
                </a:lnTo>
                <a:lnTo>
                  <a:pt x="450" y="3256"/>
                </a:lnTo>
                <a:lnTo>
                  <a:pt x="440" y="3242"/>
                </a:lnTo>
                <a:lnTo>
                  <a:pt x="436" y="3234"/>
                </a:lnTo>
                <a:lnTo>
                  <a:pt x="436" y="3234"/>
                </a:lnTo>
                <a:lnTo>
                  <a:pt x="396" y="3090"/>
                </a:lnTo>
                <a:lnTo>
                  <a:pt x="356" y="2933"/>
                </a:lnTo>
                <a:lnTo>
                  <a:pt x="322" y="2803"/>
                </a:lnTo>
                <a:lnTo>
                  <a:pt x="310" y="2747"/>
                </a:lnTo>
                <a:lnTo>
                  <a:pt x="310" y="2747"/>
                </a:lnTo>
                <a:lnTo>
                  <a:pt x="312" y="2735"/>
                </a:lnTo>
                <a:lnTo>
                  <a:pt x="316" y="2723"/>
                </a:lnTo>
                <a:lnTo>
                  <a:pt x="330" y="2695"/>
                </a:lnTo>
                <a:lnTo>
                  <a:pt x="330" y="2695"/>
                </a:lnTo>
                <a:lnTo>
                  <a:pt x="332" y="2693"/>
                </a:lnTo>
                <a:lnTo>
                  <a:pt x="336" y="2691"/>
                </a:lnTo>
                <a:lnTo>
                  <a:pt x="348" y="2689"/>
                </a:lnTo>
                <a:lnTo>
                  <a:pt x="354" y="2687"/>
                </a:lnTo>
                <a:lnTo>
                  <a:pt x="358" y="2685"/>
                </a:lnTo>
                <a:lnTo>
                  <a:pt x="360" y="2681"/>
                </a:lnTo>
                <a:lnTo>
                  <a:pt x="360" y="2675"/>
                </a:lnTo>
                <a:lnTo>
                  <a:pt x="360" y="2667"/>
                </a:lnTo>
                <a:lnTo>
                  <a:pt x="360" y="2667"/>
                </a:lnTo>
                <a:lnTo>
                  <a:pt x="360" y="2655"/>
                </a:lnTo>
                <a:lnTo>
                  <a:pt x="358" y="2641"/>
                </a:lnTo>
                <a:lnTo>
                  <a:pt x="354" y="2617"/>
                </a:lnTo>
                <a:lnTo>
                  <a:pt x="354" y="2617"/>
                </a:lnTo>
                <a:lnTo>
                  <a:pt x="356" y="2609"/>
                </a:lnTo>
                <a:lnTo>
                  <a:pt x="362" y="2597"/>
                </a:lnTo>
                <a:lnTo>
                  <a:pt x="386" y="2563"/>
                </a:lnTo>
                <a:lnTo>
                  <a:pt x="420" y="2523"/>
                </a:lnTo>
                <a:lnTo>
                  <a:pt x="460" y="2477"/>
                </a:lnTo>
                <a:lnTo>
                  <a:pt x="538" y="2391"/>
                </a:lnTo>
                <a:lnTo>
                  <a:pt x="586" y="2345"/>
                </a:lnTo>
                <a:lnTo>
                  <a:pt x="586" y="2345"/>
                </a:lnTo>
                <a:lnTo>
                  <a:pt x="604" y="2407"/>
                </a:lnTo>
                <a:lnTo>
                  <a:pt x="622" y="2473"/>
                </a:lnTo>
                <a:lnTo>
                  <a:pt x="636" y="2539"/>
                </a:lnTo>
                <a:lnTo>
                  <a:pt x="644" y="2573"/>
                </a:lnTo>
                <a:lnTo>
                  <a:pt x="648" y="2609"/>
                </a:lnTo>
                <a:lnTo>
                  <a:pt x="648" y="2609"/>
                </a:lnTo>
                <a:close/>
                <a:moveTo>
                  <a:pt x="640" y="20"/>
                </a:moveTo>
                <a:lnTo>
                  <a:pt x="640" y="20"/>
                </a:lnTo>
                <a:lnTo>
                  <a:pt x="684" y="32"/>
                </a:lnTo>
                <a:lnTo>
                  <a:pt x="722" y="48"/>
                </a:lnTo>
                <a:lnTo>
                  <a:pt x="738" y="56"/>
                </a:lnTo>
                <a:lnTo>
                  <a:pt x="752" y="64"/>
                </a:lnTo>
                <a:lnTo>
                  <a:pt x="764" y="74"/>
                </a:lnTo>
                <a:lnTo>
                  <a:pt x="776" y="84"/>
                </a:lnTo>
                <a:lnTo>
                  <a:pt x="784" y="94"/>
                </a:lnTo>
                <a:lnTo>
                  <a:pt x="792" y="106"/>
                </a:lnTo>
                <a:lnTo>
                  <a:pt x="800" y="118"/>
                </a:lnTo>
                <a:lnTo>
                  <a:pt x="804" y="130"/>
                </a:lnTo>
                <a:lnTo>
                  <a:pt x="808" y="146"/>
                </a:lnTo>
                <a:lnTo>
                  <a:pt x="812" y="160"/>
                </a:lnTo>
                <a:lnTo>
                  <a:pt x="814" y="194"/>
                </a:lnTo>
                <a:lnTo>
                  <a:pt x="814" y="194"/>
                </a:lnTo>
                <a:lnTo>
                  <a:pt x="812" y="214"/>
                </a:lnTo>
                <a:lnTo>
                  <a:pt x="806" y="232"/>
                </a:lnTo>
                <a:lnTo>
                  <a:pt x="798" y="252"/>
                </a:lnTo>
                <a:lnTo>
                  <a:pt x="788" y="272"/>
                </a:lnTo>
                <a:lnTo>
                  <a:pt x="766" y="310"/>
                </a:lnTo>
                <a:lnTo>
                  <a:pt x="756" y="332"/>
                </a:lnTo>
                <a:lnTo>
                  <a:pt x="746" y="354"/>
                </a:lnTo>
                <a:lnTo>
                  <a:pt x="746" y="354"/>
                </a:lnTo>
                <a:lnTo>
                  <a:pt x="746" y="358"/>
                </a:lnTo>
                <a:lnTo>
                  <a:pt x="742" y="362"/>
                </a:lnTo>
                <a:lnTo>
                  <a:pt x="740" y="366"/>
                </a:lnTo>
                <a:lnTo>
                  <a:pt x="738" y="374"/>
                </a:lnTo>
                <a:lnTo>
                  <a:pt x="738" y="374"/>
                </a:lnTo>
                <a:lnTo>
                  <a:pt x="740" y="380"/>
                </a:lnTo>
                <a:lnTo>
                  <a:pt x="746" y="388"/>
                </a:lnTo>
                <a:lnTo>
                  <a:pt x="762" y="414"/>
                </a:lnTo>
                <a:lnTo>
                  <a:pt x="782" y="444"/>
                </a:lnTo>
                <a:lnTo>
                  <a:pt x="798" y="472"/>
                </a:lnTo>
                <a:lnTo>
                  <a:pt x="798" y="472"/>
                </a:lnTo>
                <a:lnTo>
                  <a:pt x="802" y="484"/>
                </a:lnTo>
                <a:lnTo>
                  <a:pt x="806" y="496"/>
                </a:lnTo>
                <a:lnTo>
                  <a:pt x="812" y="520"/>
                </a:lnTo>
                <a:lnTo>
                  <a:pt x="814" y="546"/>
                </a:lnTo>
                <a:lnTo>
                  <a:pt x="814" y="572"/>
                </a:lnTo>
                <a:lnTo>
                  <a:pt x="814" y="572"/>
                </a:lnTo>
                <a:lnTo>
                  <a:pt x="842" y="592"/>
                </a:lnTo>
                <a:lnTo>
                  <a:pt x="870" y="612"/>
                </a:lnTo>
                <a:lnTo>
                  <a:pt x="900" y="628"/>
                </a:lnTo>
                <a:lnTo>
                  <a:pt x="932" y="642"/>
                </a:lnTo>
                <a:lnTo>
                  <a:pt x="932" y="642"/>
                </a:lnTo>
                <a:lnTo>
                  <a:pt x="936" y="642"/>
                </a:lnTo>
                <a:lnTo>
                  <a:pt x="942" y="642"/>
                </a:lnTo>
                <a:lnTo>
                  <a:pt x="954" y="640"/>
                </a:lnTo>
                <a:lnTo>
                  <a:pt x="966" y="640"/>
                </a:lnTo>
                <a:lnTo>
                  <a:pt x="972" y="640"/>
                </a:lnTo>
                <a:lnTo>
                  <a:pt x="978" y="642"/>
                </a:lnTo>
                <a:lnTo>
                  <a:pt x="978" y="642"/>
                </a:lnTo>
                <a:lnTo>
                  <a:pt x="990" y="650"/>
                </a:lnTo>
                <a:lnTo>
                  <a:pt x="1002" y="660"/>
                </a:lnTo>
                <a:lnTo>
                  <a:pt x="1012" y="668"/>
                </a:lnTo>
                <a:lnTo>
                  <a:pt x="1022" y="674"/>
                </a:lnTo>
                <a:lnTo>
                  <a:pt x="1022" y="674"/>
                </a:lnTo>
                <a:lnTo>
                  <a:pt x="1026" y="682"/>
                </a:lnTo>
                <a:lnTo>
                  <a:pt x="1028" y="692"/>
                </a:lnTo>
                <a:lnTo>
                  <a:pt x="1030" y="710"/>
                </a:lnTo>
                <a:lnTo>
                  <a:pt x="1034" y="728"/>
                </a:lnTo>
                <a:lnTo>
                  <a:pt x="1036" y="736"/>
                </a:lnTo>
                <a:lnTo>
                  <a:pt x="1042" y="744"/>
                </a:lnTo>
                <a:lnTo>
                  <a:pt x="1042" y="744"/>
                </a:lnTo>
                <a:lnTo>
                  <a:pt x="1048" y="752"/>
                </a:lnTo>
                <a:lnTo>
                  <a:pt x="1056" y="758"/>
                </a:lnTo>
                <a:lnTo>
                  <a:pt x="1076" y="768"/>
                </a:lnTo>
                <a:lnTo>
                  <a:pt x="1096" y="778"/>
                </a:lnTo>
                <a:lnTo>
                  <a:pt x="1112" y="788"/>
                </a:lnTo>
                <a:lnTo>
                  <a:pt x="1112" y="788"/>
                </a:lnTo>
                <a:lnTo>
                  <a:pt x="1126" y="802"/>
                </a:lnTo>
                <a:lnTo>
                  <a:pt x="1138" y="818"/>
                </a:lnTo>
                <a:lnTo>
                  <a:pt x="1146" y="836"/>
                </a:lnTo>
                <a:lnTo>
                  <a:pt x="1154" y="856"/>
                </a:lnTo>
                <a:lnTo>
                  <a:pt x="1158" y="876"/>
                </a:lnTo>
                <a:lnTo>
                  <a:pt x="1162" y="896"/>
                </a:lnTo>
                <a:lnTo>
                  <a:pt x="1168" y="934"/>
                </a:lnTo>
                <a:lnTo>
                  <a:pt x="1168" y="934"/>
                </a:lnTo>
                <a:lnTo>
                  <a:pt x="1180" y="1013"/>
                </a:lnTo>
                <a:lnTo>
                  <a:pt x="1190" y="1097"/>
                </a:lnTo>
                <a:lnTo>
                  <a:pt x="1200" y="1181"/>
                </a:lnTo>
                <a:lnTo>
                  <a:pt x="1210" y="1267"/>
                </a:lnTo>
                <a:lnTo>
                  <a:pt x="1210" y="1267"/>
                </a:lnTo>
                <a:lnTo>
                  <a:pt x="1234" y="1269"/>
                </a:lnTo>
                <a:lnTo>
                  <a:pt x="1260" y="1269"/>
                </a:lnTo>
                <a:lnTo>
                  <a:pt x="1284" y="1273"/>
                </a:lnTo>
                <a:lnTo>
                  <a:pt x="1296" y="1275"/>
                </a:lnTo>
                <a:lnTo>
                  <a:pt x="1308" y="1279"/>
                </a:lnTo>
                <a:lnTo>
                  <a:pt x="1308" y="1279"/>
                </a:lnTo>
                <a:lnTo>
                  <a:pt x="1314" y="1283"/>
                </a:lnTo>
                <a:lnTo>
                  <a:pt x="1320" y="1291"/>
                </a:lnTo>
                <a:lnTo>
                  <a:pt x="1324" y="1299"/>
                </a:lnTo>
                <a:lnTo>
                  <a:pt x="1324" y="1307"/>
                </a:lnTo>
                <a:lnTo>
                  <a:pt x="1324" y="1307"/>
                </a:lnTo>
                <a:lnTo>
                  <a:pt x="1326" y="1319"/>
                </a:lnTo>
                <a:lnTo>
                  <a:pt x="1328" y="1331"/>
                </a:lnTo>
                <a:lnTo>
                  <a:pt x="1328" y="1357"/>
                </a:lnTo>
                <a:lnTo>
                  <a:pt x="1328" y="1385"/>
                </a:lnTo>
                <a:lnTo>
                  <a:pt x="1328" y="1413"/>
                </a:lnTo>
                <a:lnTo>
                  <a:pt x="1328" y="1413"/>
                </a:lnTo>
                <a:lnTo>
                  <a:pt x="1330" y="1419"/>
                </a:lnTo>
                <a:lnTo>
                  <a:pt x="1332" y="1425"/>
                </a:lnTo>
                <a:lnTo>
                  <a:pt x="1342" y="1439"/>
                </a:lnTo>
                <a:lnTo>
                  <a:pt x="1352" y="1451"/>
                </a:lnTo>
                <a:lnTo>
                  <a:pt x="1360" y="1463"/>
                </a:lnTo>
                <a:lnTo>
                  <a:pt x="1360" y="1463"/>
                </a:lnTo>
                <a:lnTo>
                  <a:pt x="1372" y="1479"/>
                </a:lnTo>
                <a:lnTo>
                  <a:pt x="1382" y="1499"/>
                </a:lnTo>
                <a:lnTo>
                  <a:pt x="1390" y="1519"/>
                </a:lnTo>
                <a:lnTo>
                  <a:pt x="1396" y="1543"/>
                </a:lnTo>
                <a:lnTo>
                  <a:pt x="1396" y="1543"/>
                </a:lnTo>
                <a:lnTo>
                  <a:pt x="1398" y="1555"/>
                </a:lnTo>
                <a:lnTo>
                  <a:pt x="1398" y="1567"/>
                </a:lnTo>
                <a:lnTo>
                  <a:pt x="1398" y="1597"/>
                </a:lnTo>
                <a:lnTo>
                  <a:pt x="1400" y="1627"/>
                </a:lnTo>
                <a:lnTo>
                  <a:pt x="1402" y="1641"/>
                </a:lnTo>
                <a:lnTo>
                  <a:pt x="1408" y="1657"/>
                </a:lnTo>
                <a:lnTo>
                  <a:pt x="1408" y="1657"/>
                </a:lnTo>
                <a:lnTo>
                  <a:pt x="1410" y="1661"/>
                </a:lnTo>
                <a:lnTo>
                  <a:pt x="1416" y="1665"/>
                </a:lnTo>
                <a:lnTo>
                  <a:pt x="1430" y="1669"/>
                </a:lnTo>
                <a:lnTo>
                  <a:pt x="1438" y="1671"/>
                </a:lnTo>
                <a:lnTo>
                  <a:pt x="1444" y="1673"/>
                </a:lnTo>
                <a:lnTo>
                  <a:pt x="1448" y="1677"/>
                </a:lnTo>
                <a:lnTo>
                  <a:pt x="1450" y="1683"/>
                </a:lnTo>
                <a:lnTo>
                  <a:pt x="1450" y="1683"/>
                </a:lnTo>
                <a:lnTo>
                  <a:pt x="1448" y="1699"/>
                </a:lnTo>
                <a:lnTo>
                  <a:pt x="1440" y="1727"/>
                </a:lnTo>
                <a:lnTo>
                  <a:pt x="1414" y="1811"/>
                </a:lnTo>
                <a:lnTo>
                  <a:pt x="1384" y="1897"/>
                </a:lnTo>
                <a:lnTo>
                  <a:pt x="1370" y="1931"/>
                </a:lnTo>
                <a:lnTo>
                  <a:pt x="1360" y="1951"/>
                </a:lnTo>
                <a:lnTo>
                  <a:pt x="1360" y="1951"/>
                </a:lnTo>
                <a:lnTo>
                  <a:pt x="1352" y="1957"/>
                </a:lnTo>
                <a:lnTo>
                  <a:pt x="1342" y="1961"/>
                </a:lnTo>
                <a:lnTo>
                  <a:pt x="1332" y="1965"/>
                </a:lnTo>
                <a:lnTo>
                  <a:pt x="1324" y="1971"/>
                </a:lnTo>
                <a:lnTo>
                  <a:pt x="1324" y="1971"/>
                </a:lnTo>
                <a:lnTo>
                  <a:pt x="1320" y="1975"/>
                </a:lnTo>
                <a:lnTo>
                  <a:pt x="1314" y="1981"/>
                </a:lnTo>
                <a:lnTo>
                  <a:pt x="1308" y="1995"/>
                </a:lnTo>
                <a:lnTo>
                  <a:pt x="1300" y="2011"/>
                </a:lnTo>
                <a:lnTo>
                  <a:pt x="1294" y="2027"/>
                </a:lnTo>
                <a:lnTo>
                  <a:pt x="1294" y="2027"/>
                </a:lnTo>
                <a:lnTo>
                  <a:pt x="1274" y="2059"/>
                </a:lnTo>
                <a:lnTo>
                  <a:pt x="1250" y="2095"/>
                </a:lnTo>
                <a:lnTo>
                  <a:pt x="1224" y="2129"/>
                </a:lnTo>
                <a:lnTo>
                  <a:pt x="1210" y="2143"/>
                </a:lnTo>
                <a:lnTo>
                  <a:pt x="1194" y="2157"/>
                </a:lnTo>
                <a:lnTo>
                  <a:pt x="1194" y="2157"/>
                </a:lnTo>
                <a:lnTo>
                  <a:pt x="1186" y="2161"/>
                </a:lnTo>
                <a:lnTo>
                  <a:pt x="1178" y="2165"/>
                </a:lnTo>
                <a:lnTo>
                  <a:pt x="1168" y="2169"/>
                </a:lnTo>
                <a:lnTo>
                  <a:pt x="1158" y="2171"/>
                </a:lnTo>
                <a:lnTo>
                  <a:pt x="1136" y="2171"/>
                </a:lnTo>
                <a:lnTo>
                  <a:pt x="1126" y="2171"/>
                </a:lnTo>
                <a:lnTo>
                  <a:pt x="1116" y="2169"/>
                </a:lnTo>
                <a:lnTo>
                  <a:pt x="1116" y="2169"/>
                </a:lnTo>
                <a:lnTo>
                  <a:pt x="1102" y="2189"/>
                </a:lnTo>
                <a:lnTo>
                  <a:pt x="1092" y="2209"/>
                </a:lnTo>
                <a:lnTo>
                  <a:pt x="1070" y="2251"/>
                </a:lnTo>
                <a:lnTo>
                  <a:pt x="1070" y="2251"/>
                </a:lnTo>
                <a:lnTo>
                  <a:pt x="1082" y="2257"/>
                </a:lnTo>
                <a:lnTo>
                  <a:pt x="1094" y="2265"/>
                </a:lnTo>
                <a:lnTo>
                  <a:pt x="1104" y="2275"/>
                </a:lnTo>
                <a:lnTo>
                  <a:pt x="1114" y="2283"/>
                </a:lnTo>
                <a:lnTo>
                  <a:pt x="1122" y="2293"/>
                </a:lnTo>
                <a:lnTo>
                  <a:pt x="1130" y="2305"/>
                </a:lnTo>
                <a:lnTo>
                  <a:pt x="1140" y="2325"/>
                </a:lnTo>
                <a:lnTo>
                  <a:pt x="1148" y="2349"/>
                </a:lnTo>
                <a:lnTo>
                  <a:pt x="1152" y="2371"/>
                </a:lnTo>
                <a:lnTo>
                  <a:pt x="1154" y="2395"/>
                </a:lnTo>
                <a:lnTo>
                  <a:pt x="1156" y="2417"/>
                </a:lnTo>
                <a:lnTo>
                  <a:pt x="1156" y="2417"/>
                </a:lnTo>
                <a:lnTo>
                  <a:pt x="1154" y="2443"/>
                </a:lnTo>
                <a:lnTo>
                  <a:pt x="1148" y="2479"/>
                </a:lnTo>
                <a:lnTo>
                  <a:pt x="1148" y="2479"/>
                </a:lnTo>
                <a:lnTo>
                  <a:pt x="1142" y="2493"/>
                </a:lnTo>
                <a:lnTo>
                  <a:pt x="1134" y="2507"/>
                </a:lnTo>
                <a:lnTo>
                  <a:pt x="1128" y="2521"/>
                </a:lnTo>
                <a:lnTo>
                  <a:pt x="1124" y="2531"/>
                </a:lnTo>
                <a:lnTo>
                  <a:pt x="1124" y="2531"/>
                </a:lnTo>
                <a:lnTo>
                  <a:pt x="1126" y="2547"/>
                </a:lnTo>
                <a:lnTo>
                  <a:pt x="1130" y="2565"/>
                </a:lnTo>
                <a:lnTo>
                  <a:pt x="1146" y="2611"/>
                </a:lnTo>
                <a:lnTo>
                  <a:pt x="1154" y="2641"/>
                </a:lnTo>
                <a:lnTo>
                  <a:pt x="1160" y="2675"/>
                </a:lnTo>
                <a:lnTo>
                  <a:pt x="1166" y="2713"/>
                </a:lnTo>
                <a:lnTo>
                  <a:pt x="1168" y="2759"/>
                </a:lnTo>
                <a:lnTo>
                  <a:pt x="1168" y="2759"/>
                </a:lnTo>
                <a:lnTo>
                  <a:pt x="1166" y="2781"/>
                </a:lnTo>
                <a:lnTo>
                  <a:pt x="1164" y="2809"/>
                </a:lnTo>
                <a:lnTo>
                  <a:pt x="1158" y="2837"/>
                </a:lnTo>
                <a:lnTo>
                  <a:pt x="1148" y="2863"/>
                </a:lnTo>
                <a:lnTo>
                  <a:pt x="1144" y="2877"/>
                </a:lnTo>
                <a:lnTo>
                  <a:pt x="1136" y="2889"/>
                </a:lnTo>
                <a:lnTo>
                  <a:pt x="1130" y="2899"/>
                </a:lnTo>
                <a:lnTo>
                  <a:pt x="1120" y="2909"/>
                </a:lnTo>
                <a:lnTo>
                  <a:pt x="1112" y="2917"/>
                </a:lnTo>
                <a:lnTo>
                  <a:pt x="1102" y="2923"/>
                </a:lnTo>
                <a:lnTo>
                  <a:pt x="1090" y="2927"/>
                </a:lnTo>
                <a:lnTo>
                  <a:pt x="1076" y="2927"/>
                </a:lnTo>
                <a:lnTo>
                  <a:pt x="962" y="2927"/>
                </a:lnTo>
                <a:lnTo>
                  <a:pt x="962" y="3022"/>
                </a:lnTo>
                <a:lnTo>
                  <a:pt x="920" y="3426"/>
                </a:lnTo>
                <a:lnTo>
                  <a:pt x="944" y="3620"/>
                </a:lnTo>
                <a:lnTo>
                  <a:pt x="944" y="3620"/>
                </a:lnTo>
                <a:lnTo>
                  <a:pt x="942" y="3628"/>
                </a:lnTo>
                <a:lnTo>
                  <a:pt x="942" y="3640"/>
                </a:lnTo>
                <a:lnTo>
                  <a:pt x="938" y="3650"/>
                </a:lnTo>
                <a:lnTo>
                  <a:pt x="932" y="3662"/>
                </a:lnTo>
                <a:lnTo>
                  <a:pt x="932" y="3662"/>
                </a:lnTo>
                <a:lnTo>
                  <a:pt x="928" y="3666"/>
                </a:lnTo>
                <a:lnTo>
                  <a:pt x="920" y="3670"/>
                </a:lnTo>
                <a:lnTo>
                  <a:pt x="904" y="3678"/>
                </a:lnTo>
                <a:lnTo>
                  <a:pt x="890" y="3686"/>
                </a:lnTo>
                <a:lnTo>
                  <a:pt x="886" y="3690"/>
                </a:lnTo>
                <a:lnTo>
                  <a:pt x="884" y="3694"/>
                </a:lnTo>
                <a:lnTo>
                  <a:pt x="884" y="3694"/>
                </a:lnTo>
                <a:lnTo>
                  <a:pt x="886" y="3700"/>
                </a:lnTo>
                <a:lnTo>
                  <a:pt x="894" y="3708"/>
                </a:lnTo>
                <a:lnTo>
                  <a:pt x="900" y="3718"/>
                </a:lnTo>
                <a:lnTo>
                  <a:pt x="908" y="3730"/>
                </a:lnTo>
                <a:lnTo>
                  <a:pt x="908" y="3730"/>
                </a:lnTo>
                <a:lnTo>
                  <a:pt x="910" y="3734"/>
                </a:lnTo>
                <a:lnTo>
                  <a:pt x="912" y="3742"/>
                </a:lnTo>
                <a:lnTo>
                  <a:pt x="912" y="3760"/>
                </a:lnTo>
                <a:lnTo>
                  <a:pt x="912" y="3760"/>
                </a:lnTo>
                <a:lnTo>
                  <a:pt x="908" y="3890"/>
                </a:lnTo>
                <a:lnTo>
                  <a:pt x="908" y="3890"/>
                </a:lnTo>
                <a:lnTo>
                  <a:pt x="908" y="3898"/>
                </a:lnTo>
                <a:lnTo>
                  <a:pt x="904" y="3906"/>
                </a:lnTo>
                <a:lnTo>
                  <a:pt x="902" y="3914"/>
                </a:lnTo>
                <a:lnTo>
                  <a:pt x="896" y="3922"/>
                </a:lnTo>
                <a:lnTo>
                  <a:pt x="782" y="3922"/>
                </a:lnTo>
                <a:lnTo>
                  <a:pt x="782" y="3922"/>
                </a:lnTo>
                <a:lnTo>
                  <a:pt x="662" y="3910"/>
                </a:lnTo>
                <a:lnTo>
                  <a:pt x="602" y="3902"/>
                </a:lnTo>
                <a:lnTo>
                  <a:pt x="542" y="3890"/>
                </a:lnTo>
                <a:lnTo>
                  <a:pt x="542" y="3890"/>
                </a:lnTo>
                <a:lnTo>
                  <a:pt x="540" y="3890"/>
                </a:lnTo>
                <a:lnTo>
                  <a:pt x="538" y="3888"/>
                </a:lnTo>
                <a:lnTo>
                  <a:pt x="538" y="3880"/>
                </a:lnTo>
                <a:lnTo>
                  <a:pt x="538" y="3880"/>
                </a:lnTo>
                <a:lnTo>
                  <a:pt x="540" y="3860"/>
                </a:lnTo>
                <a:lnTo>
                  <a:pt x="546" y="3840"/>
                </a:lnTo>
                <a:lnTo>
                  <a:pt x="546" y="3840"/>
                </a:lnTo>
                <a:lnTo>
                  <a:pt x="540" y="3836"/>
                </a:lnTo>
                <a:lnTo>
                  <a:pt x="534" y="3836"/>
                </a:lnTo>
                <a:lnTo>
                  <a:pt x="228" y="3886"/>
                </a:lnTo>
                <a:lnTo>
                  <a:pt x="228" y="3886"/>
                </a:lnTo>
                <a:lnTo>
                  <a:pt x="202" y="3878"/>
                </a:lnTo>
                <a:lnTo>
                  <a:pt x="192" y="3872"/>
                </a:lnTo>
                <a:lnTo>
                  <a:pt x="182" y="3864"/>
                </a:lnTo>
                <a:lnTo>
                  <a:pt x="174" y="3856"/>
                </a:lnTo>
                <a:lnTo>
                  <a:pt x="170" y="3848"/>
                </a:lnTo>
                <a:lnTo>
                  <a:pt x="166" y="3836"/>
                </a:lnTo>
                <a:lnTo>
                  <a:pt x="164" y="3824"/>
                </a:lnTo>
                <a:lnTo>
                  <a:pt x="164" y="3824"/>
                </a:lnTo>
                <a:lnTo>
                  <a:pt x="166" y="3818"/>
                </a:lnTo>
                <a:lnTo>
                  <a:pt x="170" y="3812"/>
                </a:lnTo>
                <a:lnTo>
                  <a:pt x="182" y="3800"/>
                </a:lnTo>
                <a:lnTo>
                  <a:pt x="196" y="3790"/>
                </a:lnTo>
                <a:lnTo>
                  <a:pt x="208" y="3780"/>
                </a:lnTo>
                <a:lnTo>
                  <a:pt x="208" y="3780"/>
                </a:lnTo>
                <a:lnTo>
                  <a:pt x="232" y="3746"/>
                </a:lnTo>
                <a:lnTo>
                  <a:pt x="248" y="3718"/>
                </a:lnTo>
                <a:lnTo>
                  <a:pt x="254" y="3706"/>
                </a:lnTo>
                <a:lnTo>
                  <a:pt x="260" y="3692"/>
                </a:lnTo>
                <a:lnTo>
                  <a:pt x="262" y="3678"/>
                </a:lnTo>
                <a:lnTo>
                  <a:pt x="262" y="3662"/>
                </a:lnTo>
                <a:lnTo>
                  <a:pt x="262" y="3662"/>
                </a:lnTo>
                <a:lnTo>
                  <a:pt x="262" y="3646"/>
                </a:lnTo>
                <a:lnTo>
                  <a:pt x="258" y="3634"/>
                </a:lnTo>
                <a:lnTo>
                  <a:pt x="254" y="3622"/>
                </a:lnTo>
                <a:lnTo>
                  <a:pt x="248" y="3610"/>
                </a:lnTo>
                <a:lnTo>
                  <a:pt x="236" y="3584"/>
                </a:lnTo>
                <a:lnTo>
                  <a:pt x="230" y="3568"/>
                </a:lnTo>
                <a:lnTo>
                  <a:pt x="224" y="3548"/>
                </a:lnTo>
                <a:lnTo>
                  <a:pt x="224" y="3548"/>
                </a:lnTo>
                <a:lnTo>
                  <a:pt x="218" y="3524"/>
                </a:lnTo>
                <a:lnTo>
                  <a:pt x="214" y="3498"/>
                </a:lnTo>
                <a:lnTo>
                  <a:pt x="208" y="3446"/>
                </a:lnTo>
                <a:lnTo>
                  <a:pt x="202" y="3396"/>
                </a:lnTo>
                <a:lnTo>
                  <a:pt x="196" y="3348"/>
                </a:lnTo>
                <a:lnTo>
                  <a:pt x="196" y="3348"/>
                </a:lnTo>
                <a:lnTo>
                  <a:pt x="192" y="3334"/>
                </a:lnTo>
                <a:lnTo>
                  <a:pt x="188" y="3318"/>
                </a:lnTo>
                <a:lnTo>
                  <a:pt x="176" y="3290"/>
                </a:lnTo>
                <a:lnTo>
                  <a:pt x="162" y="3262"/>
                </a:lnTo>
                <a:lnTo>
                  <a:pt x="148" y="3234"/>
                </a:lnTo>
                <a:lnTo>
                  <a:pt x="148" y="3234"/>
                </a:lnTo>
                <a:lnTo>
                  <a:pt x="142" y="3210"/>
                </a:lnTo>
                <a:lnTo>
                  <a:pt x="136" y="3184"/>
                </a:lnTo>
                <a:lnTo>
                  <a:pt x="132" y="3162"/>
                </a:lnTo>
                <a:lnTo>
                  <a:pt x="124" y="3140"/>
                </a:lnTo>
                <a:lnTo>
                  <a:pt x="124" y="3140"/>
                </a:lnTo>
                <a:lnTo>
                  <a:pt x="106" y="3086"/>
                </a:lnTo>
                <a:lnTo>
                  <a:pt x="84" y="3032"/>
                </a:lnTo>
                <a:lnTo>
                  <a:pt x="60" y="2980"/>
                </a:lnTo>
                <a:lnTo>
                  <a:pt x="38" y="2927"/>
                </a:lnTo>
                <a:lnTo>
                  <a:pt x="38" y="2927"/>
                </a:lnTo>
                <a:lnTo>
                  <a:pt x="36" y="2919"/>
                </a:lnTo>
                <a:lnTo>
                  <a:pt x="36" y="2909"/>
                </a:lnTo>
                <a:lnTo>
                  <a:pt x="36" y="2889"/>
                </a:lnTo>
                <a:lnTo>
                  <a:pt x="36" y="2867"/>
                </a:lnTo>
                <a:lnTo>
                  <a:pt x="34" y="2859"/>
                </a:lnTo>
                <a:lnTo>
                  <a:pt x="30" y="2849"/>
                </a:lnTo>
                <a:lnTo>
                  <a:pt x="30" y="2849"/>
                </a:lnTo>
                <a:lnTo>
                  <a:pt x="10" y="2777"/>
                </a:lnTo>
                <a:lnTo>
                  <a:pt x="2" y="2739"/>
                </a:lnTo>
                <a:lnTo>
                  <a:pt x="0" y="2721"/>
                </a:lnTo>
                <a:lnTo>
                  <a:pt x="0" y="2703"/>
                </a:lnTo>
                <a:lnTo>
                  <a:pt x="0" y="2703"/>
                </a:lnTo>
                <a:lnTo>
                  <a:pt x="6" y="2669"/>
                </a:lnTo>
                <a:lnTo>
                  <a:pt x="22" y="2593"/>
                </a:lnTo>
                <a:lnTo>
                  <a:pt x="42" y="2501"/>
                </a:lnTo>
                <a:lnTo>
                  <a:pt x="62" y="2419"/>
                </a:lnTo>
                <a:lnTo>
                  <a:pt x="62" y="2419"/>
                </a:lnTo>
                <a:lnTo>
                  <a:pt x="72" y="2387"/>
                </a:lnTo>
                <a:lnTo>
                  <a:pt x="82" y="2349"/>
                </a:lnTo>
                <a:lnTo>
                  <a:pt x="108" y="2271"/>
                </a:lnTo>
                <a:lnTo>
                  <a:pt x="132" y="2207"/>
                </a:lnTo>
                <a:lnTo>
                  <a:pt x="138" y="2187"/>
                </a:lnTo>
                <a:lnTo>
                  <a:pt x="140" y="2175"/>
                </a:lnTo>
                <a:lnTo>
                  <a:pt x="140" y="2175"/>
                </a:lnTo>
                <a:lnTo>
                  <a:pt x="138" y="2165"/>
                </a:lnTo>
                <a:lnTo>
                  <a:pt x="130" y="2147"/>
                </a:lnTo>
                <a:lnTo>
                  <a:pt x="124" y="2125"/>
                </a:lnTo>
                <a:lnTo>
                  <a:pt x="122" y="2115"/>
                </a:lnTo>
                <a:lnTo>
                  <a:pt x="122" y="2105"/>
                </a:lnTo>
                <a:lnTo>
                  <a:pt x="122" y="2105"/>
                </a:lnTo>
                <a:lnTo>
                  <a:pt x="126" y="2075"/>
                </a:lnTo>
                <a:lnTo>
                  <a:pt x="136" y="2017"/>
                </a:lnTo>
                <a:lnTo>
                  <a:pt x="148" y="1945"/>
                </a:lnTo>
                <a:lnTo>
                  <a:pt x="156" y="1881"/>
                </a:lnTo>
                <a:lnTo>
                  <a:pt x="156" y="1881"/>
                </a:lnTo>
                <a:lnTo>
                  <a:pt x="158" y="1833"/>
                </a:lnTo>
                <a:lnTo>
                  <a:pt x="160" y="1799"/>
                </a:lnTo>
                <a:lnTo>
                  <a:pt x="160" y="1799"/>
                </a:lnTo>
                <a:lnTo>
                  <a:pt x="160" y="1787"/>
                </a:lnTo>
                <a:lnTo>
                  <a:pt x="156" y="1779"/>
                </a:lnTo>
                <a:lnTo>
                  <a:pt x="150" y="1771"/>
                </a:lnTo>
                <a:lnTo>
                  <a:pt x="144" y="1765"/>
                </a:lnTo>
                <a:lnTo>
                  <a:pt x="128" y="1753"/>
                </a:lnTo>
                <a:lnTo>
                  <a:pt x="110" y="1743"/>
                </a:lnTo>
                <a:lnTo>
                  <a:pt x="90" y="1733"/>
                </a:lnTo>
                <a:lnTo>
                  <a:pt x="74" y="1721"/>
                </a:lnTo>
                <a:lnTo>
                  <a:pt x="68" y="1713"/>
                </a:lnTo>
                <a:lnTo>
                  <a:pt x="62" y="1705"/>
                </a:lnTo>
                <a:lnTo>
                  <a:pt x="60" y="1695"/>
                </a:lnTo>
                <a:lnTo>
                  <a:pt x="58" y="1683"/>
                </a:lnTo>
                <a:lnTo>
                  <a:pt x="58" y="1683"/>
                </a:lnTo>
                <a:lnTo>
                  <a:pt x="62" y="1651"/>
                </a:lnTo>
                <a:lnTo>
                  <a:pt x="70" y="1601"/>
                </a:lnTo>
                <a:lnTo>
                  <a:pt x="70" y="1601"/>
                </a:lnTo>
                <a:lnTo>
                  <a:pt x="72" y="1581"/>
                </a:lnTo>
                <a:lnTo>
                  <a:pt x="74" y="1561"/>
                </a:lnTo>
                <a:lnTo>
                  <a:pt x="74" y="1561"/>
                </a:lnTo>
                <a:lnTo>
                  <a:pt x="78" y="1551"/>
                </a:lnTo>
                <a:lnTo>
                  <a:pt x="84" y="1539"/>
                </a:lnTo>
                <a:lnTo>
                  <a:pt x="100" y="1515"/>
                </a:lnTo>
                <a:lnTo>
                  <a:pt x="108" y="1503"/>
                </a:lnTo>
                <a:lnTo>
                  <a:pt x="114" y="1491"/>
                </a:lnTo>
                <a:lnTo>
                  <a:pt x="116" y="1479"/>
                </a:lnTo>
                <a:lnTo>
                  <a:pt x="114" y="1467"/>
                </a:lnTo>
                <a:lnTo>
                  <a:pt x="114" y="1467"/>
                </a:lnTo>
                <a:lnTo>
                  <a:pt x="118" y="1443"/>
                </a:lnTo>
                <a:lnTo>
                  <a:pt x="120" y="1433"/>
                </a:lnTo>
                <a:lnTo>
                  <a:pt x="122" y="1421"/>
                </a:lnTo>
                <a:lnTo>
                  <a:pt x="122" y="1421"/>
                </a:lnTo>
                <a:lnTo>
                  <a:pt x="132" y="1365"/>
                </a:lnTo>
                <a:lnTo>
                  <a:pt x="148" y="1297"/>
                </a:lnTo>
                <a:lnTo>
                  <a:pt x="184" y="1145"/>
                </a:lnTo>
                <a:lnTo>
                  <a:pt x="218" y="1013"/>
                </a:lnTo>
                <a:lnTo>
                  <a:pt x="228" y="969"/>
                </a:lnTo>
                <a:lnTo>
                  <a:pt x="232" y="950"/>
                </a:lnTo>
                <a:lnTo>
                  <a:pt x="232" y="950"/>
                </a:lnTo>
                <a:lnTo>
                  <a:pt x="228" y="932"/>
                </a:lnTo>
                <a:lnTo>
                  <a:pt x="222" y="906"/>
                </a:lnTo>
                <a:lnTo>
                  <a:pt x="214" y="880"/>
                </a:lnTo>
                <a:lnTo>
                  <a:pt x="212" y="866"/>
                </a:lnTo>
                <a:lnTo>
                  <a:pt x="212" y="866"/>
                </a:lnTo>
                <a:lnTo>
                  <a:pt x="214" y="856"/>
                </a:lnTo>
                <a:lnTo>
                  <a:pt x="220" y="842"/>
                </a:lnTo>
                <a:lnTo>
                  <a:pt x="236" y="816"/>
                </a:lnTo>
                <a:lnTo>
                  <a:pt x="236" y="816"/>
                </a:lnTo>
                <a:lnTo>
                  <a:pt x="264" y="764"/>
                </a:lnTo>
                <a:lnTo>
                  <a:pt x="280" y="736"/>
                </a:lnTo>
                <a:lnTo>
                  <a:pt x="298" y="708"/>
                </a:lnTo>
                <a:lnTo>
                  <a:pt x="318" y="682"/>
                </a:lnTo>
                <a:lnTo>
                  <a:pt x="340" y="660"/>
                </a:lnTo>
                <a:lnTo>
                  <a:pt x="352" y="648"/>
                </a:lnTo>
                <a:lnTo>
                  <a:pt x="364" y="640"/>
                </a:lnTo>
                <a:lnTo>
                  <a:pt x="378" y="632"/>
                </a:lnTo>
                <a:lnTo>
                  <a:pt x="392" y="626"/>
                </a:lnTo>
                <a:lnTo>
                  <a:pt x="392" y="626"/>
                </a:lnTo>
                <a:lnTo>
                  <a:pt x="404" y="620"/>
                </a:lnTo>
                <a:lnTo>
                  <a:pt x="422" y="612"/>
                </a:lnTo>
                <a:lnTo>
                  <a:pt x="438" y="600"/>
                </a:lnTo>
                <a:lnTo>
                  <a:pt x="444" y="594"/>
                </a:lnTo>
                <a:lnTo>
                  <a:pt x="448" y="586"/>
                </a:lnTo>
                <a:lnTo>
                  <a:pt x="448" y="586"/>
                </a:lnTo>
                <a:lnTo>
                  <a:pt x="432" y="578"/>
                </a:lnTo>
                <a:lnTo>
                  <a:pt x="418" y="570"/>
                </a:lnTo>
                <a:lnTo>
                  <a:pt x="388" y="560"/>
                </a:lnTo>
                <a:lnTo>
                  <a:pt x="358" y="550"/>
                </a:lnTo>
                <a:lnTo>
                  <a:pt x="344" y="544"/>
                </a:lnTo>
                <a:lnTo>
                  <a:pt x="330" y="536"/>
                </a:lnTo>
                <a:lnTo>
                  <a:pt x="330" y="516"/>
                </a:lnTo>
                <a:lnTo>
                  <a:pt x="330" y="516"/>
                </a:lnTo>
                <a:lnTo>
                  <a:pt x="332" y="504"/>
                </a:lnTo>
                <a:lnTo>
                  <a:pt x="334" y="488"/>
                </a:lnTo>
                <a:lnTo>
                  <a:pt x="334" y="488"/>
                </a:lnTo>
                <a:lnTo>
                  <a:pt x="332" y="482"/>
                </a:lnTo>
                <a:lnTo>
                  <a:pt x="328" y="474"/>
                </a:lnTo>
                <a:lnTo>
                  <a:pt x="324" y="466"/>
                </a:lnTo>
                <a:lnTo>
                  <a:pt x="322" y="458"/>
                </a:lnTo>
                <a:lnTo>
                  <a:pt x="322" y="458"/>
                </a:lnTo>
                <a:lnTo>
                  <a:pt x="322" y="452"/>
                </a:lnTo>
                <a:lnTo>
                  <a:pt x="324" y="448"/>
                </a:lnTo>
                <a:lnTo>
                  <a:pt x="334" y="438"/>
                </a:lnTo>
                <a:lnTo>
                  <a:pt x="334" y="438"/>
                </a:lnTo>
                <a:lnTo>
                  <a:pt x="330" y="432"/>
                </a:lnTo>
                <a:lnTo>
                  <a:pt x="326" y="428"/>
                </a:lnTo>
                <a:lnTo>
                  <a:pt x="314" y="422"/>
                </a:lnTo>
                <a:lnTo>
                  <a:pt x="314" y="422"/>
                </a:lnTo>
                <a:lnTo>
                  <a:pt x="314" y="416"/>
                </a:lnTo>
                <a:lnTo>
                  <a:pt x="316" y="410"/>
                </a:lnTo>
                <a:lnTo>
                  <a:pt x="322" y="398"/>
                </a:lnTo>
                <a:lnTo>
                  <a:pt x="322" y="398"/>
                </a:lnTo>
                <a:lnTo>
                  <a:pt x="310" y="390"/>
                </a:lnTo>
                <a:lnTo>
                  <a:pt x="302" y="384"/>
                </a:lnTo>
                <a:lnTo>
                  <a:pt x="290" y="376"/>
                </a:lnTo>
                <a:lnTo>
                  <a:pt x="286" y="374"/>
                </a:lnTo>
                <a:lnTo>
                  <a:pt x="284" y="370"/>
                </a:lnTo>
                <a:lnTo>
                  <a:pt x="282" y="366"/>
                </a:lnTo>
                <a:lnTo>
                  <a:pt x="282" y="358"/>
                </a:lnTo>
                <a:lnTo>
                  <a:pt x="282" y="358"/>
                </a:lnTo>
                <a:lnTo>
                  <a:pt x="284" y="352"/>
                </a:lnTo>
                <a:lnTo>
                  <a:pt x="290" y="346"/>
                </a:lnTo>
                <a:lnTo>
                  <a:pt x="296" y="340"/>
                </a:lnTo>
                <a:lnTo>
                  <a:pt x="298" y="336"/>
                </a:lnTo>
                <a:lnTo>
                  <a:pt x="298" y="336"/>
                </a:lnTo>
                <a:lnTo>
                  <a:pt x="294" y="298"/>
                </a:lnTo>
                <a:lnTo>
                  <a:pt x="290" y="264"/>
                </a:lnTo>
                <a:lnTo>
                  <a:pt x="290" y="264"/>
                </a:lnTo>
                <a:lnTo>
                  <a:pt x="294" y="256"/>
                </a:lnTo>
                <a:lnTo>
                  <a:pt x="302" y="240"/>
                </a:lnTo>
                <a:lnTo>
                  <a:pt x="322" y="210"/>
                </a:lnTo>
                <a:lnTo>
                  <a:pt x="322" y="194"/>
                </a:lnTo>
                <a:lnTo>
                  <a:pt x="322" y="194"/>
                </a:lnTo>
                <a:lnTo>
                  <a:pt x="324" y="176"/>
                </a:lnTo>
                <a:lnTo>
                  <a:pt x="328" y="154"/>
                </a:lnTo>
                <a:lnTo>
                  <a:pt x="332" y="144"/>
                </a:lnTo>
                <a:lnTo>
                  <a:pt x="338" y="134"/>
                </a:lnTo>
                <a:lnTo>
                  <a:pt x="344" y="126"/>
                </a:lnTo>
                <a:lnTo>
                  <a:pt x="354" y="118"/>
                </a:lnTo>
                <a:lnTo>
                  <a:pt x="354" y="118"/>
                </a:lnTo>
                <a:lnTo>
                  <a:pt x="330" y="108"/>
                </a:lnTo>
                <a:lnTo>
                  <a:pt x="302" y="96"/>
                </a:lnTo>
                <a:lnTo>
                  <a:pt x="290" y="88"/>
                </a:lnTo>
                <a:lnTo>
                  <a:pt x="276" y="78"/>
                </a:lnTo>
                <a:lnTo>
                  <a:pt x="264" y="66"/>
                </a:lnTo>
                <a:lnTo>
                  <a:pt x="254" y="52"/>
                </a:lnTo>
                <a:lnTo>
                  <a:pt x="254" y="36"/>
                </a:lnTo>
                <a:lnTo>
                  <a:pt x="254" y="36"/>
                </a:lnTo>
                <a:lnTo>
                  <a:pt x="302" y="28"/>
                </a:lnTo>
                <a:lnTo>
                  <a:pt x="380" y="16"/>
                </a:lnTo>
                <a:lnTo>
                  <a:pt x="466" y="4"/>
                </a:lnTo>
                <a:lnTo>
                  <a:pt x="502" y="2"/>
                </a:lnTo>
                <a:lnTo>
                  <a:pt x="530" y="0"/>
                </a:lnTo>
                <a:lnTo>
                  <a:pt x="530" y="0"/>
                </a:lnTo>
                <a:lnTo>
                  <a:pt x="548" y="2"/>
                </a:lnTo>
                <a:lnTo>
                  <a:pt x="576" y="8"/>
                </a:lnTo>
                <a:lnTo>
                  <a:pt x="640" y="20"/>
                </a:lnTo>
                <a:lnTo>
                  <a:pt x="640" y="2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10"/>
          <p:cNvSpPr>
            <a:spLocks/>
          </p:cNvSpPr>
          <p:nvPr/>
        </p:nvSpPr>
        <p:spPr bwMode="auto">
          <a:xfrm>
            <a:off x="2885851" y="2741297"/>
            <a:ext cx="548967" cy="1676215"/>
          </a:xfrm>
          <a:custGeom>
            <a:avLst/>
            <a:gdLst>
              <a:gd name="T0" fmla="*/ 784 w 1236"/>
              <a:gd name="T1" fmla="*/ 152 h 3774"/>
              <a:gd name="T2" fmla="*/ 792 w 1236"/>
              <a:gd name="T3" fmla="*/ 232 h 3774"/>
              <a:gd name="T4" fmla="*/ 738 w 1236"/>
              <a:gd name="T5" fmla="*/ 498 h 3774"/>
              <a:gd name="T6" fmla="*/ 688 w 1236"/>
              <a:gd name="T7" fmla="*/ 536 h 3774"/>
              <a:gd name="T8" fmla="*/ 716 w 1236"/>
              <a:gd name="T9" fmla="*/ 590 h 3774"/>
              <a:gd name="T10" fmla="*/ 898 w 1236"/>
              <a:gd name="T11" fmla="*/ 682 h 3774"/>
              <a:gd name="T12" fmla="*/ 952 w 1236"/>
              <a:gd name="T13" fmla="*/ 804 h 3774"/>
              <a:gd name="T14" fmla="*/ 1032 w 1236"/>
              <a:gd name="T15" fmla="*/ 1089 h 3774"/>
              <a:gd name="T16" fmla="*/ 1084 w 1236"/>
              <a:gd name="T17" fmla="*/ 1301 h 3774"/>
              <a:gd name="T18" fmla="*/ 1158 w 1236"/>
              <a:gd name="T19" fmla="*/ 1723 h 3774"/>
              <a:gd name="T20" fmla="*/ 1192 w 1236"/>
              <a:gd name="T21" fmla="*/ 1853 h 3774"/>
              <a:gd name="T22" fmla="*/ 1212 w 1236"/>
              <a:gd name="T23" fmla="*/ 1949 h 3774"/>
              <a:gd name="T24" fmla="*/ 1228 w 1236"/>
              <a:gd name="T25" fmla="*/ 2025 h 3774"/>
              <a:gd name="T26" fmla="*/ 1188 w 1236"/>
              <a:gd name="T27" fmla="*/ 2135 h 3774"/>
              <a:gd name="T28" fmla="*/ 1114 w 1236"/>
              <a:gd name="T29" fmla="*/ 2181 h 3774"/>
              <a:gd name="T30" fmla="*/ 1120 w 1236"/>
              <a:gd name="T31" fmla="*/ 2133 h 3774"/>
              <a:gd name="T32" fmla="*/ 1160 w 1236"/>
              <a:gd name="T33" fmla="*/ 2067 h 3774"/>
              <a:gd name="T34" fmla="*/ 1110 w 1236"/>
              <a:gd name="T35" fmla="*/ 1995 h 3774"/>
              <a:gd name="T36" fmla="*/ 1048 w 1236"/>
              <a:gd name="T37" fmla="*/ 1825 h 3774"/>
              <a:gd name="T38" fmla="*/ 928 w 1236"/>
              <a:gd name="T39" fmla="*/ 1589 h 3774"/>
              <a:gd name="T40" fmla="*/ 882 w 1236"/>
              <a:gd name="T41" fmla="*/ 1441 h 3774"/>
              <a:gd name="T42" fmla="*/ 888 w 1236"/>
              <a:gd name="T43" fmla="*/ 1547 h 3774"/>
              <a:gd name="T44" fmla="*/ 902 w 1236"/>
              <a:gd name="T45" fmla="*/ 1661 h 3774"/>
              <a:gd name="T46" fmla="*/ 928 w 1236"/>
              <a:gd name="T47" fmla="*/ 1807 h 3774"/>
              <a:gd name="T48" fmla="*/ 956 w 1236"/>
              <a:gd name="T49" fmla="*/ 1959 h 3774"/>
              <a:gd name="T50" fmla="*/ 948 w 1236"/>
              <a:gd name="T51" fmla="*/ 2699 h 3774"/>
              <a:gd name="T52" fmla="*/ 928 w 1236"/>
              <a:gd name="T53" fmla="*/ 3014 h 3774"/>
              <a:gd name="T54" fmla="*/ 896 w 1236"/>
              <a:gd name="T55" fmla="*/ 3392 h 3774"/>
              <a:gd name="T56" fmla="*/ 866 w 1236"/>
              <a:gd name="T57" fmla="*/ 3490 h 3774"/>
              <a:gd name="T58" fmla="*/ 846 w 1236"/>
              <a:gd name="T59" fmla="*/ 3564 h 3774"/>
              <a:gd name="T60" fmla="*/ 904 w 1236"/>
              <a:gd name="T61" fmla="*/ 3608 h 3774"/>
              <a:gd name="T62" fmla="*/ 952 w 1236"/>
              <a:gd name="T63" fmla="*/ 3682 h 3774"/>
              <a:gd name="T64" fmla="*/ 906 w 1236"/>
              <a:gd name="T65" fmla="*/ 3738 h 3774"/>
              <a:gd name="T66" fmla="*/ 662 w 1236"/>
              <a:gd name="T67" fmla="*/ 3774 h 3774"/>
              <a:gd name="T68" fmla="*/ 544 w 1236"/>
              <a:gd name="T69" fmla="*/ 3738 h 3774"/>
              <a:gd name="T70" fmla="*/ 538 w 1236"/>
              <a:gd name="T71" fmla="*/ 3482 h 3774"/>
              <a:gd name="T72" fmla="*/ 568 w 1236"/>
              <a:gd name="T73" fmla="*/ 3244 h 3774"/>
              <a:gd name="T74" fmla="*/ 608 w 1236"/>
              <a:gd name="T75" fmla="*/ 3000 h 3774"/>
              <a:gd name="T76" fmla="*/ 582 w 1236"/>
              <a:gd name="T77" fmla="*/ 2845 h 3774"/>
              <a:gd name="T78" fmla="*/ 572 w 1236"/>
              <a:gd name="T79" fmla="*/ 2455 h 3774"/>
              <a:gd name="T80" fmla="*/ 532 w 1236"/>
              <a:gd name="T81" fmla="*/ 2589 h 3774"/>
              <a:gd name="T82" fmla="*/ 492 w 1236"/>
              <a:gd name="T83" fmla="*/ 3446 h 3774"/>
              <a:gd name="T84" fmla="*/ 474 w 1236"/>
              <a:gd name="T85" fmla="*/ 3518 h 3774"/>
              <a:gd name="T86" fmla="*/ 484 w 1236"/>
              <a:gd name="T87" fmla="*/ 3616 h 3774"/>
              <a:gd name="T88" fmla="*/ 426 w 1236"/>
              <a:gd name="T89" fmla="*/ 3644 h 3774"/>
              <a:gd name="T90" fmla="*/ 330 w 1236"/>
              <a:gd name="T91" fmla="*/ 3684 h 3774"/>
              <a:gd name="T92" fmla="*/ 234 w 1236"/>
              <a:gd name="T93" fmla="*/ 3646 h 3774"/>
              <a:gd name="T94" fmla="*/ 204 w 1236"/>
              <a:gd name="T95" fmla="*/ 3530 h 3774"/>
              <a:gd name="T96" fmla="*/ 178 w 1236"/>
              <a:gd name="T97" fmla="*/ 3334 h 3774"/>
              <a:gd name="T98" fmla="*/ 186 w 1236"/>
              <a:gd name="T99" fmla="*/ 2345 h 3774"/>
              <a:gd name="T100" fmla="*/ 162 w 1236"/>
              <a:gd name="T101" fmla="*/ 2153 h 3774"/>
              <a:gd name="T102" fmla="*/ 106 w 1236"/>
              <a:gd name="T103" fmla="*/ 2097 h 3774"/>
              <a:gd name="T104" fmla="*/ 44 w 1236"/>
              <a:gd name="T105" fmla="*/ 1987 h 3774"/>
              <a:gd name="T106" fmla="*/ 16 w 1236"/>
              <a:gd name="T107" fmla="*/ 1639 h 3774"/>
              <a:gd name="T108" fmla="*/ 8 w 1236"/>
              <a:gd name="T109" fmla="*/ 848 h 3774"/>
              <a:gd name="T110" fmla="*/ 78 w 1236"/>
              <a:gd name="T111" fmla="*/ 648 h 3774"/>
              <a:gd name="T112" fmla="*/ 230 w 1236"/>
              <a:gd name="T113" fmla="*/ 570 h 3774"/>
              <a:gd name="T114" fmla="*/ 374 w 1236"/>
              <a:gd name="T115" fmla="*/ 526 h 3774"/>
              <a:gd name="T116" fmla="*/ 414 w 1236"/>
              <a:gd name="T117" fmla="*/ 458 h 3774"/>
              <a:gd name="T118" fmla="*/ 366 w 1236"/>
              <a:gd name="T119" fmla="*/ 356 h 3774"/>
              <a:gd name="T120" fmla="*/ 348 w 1236"/>
              <a:gd name="T121" fmla="*/ 154 h 3774"/>
              <a:gd name="T122" fmla="*/ 452 w 1236"/>
              <a:gd name="T123" fmla="*/ 40 h 3774"/>
              <a:gd name="T124" fmla="*/ 590 w 1236"/>
              <a:gd name="T125" fmla="*/ 0 h 37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236" h="3774">
                <a:moveTo>
                  <a:pt x="654" y="8"/>
                </a:moveTo>
                <a:lnTo>
                  <a:pt x="654" y="8"/>
                </a:lnTo>
                <a:lnTo>
                  <a:pt x="678" y="24"/>
                </a:lnTo>
                <a:lnTo>
                  <a:pt x="704" y="46"/>
                </a:lnTo>
                <a:lnTo>
                  <a:pt x="728" y="70"/>
                </a:lnTo>
                <a:lnTo>
                  <a:pt x="750" y="96"/>
                </a:lnTo>
                <a:lnTo>
                  <a:pt x="770" y="124"/>
                </a:lnTo>
                <a:lnTo>
                  <a:pt x="784" y="152"/>
                </a:lnTo>
                <a:lnTo>
                  <a:pt x="790" y="166"/>
                </a:lnTo>
                <a:lnTo>
                  <a:pt x="792" y="180"/>
                </a:lnTo>
                <a:lnTo>
                  <a:pt x="794" y="192"/>
                </a:lnTo>
                <a:lnTo>
                  <a:pt x="796" y="206"/>
                </a:lnTo>
                <a:lnTo>
                  <a:pt x="796" y="206"/>
                </a:lnTo>
                <a:lnTo>
                  <a:pt x="794" y="208"/>
                </a:lnTo>
                <a:lnTo>
                  <a:pt x="792" y="212"/>
                </a:lnTo>
                <a:lnTo>
                  <a:pt x="792" y="232"/>
                </a:lnTo>
                <a:lnTo>
                  <a:pt x="796" y="382"/>
                </a:lnTo>
                <a:lnTo>
                  <a:pt x="796" y="382"/>
                </a:lnTo>
                <a:lnTo>
                  <a:pt x="790" y="402"/>
                </a:lnTo>
                <a:lnTo>
                  <a:pt x="784" y="422"/>
                </a:lnTo>
                <a:lnTo>
                  <a:pt x="774" y="442"/>
                </a:lnTo>
                <a:lnTo>
                  <a:pt x="764" y="462"/>
                </a:lnTo>
                <a:lnTo>
                  <a:pt x="752" y="480"/>
                </a:lnTo>
                <a:lnTo>
                  <a:pt x="738" y="498"/>
                </a:lnTo>
                <a:lnTo>
                  <a:pt x="722" y="510"/>
                </a:lnTo>
                <a:lnTo>
                  <a:pt x="714" y="516"/>
                </a:lnTo>
                <a:lnTo>
                  <a:pt x="704" y="520"/>
                </a:lnTo>
                <a:lnTo>
                  <a:pt x="704" y="520"/>
                </a:lnTo>
                <a:lnTo>
                  <a:pt x="698" y="524"/>
                </a:lnTo>
                <a:lnTo>
                  <a:pt x="694" y="528"/>
                </a:lnTo>
                <a:lnTo>
                  <a:pt x="690" y="532"/>
                </a:lnTo>
                <a:lnTo>
                  <a:pt x="688" y="536"/>
                </a:lnTo>
                <a:lnTo>
                  <a:pt x="686" y="546"/>
                </a:lnTo>
                <a:lnTo>
                  <a:pt x="684" y="556"/>
                </a:lnTo>
                <a:lnTo>
                  <a:pt x="684" y="556"/>
                </a:lnTo>
                <a:lnTo>
                  <a:pt x="686" y="560"/>
                </a:lnTo>
                <a:lnTo>
                  <a:pt x="688" y="564"/>
                </a:lnTo>
                <a:lnTo>
                  <a:pt x="694" y="574"/>
                </a:lnTo>
                <a:lnTo>
                  <a:pt x="704" y="582"/>
                </a:lnTo>
                <a:lnTo>
                  <a:pt x="716" y="590"/>
                </a:lnTo>
                <a:lnTo>
                  <a:pt x="738" y="604"/>
                </a:lnTo>
                <a:lnTo>
                  <a:pt x="752" y="612"/>
                </a:lnTo>
                <a:lnTo>
                  <a:pt x="752" y="612"/>
                </a:lnTo>
                <a:lnTo>
                  <a:pt x="768" y="620"/>
                </a:lnTo>
                <a:lnTo>
                  <a:pt x="786" y="630"/>
                </a:lnTo>
                <a:lnTo>
                  <a:pt x="824" y="646"/>
                </a:lnTo>
                <a:lnTo>
                  <a:pt x="860" y="664"/>
                </a:lnTo>
                <a:lnTo>
                  <a:pt x="898" y="682"/>
                </a:lnTo>
                <a:lnTo>
                  <a:pt x="898" y="682"/>
                </a:lnTo>
                <a:lnTo>
                  <a:pt x="912" y="694"/>
                </a:lnTo>
                <a:lnTo>
                  <a:pt x="922" y="708"/>
                </a:lnTo>
                <a:lnTo>
                  <a:pt x="930" y="724"/>
                </a:lnTo>
                <a:lnTo>
                  <a:pt x="936" y="740"/>
                </a:lnTo>
                <a:lnTo>
                  <a:pt x="944" y="774"/>
                </a:lnTo>
                <a:lnTo>
                  <a:pt x="952" y="804"/>
                </a:lnTo>
                <a:lnTo>
                  <a:pt x="952" y="804"/>
                </a:lnTo>
                <a:lnTo>
                  <a:pt x="966" y="840"/>
                </a:lnTo>
                <a:lnTo>
                  <a:pt x="972" y="858"/>
                </a:lnTo>
                <a:lnTo>
                  <a:pt x="976" y="873"/>
                </a:lnTo>
                <a:lnTo>
                  <a:pt x="976" y="873"/>
                </a:lnTo>
                <a:lnTo>
                  <a:pt x="1000" y="949"/>
                </a:lnTo>
                <a:lnTo>
                  <a:pt x="1020" y="1027"/>
                </a:lnTo>
                <a:lnTo>
                  <a:pt x="1020" y="1027"/>
                </a:lnTo>
                <a:lnTo>
                  <a:pt x="1032" y="1089"/>
                </a:lnTo>
                <a:lnTo>
                  <a:pt x="1044" y="1151"/>
                </a:lnTo>
                <a:lnTo>
                  <a:pt x="1056" y="1215"/>
                </a:lnTo>
                <a:lnTo>
                  <a:pt x="1062" y="1247"/>
                </a:lnTo>
                <a:lnTo>
                  <a:pt x="1070" y="1279"/>
                </a:lnTo>
                <a:lnTo>
                  <a:pt x="1070" y="1279"/>
                </a:lnTo>
                <a:lnTo>
                  <a:pt x="1072" y="1285"/>
                </a:lnTo>
                <a:lnTo>
                  <a:pt x="1078" y="1293"/>
                </a:lnTo>
                <a:lnTo>
                  <a:pt x="1084" y="1301"/>
                </a:lnTo>
                <a:lnTo>
                  <a:pt x="1086" y="1311"/>
                </a:lnTo>
                <a:lnTo>
                  <a:pt x="1086" y="1311"/>
                </a:lnTo>
                <a:lnTo>
                  <a:pt x="1092" y="1369"/>
                </a:lnTo>
                <a:lnTo>
                  <a:pt x="1100" y="1429"/>
                </a:lnTo>
                <a:lnTo>
                  <a:pt x="1110" y="1487"/>
                </a:lnTo>
                <a:lnTo>
                  <a:pt x="1122" y="1547"/>
                </a:lnTo>
                <a:lnTo>
                  <a:pt x="1146" y="1665"/>
                </a:lnTo>
                <a:lnTo>
                  <a:pt x="1158" y="1723"/>
                </a:lnTo>
                <a:lnTo>
                  <a:pt x="1164" y="1783"/>
                </a:lnTo>
                <a:lnTo>
                  <a:pt x="1164" y="1783"/>
                </a:lnTo>
                <a:lnTo>
                  <a:pt x="1166" y="1791"/>
                </a:lnTo>
                <a:lnTo>
                  <a:pt x="1168" y="1799"/>
                </a:lnTo>
                <a:lnTo>
                  <a:pt x="1178" y="1817"/>
                </a:lnTo>
                <a:lnTo>
                  <a:pt x="1186" y="1835"/>
                </a:lnTo>
                <a:lnTo>
                  <a:pt x="1190" y="1843"/>
                </a:lnTo>
                <a:lnTo>
                  <a:pt x="1192" y="1853"/>
                </a:lnTo>
                <a:lnTo>
                  <a:pt x="1192" y="1853"/>
                </a:lnTo>
                <a:lnTo>
                  <a:pt x="1194" y="1867"/>
                </a:lnTo>
                <a:lnTo>
                  <a:pt x="1194" y="1881"/>
                </a:lnTo>
                <a:lnTo>
                  <a:pt x="1194" y="1897"/>
                </a:lnTo>
                <a:lnTo>
                  <a:pt x="1196" y="1913"/>
                </a:lnTo>
                <a:lnTo>
                  <a:pt x="1196" y="1913"/>
                </a:lnTo>
                <a:lnTo>
                  <a:pt x="1204" y="1931"/>
                </a:lnTo>
                <a:lnTo>
                  <a:pt x="1212" y="1949"/>
                </a:lnTo>
                <a:lnTo>
                  <a:pt x="1212" y="1949"/>
                </a:lnTo>
                <a:lnTo>
                  <a:pt x="1218" y="1965"/>
                </a:lnTo>
                <a:lnTo>
                  <a:pt x="1222" y="1985"/>
                </a:lnTo>
                <a:lnTo>
                  <a:pt x="1228" y="2005"/>
                </a:lnTo>
                <a:lnTo>
                  <a:pt x="1232" y="2013"/>
                </a:lnTo>
                <a:lnTo>
                  <a:pt x="1236" y="2019"/>
                </a:lnTo>
                <a:lnTo>
                  <a:pt x="1236" y="2019"/>
                </a:lnTo>
                <a:lnTo>
                  <a:pt x="1228" y="2025"/>
                </a:lnTo>
                <a:lnTo>
                  <a:pt x="1224" y="2033"/>
                </a:lnTo>
                <a:lnTo>
                  <a:pt x="1220" y="2041"/>
                </a:lnTo>
                <a:lnTo>
                  <a:pt x="1218" y="2049"/>
                </a:lnTo>
                <a:lnTo>
                  <a:pt x="1216" y="2067"/>
                </a:lnTo>
                <a:lnTo>
                  <a:pt x="1212" y="2085"/>
                </a:lnTo>
                <a:lnTo>
                  <a:pt x="1212" y="2085"/>
                </a:lnTo>
                <a:lnTo>
                  <a:pt x="1202" y="2109"/>
                </a:lnTo>
                <a:lnTo>
                  <a:pt x="1188" y="2135"/>
                </a:lnTo>
                <a:lnTo>
                  <a:pt x="1178" y="2147"/>
                </a:lnTo>
                <a:lnTo>
                  <a:pt x="1170" y="2159"/>
                </a:lnTo>
                <a:lnTo>
                  <a:pt x="1160" y="2167"/>
                </a:lnTo>
                <a:lnTo>
                  <a:pt x="1150" y="2173"/>
                </a:lnTo>
                <a:lnTo>
                  <a:pt x="1150" y="2173"/>
                </a:lnTo>
                <a:lnTo>
                  <a:pt x="1142" y="2175"/>
                </a:lnTo>
                <a:lnTo>
                  <a:pt x="1132" y="2177"/>
                </a:lnTo>
                <a:lnTo>
                  <a:pt x="1114" y="2181"/>
                </a:lnTo>
                <a:lnTo>
                  <a:pt x="1114" y="2181"/>
                </a:lnTo>
                <a:lnTo>
                  <a:pt x="1114" y="2171"/>
                </a:lnTo>
                <a:lnTo>
                  <a:pt x="1112" y="2161"/>
                </a:lnTo>
                <a:lnTo>
                  <a:pt x="1108" y="2153"/>
                </a:lnTo>
                <a:lnTo>
                  <a:pt x="1106" y="2151"/>
                </a:lnTo>
                <a:lnTo>
                  <a:pt x="1102" y="2149"/>
                </a:lnTo>
                <a:lnTo>
                  <a:pt x="1102" y="2149"/>
                </a:lnTo>
                <a:lnTo>
                  <a:pt x="1120" y="2133"/>
                </a:lnTo>
                <a:lnTo>
                  <a:pt x="1140" y="2117"/>
                </a:lnTo>
                <a:lnTo>
                  <a:pt x="1150" y="2107"/>
                </a:lnTo>
                <a:lnTo>
                  <a:pt x="1158" y="2097"/>
                </a:lnTo>
                <a:lnTo>
                  <a:pt x="1162" y="2089"/>
                </a:lnTo>
                <a:lnTo>
                  <a:pt x="1164" y="2077"/>
                </a:lnTo>
                <a:lnTo>
                  <a:pt x="1164" y="2077"/>
                </a:lnTo>
                <a:lnTo>
                  <a:pt x="1164" y="2073"/>
                </a:lnTo>
                <a:lnTo>
                  <a:pt x="1160" y="2067"/>
                </a:lnTo>
                <a:lnTo>
                  <a:pt x="1152" y="2055"/>
                </a:lnTo>
                <a:lnTo>
                  <a:pt x="1152" y="2055"/>
                </a:lnTo>
                <a:lnTo>
                  <a:pt x="1148" y="2061"/>
                </a:lnTo>
                <a:lnTo>
                  <a:pt x="1142" y="2071"/>
                </a:lnTo>
                <a:lnTo>
                  <a:pt x="1136" y="2079"/>
                </a:lnTo>
                <a:lnTo>
                  <a:pt x="1130" y="2085"/>
                </a:lnTo>
                <a:lnTo>
                  <a:pt x="1110" y="2085"/>
                </a:lnTo>
                <a:lnTo>
                  <a:pt x="1110" y="1995"/>
                </a:lnTo>
                <a:lnTo>
                  <a:pt x="1110" y="1995"/>
                </a:lnTo>
                <a:lnTo>
                  <a:pt x="1094" y="1967"/>
                </a:lnTo>
                <a:lnTo>
                  <a:pt x="1080" y="1939"/>
                </a:lnTo>
                <a:lnTo>
                  <a:pt x="1070" y="1909"/>
                </a:lnTo>
                <a:lnTo>
                  <a:pt x="1062" y="1881"/>
                </a:lnTo>
                <a:lnTo>
                  <a:pt x="1062" y="1881"/>
                </a:lnTo>
                <a:lnTo>
                  <a:pt x="1056" y="1853"/>
                </a:lnTo>
                <a:lnTo>
                  <a:pt x="1048" y="1825"/>
                </a:lnTo>
                <a:lnTo>
                  <a:pt x="1038" y="1799"/>
                </a:lnTo>
                <a:lnTo>
                  <a:pt x="1028" y="1775"/>
                </a:lnTo>
                <a:lnTo>
                  <a:pt x="1028" y="1775"/>
                </a:lnTo>
                <a:lnTo>
                  <a:pt x="1006" y="1727"/>
                </a:lnTo>
                <a:lnTo>
                  <a:pt x="980" y="1683"/>
                </a:lnTo>
                <a:lnTo>
                  <a:pt x="956" y="1637"/>
                </a:lnTo>
                <a:lnTo>
                  <a:pt x="928" y="1589"/>
                </a:lnTo>
                <a:lnTo>
                  <a:pt x="928" y="1589"/>
                </a:lnTo>
                <a:lnTo>
                  <a:pt x="926" y="1581"/>
                </a:lnTo>
                <a:lnTo>
                  <a:pt x="922" y="1571"/>
                </a:lnTo>
                <a:lnTo>
                  <a:pt x="920" y="1551"/>
                </a:lnTo>
                <a:lnTo>
                  <a:pt x="918" y="1531"/>
                </a:lnTo>
                <a:lnTo>
                  <a:pt x="914" y="1515"/>
                </a:lnTo>
                <a:lnTo>
                  <a:pt x="914" y="1515"/>
                </a:lnTo>
                <a:lnTo>
                  <a:pt x="898" y="1477"/>
                </a:lnTo>
                <a:lnTo>
                  <a:pt x="882" y="1441"/>
                </a:lnTo>
                <a:lnTo>
                  <a:pt x="850" y="1369"/>
                </a:lnTo>
                <a:lnTo>
                  <a:pt x="842" y="1365"/>
                </a:lnTo>
                <a:lnTo>
                  <a:pt x="842" y="1429"/>
                </a:lnTo>
                <a:lnTo>
                  <a:pt x="842" y="1429"/>
                </a:lnTo>
                <a:lnTo>
                  <a:pt x="854" y="1465"/>
                </a:lnTo>
                <a:lnTo>
                  <a:pt x="870" y="1503"/>
                </a:lnTo>
                <a:lnTo>
                  <a:pt x="884" y="1537"/>
                </a:lnTo>
                <a:lnTo>
                  <a:pt x="888" y="1547"/>
                </a:lnTo>
                <a:lnTo>
                  <a:pt x="890" y="1555"/>
                </a:lnTo>
                <a:lnTo>
                  <a:pt x="890" y="1633"/>
                </a:lnTo>
                <a:lnTo>
                  <a:pt x="890" y="1633"/>
                </a:lnTo>
                <a:lnTo>
                  <a:pt x="892" y="1641"/>
                </a:lnTo>
                <a:lnTo>
                  <a:pt x="896" y="1649"/>
                </a:lnTo>
                <a:lnTo>
                  <a:pt x="900" y="1655"/>
                </a:lnTo>
                <a:lnTo>
                  <a:pt x="902" y="1661"/>
                </a:lnTo>
                <a:lnTo>
                  <a:pt x="902" y="1661"/>
                </a:lnTo>
                <a:lnTo>
                  <a:pt x="906" y="1687"/>
                </a:lnTo>
                <a:lnTo>
                  <a:pt x="912" y="1713"/>
                </a:lnTo>
                <a:lnTo>
                  <a:pt x="918" y="1739"/>
                </a:lnTo>
                <a:lnTo>
                  <a:pt x="924" y="1767"/>
                </a:lnTo>
                <a:lnTo>
                  <a:pt x="924" y="1767"/>
                </a:lnTo>
                <a:lnTo>
                  <a:pt x="928" y="1777"/>
                </a:lnTo>
                <a:lnTo>
                  <a:pt x="928" y="1787"/>
                </a:lnTo>
                <a:lnTo>
                  <a:pt x="928" y="1807"/>
                </a:lnTo>
                <a:lnTo>
                  <a:pt x="928" y="1829"/>
                </a:lnTo>
                <a:lnTo>
                  <a:pt x="928" y="1849"/>
                </a:lnTo>
                <a:lnTo>
                  <a:pt x="928" y="1849"/>
                </a:lnTo>
                <a:lnTo>
                  <a:pt x="934" y="1877"/>
                </a:lnTo>
                <a:lnTo>
                  <a:pt x="942" y="1903"/>
                </a:lnTo>
                <a:lnTo>
                  <a:pt x="950" y="1931"/>
                </a:lnTo>
                <a:lnTo>
                  <a:pt x="956" y="1959"/>
                </a:lnTo>
                <a:lnTo>
                  <a:pt x="956" y="1959"/>
                </a:lnTo>
                <a:lnTo>
                  <a:pt x="968" y="2011"/>
                </a:lnTo>
                <a:lnTo>
                  <a:pt x="976" y="2065"/>
                </a:lnTo>
                <a:lnTo>
                  <a:pt x="982" y="2117"/>
                </a:lnTo>
                <a:lnTo>
                  <a:pt x="984" y="2169"/>
                </a:lnTo>
                <a:lnTo>
                  <a:pt x="984" y="2169"/>
                </a:lnTo>
                <a:lnTo>
                  <a:pt x="980" y="2329"/>
                </a:lnTo>
                <a:lnTo>
                  <a:pt x="948" y="2633"/>
                </a:lnTo>
                <a:lnTo>
                  <a:pt x="948" y="2699"/>
                </a:lnTo>
                <a:lnTo>
                  <a:pt x="948" y="2699"/>
                </a:lnTo>
                <a:lnTo>
                  <a:pt x="940" y="2743"/>
                </a:lnTo>
                <a:lnTo>
                  <a:pt x="928" y="2791"/>
                </a:lnTo>
                <a:lnTo>
                  <a:pt x="918" y="2829"/>
                </a:lnTo>
                <a:lnTo>
                  <a:pt x="914" y="2849"/>
                </a:lnTo>
                <a:lnTo>
                  <a:pt x="914" y="2849"/>
                </a:lnTo>
                <a:lnTo>
                  <a:pt x="920" y="2932"/>
                </a:lnTo>
                <a:lnTo>
                  <a:pt x="928" y="3014"/>
                </a:lnTo>
                <a:lnTo>
                  <a:pt x="924" y="3198"/>
                </a:lnTo>
                <a:lnTo>
                  <a:pt x="924" y="3198"/>
                </a:lnTo>
                <a:lnTo>
                  <a:pt x="902" y="3270"/>
                </a:lnTo>
                <a:lnTo>
                  <a:pt x="894" y="3310"/>
                </a:lnTo>
                <a:lnTo>
                  <a:pt x="890" y="3328"/>
                </a:lnTo>
                <a:lnTo>
                  <a:pt x="890" y="3348"/>
                </a:lnTo>
                <a:lnTo>
                  <a:pt x="890" y="3348"/>
                </a:lnTo>
                <a:lnTo>
                  <a:pt x="896" y="3392"/>
                </a:lnTo>
                <a:lnTo>
                  <a:pt x="902" y="3434"/>
                </a:lnTo>
                <a:lnTo>
                  <a:pt x="902" y="3434"/>
                </a:lnTo>
                <a:lnTo>
                  <a:pt x="900" y="3440"/>
                </a:lnTo>
                <a:lnTo>
                  <a:pt x="896" y="3446"/>
                </a:lnTo>
                <a:lnTo>
                  <a:pt x="884" y="3464"/>
                </a:lnTo>
                <a:lnTo>
                  <a:pt x="872" y="3480"/>
                </a:lnTo>
                <a:lnTo>
                  <a:pt x="866" y="3490"/>
                </a:lnTo>
                <a:lnTo>
                  <a:pt x="866" y="3490"/>
                </a:lnTo>
                <a:lnTo>
                  <a:pt x="862" y="3500"/>
                </a:lnTo>
                <a:lnTo>
                  <a:pt x="860" y="3510"/>
                </a:lnTo>
                <a:lnTo>
                  <a:pt x="860" y="3522"/>
                </a:lnTo>
                <a:lnTo>
                  <a:pt x="858" y="3534"/>
                </a:lnTo>
                <a:lnTo>
                  <a:pt x="858" y="3534"/>
                </a:lnTo>
                <a:lnTo>
                  <a:pt x="850" y="3548"/>
                </a:lnTo>
                <a:lnTo>
                  <a:pt x="848" y="3556"/>
                </a:lnTo>
                <a:lnTo>
                  <a:pt x="846" y="3564"/>
                </a:lnTo>
                <a:lnTo>
                  <a:pt x="846" y="3564"/>
                </a:lnTo>
                <a:lnTo>
                  <a:pt x="848" y="3572"/>
                </a:lnTo>
                <a:lnTo>
                  <a:pt x="850" y="3578"/>
                </a:lnTo>
                <a:lnTo>
                  <a:pt x="854" y="3584"/>
                </a:lnTo>
                <a:lnTo>
                  <a:pt x="858" y="3588"/>
                </a:lnTo>
                <a:lnTo>
                  <a:pt x="872" y="3596"/>
                </a:lnTo>
                <a:lnTo>
                  <a:pt x="888" y="3602"/>
                </a:lnTo>
                <a:lnTo>
                  <a:pt x="904" y="3608"/>
                </a:lnTo>
                <a:lnTo>
                  <a:pt x="920" y="3616"/>
                </a:lnTo>
                <a:lnTo>
                  <a:pt x="928" y="3620"/>
                </a:lnTo>
                <a:lnTo>
                  <a:pt x="934" y="3628"/>
                </a:lnTo>
                <a:lnTo>
                  <a:pt x="940" y="3634"/>
                </a:lnTo>
                <a:lnTo>
                  <a:pt x="944" y="3644"/>
                </a:lnTo>
                <a:lnTo>
                  <a:pt x="944" y="3644"/>
                </a:lnTo>
                <a:lnTo>
                  <a:pt x="950" y="3662"/>
                </a:lnTo>
                <a:lnTo>
                  <a:pt x="952" y="3682"/>
                </a:lnTo>
                <a:lnTo>
                  <a:pt x="952" y="3714"/>
                </a:lnTo>
                <a:lnTo>
                  <a:pt x="952" y="3714"/>
                </a:lnTo>
                <a:lnTo>
                  <a:pt x="952" y="3720"/>
                </a:lnTo>
                <a:lnTo>
                  <a:pt x="950" y="3724"/>
                </a:lnTo>
                <a:lnTo>
                  <a:pt x="948" y="3726"/>
                </a:lnTo>
                <a:lnTo>
                  <a:pt x="944" y="3726"/>
                </a:lnTo>
                <a:lnTo>
                  <a:pt x="944" y="3726"/>
                </a:lnTo>
                <a:lnTo>
                  <a:pt x="906" y="3738"/>
                </a:lnTo>
                <a:lnTo>
                  <a:pt x="886" y="3744"/>
                </a:lnTo>
                <a:lnTo>
                  <a:pt x="874" y="3746"/>
                </a:lnTo>
                <a:lnTo>
                  <a:pt x="780" y="3746"/>
                </a:lnTo>
                <a:lnTo>
                  <a:pt x="780" y="3746"/>
                </a:lnTo>
                <a:lnTo>
                  <a:pt x="742" y="3760"/>
                </a:lnTo>
                <a:lnTo>
                  <a:pt x="716" y="3768"/>
                </a:lnTo>
                <a:lnTo>
                  <a:pt x="692" y="3772"/>
                </a:lnTo>
                <a:lnTo>
                  <a:pt x="662" y="3774"/>
                </a:lnTo>
                <a:lnTo>
                  <a:pt x="662" y="3774"/>
                </a:lnTo>
                <a:lnTo>
                  <a:pt x="644" y="3772"/>
                </a:lnTo>
                <a:lnTo>
                  <a:pt x="618" y="3770"/>
                </a:lnTo>
                <a:lnTo>
                  <a:pt x="584" y="3764"/>
                </a:lnTo>
                <a:lnTo>
                  <a:pt x="556" y="3758"/>
                </a:lnTo>
                <a:lnTo>
                  <a:pt x="556" y="3758"/>
                </a:lnTo>
                <a:lnTo>
                  <a:pt x="548" y="3746"/>
                </a:lnTo>
                <a:lnTo>
                  <a:pt x="544" y="3738"/>
                </a:lnTo>
                <a:lnTo>
                  <a:pt x="544" y="3730"/>
                </a:lnTo>
                <a:lnTo>
                  <a:pt x="544" y="3576"/>
                </a:lnTo>
                <a:lnTo>
                  <a:pt x="544" y="3576"/>
                </a:lnTo>
                <a:lnTo>
                  <a:pt x="548" y="3570"/>
                </a:lnTo>
                <a:lnTo>
                  <a:pt x="550" y="3564"/>
                </a:lnTo>
                <a:lnTo>
                  <a:pt x="552" y="3548"/>
                </a:lnTo>
                <a:lnTo>
                  <a:pt x="552" y="3548"/>
                </a:lnTo>
                <a:lnTo>
                  <a:pt x="538" y="3482"/>
                </a:lnTo>
                <a:lnTo>
                  <a:pt x="524" y="3416"/>
                </a:lnTo>
                <a:lnTo>
                  <a:pt x="524" y="3416"/>
                </a:lnTo>
                <a:lnTo>
                  <a:pt x="526" y="3392"/>
                </a:lnTo>
                <a:lnTo>
                  <a:pt x="530" y="3368"/>
                </a:lnTo>
                <a:lnTo>
                  <a:pt x="538" y="3342"/>
                </a:lnTo>
                <a:lnTo>
                  <a:pt x="546" y="3318"/>
                </a:lnTo>
                <a:lnTo>
                  <a:pt x="562" y="3268"/>
                </a:lnTo>
                <a:lnTo>
                  <a:pt x="568" y="3244"/>
                </a:lnTo>
                <a:lnTo>
                  <a:pt x="570" y="3222"/>
                </a:lnTo>
                <a:lnTo>
                  <a:pt x="570" y="3222"/>
                </a:lnTo>
                <a:lnTo>
                  <a:pt x="576" y="3192"/>
                </a:lnTo>
                <a:lnTo>
                  <a:pt x="582" y="3162"/>
                </a:lnTo>
                <a:lnTo>
                  <a:pt x="594" y="3100"/>
                </a:lnTo>
                <a:lnTo>
                  <a:pt x="594" y="3100"/>
                </a:lnTo>
                <a:lnTo>
                  <a:pt x="600" y="3052"/>
                </a:lnTo>
                <a:lnTo>
                  <a:pt x="608" y="3000"/>
                </a:lnTo>
                <a:lnTo>
                  <a:pt x="614" y="2954"/>
                </a:lnTo>
                <a:lnTo>
                  <a:pt x="618" y="2932"/>
                </a:lnTo>
                <a:lnTo>
                  <a:pt x="618" y="2932"/>
                </a:lnTo>
                <a:lnTo>
                  <a:pt x="614" y="2918"/>
                </a:lnTo>
                <a:lnTo>
                  <a:pt x="604" y="2896"/>
                </a:lnTo>
                <a:lnTo>
                  <a:pt x="592" y="2868"/>
                </a:lnTo>
                <a:lnTo>
                  <a:pt x="582" y="2845"/>
                </a:lnTo>
                <a:lnTo>
                  <a:pt x="582" y="2845"/>
                </a:lnTo>
                <a:lnTo>
                  <a:pt x="580" y="2835"/>
                </a:lnTo>
                <a:lnTo>
                  <a:pt x="580" y="2823"/>
                </a:lnTo>
                <a:lnTo>
                  <a:pt x="580" y="2811"/>
                </a:lnTo>
                <a:lnTo>
                  <a:pt x="582" y="2799"/>
                </a:lnTo>
                <a:lnTo>
                  <a:pt x="582" y="2483"/>
                </a:lnTo>
                <a:lnTo>
                  <a:pt x="582" y="2483"/>
                </a:lnTo>
                <a:lnTo>
                  <a:pt x="578" y="2471"/>
                </a:lnTo>
                <a:lnTo>
                  <a:pt x="572" y="2455"/>
                </a:lnTo>
                <a:lnTo>
                  <a:pt x="562" y="2421"/>
                </a:lnTo>
                <a:lnTo>
                  <a:pt x="562" y="2421"/>
                </a:lnTo>
                <a:lnTo>
                  <a:pt x="558" y="2425"/>
                </a:lnTo>
                <a:lnTo>
                  <a:pt x="552" y="2429"/>
                </a:lnTo>
                <a:lnTo>
                  <a:pt x="552" y="2429"/>
                </a:lnTo>
                <a:lnTo>
                  <a:pt x="538" y="2505"/>
                </a:lnTo>
                <a:lnTo>
                  <a:pt x="534" y="2547"/>
                </a:lnTo>
                <a:lnTo>
                  <a:pt x="532" y="2589"/>
                </a:lnTo>
                <a:lnTo>
                  <a:pt x="528" y="2813"/>
                </a:lnTo>
                <a:lnTo>
                  <a:pt x="472" y="3132"/>
                </a:lnTo>
                <a:lnTo>
                  <a:pt x="472" y="3132"/>
                </a:lnTo>
                <a:lnTo>
                  <a:pt x="478" y="3172"/>
                </a:lnTo>
                <a:lnTo>
                  <a:pt x="482" y="3192"/>
                </a:lnTo>
                <a:lnTo>
                  <a:pt x="488" y="3210"/>
                </a:lnTo>
                <a:lnTo>
                  <a:pt x="492" y="3446"/>
                </a:lnTo>
                <a:lnTo>
                  <a:pt x="492" y="3446"/>
                </a:lnTo>
                <a:lnTo>
                  <a:pt x="492" y="3460"/>
                </a:lnTo>
                <a:lnTo>
                  <a:pt x="488" y="3470"/>
                </a:lnTo>
                <a:lnTo>
                  <a:pt x="484" y="3480"/>
                </a:lnTo>
                <a:lnTo>
                  <a:pt x="480" y="3488"/>
                </a:lnTo>
                <a:lnTo>
                  <a:pt x="472" y="3500"/>
                </a:lnTo>
                <a:lnTo>
                  <a:pt x="468" y="3506"/>
                </a:lnTo>
                <a:lnTo>
                  <a:pt x="468" y="3506"/>
                </a:lnTo>
                <a:lnTo>
                  <a:pt x="474" y="3518"/>
                </a:lnTo>
                <a:lnTo>
                  <a:pt x="484" y="3536"/>
                </a:lnTo>
                <a:lnTo>
                  <a:pt x="496" y="3554"/>
                </a:lnTo>
                <a:lnTo>
                  <a:pt x="498" y="3562"/>
                </a:lnTo>
                <a:lnTo>
                  <a:pt x="500" y="3568"/>
                </a:lnTo>
                <a:lnTo>
                  <a:pt x="500" y="3568"/>
                </a:lnTo>
                <a:lnTo>
                  <a:pt x="498" y="3580"/>
                </a:lnTo>
                <a:lnTo>
                  <a:pt x="490" y="3604"/>
                </a:lnTo>
                <a:lnTo>
                  <a:pt x="484" y="3616"/>
                </a:lnTo>
                <a:lnTo>
                  <a:pt x="478" y="3628"/>
                </a:lnTo>
                <a:lnTo>
                  <a:pt x="472" y="3636"/>
                </a:lnTo>
                <a:lnTo>
                  <a:pt x="464" y="3640"/>
                </a:lnTo>
                <a:lnTo>
                  <a:pt x="464" y="3640"/>
                </a:lnTo>
                <a:lnTo>
                  <a:pt x="458" y="3642"/>
                </a:lnTo>
                <a:lnTo>
                  <a:pt x="448" y="3642"/>
                </a:lnTo>
                <a:lnTo>
                  <a:pt x="426" y="3644"/>
                </a:lnTo>
                <a:lnTo>
                  <a:pt x="426" y="3644"/>
                </a:lnTo>
                <a:lnTo>
                  <a:pt x="420" y="3650"/>
                </a:lnTo>
                <a:lnTo>
                  <a:pt x="418" y="3654"/>
                </a:lnTo>
                <a:lnTo>
                  <a:pt x="414" y="3660"/>
                </a:lnTo>
                <a:lnTo>
                  <a:pt x="410" y="3664"/>
                </a:lnTo>
                <a:lnTo>
                  <a:pt x="410" y="3664"/>
                </a:lnTo>
                <a:lnTo>
                  <a:pt x="384" y="3672"/>
                </a:lnTo>
                <a:lnTo>
                  <a:pt x="354" y="3680"/>
                </a:lnTo>
                <a:lnTo>
                  <a:pt x="330" y="3684"/>
                </a:lnTo>
                <a:lnTo>
                  <a:pt x="316" y="3686"/>
                </a:lnTo>
                <a:lnTo>
                  <a:pt x="316" y="3686"/>
                </a:lnTo>
                <a:lnTo>
                  <a:pt x="300" y="3684"/>
                </a:lnTo>
                <a:lnTo>
                  <a:pt x="278" y="3676"/>
                </a:lnTo>
                <a:lnTo>
                  <a:pt x="252" y="3666"/>
                </a:lnTo>
                <a:lnTo>
                  <a:pt x="228" y="3656"/>
                </a:lnTo>
                <a:lnTo>
                  <a:pt x="228" y="3656"/>
                </a:lnTo>
                <a:lnTo>
                  <a:pt x="234" y="3646"/>
                </a:lnTo>
                <a:lnTo>
                  <a:pt x="236" y="3638"/>
                </a:lnTo>
                <a:lnTo>
                  <a:pt x="236" y="3620"/>
                </a:lnTo>
                <a:lnTo>
                  <a:pt x="236" y="3620"/>
                </a:lnTo>
                <a:lnTo>
                  <a:pt x="236" y="3610"/>
                </a:lnTo>
                <a:lnTo>
                  <a:pt x="234" y="3598"/>
                </a:lnTo>
                <a:lnTo>
                  <a:pt x="226" y="3576"/>
                </a:lnTo>
                <a:lnTo>
                  <a:pt x="214" y="3552"/>
                </a:lnTo>
                <a:lnTo>
                  <a:pt x="204" y="3530"/>
                </a:lnTo>
                <a:lnTo>
                  <a:pt x="204" y="3530"/>
                </a:lnTo>
                <a:lnTo>
                  <a:pt x="190" y="3484"/>
                </a:lnTo>
                <a:lnTo>
                  <a:pt x="178" y="3436"/>
                </a:lnTo>
                <a:lnTo>
                  <a:pt x="168" y="3396"/>
                </a:lnTo>
                <a:lnTo>
                  <a:pt x="166" y="3376"/>
                </a:lnTo>
                <a:lnTo>
                  <a:pt x="166" y="3376"/>
                </a:lnTo>
                <a:lnTo>
                  <a:pt x="168" y="3360"/>
                </a:lnTo>
                <a:lnTo>
                  <a:pt x="178" y="3334"/>
                </a:lnTo>
                <a:lnTo>
                  <a:pt x="188" y="3304"/>
                </a:lnTo>
                <a:lnTo>
                  <a:pt x="202" y="3278"/>
                </a:lnTo>
                <a:lnTo>
                  <a:pt x="198" y="2986"/>
                </a:lnTo>
                <a:lnTo>
                  <a:pt x="198" y="2986"/>
                </a:lnTo>
                <a:lnTo>
                  <a:pt x="192" y="2978"/>
                </a:lnTo>
                <a:lnTo>
                  <a:pt x="190" y="2970"/>
                </a:lnTo>
                <a:lnTo>
                  <a:pt x="186" y="2345"/>
                </a:lnTo>
                <a:lnTo>
                  <a:pt x="186" y="2345"/>
                </a:lnTo>
                <a:lnTo>
                  <a:pt x="180" y="2315"/>
                </a:lnTo>
                <a:lnTo>
                  <a:pt x="178" y="2283"/>
                </a:lnTo>
                <a:lnTo>
                  <a:pt x="174" y="2251"/>
                </a:lnTo>
                <a:lnTo>
                  <a:pt x="170" y="2219"/>
                </a:lnTo>
                <a:lnTo>
                  <a:pt x="170" y="2219"/>
                </a:lnTo>
                <a:lnTo>
                  <a:pt x="168" y="2203"/>
                </a:lnTo>
                <a:lnTo>
                  <a:pt x="166" y="2187"/>
                </a:lnTo>
                <a:lnTo>
                  <a:pt x="162" y="2153"/>
                </a:lnTo>
                <a:lnTo>
                  <a:pt x="162" y="2153"/>
                </a:lnTo>
                <a:lnTo>
                  <a:pt x="160" y="2147"/>
                </a:lnTo>
                <a:lnTo>
                  <a:pt x="158" y="2141"/>
                </a:lnTo>
                <a:lnTo>
                  <a:pt x="148" y="2131"/>
                </a:lnTo>
                <a:lnTo>
                  <a:pt x="136" y="2123"/>
                </a:lnTo>
                <a:lnTo>
                  <a:pt x="126" y="2113"/>
                </a:lnTo>
                <a:lnTo>
                  <a:pt x="126" y="2113"/>
                </a:lnTo>
                <a:lnTo>
                  <a:pt x="106" y="2097"/>
                </a:lnTo>
                <a:lnTo>
                  <a:pt x="84" y="2081"/>
                </a:lnTo>
                <a:lnTo>
                  <a:pt x="66" y="2061"/>
                </a:lnTo>
                <a:lnTo>
                  <a:pt x="58" y="2051"/>
                </a:lnTo>
                <a:lnTo>
                  <a:pt x="52" y="2039"/>
                </a:lnTo>
                <a:lnTo>
                  <a:pt x="52" y="2039"/>
                </a:lnTo>
                <a:lnTo>
                  <a:pt x="48" y="2027"/>
                </a:lnTo>
                <a:lnTo>
                  <a:pt x="46" y="2015"/>
                </a:lnTo>
                <a:lnTo>
                  <a:pt x="44" y="1987"/>
                </a:lnTo>
                <a:lnTo>
                  <a:pt x="44" y="1953"/>
                </a:lnTo>
                <a:lnTo>
                  <a:pt x="44" y="1953"/>
                </a:lnTo>
                <a:lnTo>
                  <a:pt x="40" y="1927"/>
                </a:lnTo>
                <a:lnTo>
                  <a:pt x="34" y="1893"/>
                </a:lnTo>
                <a:lnTo>
                  <a:pt x="24" y="1849"/>
                </a:lnTo>
                <a:lnTo>
                  <a:pt x="24" y="1709"/>
                </a:lnTo>
                <a:lnTo>
                  <a:pt x="24" y="1709"/>
                </a:lnTo>
                <a:lnTo>
                  <a:pt x="16" y="1639"/>
                </a:lnTo>
                <a:lnTo>
                  <a:pt x="8" y="1563"/>
                </a:lnTo>
                <a:lnTo>
                  <a:pt x="12" y="1223"/>
                </a:lnTo>
                <a:lnTo>
                  <a:pt x="12" y="1223"/>
                </a:lnTo>
                <a:lnTo>
                  <a:pt x="4" y="1171"/>
                </a:lnTo>
                <a:lnTo>
                  <a:pt x="0" y="1133"/>
                </a:lnTo>
                <a:lnTo>
                  <a:pt x="0" y="873"/>
                </a:lnTo>
                <a:lnTo>
                  <a:pt x="0" y="873"/>
                </a:lnTo>
                <a:lnTo>
                  <a:pt x="8" y="848"/>
                </a:lnTo>
                <a:lnTo>
                  <a:pt x="14" y="820"/>
                </a:lnTo>
                <a:lnTo>
                  <a:pt x="26" y="764"/>
                </a:lnTo>
                <a:lnTo>
                  <a:pt x="34" y="736"/>
                </a:lnTo>
                <a:lnTo>
                  <a:pt x="42" y="710"/>
                </a:lnTo>
                <a:lnTo>
                  <a:pt x="52" y="686"/>
                </a:lnTo>
                <a:lnTo>
                  <a:pt x="68" y="662"/>
                </a:lnTo>
                <a:lnTo>
                  <a:pt x="68" y="662"/>
                </a:lnTo>
                <a:lnTo>
                  <a:pt x="78" y="648"/>
                </a:lnTo>
                <a:lnTo>
                  <a:pt x="92" y="634"/>
                </a:lnTo>
                <a:lnTo>
                  <a:pt x="108" y="624"/>
                </a:lnTo>
                <a:lnTo>
                  <a:pt x="124" y="616"/>
                </a:lnTo>
                <a:lnTo>
                  <a:pt x="160" y="602"/>
                </a:lnTo>
                <a:lnTo>
                  <a:pt x="194" y="588"/>
                </a:lnTo>
                <a:lnTo>
                  <a:pt x="194" y="588"/>
                </a:lnTo>
                <a:lnTo>
                  <a:pt x="210" y="578"/>
                </a:lnTo>
                <a:lnTo>
                  <a:pt x="230" y="570"/>
                </a:lnTo>
                <a:lnTo>
                  <a:pt x="272" y="552"/>
                </a:lnTo>
                <a:lnTo>
                  <a:pt x="272" y="552"/>
                </a:lnTo>
                <a:lnTo>
                  <a:pt x="316" y="538"/>
                </a:lnTo>
                <a:lnTo>
                  <a:pt x="338" y="532"/>
                </a:lnTo>
                <a:lnTo>
                  <a:pt x="362" y="528"/>
                </a:lnTo>
                <a:lnTo>
                  <a:pt x="362" y="528"/>
                </a:lnTo>
                <a:lnTo>
                  <a:pt x="368" y="526"/>
                </a:lnTo>
                <a:lnTo>
                  <a:pt x="374" y="526"/>
                </a:lnTo>
                <a:lnTo>
                  <a:pt x="382" y="524"/>
                </a:lnTo>
                <a:lnTo>
                  <a:pt x="390" y="520"/>
                </a:lnTo>
                <a:lnTo>
                  <a:pt x="390" y="520"/>
                </a:lnTo>
                <a:lnTo>
                  <a:pt x="398" y="506"/>
                </a:lnTo>
                <a:lnTo>
                  <a:pt x="406" y="488"/>
                </a:lnTo>
                <a:lnTo>
                  <a:pt x="412" y="470"/>
                </a:lnTo>
                <a:lnTo>
                  <a:pt x="414" y="458"/>
                </a:lnTo>
                <a:lnTo>
                  <a:pt x="414" y="458"/>
                </a:lnTo>
                <a:lnTo>
                  <a:pt x="410" y="446"/>
                </a:lnTo>
                <a:lnTo>
                  <a:pt x="404" y="424"/>
                </a:lnTo>
                <a:lnTo>
                  <a:pt x="390" y="382"/>
                </a:lnTo>
                <a:lnTo>
                  <a:pt x="390" y="382"/>
                </a:lnTo>
                <a:lnTo>
                  <a:pt x="386" y="376"/>
                </a:lnTo>
                <a:lnTo>
                  <a:pt x="378" y="368"/>
                </a:lnTo>
                <a:lnTo>
                  <a:pt x="372" y="362"/>
                </a:lnTo>
                <a:lnTo>
                  <a:pt x="366" y="356"/>
                </a:lnTo>
                <a:lnTo>
                  <a:pt x="366" y="356"/>
                </a:lnTo>
                <a:lnTo>
                  <a:pt x="346" y="282"/>
                </a:lnTo>
                <a:lnTo>
                  <a:pt x="338" y="250"/>
                </a:lnTo>
                <a:lnTo>
                  <a:pt x="334" y="234"/>
                </a:lnTo>
                <a:lnTo>
                  <a:pt x="334" y="234"/>
                </a:lnTo>
                <a:lnTo>
                  <a:pt x="336" y="208"/>
                </a:lnTo>
                <a:lnTo>
                  <a:pt x="340" y="182"/>
                </a:lnTo>
                <a:lnTo>
                  <a:pt x="348" y="154"/>
                </a:lnTo>
                <a:lnTo>
                  <a:pt x="360" y="128"/>
                </a:lnTo>
                <a:lnTo>
                  <a:pt x="376" y="102"/>
                </a:lnTo>
                <a:lnTo>
                  <a:pt x="386" y="90"/>
                </a:lnTo>
                <a:lnTo>
                  <a:pt x="396" y="78"/>
                </a:lnTo>
                <a:lnTo>
                  <a:pt x="408" y="68"/>
                </a:lnTo>
                <a:lnTo>
                  <a:pt x="422" y="58"/>
                </a:lnTo>
                <a:lnTo>
                  <a:pt x="436" y="48"/>
                </a:lnTo>
                <a:lnTo>
                  <a:pt x="452" y="40"/>
                </a:lnTo>
                <a:lnTo>
                  <a:pt x="452" y="40"/>
                </a:lnTo>
                <a:lnTo>
                  <a:pt x="490" y="24"/>
                </a:lnTo>
                <a:lnTo>
                  <a:pt x="522" y="12"/>
                </a:lnTo>
                <a:lnTo>
                  <a:pt x="538" y="8"/>
                </a:lnTo>
                <a:lnTo>
                  <a:pt x="554" y="4"/>
                </a:lnTo>
                <a:lnTo>
                  <a:pt x="570" y="2"/>
                </a:lnTo>
                <a:lnTo>
                  <a:pt x="590" y="0"/>
                </a:lnTo>
                <a:lnTo>
                  <a:pt x="590" y="0"/>
                </a:lnTo>
                <a:lnTo>
                  <a:pt x="618" y="0"/>
                </a:lnTo>
                <a:lnTo>
                  <a:pt x="636" y="2"/>
                </a:lnTo>
                <a:lnTo>
                  <a:pt x="646" y="6"/>
                </a:lnTo>
                <a:lnTo>
                  <a:pt x="654" y="8"/>
                </a:lnTo>
                <a:lnTo>
                  <a:pt x="654" y="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17"/>
          <p:cNvSpPr>
            <a:spLocks noEditPoints="1"/>
          </p:cNvSpPr>
          <p:nvPr/>
        </p:nvSpPr>
        <p:spPr bwMode="auto">
          <a:xfrm>
            <a:off x="8486277" y="839680"/>
            <a:ext cx="538350" cy="1611730"/>
          </a:xfrm>
          <a:custGeom>
            <a:avLst/>
            <a:gdLst>
              <a:gd name="T0" fmla="*/ 1074 w 1298"/>
              <a:gd name="T1" fmla="*/ 1417 h 3886"/>
              <a:gd name="T2" fmla="*/ 1132 w 1298"/>
              <a:gd name="T3" fmla="*/ 1191 h 3886"/>
              <a:gd name="T4" fmla="*/ 1084 w 1298"/>
              <a:gd name="T5" fmla="*/ 1053 h 3886"/>
              <a:gd name="T6" fmla="*/ 1080 w 1298"/>
              <a:gd name="T7" fmla="*/ 876 h 3886"/>
              <a:gd name="T8" fmla="*/ 890 w 1298"/>
              <a:gd name="T9" fmla="*/ 794 h 3886"/>
              <a:gd name="T10" fmla="*/ 714 w 1298"/>
              <a:gd name="T11" fmla="*/ 646 h 3886"/>
              <a:gd name="T12" fmla="*/ 750 w 1298"/>
              <a:gd name="T13" fmla="*/ 524 h 3886"/>
              <a:gd name="T14" fmla="*/ 796 w 1298"/>
              <a:gd name="T15" fmla="*/ 222 h 3886"/>
              <a:gd name="T16" fmla="*/ 798 w 1298"/>
              <a:gd name="T17" fmla="*/ 176 h 3886"/>
              <a:gd name="T18" fmla="*/ 780 w 1298"/>
              <a:gd name="T19" fmla="*/ 112 h 3886"/>
              <a:gd name="T20" fmla="*/ 706 w 1298"/>
              <a:gd name="T21" fmla="*/ 42 h 3886"/>
              <a:gd name="T22" fmla="*/ 658 w 1298"/>
              <a:gd name="T23" fmla="*/ 24 h 3886"/>
              <a:gd name="T24" fmla="*/ 604 w 1298"/>
              <a:gd name="T25" fmla="*/ 16 h 3886"/>
              <a:gd name="T26" fmla="*/ 526 w 1298"/>
              <a:gd name="T27" fmla="*/ 0 h 3886"/>
              <a:gd name="T28" fmla="*/ 450 w 1298"/>
              <a:gd name="T29" fmla="*/ 14 h 3886"/>
              <a:gd name="T30" fmla="*/ 352 w 1298"/>
              <a:gd name="T31" fmla="*/ 80 h 3886"/>
              <a:gd name="T32" fmla="*/ 320 w 1298"/>
              <a:gd name="T33" fmla="*/ 196 h 3886"/>
              <a:gd name="T34" fmla="*/ 322 w 1298"/>
              <a:gd name="T35" fmla="*/ 304 h 3886"/>
              <a:gd name="T36" fmla="*/ 344 w 1298"/>
              <a:gd name="T37" fmla="*/ 398 h 3886"/>
              <a:gd name="T38" fmla="*/ 368 w 1298"/>
              <a:gd name="T39" fmla="*/ 438 h 3886"/>
              <a:gd name="T40" fmla="*/ 216 w 1298"/>
              <a:gd name="T41" fmla="*/ 664 h 3886"/>
              <a:gd name="T42" fmla="*/ 42 w 1298"/>
              <a:gd name="T43" fmla="*/ 878 h 3886"/>
              <a:gd name="T44" fmla="*/ 18 w 1298"/>
              <a:gd name="T45" fmla="*/ 1061 h 3886"/>
              <a:gd name="T46" fmla="*/ 6 w 1298"/>
              <a:gd name="T47" fmla="*/ 1197 h 3886"/>
              <a:gd name="T48" fmla="*/ 12 w 1298"/>
              <a:gd name="T49" fmla="*/ 1331 h 3886"/>
              <a:gd name="T50" fmla="*/ 60 w 1298"/>
              <a:gd name="T51" fmla="*/ 1533 h 3886"/>
              <a:gd name="T52" fmla="*/ 50 w 1298"/>
              <a:gd name="T53" fmla="*/ 1807 h 3886"/>
              <a:gd name="T54" fmla="*/ 178 w 1298"/>
              <a:gd name="T55" fmla="*/ 1923 h 3886"/>
              <a:gd name="T56" fmla="*/ 196 w 1298"/>
              <a:gd name="T57" fmla="*/ 2209 h 3886"/>
              <a:gd name="T58" fmla="*/ 230 w 1298"/>
              <a:gd name="T59" fmla="*/ 2427 h 3886"/>
              <a:gd name="T60" fmla="*/ 242 w 1298"/>
              <a:gd name="T61" fmla="*/ 2641 h 3886"/>
              <a:gd name="T62" fmla="*/ 238 w 1298"/>
              <a:gd name="T63" fmla="*/ 2759 h 3886"/>
              <a:gd name="T64" fmla="*/ 174 w 1298"/>
              <a:gd name="T65" fmla="*/ 3040 h 3886"/>
              <a:gd name="T66" fmla="*/ 214 w 1298"/>
              <a:gd name="T67" fmla="*/ 3382 h 3886"/>
              <a:gd name="T68" fmla="*/ 216 w 1298"/>
              <a:gd name="T69" fmla="*/ 3556 h 3886"/>
              <a:gd name="T70" fmla="*/ 222 w 1298"/>
              <a:gd name="T71" fmla="*/ 3780 h 3886"/>
              <a:gd name="T72" fmla="*/ 400 w 1298"/>
              <a:gd name="T73" fmla="*/ 3780 h 3886"/>
              <a:gd name="T74" fmla="*/ 694 w 1298"/>
              <a:gd name="T75" fmla="*/ 3734 h 3886"/>
              <a:gd name="T76" fmla="*/ 764 w 1298"/>
              <a:gd name="T77" fmla="*/ 3866 h 3886"/>
              <a:gd name="T78" fmla="*/ 1094 w 1298"/>
              <a:gd name="T79" fmla="*/ 3838 h 3886"/>
              <a:gd name="T80" fmla="*/ 1292 w 1298"/>
              <a:gd name="T81" fmla="*/ 3694 h 3886"/>
              <a:gd name="T82" fmla="*/ 1166 w 1298"/>
              <a:gd name="T83" fmla="*/ 3650 h 3886"/>
              <a:gd name="T84" fmla="*/ 1044 w 1298"/>
              <a:gd name="T85" fmla="*/ 3488 h 3886"/>
              <a:gd name="T86" fmla="*/ 1028 w 1298"/>
              <a:gd name="T87" fmla="*/ 3110 h 3886"/>
              <a:gd name="T88" fmla="*/ 996 w 1298"/>
              <a:gd name="T89" fmla="*/ 2855 h 3886"/>
              <a:gd name="T90" fmla="*/ 968 w 1298"/>
              <a:gd name="T91" fmla="*/ 2391 h 3886"/>
              <a:gd name="T92" fmla="*/ 980 w 1298"/>
              <a:gd name="T93" fmla="*/ 2001 h 3886"/>
              <a:gd name="T94" fmla="*/ 958 w 1298"/>
              <a:gd name="T95" fmla="*/ 1671 h 3886"/>
              <a:gd name="T96" fmla="*/ 950 w 1298"/>
              <a:gd name="T97" fmla="*/ 1483 h 3886"/>
              <a:gd name="T98" fmla="*/ 626 w 1298"/>
              <a:gd name="T99" fmla="*/ 2511 h 3886"/>
              <a:gd name="T100" fmla="*/ 700 w 1298"/>
              <a:gd name="T101" fmla="*/ 2767 h 3886"/>
              <a:gd name="T102" fmla="*/ 712 w 1298"/>
              <a:gd name="T103" fmla="*/ 2891 h 3886"/>
              <a:gd name="T104" fmla="*/ 718 w 1298"/>
              <a:gd name="T105" fmla="*/ 3018 h 3886"/>
              <a:gd name="T106" fmla="*/ 738 w 1298"/>
              <a:gd name="T107" fmla="*/ 3280 h 3886"/>
              <a:gd name="T108" fmla="*/ 718 w 1298"/>
              <a:gd name="T109" fmla="*/ 3592 h 3886"/>
              <a:gd name="T110" fmla="*/ 586 w 1298"/>
              <a:gd name="T111" fmla="*/ 3624 h 3886"/>
              <a:gd name="T112" fmla="*/ 504 w 1298"/>
              <a:gd name="T113" fmla="*/ 3464 h 3886"/>
              <a:gd name="T114" fmla="*/ 462 w 1298"/>
              <a:gd name="T115" fmla="*/ 3176 h 3886"/>
              <a:gd name="T116" fmla="*/ 504 w 1298"/>
              <a:gd name="T117" fmla="*/ 2857 h 3886"/>
              <a:gd name="T118" fmla="*/ 550 w 1298"/>
              <a:gd name="T119" fmla="*/ 2547 h 38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298" h="3886">
                <a:moveTo>
                  <a:pt x="938" y="1435"/>
                </a:moveTo>
                <a:lnTo>
                  <a:pt x="926" y="1377"/>
                </a:lnTo>
                <a:lnTo>
                  <a:pt x="926" y="1377"/>
                </a:lnTo>
                <a:lnTo>
                  <a:pt x="940" y="1387"/>
                </a:lnTo>
                <a:lnTo>
                  <a:pt x="956" y="1397"/>
                </a:lnTo>
                <a:lnTo>
                  <a:pt x="976" y="1407"/>
                </a:lnTo>
                <a:lnTo>
                  <a:pt x="996" y="1417"/>
                </a:lnTo>
                <a:lnTo>
                  <a:pt x="1018" y="1425"/>
                </a:lnTo>
                <a:lnTo>
                  <a:pt x="1030" y="1427"/>
                </a:lnTo>
                <a:lnTo>
                  <a:pt x="1040" y="1427"/>
                </a:lnTo>
                <a:lnTo>
                  <a:pt x="1050" y="1427"/>
                </a:lnTo>
                <a:lnTo>
                  <a:pt x="1058" y="1423"/>
                </a:lnTo>
                <a:lnTo>
                  <a:pt x="1058" y="1423"/>
                </a:lnTo>
                <a:lnTo>
                  <a:pt x="1074" y="1417"/>
                </a:lnTo>
                <a:lnTo>
                  <a:pt x="1088" y="1407"/>
                </a:lnTo>
                <a:lnTo>
                  <a:pt x="1098" y="1397"/>
                </a:lnTo>
                <a:lnTo>
                  <a:pt x="1108" y="1385"/>
                </a:lnTo>
                <a:lnTo>
                  <a:pt x="1118" y="1371"/>
                </a:lnTo>
                <a:lnTo>
                  <a:pt x="1124" y="1357"/>
                </a:lnTo>
                <a:lnTo>
                  <a:pt x="1130" y="1341"/>
                </a:lnTo>
                <a:lnTo>
                  <a:pt x="1136" y="1323"/>
                </a:lnTo>
                <a:lnTo>
                  <a:pt x="1136" y="1323"/>
                </a:lnTo>
                <a:lnTo>
                  <a:pt x="1140" y="1303"/>
                </a:lnTo>
                <a:lnTo>
                  <a:pt x="1140" y="1281"/>
                </a:lnTo>
                <a:lnTo>
                  <a:pt x="1140" y="1259"/>
                </a:lnTo>
                <a:lnTo>
                  <a:pt x="1138" y="1237"/>
                </a:lnTo>
                <a:lnTo>
                  <a:pt x="1134" y="1205"/>
                </a:lnTo>
                <a:lnTo>
                  <a:pt x="1132" y="1191"/>
                </a:lnTo>
                <a:lnTo>
                  <a:pt x="1124" y="1159"/>
                </a:lnTo>
                <a:lnTo>
                  <a:pt x="1124" y="1159"/>
                </a:lnTo>
                <a:lnTo>
                  <a:pt x="1124" y="1159"/>
                </a:lnTo>
                <a:lnTo>
                  <a:pt x="1126" y="1155"/>
                </a:lnTo>
                <a:lnTo>
                  <a:pt x="1126" y="1147"/>
                </a:lnTo>
                <a:lnTo>
                  <a:pt x="1124" y="1129"/>
                </a:lnTo>
                <a:lnTo>
                  <a:pt x="1124" y="1129"/>
                </a:lnTo>
                <a:lnTo>
                  <a:pt x="1120" y="1117"/>
                </a:lnTo>
                <a:lnTo>
                  <a:pt x="1116" y="1107"/>
                </a:lnTo>
                <a:lnTo>
                  <a:pt x="1110" y="1099"/>
                </a:lnTo>
                <a:lnTo>
                  <a:pt x="1104" y="1093"/>
                </a:lnTo>
                <a:lnTo>
                  <a:pt x="1094" y="1085"/>
                </a:lnTo>
                <a:lnTo>
                  <a:pt x="1090" y="1083"/>
                </a:lnTo>
                <a:lnTo>
                  <a:pt x="1084" y="1053"/>
                </a:lnTo>
                <a:lnTo>
                  <a:pt x="1084" y="1053"/>
                </a:lnTo>
                <a:lnTo>
                  <a:pt x="1090" y="1011"/>
                </a:lnTo>
                <a:lnTo>
                  <a:pt x="1100" y="948"/>
                </a:lnTo>
                <a:lnTo>
                  <a:pt x="1100" y="948"/>
                </a:lnTo>
                <a:lnTo>
                  <a:pt x="1104" y="928"/>
                </a:lnTo>
                <a:lnTo>
                  <a:pt x="1110" y="912"/>
                </a:lnTo>
                <a:lnTo>
                  <a:pt x="1116" y="898"/>
                </a:lnTo>
                <a:lnTo>
                  <a:pt x="1118" y="888"/>
                </a:lnTo>
                <a:lnTo>
                  <a:pt x="1118" y="888"/>
                </a:lnTo>
                <a:lnTo>
                  <a:pt x="1116" y="882"/>
                </a:lnTo>
                <a:lnTo>
                  <a:pt x="1112" y="880"/>
                </a:lnTo>
                <a:lnTo>
                  <a:pt x="1104" y="878"/>
                </a:lnTo>
                <a:lnTo>
                  <a:pt x="1096" y="876"/>
                </a:lnTo>
                <a:lnTo>
                  <a:pt x="1080" y="876"/>
                </a:lnTo>
                <a:lnTo>
                  <a:pt x="1072" y="876"/>
                </a:lnTo>
                <a:lnTo>
                  <a:pt x="1066" y="834"/>
                </a:lnTo>
                <a:lnTo>
                  <a:pt x="1072" y="812"/>
                </a:lnTo>
                <a:lnTo>
                  <a:pt x="1064" y="804"/>
                </a:lnTo>
                <a:lnTo>
                  <a:pt x="1054" y="800"/>
                </a:lnTo>
                <a:lnTo>
                  <a:pt x="1052" y="776"/>
                </a:lnTo>
                <a:lnTo>
                  <a:pt x="1052" y="776"/>
                </a:lnTo>
                <a:lnTo>
                  <a:pt x="1028" y="776"/>
                </a:lnTo>
                <a:lnTo>
                  <a:pt x="1000" y="778"/>
                </a:lnTo>
                <a:lnTo>
                  <a:pt x="966" y="780"/>
                </a:lnTo>
                <a:lnTo>
                  <a:pt x="966" y="780"/>
                </a:lnTo>
                <a:lnTo>
                  <a:pt x="932" y="784"/>
                </a:lnTo>
                <a:lnTo>
                  <a:pt x="908" y="790"/>
                </a:lnTo>
                <a:lnTo>
                  <a:pt x="890" y="794"/>
                </a:lnTo>
                <a:lnTo>
                  <a:pt x="890" y="794"/>
                </a:lnTo>
                <a:lnTo>
                  <a:pt x="870" y="770"/>
                </a:lnTo>
                <a:lnTo>
                  <a:pt x="856" y="750"/>
                </a:lnTo>
                <a:lnTo>
                  <a:pt x="848" y="738"/>
                </a:lnTo>
                <a:lnTo>
                  <a:pt x="848" y="738"/>
                </a:lnTo>
                <a:lnTo>
                  <a:pt x="844" y="728"/>
                </a:lnTo>
                <a:lnTo>
                  <a:pt x="832" y="714"/>
                </a:lnTo>
                <a:lnTo>
                  <a:pt x="814" y="696"/>
                </a:lnTo>
                <a:lnTo>
                  <a:pt x="794" y="682"/>
                </a:lnTo>
                <a:lnTo>
                  <a:pt x="794" y="682"/>
                </a:lnTo>
                <a:lnTo>
                  <a:pt x="770" y="668"/>
                </a:lnTo>
                <a:lnTo>
                  <a:pt x="744" y="656"/>
                </a:lnTo>
                <a:lnTo>
                  <a:pt x="714" y="646"/>
                </a:lnTo>
                <a:lnTo>
                  <a:pt x="714" y="646"/>
                </a:lnTo>
                <a:lnTo>
                  <a:pt x="712" y="638"/>
                </a:lnTo>
                <a:lnTo>
                  <a:pt x="706" y="618"/>
                </a:lnTo>
                <a:lnTo>
                  <a:pt x="706" y="618"/>
                </a:lnTo>
                <a:lnTo>
                  <a:pt x="698" y="606"/>
                </a:lnTo>
                <a:lnTo>
                  <a:pt x="692" y="596"/>
                </a:lnTo>
                <a:lnTo>
                  <a:pt x="684" y="586"/>
                </a:lnTo>
                <a:lnTo>
                  <a:pt x="684" y="586"/>
                </a:lnTo>
                <a:lnTo>
                  <a:pt x="692" y="582"/>
                </a:lnTo>
                <a:lnTo>
                  <a:pt x="708" y="572"/>
                </a:lnTo>
                <a:lnTo>
                  <a:pt x="718" y="564"/>
                </a:lnTo>
                <a:lnTo>
                  <a:pt x="730" y="552"/>
                </a:lnTo>
                <a:lnTo>
                  <a:pt x="740" y="540"/>
                </a:lnTo>
                <a:lnTo>
                  <a:pt x="750" y="524"/>
                </a:lnTo>
                <a:lnTo>
                  <a:pt x="750" y="524"/>
                </a:lnTo>
                <a:lnTo>
                  <a:pt x="758" y="502"/>
                </a:lnTo>
                <a:lnTo>
                  <a:pt x="766" y="478"/>
                </a:lnTo>
                <a:lnTo>
                  <a:pt x="772" y="452"/>
                </a:lnTo>
                <a:lnTo>
                  <a:pt x="776" y="426"/>
                </a:lnTo>
                <a:lnTo>
                  <a:pt x="784" y="380"/>
                </a:lnTo>
                <a:lnTo>
                  <a:pt x="786" y="362"/>
                </a:lnTo>
                <a:lnTo>
                  <a:pt x="786" y="362"/>
                </a:lnTo>
                <a:lnTo>
                  <a:pt x="790" y="320"/>
                </a:lnTo>
                <a:lnTo>
                  <a:pt x="794" y="290"/>
                </a:lnTo>
                <a:lnTo>
                  <a:pt x="794" y="276"/>
                </a:lnTo>
                <a:lnTo>
                  <a:pt x="794" y="276"/>
                </a:lnTo>
                <a:lnTo>
                  <a:pt x="794" y="246"/>
                </a:lnTo>
                <a:lnTo>
                  <a:pt x="796" y="228"/>
                </a:lnTo>
                <a:lnTo>
                  <a:pt x="796" y="222"/>
                </a:lnTo>
                <a:lnTo>
                  <a:pt x="798" y="222"/>
                </a:lnTo>
                <a:lnTo>
                  <a:pt x="798" y="222"/>
                </a:lnTo>
                <a:lnTo>
                  <a:pt x="800" y="222"/>
                </a:lnTo>
                <a:lnTo>
                  <a:pt x="800" y="220"/>
                </a:lnTo>
                <a:lnTo>
                  <a:pt x="802" y="214"/>
                </a:lnTo>
                <a:lnTo>
                  <a:pt x="802" y="208"/>
                </a:lnTo>
                <a:lnTo>
                  <a:pt x="802" y="206"/>
                </a:lnTo>
                <a:lnTo>
                  <a:pt x="804" y="206"/>
                </a:lnTo>
                <a:lnTo>
                  <a:pt x="804" y="206"/>
                </a:lnTo>
                <a:lnTo>
                  <a:pt x="804" y="202"/>
                </a:lnTo>
                <a:lnTo>
                  <a:pt x="800" y="192"/>
                </a:lnTo>
                <a:lnTo>
                  <a:pt x="798" y="180"/>
                </a:lnTo>
                <a:lnTo>
                  <a:pt x="796" y="178"/>
                </a:lnTo>
                <a:lnTo>
                  <a:pt x="798" y="176"/>
                </a:lnTo>
                <a:lnTo>
                  <a:pt x="798" y="176"/>
                </a:lnTo>
                <a:lnTo>
                  <a:pt x="798" y="176"/>
                </a:lnTo>
                <a:lnTo>
                  <a:pt x="798" y="174"/>
                </a:lnTo>
                <a:lnTo>
                  <a:pt x="794" y="166"/>
                </a:lnTo>
                <a:lnTo>
                  <a:pt x="792" y="158"/>
                </a:lnTo>
                <a:lnTo>
                  <a:pt x="792" y="156"/>
                </a:lnTo>
                <a:lnTo>
                  <a:pt x="794" y="156"/>
                </a:lnTo>
                <a:lnTo>
                  <a:pt x="794" y="156"/>
                </a:lnTo>
                <a:lnTo>
                  <a:pt x="796" y="154"/>
                </a:lnTo>
                <a:lnTo>
                  <a:pt x="796" y="150"/>
                </a:lnTo>
                <a:lnTo>
                  <a:pt x="792" y="138"/>
                </a:lnTo>
                <a:lnTo>
                  <a:pt x="780" y="112"/>
                </a:lnTo>
                <a:lnTo>
                  <a:pt x="780" y="112"/>
                </a:lnTo>
                <a:lnTo>
                  <a:pt x="780" y="112"/>
                </a:lnTo>
                <a:lnTo>
                  <a:pt x="778" y="112"/>
                </a:lnTo>
                <a:lnTo>
                  <a:pt x="774" y="108"/>
                </a:lnTo>
                <a:lnTo>
                  <a:pt x="758" y="94"/>
                </a:lnTo>
                <a:lnTo>
                  <a:pt x="738" y="76"/>
                </a:lnTo>
                <a:lnTo>
                  <a:pt x="738" y="76"/>
                </a:lnTo>
                <a:lnTo>
                  <a:pt x="724" y="62"/>
                </a:lnTo>
                <a:lnTo>
                  <a:pt x="706" y="42"/>
                </a:lnTo>
                <a:lnTo>
                  <a:pt x="706" y="42"/>
                </a:lnTo>
                <a:lnTo>
                  <a:pt x="710" y="44"/>
                </a:lnTo>
                <a:lnTo>
                  <a:pt x="708" y="42"/>
                </a:lnTo>
                <a:lnTo>
                  <a:pt x="708" y="42"/>
                </a:lnTo>
                <a:lnTo>
                  <a:pt x="706" y="42"/>
                </a:lnTo>
                <a:lnTo>
                  <a:pt x="706" y="42"/>
                </a:lnTo>
                <a:lnTo>
                  <a:pt x="706" y="42"/>
                </a:lnTo>
                <a:lnTo>
                  <a:pt x="688" y="34"/>
                </a:lnTo>
                <a:lnTo>
                  <a:pt x="678" y="28"/>
                </a:lnTo>
                <a:lnTo>
                  <a:pt x="674" y="26"/>
                </a:lnTo>
                <a:lnTo>
                  <a:pt x="674" y="26"/>
                </a:lnTo>
                <a:lnTo>
                  <a:pt x="678" y="24"/>
                </a:lnTo>
                <a:lnTo>
                  <a:pt x="676" y="24"/>
                </a:lnTo>
                <a:lnTo>
                  <a:pt x="676" y="24"/>
                </a:lnTo>
                <a:lnTo>
                  <a:pt x="674" y="24"/>
                </a:lnTo>
                <a:lnTo>
                  <a:pt x="674" y="26"/>
                </a:lnTo>
                <a:lnTo>
                  <a:pt x="674" y="26"/>
                </a:lnTo>
                <a:lnTo>
                  <a:pt x="660" y="26"/>
                </a:lnTo>
                <a:lnTo>
                  <a:pt x="656" y="26"/>
                </a:lnTo>
                <a:lnTo>
                  <a:pt x="656" y="26"/>
                </a:lnTo>
                <a:lnTo>
                  <a:pt x="658" y="24"/>
                </a:lnTo>
                <a:lnTo>
                  <a:pt x="658" y="24"/>
                </a:lnTo>
                <a:lnTo>
                  <a:pt x="658" y="22"/>
                </a:lnTo>
                <a:lnTo>
                  <a:pt x="656" y="22"/>
                </a:lnTo>
                <a:lnTo>
                  <a:pt x="646" y="20"/>
                </a:lnTo>
                <a:lnTo>
                  <a:pt x="638" y="20"/>
                </a:lnTo>
                <a:lnTo>
                  <a:pt x="636" y="18"/>
                </a:lnTo>
                <a:lnTo>
                  <a:pt x="640" y="18"/>
                </a:lnTo>
                <a:lnTo>
                  <a:pt x="640" y="18"/>
                </a:lnTo>
                <a:lnTo>
                  <a:pt x="642" y="18"/>
                </a:lnTo>
                <a:lnTo>
                  <a:pt x="638" y="18"/>
                </a:lnTo>
                <a:lnTo>
                  <a:pt x="624" y="16"/>
                </a:lnTo>
                <a:lnTo>
                  <a:pt x="608" y="16"/>
                </a:lnTo>
                <a:lnTo>
                  <a:pt x="604" y="16"/>
                </a:lnTo>
                <a:lnTo>
                  <a:pt x="604" y="16"/>
                </a:lnTo>
                <a:lnTo>
                  <a:pt x="594" y="16"/>
                </a:lnTo>
                <a:lnTo>
                  <a:pt x="586" y="18"/>
                </a:lnTo>
                <a:lnTo>
                  <a:pt x="584" y="16"/>
                </a:lnTo>
                <a:lnTo>
                  <a:pt x="586" y="16"/>
                </a:lnTo>
                <a:lnTo>
                  <a:pt x="586" y="16"/>
                </a:lnTo>
                <a:lnTo>
                  <a:pt x="586" y="14"/>
                </a:lnTo>
                <a:lnTo>
                  <a:pt x="584" y="14"/>
                </a:lnTo>
                <a:lnTo>
                  <a:pt x="574" y="16"/>
                </a:lnTo>
                <a:lnTo>
                  <a:pt x="558" y="22"/>
                </a:lnTo>
                <a:lnTo>
                  <a:pt x="558" y="22"/>
                </a:lnTo>
                <a:lnTo>
                  <a:pt x="546" y="10"/>
                </a:lnTo>
                <a:lnTo>
                  <a:pt x="536" y="4"/>
                </a:lnTo>
                <a:lnTo>
                  <a:pt x="530" y="2"/>
                </a:lnTo>
                <a:lnTo>
                  <a:pt x="526" y="0"/>
                </a:lnTo>
                <a:lnTo>
                  <a:pt x="526" y="0"/>
                </a:lnTo>
                <a:lnTo>
                  <a:pt x="522" y="0"/>
                </a:lnTo>
                <a:lnTo>
                  <a:pt x="520" y="2"/>
                </a:lnTo>
                <a:lnTo>
                  <a:pt x="516" y="6"/>
                </a:lnTo>
                <a:lnTo>
                  <a:pt x="512" y="10"/>
                </a:lnTo>
                <a:lnTo>
                  <a:pt x="510" y="10"/>
                </a:lnTo>
                <a:lnTo>
                  <a:pt x="504" y="10"/>
                </a:lnTo>
                <a:lnTo>
                  <a:pt x="504" y="10"/>
                </a:lnTo>
                <a:lnTo>
                  <a:pt x="494" y="8"/>
                </a:lnTo>
                <a:lnTo>
                  <a:pt x="486" y="10"/>
                </a:lnTo>
                <a:lnTo>
                  <a:pt x="474" y="12"/>
                </a:lnTo>
                <a:lnTo>
                  <a:pt x="460" y="12"/>
                </a:lnTo>
                <a:lnTo>
                  <a:pt x="460" y="12"/>
                </a:lnTo>
                <a:lnTo>
                  <a:pt x="450" y="14"/>
                </a:lnTo>
                <a:lnTo>
                  <a:pt x="438" y="16"/>
                </a:lnTo>
                <a:lnTo>
                  <a:pt x="416" y="28"/>
                </a:lnTo>
                <a:lnTo>
                  <a:pt x="398" y="38"/>
                </a:lnTo>
                <a:lnTo>
                  <a:pt x="392" y="42"/>
                </a:lnTo>
                <a:lnTo>
                  <a:pt x="392" y="42"/>
                </a:lnTo>
                <a:lnTo>
                  <a:pt x="368" y="58"/>
                </a:lnTo>
                <a:lnTo>
                  <a:pt x="352" y="68"/>
                </a:lnTo>
                <a:lnTo>
                  <a:pt x="350" y="72"/>
                </a:lnTo>
                <a:lnTo>
                  <a:pt x="350" y="72"/>
                </a:lnTo>
                <a:lnTo>
                  <a:pt x="352" y="72"/>
                </a:lnTo>
                <a:lnTo>
                  <a:pt x="352" y="72"/>
                </a:lnTo>
                <a:lnTo>
                  <a:pt x="354" y="72"/>
                </a:lnTo>
                <a:lnTo>
                  <a:pt x="354" y="74"/>
                </a:lnTo>
                <a:lnTo>
                  <a:pt x="352" y="80"/>
                </a:lnTo>
                <a:lnTo>
                  <a:pt x="340" y="96"/>
                </a:lnTo>
                <a:lnTo>
                  <a:pt x="328" y="112"/>
                </a:lnTo>
                <a:lnTo>
                  <a:pt x="324" y="118"/>
                </a:lnTo>
                <a:lnTo>
                  <a:pt x="324" y="120"/>
                </a:lnTo>
                <a:lnTo>
                  <a:pt x="326" y="120"/>
                </a:lnTo>
                <a:lnTo>
                  <a:pt x="326" y="120"/>
                </a:lnTo>
                <a:lnTo>
                  <a:pt x="328" y="122"/>
                </a:lnTo>
                <a:lnTo>
                  <a:pt x="330" y="126"/>
                </a:lnTo>
                <a:lnTo>
                  <a:pt x="332" y="140"/>
                </a:lnTo>
                <a:lnTo>
                  <a:pt x="330" y="156"/>
                </a:lnTo>
                <a:lnTo>
                  <a:pt x="326" y="168"/>
                </a:lnTo>
                <a:lnTo>
                  <a:pt x="326" y="168"/>
                </a:lnTo>
                <a:lnTo>
                  <a:pt x="322" y="180"/>
                </a:lnTo>
                <a:lnTo>
                  <a:pt x="320" y="196"/>
                </a:lnTo>
                <a:lnTo>
                  <a:pt x="320" y="212"/>
                </a:lnTo>
                <a:lnTo>
                  <a:pt x="320" y="212"/>
                </a:lnTo>
                <a:lnTo>
                  <a:pt x="320" y="220"/>
                </a:lnTo>
                <a:lnTo>
                  <a:pt x="322" y="238"/>
                </a:lnTo>
                <a:lnTo>
                  <a:pt x="324" y="258"/>
                </a:lnTo>
                <a:lnTo>
                  <a:pt x="326" y="262"/>
                </a:lnTo>
                <a:lnTo>
                  <a:pt x="328" y="264"/>
                </a:lnTo>
                <a:lnTo>
                  <a:pt x="328" y="264"/>
                </a:lnTo>
                <a:lnTo>
                  <a:pt x="328" y="264"/>
                </a:lnTo>
                <a:lnTo>
                  <a:pt x="330" y="262"/>
                </a:lnTo>
                <a:lnTo>
                  <a:pt x="330" y="264"/>
                </a:lnTo>
                <a:lnTo>
                  <a:pt x="330" y="268"/>
                </a:lnTo>
                <a:lnTo>
                  <a:pt x="326" y="284"/>
                </a:lnTo>
                <a:lnTo>
                  <a:pt x="322" y="304"/>
                </a:lnTo>
                <a:lnTo>
                  <a:pt x="322" y="312"/>
                </a:lnTo>
                <a:lnTo>
                  <a:pt x="322" y="316"/>
                </a:lnTo>
                <a:lnTo>
                  <a:pt x="322" y="316"/>
                </a:lnTo>
                <a:lnTo>
                  <a:pt x="328" y="346"/>
                </a:lnTo>
                <a:lnTo>
                  <a:pt x="330" y="360"/>
                </a:lnTo>
                <a:lnTo>
                  <a:pt x="332" y="362"/>
                </a:lnTo>
                <a:lnTo>
                  <a:pt x="332" y="362"/>
                </a:lnTo>
                <a:lnTo>
                  <a:pt x="332" y="362"/>
                </a:lnTo>
                <a:lnTo>
                  <a:pt x="332" y="360"/>
                </a:lnTo>
                <a:lnTo>
                  <a:pt x="334" y="362"/>
                </a:lnTo>
                <a:lnTo>
                  <a:pt x="338" y="368"/>
                </a:lnTo>
                <a:lnTo>
                  <a:pt x="344" y="380"/>
                </a:lnTo>
                <a:lnTo>
                  <a:pt x="344" y="380"/>
                </a:lnTo>
                <a:lnTo>
                  <a:pt x="344" y="398"/>
                </a:lnTo>
                <a:lnTo>
                  <a:pt x="346" y="406"/>
                </a:lnTo>
                <a:lnTo>
                  <a:pt x="348" y="408"/>
                </a:lnTo>
                <a:lnTo>
                  <a:pt x="350" y="406"/>
                </a:lnTo>
                <a:lnTo>
                  <a:pt x="350" y="406"/>
                </a:lnTo>
                <a:lnTo>
                  <a:pt x="352" y="404"/>
                </a:lnTo>
                <a:lnTo>
                  <a:pt x="354" y="404"/>
                </a:lnTo>
                <a:lnTo>
                  <a:pt x="356" y="410"/>
                </a:lnTo>
                <a:lnTo>
                  <a:pt x="358" y="418"/>
                </a:lnTo>
                <a:lnTo>
                  <a:pt x="358" y="420"/>
                </a:lnTo>
                <a:lnTo>
                  <a:pt x="358" y="418"/>
                </a:lnTo>
                <a:lnTo>
                  <a:pt x="358" y="418"/>
                </a:lnTo>
                <a:lnTo>
                  <a:pt x="360" y="418"/>
                </a:lnTo>
                <a:lnTo>
                  <a:pt x="362" y="424"/>
                </a:lnTo>
                <a:lnTo>
                  <a:pt x="368" y="438"/>
                </a:lnTo>
                <a:lnTo>
                  <a:pt x="376" y="454"/>
                </a:lnTo>
                <a:lnTo>
                  <a:pt x="378" y="458"/>
                </a:lnTo>
                <a:lnTo>
                  <a:pt x="378" y="458"/>
                </a:lnTo>
                <a:lnTo>
                  <a:pt x="380" y="458"/>
                </a:lnTo>
                <a:lnTo>
                  <a:pt x="380" y="458"/>
                </a:lnTo>
                <a:lnTo>
                  <a:pt x="380" y="456"/>
                </a:lnTo>
                <a:lnTo>
                  <a:pt x="382" y="460"/>
                </a:lnTo>
                <a:lnTo>
                  <a:pt x="386" y="474"/>
                </a:lnTo>
                <a:lnTo>
                  <a:pt x="392" y="496"/>
                </a:lnTo>
                <a:lnTo>
                  <a:pt x="386" y="538"/>
                </a:lnTo>
                <a:lnTo>
                  <a:pt x="346" y="594"/>
                </a:lnTo>
                <a:lnTo>
                  <a:pt x="244" y="646"/>
                </a:lnTo>
                <a:lnTo>
                  <a:pt x="244" y="646"/>
                </a:lnTo>
                <a:lnTo>
                  <a:pt x="216" y="664"/>
                </a:lnTo>
                <a:lnTo>
                  <a:pt x="190" y="678"/>
                </a:lnTo>
                <a:lnTo>
                  <a:pt x="180" y="682"/>
                </a:lnTo>
                <a:lnTo>
                  <a:pt x="170" y="684"/>
                </a:lnTo>
                <a:lnTo>
                  <a:pt x="170" y="684"/>
                </a:lnTo>
                <a:lnTo>
                  <a:pt x="150" y="686"/>
                </a:lnTo>
                <a:lnTo>
                  <a:pt x="146" y="688"/>
                </a:lnTo>
                <a:lnTo>
                  <a:pt x="144" y="690"/>
                </a:lnTo>
                <a:lnTo>
                  <a:pt x="144" y="690"/>
                </a:lnTo>
                <a:lnTo>
                  <a:pt x="126" y="718"/>
                </a:lnTo>
                <a:lnTo>
                  <a:pt x="92" y="774"/>
                </a:lnTo>
                <a:lnTo>
                  <a:pt x="60" y="838"/>
                </a:lnTo>
                <a:lnTo>
                  <a:pt x="48" y="862"/>
                </a:lnTo>
                <a:lnTo>
                  <a:pt x="42" y="878"/>
                </a:lnTo>
                <a:lnTo>
                  <a:pt x="42" y="878"/>
                </a:lnTo>
                <a:lnTo>
                  <a:pt x="36" y="896"/>
                </a:lnTo>
                <a:lnTo>
                  <a:pt x="32" y="906"/>
                </a:lnTo>
                <a:lnTo>
                  <a:pt x="30" y="916"/>
                </a:lnTo>
                <a:lnTo>
                  <a:pt x="32" y="926"/>
                </a:lnTo>
                <a:lnTo>
                  <a:pt x="32" y="926"/>
                </a:lnTo>
                <a:lnTo>
                  <a:pt x="34" y="934"/>
                </a:lnTo>
                <a:lnTo>
                  <a:pt x="34" y="944"/>
                </a:lnTo>
                <a:lnTo>
                  <a:pt x="34" y="965"/>
                </a:lnTo>
                <a:lnTo>
                  <a:pt x="32" y="991"/>
                </a:lnTo>
                <a:lnTo>
                  <a:pt x="32" y="991"/>
                </a:lnTo>
                <a:lnTo>
                  <a:pt x="28" y="1007"/>
                </a:lnTo>
                <a:lnTo>
                  <a:pt x="20" y="1035"/>
                </a:lnTo>
                <a:lnTo>
                  <a:pt x="20" y="1035"/>
                </a:lnTo>
                <a:lnTo>
                  <a:pt x="18" y="1061"/>
                </a:lnTo>
                <a:lnTo>
                  <a:pt x="18" y="1075"/>
                </a:lnTo>
                <a:lnTo>
                  <a:pt x="18" y="1075"/>
                </a:lnTo>
                <a:lnTo>
                  <a:pt x="16" y="1075"/>
                </a:lnTo>
                <a:lnTo>
                  <a:pt x="12" y="1079"/>
                </a:lnTo>
                <a:lnTo>
                  <a:pt x="8" y="1089"/>
                </a:lnTo>
                <a:lnTo>
                  <a:pt x="6" y="1107"/>
                </a:lnTo>
                <a:lnTo>
                  <a:pt x="6" y="1107"/>
                </a:lnTo>
                <a:lnTo>
                  <a:pt x="2" y="1151"/>
                </a:lnTo>
                <a:lnTo>
                  <a:pt x="2" y="1165"/>
                </a:lnTo>
                <a:lnTo>
                  <a:pt x="0" y="1173"/>
                </a:lnTo>
                <a:lnTo>
                  <a:pt x="0" y="1173"/>
                </a:lnTo>
                <a:lnTo>
                  <a:pt x="0" y="1175"/>
                </a:lnTo>
                <a:lnTo>
                  <a:pt x="0" y="1181"/>
                </a:lnTo>
                <a:lnTo>
                  <a:pt x="6" y="1197"/>
                </a:lnTo>
                <a:lnTo>
                  <a:pt x="14" y="1217"/>
                </a:lnTo>
                <a:lnTo>
                  <a:pt x="14" y="1217"/>
                </a:lnTo>
                <a:lnTo>
                  <a:pt x="24" y="1251"/>
                </a:lnTo>
                <a:lnTo>
                  <a:pt x="24" y="1251"/>
                </a:lnTo>
                <a:lnTo>
                  <a:pt x="30" y="1261"/>
                </a:lnTo>
                <a:lnTo>
                  <a:pt x="32" y="1265"/>
                </a:lnTo>
                <a:lnTo>
                  <a:pt x="32" y="1269"/>
                </a:lnTo>
                <a:lnTo>
                  <a:pt x="32" y="1269"/>
                </a:lnTo>
                <a:lnTo>
                  <a:pt x="28" y="1275"/>
                </a:lnTo>
                <a:lnTo>
                  <a:pt x="20" y="1287"/>
                </a:lnTo>
                <a:lnTo>
                  <a:pt x="16" y="1295"/>
                </a:lnTo>
                <a:lnTo>
                  <a:pt x="14" y="1307"/>
                </a:lnTo>
                <a:lnTo>
                  <a:pt x="12" y="1319"/>
                </a:lnTo>
                <a:lnTo>
                  <a:pt x="12" y="1331"/>
                </a:lnTo>
                <a:lnTo>
                  <a:pt x="12" y="1331"/>
                </a:lnTo>
                <a:lnTo>
                  <a:pt x="16" y="1361"/>
                </a:lnTo>
                <a:lnTo>
                  <a:pt x="20" y="1387"/>
                </a:lnTo>
                <a:lnTo>
                  <a:pt x="30" y="1421"/>
                </a:lnTo>
                <a:lnTo>
                  <a:pt x="30" y="1421"/>
                </a:lnTo>
                <a:lnTo>
                  <a:pt x="32" y="1429"/>
                </a:lnTo>
                <a:lnTo>
                  <a:pt x="38" y="1439"/>
                </a:lnTo>
                <a:lnTo>
                  <a:pt x="46" y="1447"/>
                </a:lnTo>
                <a:lnTo>
                  <a:pt x="50" y="1451"/>
                </a:lnTo>
                <a:lnTo>
                  <a:pt x="56" y="1453"/>
                </a:lnTo>
                <a:lnTo>
                  <a:pt x="80" y="1459"/>
                </a:lnTo>
                <a:lnTo>
                  <a:pt x="80" y="1459"/>
                </a:lnTo>
                <a:lnTo>
                  <a:pt x="70" y="1499"/>
                </a:lnTo>
                <a:lnTo>
                  <a:pt x="60" y="1533"/>
                </a:lnTo>
                <a:lnTo>
                  <a:pt x="54" y="1565"/>
                </a:lnTo>
                <a:lnTo>
                  <a:pt x="54" y="1565"/>
                </a:lnTo>
                <a:lnTo>
                  <a:pt x="50" y="1593"/>
                </a:lnTo>
                <a:lnTo>
                  <a:pt x="52" y="1625"/>
                </a:lnTo>
                <a:lnTo>
                  <a:pt x="54" y="1659"/>
                </a:lnTo>
                <a:lnTo>
                  <a:pt x="54" y="1659"/>
                </a:lnTo>
                <a:lnTo>
                  <a:pt x="56" y="1689"/>
                </a:lnTo>
                <a:lnTo>
                  <a:pt x="62" y="1741"/>
                </a:lnTo>
                <a:lnTo>
                  <a:pt x="62" y="1741"/>
                </a:lnTo>
                <a:lnTo>
                  <a:pt x="62" y="1751"/>
                </a:lnTo>
                <a:lnTo>
                  <a:pt x="62" y="1763"/>
                </a:lnTo>
                <a:lnTo>
                  <a:pt x="56" y="1783"/>
                </a:lnTo>
                <a:lnTo>
                  <a:pt x="52" y="1801"/>
                </a:lnTo>
                <a:lnTo>
                  <a:pt x="50" y="1807"/>
                </a:lnTo>
                <a:lnTo>
                  <a:pt x="50" y="1813"/>
                </a:lnTo>
                <a:lnTo>
                  <a:pt x="50" y="1813"/>
                </a:lnTo>
                <a:lnTo>
                  <a:pt x="52" y="1815"/>
                </a:lnTo>
                <a:lnTo>
                  <a:pt x="56" y="1817"/>
                </a:lnTo>
                <a:lnTo>
                  <a:pt x="72" y="1821"/>
                </a:lnTo>
                <a:lnTo>
                  <a:pt x="116" y="1833"/>
                </a:lnTo>
                <a:lnTo>
                  <a:pt x="178" y="1845"/>
                </a:lnTo>
                <a:lnTo>
                  <a:pt x="178" y="1845"/>
                </a:lnTo>
                <a:lnTo>
                  <a:pt x="174" y="1857"/>
                </a:lnTo>
                <a:lnTo>
                  <a:pt x="172" y="1867"/>
                </a:lnTo>
                <a:lnTo>
                  <a:pt x="170" y="1875"/>
                </a:lnTo>
                <a:lnTo>
                  <a:pt x="170" y="1875"/>
                </a:lnTo>
                <a:lnTo>
                  <a:pt x="174" y="1903"/>
                </a:lnTo>
                <a:lnTo>
                  <a:pt x="178" y="1923"/>
                </a:lnTo>
                <a:lnTo>
                  <a:pt x="176" y="1937"/>
                </a:lnTo>
                <a:lnTo>
                  <a:pt x="176" y="1937"/>
                </a:lnTo>
                <a:lnTo>
                  <a:pt x="174" y="1971"/>
                </a:lnTo>
                <a:lnTo>
                  <a:pt x="172" y="2045"/>
                </a:lnTo>
                <a:lnTo>
                  <a:pt x="172" y="2087"/>
                </a:lnTo>
                <a:lnTo>
                  <a:pt x="172" y="2125"/>
                </a:lnTo>
                <a:lnTo>
                  <a:pt x="174" y="2153"/>
                </a:lnTo>
                <a:lnTo>
                  <a:pt x="176" y="2165"/>
                </a:lnTo>
                <a:lnTo>
                  <a:pt x="178" y="2171"/>
                </a:lnTo>
                <a:lnTo>
                  <a:pt x="178" y="2171"/>
                </a:lnTo>
                <a:lnTo>
                  <a:pt x="194" y="2191"/>
                </a:lnTo>
                <a:lnTo>
                  <a:pt x="196" y="2195"/>
                </a:lnTo>
                <a:lnTo>
                  <a:pt x="196" y="2195"/>
                </a:lnTo>
                <a:lnTo>
                  <a:pt x="196" y="2209"/>
                </a:lnTo>
                <a:lnTo>
                  <a:pt x="194" y="2225"/>
                </a:lnTo>
                <a:lnTo>
                  <a:pt x="196" y="2243"/>
                </a:lnTo>
                <a:lnTo>
                  <a:pt x="196" y="2243"/>
                </a:lnTo>
                <a:lnTo>
                  <a:pt x="202" y="2255"/>
                </a:lnTo>
                <a:lnTo>
                  <a:pt x="208" y="2265"/>
                </a:lnTo>
                <a:lnTo>
                  <a:pt x="212" y="2273"/>
                </a:lnTo>
                <a:lnTo>
                  <a:pt x="214" y="2285"/>
                </a:lnTo>
                <a:lnTo>
                  <a:pt x="214" y="2285"/>
                </a:lnTo>
                <a:lnTo>
                  <a:pt x="220" y="2361"/>
                </a:lnTo>
                <a:lnTo>
                  <a:pt x="220" y="2361"/>
                </a:lnTo>
                <a:lnTo>
                  <a:pt x="226" y="2413"/>
                </a:lnTo>
                <a:lnTo>
                  <a:pt x="226" y="2413"/>
                </a:lnTo>
                <a:lnTo>
                  <a:pt x="228" y="2419"/>
                </a:lnTo>
                <a:lnTo>
                  <a:pt x="230" y="2427"/>
                </a:lnTo>
                <a:lnTo>
                  <a:pt x="230" y="2427"/>
                </a:lnTo>
                <a:lnTo>
                  <a:pt x="232" y="2443"/>
                </a:lnTo>
                <a:lnTo>
                  <a:pt x="238" y="2471"/>
                </a:lnTo>
                <a:lnTo>
                  <a:pt x="242" y="2499"/>
                </a:lnTo>
                <a:lnTo>
                  <a:pt x="244" y="2519"/>
                </a:lnTo>
                <a:lnTo>
                  <a:pt x="244" y="2519"/>
                </a:lnTo>
                <a:lnTo>
                  <a:pt x="242" y="2535"/>
                </a:lnTo>
                <a:lnTo>
                  <a:pt x="238" y="2551"/>
                </a:lnTo>
                <a:lnTo>
                  <a:pt x="234" y="2569"/>
                </a:lnTo>
                <a:lnTo>
                  <a:pt x="232" y="2589"/>
                </a:lnTo>
                <a:lnTo>
                  <a:pt x="232" y="2589"/>
                </a:lnTo>
                <a:lnTo>
                  <a:pt x="234" y="2599"/>
                </a:lnTo>
                <a:lnTo>
                  <a:pt x="236" y="2613"/>
                </a:lnTo>
                <a:lnTo>
                  <a:pt x="242" y="2641"/>
                </a:lnTo>
                <a:lnTo>
                  <a:pt x="248" y="2667"/>
                </a:lnTo>
                <a:lnTo>
                  <a:pt x="250" y="2679"/>
                </a:lnTo>
                <a:lnTo>
                  <a:pt x="250" y="2687"/>
                </a:lnTo>
                <a:lnTo>
                  <a:pt x="250" y="2687"/>
                </a:lnTo>
                <a:lnTo>
                  <a:pt x="250" y="2693"/>
                </a:lnTo>
                <a:lnTo>
                  <a:pt x="248" y="2699"/>
                </a:lnTo>
                <a:lnTo>
                  <a:pt x="242" y="2707"/>
                </a:lnTo>
                <a:lnTo>
                  <a:pt x="234" y="2717"/>
                </a:lnTo>
                <a:lnTo>
                  <a:pt x="230" y="2727"/>
                </a:lnTo>
                <a:lnTo>
                  <a:pt x="230" y="2727"/>
                </a:lnTo>
                <a:lnTo>
                  <a:pt x="230" y="2731"/>
                </a:lnTo>
                <a:lnTo>
                  <a:pt x="230" y="2737"/>
                </a:lnTo>
                <a:lnTo>
                  <a:pt x="234" y="2749"/>
                </a:lnTo>
                <a:lnTo>
                  <a:pt x="238" y="2759"/>
                </a:lnTo>
                <a:lnTo>
                  <a:pt x="238" y="2767"/>
                </a:lnTo>
                <a:lnTo>
                  <a:pt x="238" y="2767"/>
                </a:lnTo>
                <a:lnTo>
                  <a:pt x="238" y="2771"/>
                </a:lnTo>
                <a:lnTo>
                  <a:pt x="234" y="2777"/>
                </a:lnTo>
                <a:lnTo>
                  <a:pt x="226" y="2785"/>
                </a:lnTo>
                <a:lnTo>
                  <a:pt x="218" y="2795"/>
                </a:lnTo>
                <a:lnTo>
                  <a:pt x="214" y="2803"/>
                </a:lnTo>
                <a:lnTo>
                  <a:pt x="212" y="2809"/>
                </a:lnTo>
                <a:lnTo>
                  <a:pt x="212" y="2809"/>
                </a:lnTo>
                <a:lnTo>
                  <a:pt x="204" y="2853"/>
                </a:lnTo>
                <a:lnTo>
                  <a:pt x="184" y="2964"/>
                </a:lnTo>
                <a:lnTo>
                  <a:pt x="184" y="2964"/>
                </a:lnTo>
                <a:lnTo>
                  <a:pt x="178" y="3004"/>
                </a:lnTo>
                <a:lnTo>
                  <a:pt x="174" y="3040"/>
                </a:lnTo>
                <a:lnTo>
                  <a:pt x="170" y="3072"/>
                </a:lnTo>
                <a:lnTo>
                  <a:pt x="168" y="3104"/>
                </a:lnTo>
                <a:lnTo>
                  <a:pt x="168" y="3132"/>
                </a:lnTo>
                <a:lnTo>
                  <a:pt x="170" y="3158"/>
                </a:lnTo>
                <a:lnTo>
                  <a:pt x="174" y="3184"/>
                </a:lnTo>
                <a:lnTo>
                  <a:pt x="178" y="3208"/>
                </a:lnTo>
                <a:lnTo>
                  <a:pt x="178" y="3208"/>
                </a:lnTo>
                <a:lnTo>
                  <a:pt x="190" y="3250"/>
                </a:lnTo>
                <a:lnTo>
                  <a:pt x="198" y="3282"/>
                </a:lnTo>
                <a:lnTo>
                  <a:pt x="206" y="3306"/>
                </a:lnTo>
                <a:lnTo>
                  <a:pt x="212" y="3328"/>
                </a:lnTo>
                <a:lnTo>
                  <a:pt x="212" y="3328"/>
                </a:lnTo>
                <a:lnTo>
                  <a:pt x="214" y="3354"/>
                </a:lnTo>
                <a:lnTo>
                  <a:pt x="214" y="3382"/>
                </a:lnTo>
                <a:lnTo>
                  <a:pt x="214" y="3416"/>
                </a:lnTo>
                <a:lnTo>
                  <a:pt x="214" y="3454"/>
                </a:lnTo>
                <a:lnTo>
                  <a:pt x="214" y="3454"/>
                </a:lnTo>
                <a:lnTo>
                  <a:pt x="216" y="3474"/>
                </a:lnTo>
                <a:lnTo>
                  <a:pt x="220" y="3492"/>
                </a:lnTo>
                <a:lnTo>
                  <a:pt x="230" y="3522"/>
                </a:lnTo>
                <a:lnTo>
                  <a:pt x="238" y="3544"/>
                </a:lnTo>
                <a:lnTo>
                  <a:pt x="242" y="3552"/>
                </a:lnTo>
                <a:lnTo>
                  <a:pt x="242" y="3556"/>
                </a:lnTo>
                <a:lnTo>
                  <a:pt x="242" y="3556"/>
                </a:lnTo>
                <a:lnTo>
                  <a:pt x="240" y="3556"/>
                </a:lnTo>
                <a:lnTo>
                  <a:pt x="236" y="3556"/>
                </a:lnTo>
                <a:lnTo>
                  <a:pt x="226" y="3556"/>
                </a:lnTo>
                <a:lnTo>
                  <a:pt x="216" y="3556"/>
                </a:lnTo>
                <a:lnTo>
                  <a:pt x="212" y="3558"/>
                </a:lnTo>
                <a:lnTo>
                  <a:pt x="208" y="3562"/>
                </a:lnTo>
                <a:lnTo>
                  <a:pt x="208" y="3562"/>
                </a:lnTo>
                <a:lnTo>
                  <a:pt x="208" y="3568"/>
                </a:lnTo>
                <a:lnTo>
                  <a:pt x="210" y="3582"/>
                </a:lnTo>
                <a:lnTo>
                  <a:pt x="214" y="3612"/>
                </a:lnTo>
                <a:lnTo>
                  <a:pt x="224" y="3654"/>
                </a:lnTo>
                <a:lnTo>
                  <a:pt x="220" y="3728"/>
                </a:lnTo>
                <a:lnTo>
                  <a:pt x="220" y="3728"/>
                </a:lnTo>
                <a:lnTo>
                  <a:pt x="220" y="3750"/>
                </a:lnTo>
                <a:lnTo>
                  <a:pt x="220" y="3764"/>
                </a:lnTo>
                <a:lnTo>
                  <a:pt x="220" y="3776"/>
                </a:lnTo>
                <a:lnTo>
                  <a:pt x="220" y="3776"/>
                </a:lnTo>
                <a:lnTo>
                  <a:pt x="222" y="3780"/>
                </a:lnTo>
                <a:lnTo>
                  <a:pt x="226" y="3784"/>
                </a:lnTo>
                <a:lnTo>
                  <a:pt x="232" y="3788"/>
                </a:lnTo>
                <a:lnTo>
                  <a:pt x="240" y="3792"/>
                </a:lnTo>
                <a:lnTo>
                  <a:pt x="252" y="3796"/>
                </a:lnTo>
                <a:lnTo>
                  <a:pt x="268" y="3798"/>
                </a:lnTo>
                <a:lnTo>
                  <a:pt x="288" y="3800"/>
                </a:lnTo>
                <a:lnTo>
                  <a:pt x="310" y="3800"/>
                </a:lnTo>
                <a:lnTo>
                  <a:pt x="310" y="3800"/>
                </a:lnTo>
                <a:lnTo>
                  <a:pt x="334" y="3798"/>
                </a:lnTo>
                <a:lnTo>
                  <a:pt x="354" y="3796"/>
                </a:lnTo>
                <a:lnTo>
                  <a:pt x="370" y="3792"/>
                </a:lnTo>
                <a:lnTo>
                  <a:pt x="382" y="3788"/>
                </a:lnTo>
                <a:lnTo>
                  <a:pt x="396" y="3782"/>
                </a:lnTo>
                <a:lnTo>
                  <a:pt x="400" y="3780"/>
                </a:lnTo>
                <a:lnTo>
                  <a:pt x="412" y="3764"/>
                </a:lnTo>
                <a:lnTo>
                  <a:pt x="412" y="3764"/>
                </a:lnTo>
                <a:lnTo>
                  <a:pt x="446" y="3760"/>
                </a:lnTo>
                <a:lnTo>
                  <a:pt x="478" y="3758"/>
                </a:lnTo>
                <a:lnTo>
                  <a:pt x="510" y="3758"/>
                </a:lnTo>
                <a:lnTo>
                  <a:pt x="510" y="3758"/>
                </a:lnTo>
                <a:lnTo>
                  <a:pt x="528" y="3758"/>
                </a:lnTo>
                <a:lnTo>
                  <a:pt x="548" y="3756"/>
                </a:lnTo>
                <a:lnTo>
                  <a:pt x="594" y="3750"/>
                </a:lnTo>
                <a:lnTo>
                  <a:pt x="638" y="3744"/>
                </a:lnTo>
                <a:lnTo>
                  <a:pt x="670" y="3740"/>
                </a:lnTo>
                <a:lnTo>
                  <a:pt x="670" y="3740"/>
                </a:lnTo>
                <a:lnTo>
                  <a:pt x="680" y="3738"/>
                </a:lnTo>
                <a:lnTo>
                  <a:pt x="694" y="3734"/>
                </a:lnTo>
                <a:lnTo>
                  <a:pt x="720" y="3722"/>
                </a:lnTo>
                <a:lnTo>
                  <a:pt x="750" y="3704"/>
                </a:lnTo>
                <a:lnTo>
                  <a:pt x="750" y="3704"/>
                </a:lnTo>
                <a:lnTo>
                  <a:pt x="758" y="3706"/>
                </a:lnTo>
                <a:lnTo>
                  <a:pt x="762" y="3710"/>
                </a:lnTo>
                <a:lnTo>
                  <a:pt x="764" y="3712"/>
                </a:lnTo>
                <a:lnTo>
                  <a:pt x="764" y="3716"/>
                </a:lnTo>
                <a:lnTo>
                  <a:pt x="764" y="3716"/>
                </a:lnTo>
                <a:lnTo>
                  <a:pt x="768" y="3794"/>
                </a:lnTo>
                <a:lnTo>
                  <a:pt x="768" y="3794"/>
                </a:lnTo>
                <a:lnTo>
                  <a:pt x="766" y="3826"/>
                </a:lnTo>
                <a:lnTo>
                  <a:pt x="764" y="3850"/>
                </a:lnTo>
                <a:lnTo>
                  <a:pt x="764" y="3866"/>
                </a:lnTo>
                <a:lnTo>
                  <a:pt x="764" y="3866"/>
                </a:lnTo>
                <a:lnTo>
                  <a:pt x="768" y="3870"/>
                </a:lnTo>
                <a:lnTo>
                  <a:pt x="774" y="3872"/>
                </a:lnTo>
                <a:lnTo>
                  <a:pt x="796" y="3880"/>
                </a:lnTo>
                <a:lnTo>
                  <a:pt x="822" y="3884"/>
                </a:lnTo>
                <a:lnTo>
                  <a:pt x="848" y="3886"/>
                </a:lnTo>
                <a:lnTo>
                  <a:pt x="848" y="3886"/>
                </a:lnTo>
                <a:lnTo>
                  <a:pt x="876" y="3886"/>
                </a:lnTo>
                <a:lnTo>
                  <a:pt x="906" y="3882"/>
                </a:lnTo>
                <a:lnTo>
                  <a:pt x="942" y="3878"/>
                </a:lnTo>
                <a:lnTo>
                  <a:pt x="968" y="3872"/>
                </a:lnTo>
                <a:lnTo>
                  <a:pt x="972" y="3854"/>
                </a:lnTo>
                <a:lnTo>
                  <a:pt x="972" y="3854"/>
                </a:lnTo>
                <a:lnTo>
                  <a:pt x="1038" y="3846"/>
                </a:lnTo>
                <a:lnTo>
                  <a:pt x="1094" y="3838"/>
                </a:lnTo>
                <a:lnTo>
                  <a:pt x="1118" y="3832"/>
                </a:lnTo>
                <a:lnTo>
                  <a:pt x="1138" y="3828"/>
                </a:lnTo>
                <a:lnTo>
                  <a:pt x="1138" y="3828"/>
                </a:lnTo>
                <a:lnTo>
                  <a:pt x="1158" y="3820"/>
                </a:lnTo>
                <a:lnTo>
                  <a:pt x="1178" y="3810"/>
                </a:lnTo>
                <a:lnTo>
                  <a:pt x="1198" y="3798"/>
                </a:lnTo>
                <a:lnTo>
                  <a:pt x="1220" y="3784"/>
                </a:lnTo>
                <a:lnTo>
                  <a:pt x="1240" y="3768"/>
                </a:lnTo>
                <a:lnTo>
                  <a:pt x="1258" y="3752"/>
                </a:lnTo>
                <a:lnTo>
                  <a:pt x="1272" y="3736"/>
                </a:lnTo>
                <a:lnTo>
                  <a:pt x="1282" y="3722"/>
                </a:lnTo>
                <a:lnTo>
                  <a:pt x="1282" y="3722"/>
                </a:lnTo>
                <a:lnTo>
                  <a:pt x="1288" y="3708"/>
                </a:lnTo>
                <a:lnTo>
                  <a:pt x="1292" y="3694"/>
                </a:lnTo>
                <a:lnTo>
                  <a:pt x="1296" y="3682"/>
                </a:lnTo>
                <a:lnTo>
                  <a:pt x="1298" y="3668"/>
                </a:lnTo>
                <a:lnTo>
                  <a:pt x="1296" y="3648"/>
                </a:lnTo>
                <a:lnTo>
                  <a:pt x="1294" y="3638"/>
                </a:lnTo>
                <a:lnTo>
                  <a:pt x="1294" y="3638"/>
                </a:lnTo>
                <a:lnTo>
                  <a:pt x="1286" y="3634"/>
                </a:lnTo>
                <a:lnTo>
                  <a:pt x="1272" y="3626"/>
                </a:lnTo>
                <a:lnTo>
                  <a:pt x="1254" y="3620"/>
                </a:lnTo>
                <a:lnTo>
                  <a:pt x="1238" y="3618"/>
                </a:lnTo>
                <a:lnTo>
                  <a:pt x="1238" y="3618"/>
                </a:lnTo>
                <a:lnTo>
                  <a:pt x="1228" y="3620"/>
                </a:lnTo>
                <a:lnTo>
                  <a:pt x="1218" y="3624"/>
                </a:lnTo>
                <a:lnTo>
                  <a:pt x="1194" y="3634"/>
                </a:lnTo>
                <a:lnTo>
                  <a:pt x="1166" y="3650"/>
                </a:lnTo>
                <a:lnTo>
                  <a:pt x="1048" y="3650"/>
                </a:lnTo>
                <a:lnTo>
                  <a:pt x="1048" y="3638"/>
                </a:lnTo>
                <a:lnTo>
                  <a:pt x="1048" y="3638"/>
                </a:lnTo>
                <a:lnTo>
                  <a:pt x="1054" y="3636"/>
                </a:lnTo>
                <a:lnTo>
                  <a:pt x="1060" y="3632"/>
                </a:lnTo>
                <a:lnTo>
                  <a:pt x="1064" y="3624"/>
                </a:lnTo>
                <a:lnTo>
                  <a:pt x="1064" y="3624"/>
                </a:lnTo>
                <a:lnTo>
                  <a:pt x="1066" y="3616"/>
                </a:lnTo>
                <a:lnTo>
                  <a:pt x="1064" y="3604"/>
                </a:lnTo>
                <a:lnTo>
                  <a:pt x="1062" y="3572"/>
                </a:lnTo>
                <a:lnTo>
                  <a:pt x="1052" y="3508"/>
                </a:lnTo>
                <a:lnTo>
                  <a:pt x="1052" y="3508"/>
                </a:lnTo>
                <a:lnTo>
                  <a:pt x="1048" y="3496"/>
                </a:lnTo>
                <a:lnTo>
                  <a:pt x="1044" y="3488"/>
                </a:lnTo>
                <a:lnTo>
                  <a:pt x="1030" y="3468"/>
                </a:lnTo>
                <a:lnTo>
                  <a:pt x="1016" y="3452"/>
                </a:lnTo>
                <a:lnTo>
                  <a:pt x="1010" y="3444"/>
                </a:lnTo>
                <a:lnTo>
                  <a:pt x="1008" y="3436"/>
                </a:lnTo>
                <a:lnTo>
                  <a:pt x="1008" y="3436"/>
                </a:lnTo>
                <a:lnTo>
                  <a:pt x="1006" y="3418"/>
                </a:lnTo>
                <a:lnTo>
                  <a:pt x="1008" y="3384"/>
                </a:lnTo>
                <a:lnTo>
                  <a:pt x="1016" y="3294"/>
                </a:lnTo>
                <a:lnTo>
                  <a:pt x="1028" y="3168"/>
                </a:lnTo>
                <a:lnTo>
                  <a:pt x="1028" y="3168"/>
                </a:lnTo>
                <a:lnTo>
                  <a:pt x="1030" y="3156"/>
                </a:lnTo>
                <a:lnTo>
                  <a:pt x="1030" y="3140"/>
                </a:lnTo>
                <a:lnTo>
                  <a:pt x="1028" y="3110"/>
                </a:lnTo>
                <a:lnTo>
                  <a:pt x="1028" y="3110"/>
                </a:lnTo>
                <a:lnTo>
                  <a:pt x="1024" y="3070"/>
                </a:lnTo>
                <a:lnTo>
                  <a:pt x="1018" y="3026"/>
                </a:lnTo>
                <a:lnTo>
                  <a:pt x="1010" y="2978"/>
                </a:lnTo>
                <a:lnTo>
                  <a:pt x="1010" y="2978"/>
                </a:lnTo>
                <a:lnTo>
                  <a:pt x="1016" y="2964"/>
                </a:lnTo>
                <a:lnTo>
                  <a:pt x="1022" y="2948"/>
                </a:lnTo>
                <a:lnTo>
                  <a:pt x="1026" y="2929"/>
                </a:lnTo>
                <a:lnTo>
                  <a:pt x="1026" y="2929"/>
                </a:lnTo>
                <a:lnTo>
                  <a:pt x="1024" y="2919"/>
                </a:lnTo>
                <a:lnTo>
                  <a:pt x="1022" y="2909"/>
                </a:lnTo>
                <a:lnTo>
                  <a:pt x="1012" y="2889"/>
                </a:lnTo>
                <a:lnTo>
                  <a:pt x="1002" y="2871"/>
                </a:lnTo>
                <a:lnTo>
                  <a:pt x="998" y="2863"/>
                </a:lnTo>
                <a:lnTo>
                  <a:pt x="996" y="2855"/>
                </a:lnTo>
                <a:lnTo>
                  <a:pt x="996" y="2855"/>
                </a:lnTo>
                <a:lnTo>
                  <a:pt x="994" y="2845"/>
                </a:lnTo>
                <a:lnTo>
                  <a:pt x="996" y="2835"/>
                </a:lnTo>
                <a:lnTo>
                  <a:pt x="998" y="2809"/>
                </a:lnTo>
                <a:lnTo>
                  <a:pt x="1004" y="2773"/>
                </a:lnTo>
                <a:lnTo>
                  <a:pt x="1008" y="2729"/>
                </a:lnTo>
                <a:lnTo>
                  <a:pt x="1008" y="2729"/>
                </a:lnTo>
                <a:lnTo>
                  <a:pt x="1006" y="2699"/>
                </a:lnTo>
                <a:lnTo>
                  <a:pt x="1004" y="2663"/>
                </a:lnTo>
                <a:lnTo>
                  <a:pt x="996" y="2579"/>
                </a:lnTo>
                <a:lnTo>
                  <a:pt x="984" y="2479"/>
                </a:lnTo>
                <a:lnTo>
                  <a:pt x="984" y="2479"/>
                </a:lnTo>
                <a:lnTo>
                  <a:pt x="974" y="2433"/>
                </a:lnTo>
                <a:lnTo>
                  <a:pt x="968" y="2391"/>
                </a:lnTo>
                <a:lnTo>
                  <a:pt x="966" y="2371"/>
                </a:lnTo>
                <a:lnTo>
                  <a:pt x="966" y="2353"/>
                </a:lnTo>
                <a:lnTo>
                  <a:pt x="966" y="2353"/>
                </a:lnTo>
                <a:lnTo>
                  <a:pt x="964" y="2323"/>
                </a:lnTo>
                <a:lnTo>
                  <a:pt x="964" y="2301"/>
                </a:lnTo>
                <a:lnTo>
                  <a:pt x="962" y="2283"/>
                </a:lnTo>
                <a:lnTo>
                  <a:pt x="962" y="2267"/>
                </a:lnTo>
                <a:lnTo>
                  <a:pt x="962" y="2267"/>
                </a:lnTo>
                <a:lnTo>
                  <a:pt x="960" y="2251"/>
                </a:lnTo>
                <a:lnTo>
                  <a:pt x="956" y="2229"/>
                </a:lnTo>
                <a:lnTo>
                  <a:pt x="938" y="2173"/>
                </a:lnTo>
                <a:lnTo>
                  <a:pt x="914" y="2099"/>
                </a:lnTo>
                <a:lnTo>
                  <a:pt x="930" y="2001"/>
                </a:lnTo>
                <a:lnTo>
                  <a:pt x="980" y="2001"/>
                </a:lnTo>
                <a:lnTo>
                  <a:pt x="960" y="1819"/>
                </a:lnTo>
                <a:lnTo>
                  <a:pt x="960" y="1819"/>
                </a:lnTo>
                <a:lnTo>
                  <a:pt x="968" y="1815"/>
                </a:lnTo>
                <a:lnTo>
                  <a:pt x="974" y="1811"/>
                </a:lnTo>
                <a:lnTo>
                  <a:pt x="980" y="1807"/>
                </a:lnTo>
                <a:lnTo>
                  <a:pt x="980" y="1807"/>
                </a:lnTo>
                <a:lnTo>
                  <a:pt x="984" y="1799"/>
                </a:lnTo>
                <a:lnTo>
                  <a:pt x="986" y="1789"/>
                </a:lnTo>
                <a:lnTo>
                  <a:pt x="986" y="1779"/>
                </a:lnTo>
                <a:lnTo>
                  <a:pt x="986" y="1779"/>
                </a:lnTo>
                <a:lnTo>
                  <a:pt x="980" y="1743"/>
                </a:lnTo>
                <a:lnTo>
                  <a:pt x="968" y="1695"/>
                </a:lnTo>
                <a:lnTo>
                  <a:pt x="968" y="1695"/>
                </a:lnTo>
                <a:lnTo>
                  <a:pt x="958" y="1671"/>
                </a:lnTo>
                <a:lnTo>
                  <a:pt x="954" y="1659"/>
                </a:lnTo>
                <a:lnTo>
                  <a:pt x="954" y="1659"/>
                </a:lnTo>
                <a:lnTo>
                  <a:pt x="950" y="1603"/>
                </a:lnTo>
                <a:lnTo>
                  <a:pt x="950" y="1603"/>
                </a:lnTo>
                <a:lnTo>
                  <a:pt x="948" y="1589"/>
                </a:lnTo>
                <a:lnTo>
                  <a:pt x="944" y="1575"/>
                </a:lnTo>
                <a:lnTo>
                  <a:pt x="938" y="1559"/>
                </a:lnTo>
                <a:lnTo>
                  <a:pt x="932" y="1489"/>
                </a:lnTo>
                <a:lnTo>
                  <a:pt x="932" y="1489"/>
                </a:lnTo>
                <a:lnTo>
                  <a:pt x="940" y="1491"/>
                </a:lnTo>
                <a:lnTo>
                  <a:pt x="946" y="1489"/>
                </a:lnTo>
                <a:lnTo>
                  <a:pt x="950" y="1487"/>
                </a:lnTo>
                <a:lnTo>
                  <a:pt x="950" y="1483"/>
                </a:lnTo>
                <a:lnTo>
                  <a:pt x="950" y="1483"/>
                </a:lnTo>
                <a:lnTo>
                  <a:pt x="950" y="1479"/>
                </a:lnTo>
                <a:lnTo>
                  <a:pt x="948" y="1475"/>
                </a:lnTo>
                <a:lnTo>
                  <a:pt x="942" y="1469"/>
                </a:lnTo>
                <a:lnTo>
                  <a:pt x="936" y="1463"/>
                </a:lnTo>
                <a:lnTo>
                  <a:pt x="932" y="1459"/>
                </a:lnTo>
                <a:lnTo>
                  <a:pt x="932" y="1459"/>
                </a:lnTo>
                <a:lnTo>
                  <a:pt x="938" y="1435"/>
                </a:lnTo>
                <a:lnTo>
                  <a:pt x="938" y="1435"/>
                </a:lnTo>
                <a:close/>
                <a:moveTo>
                  <a:pt x="564" y="2373"/>
                </a:moveTo>
                <a:lnTo>
                  <a:pt x="564" y="2373"/>
                </a:lnTo>
                <a:lnTo>
                  <a:pt x="582" y="2409"/>
                </a:lnTo>
                <a:lnTo>
                  <a:pt x="612" y="2479"/>
                </a:lnTo>
                <a:lnTo>
                  <a:pt x="612" y="2479"/>
                </a:lnTo>
                <a:lnTo>
                  <a:pt x="626" y="2511"/>
                </a:lnTo>
                <a:lnTo>
                  <a:pt x="640" y="2539"/>
                </a:lnTo>
                <a:lnTo>
                  <a:pt x="652" y="2561"/>
                </a:lnTo>
                <a:lnTo>
                  <a:pt x="658" y="2577"/>
                </a:lnTo>
                <a:lnTo>
                  <a:pt x="658" y="2577"/>
                </a:lnTo>
                <a:lnTo>
                  <a:pt x="662" y="2609"/>
                </a:lnTo>
                <a:lnTo>
                  <a:pt x="664" y="2633"/>
                </a:lnTo>
                <a:lnTo>
                  <a:pt x="664" y="2633"/>
                </a:lnTo>
                <a:lnTo>
                  <a:pt x="670" y="2691"/>
                </a:lnTo>
                <a:lnTo>
                  <a:pt x="670" y="2691"/>
                </a:lnTo>
                <a:lnTo>
                  <a:pt x="672" y="2705"/>
                </a:lnTo>
                <a:lnTo>
                  <a:pt x="676" y="2717"/>
                </a:lnTo>
                <a:lnTo>
                  <a:pt x="684" y="2737"/>
                </a:lnTo>
                <a:lnTo>
                  <a:pt x="694" y="2753"/>
                </a:lnTo>
                <a:lnTo>
                  <a:pt x="700" y="2767"/>
                </a:lnTo>
                <a:lnTo>
                  <a:pt x="700" y="2767"/>
                </a:lnTo>
                <a:lnTo>
                  <a:pt x="700" y="2781"/>
                </a:lnTo>
                <a:lnTo>
                  <a:pt x="700" y="2795"/>
                </a:lnTo>
                <a:lnTo>
                  <a:pt x="698" y="2813"/>
                </a:lnTo>
                <a:lnTo>
                  <a:pt x="700" y="2833"/>
                </a:lnTo>
                <a:lnTo>
                  <a:pt x="700" y="2833"/>
                </a:lnTo>
                <a:lnTo>
                  <a:pt x="702" y="2849"/>
                </a:lnTo>
                <a:lnTo>
                  <a:pt x="704" y="2855"/>
                </a:lnTo>
                <a:lnTo>
                  <a:pt x="706" y="2855"/>
                </a:lnTo>
                <a:lnTo>
                  <a:pt x="706" y="2861"/>
                </a:lnTo>
                <a:lnTo>
                  <a:pt x="706" y="2861"/>
                </a:lnTo>
                <a:lnTo>
                  <a:pt x="706" y="2869"/>
                </a:lnTo>
                <a:lnTo>
                  <a:pt x="708" y="2877"/>
                </a:lnTo>
                <a:lnTo>
                  <a:pt x="712" y="2891"/>
                </a:lnTo>
                <a:lnTo>
                  <a:pt x="712" y="2891"/>
                </a:lnTo>
                <a:lnTo>
                  <a:pt x="714" y="2899"/>
                </a:lnTo>
                <a:lnTo>
                  <a:pt x="718" y="2905"/>
                </a:lnTo>
                <a:lnTo>
                  <a:pt x="724" y="2915"/>
                </a:lnTo>
                <a:lnTo>
                  <a:pt x="726" y="2929"/>
                </a:lnTo>
                <a:lnTo>
                  <a:pt x="726" y="2929"/>
                </a:lnTo>
                <a:lnTo>
                  <a:pt x="722" y="2939"/>
                </a:lnTo>
                <a:lnTo>
                  <a:pt x="718" y="2948"/>
                </a:lnTo>
                <a:lnTo>
                  <a:pt x="718" y="2958"/>
                </a:lnTo>
                <a:lnTo>
                  <a:pt x="718" y="2958"/>
                </a:lnTo>
                <a:lnTo>
                  <a:pt x="716" y="2980"/>
                </a:lnTo>
                <a:lnTo>
                  <a:pt x="718" y="2996"/>
                </a:lnTo>
                <a:lnTo>
                  <a:pt x="718" y="2996"/>
                </a:lnTo>
                <a:lnTo>
                  <a:pt x="718" y="3018"/>
                </a:lnTo>
                <a:lnTo>
                  <a:pt x="718" y="3048"/>
                </a:lnTo>
                <a:lnTo>
                  <a:pt x="718" y="3048"/>
                </a:lnTo>
                <a:lnTo>
                  <a:pt x="720" y="3090"/>
                </a:lnTo>
                <a:lnTo>
                  <a:pt x="720" y="3090"/>
                </a:lnTo>
                <a:lnTo>
                  <a:pt x="716" y="3106"/>
                </a:lnTo>
                <a:lnTo>
                  <a:pt x="712" y="3122"/>
                </a:lnTo>
                <a:lnTo>
                  <a:pt x="712" y="3144"/>
                </a:lnTo>
                <a:lnTo>
                  <a:pt x="712" y="3144"/>
                </a:lnTo>
                <a:lnTo>
                  <a:pt x="712" y="3158"/>
                </a:lnTo>
                <a:lnTo>
                  <a:pt x="716" y="3176"/>
                </a:lnTo>
                <a:lnTo>
                  <a:pt x="724" y="3216"/>
                </a:lnTo>
                <a:lnTo>
                  <a:pt x="734" y="3254"/>
                </a:lnTo>
                <a:lnTo>
                  <a:pt x="738" y="3280"/>
                </a:lnTo>
                <a:lnTo>
                  <a:pt x="738" y="3280"/>
                </a:lnTo>
                <a:lnTo>
                  <a:pt x="740" y="3318"/>
                </a:lnTo>
                <a:lnTo>
                  <a:pt x="744" y="3374"/>
                </a:lnTo>
                <a:lnTo>
                  <a:pt x="744" y="3374"/>
                </a:lnTo>
                <a:lnTo>
                  <a:pt x="748" y="3408"/>
                </a:lnTo>
                <a:lnTo>
                  <a:pt x="756" y="3444"/>
                </a:lnTo>
                <a:lnTo>
                  <a:pt x="760" y="3474"/>
                </a:lnTo>
                <a:lnTo>
                  <a:pt x="762" y="3486"/>
                </a:lnTo>
                <a:lnTo>
                  <a:pt x="762" y="3496"/>
                </a:lnTo>
                <a:lnTo>
                  <a:pt x="762" y="3496"/>
                </a:lnTo>
                <a:lnTo>
                  <a:pt x="760" y="3504"/>
                </a:lnTo>
                <a:lnTo>
                  <a:pt x="754" y="3516"/>
                </a:lnTo>
                <a:lnTo>
                  <a:pt x="740" y="3546"/>
                </a:lnTo>
                <a:lnTo>
                  <a:pt x="718" y="3592"/>
                </a:lnTo>
                <a:lnTo>
                  <a:pt x="718" y="3592"/>
                </a:lnTo>
                <a:lnTo>
                  <a:pt x="716" y="3602"/>
                </a:lnTo>
                <a:lnTo>
                  <a:pt x="716" y="3610"/>
                </a:lnTo>
                <a:lnTo>
                  <a:pt x="720" y="3620"/>
                </a:lnTo>
                <a:lnTo>
                  <a:pt x="720" y="3620"/>
                </a:lnTo>
                <a:lnTo>
                  <a:pt x="706" y="3626"/>
                </a:lnTo>
                <a:lnTo>
                  <a:pt x="692" y="3630"/>
                </a:lnTo>
                <a:lnTo>
                  <a:pt x="684" y="3630"/>
                </a:lnTo>
                <a:lnTo>
                  <a:pt x="676" y="3630"/>
                </a:lnTo>
                <a:lnTo>
                  <a:pt x="676" y="3630"/>
                </a:lnTo>
                <a:lnTo>
                  <a:pt x="656" y="3628"/>
                </a:lnTo>
                <a:lnTo>
                  <a:pt x="634" y="3628"/>
                </a:lnTo>
                <a:lnTo>
                  <a:pt x="594" y="3626"/>
                </a:lnTo>
                <a:lnTo>
                  <a:pt x="594" y="3626"/>
                </a:lnTo>
                <a:lnTo>
                  <a:pt x="586" y="3624"/>
                </a:lnTo>
                <a:lnTo>
                  <a:pt x="576" y="3616"/>
                </a:lnTo>
                <a:lnTo>
                  <a:pt x="552" y="3592"/>
                </a:lnTo>
                <a:lnTo>
                  <a:pt x="520" y="3558"/>
                </a:lnTo>
                <a:lnTo>
                  <a:pt x="520" y="3558"/>
                </a:lnTo>
                <a:lnTo>
                  <a:pt x="520" y="3542"/>
                </a:lnTo>
                <a:lnTo>
                  <a:pt x="520" y="3522"/>
                </a:lnTo>
                <a:lnTo>
                  <a:pt x="520" y="3522"/>
                </a:lnTo>
                <a:lnTo>
                  <a:pt x="518" y="3518"/>
                </a:lnTo>
                <a:lnTo>
                  <a:pt x="512" y="3510"/>
                </a:lnTo>
                <a:lnTo>
                  <a:pt x="502" y="3502"/>
                </a:lnTo>
                <a:lnTo>
                  <a:pt x="502" y="3502"/>
                </a:lnTo>
                <a:lnTo>
                  <a:pt x="504" y="3478"/>
                </a:lnTo>
                <a:lnTo>
                  <a:pt x="504" y="3478"/>
                </a:lnTo>
                <a:lnTo>
                  <a:pt x="504" y="3464"/>
                </a:lnTo>
                <a:lnTo>
                  <a:pt x="502" y="3452"/>
                </a:lnTo>
                <a:lnTo>
                  <a:pt x="498" y="3442"/>
                </a:lnTo>
                <a:lnTo>
                  <a:pt x="496" y="3432"/>
                </a:lnTo>
                <a:lnTo>
                  <a:pt x="496" y="3432"/>
                </a:lnTo>
                <a:lnTo>
                  <a:pt x="482" y="3376"/>
                </a:lnTo>
                <a:lnTo>
                  <a:pt x="472" y="3336"/>
                </a:lnTo>
                <a:lnTo>
                  <a:pt x="466" y="3308"/>
                </a:lnTo>
                <a:lnTo>
                  <a:pt x="466" y="3308"/>
                </a:lnTo>
                <a:lnTo>
                  <a:pt x="460" y="3270"/>
                </a:lnTo>
                <a:lnTo>
                  <a:pt x="458" y="3248"/>
                </a:lnTo>
                <a:lnTo>
                  <a:pt x="460" y="3220"/>
                </a:lnTo>
                <a:lnTo>
                  <a:pt x="460" y="3220"/>
                </a:lnTo>
                <a:lnTo>
                  <a:pt x="462" y="3202"/>
                </a:lnTo>
                <a:lnTo>
                  <a:pt x="462" y="3176"/>
                </a:lnTo>
                <a:lnTo>
                  <a:pt x="460" y="3112"/>
                </a:lnTo>
                <a:lnTo>
                  <a:pt x="458" y="3050"/>
                </a:lnTo>
                <a:lnTo>
                  <a:pt x="458" y="3026"/>
                </a:lnTo>
                <a:lnTo>
                  <a:pt x="460" y="3012"/>
                </a:lnTo>
                <a:lnTo>
                  <a:pt x="460" y="3012"/>
                </a:lnTo>
                <a:lnTo>
                  <a:pt x="462" y="2992"/>
                </a:lnTo>
                <a:lnTo>
                  <a:pt x="464" y="2972"/>
                </a:lnTo>
                <a:lnTo>
                  <a:pt x="462" y="2950"/>
                </a:lnTo>
                <a:lnTo>
                  <a:pt x="462" y="2950"/>
                </a:lnTo>
                <a:lnTo>
                  <a:pt x="466" y="2943"/>
                </a:lnTo>
                <a:lnTo>
                  <a:pt x="472" y="2921"/>
                </a:lnTo>
                <a:lnTo>
                  <a:pt x="486" y="2891"/>
                </a:lnTo>
                <a:lnTo>
                  <a:pt x="494" y="2875"/>
                </a:lnTo>
                <a:lnTo>
                  <a:pt x="504" y="2857"/>
                </a:lnTo>
                <a:lnTo>
                  <a:pt x="504" y="2857"/>
                </a:lnTo>
                <a:lnTo>
                  <a:pt x="514" y="2839"/>
                </a:lnTo>
                <a:lnTo>
                  <a:pt x="522" y="2823"/>
                </a:lnTo>
                <a:lnTo>
                  <a:pt x="528" y="2805"/>
                </a:lnTo>
                <a:lnTo>
                  <a:pt x="532" y="2789"/>
                </a:lnTo>
                <a:lnTo>
                  <a:pt x="538" y="2759"/>
                </a:lnTo>
                <a:lnTo>
                  <a:pt x="544" y="2737"/>
                </a:lnTo>
                <a:lnTo>
                  <a:pt x="544" y="2737"/>
                </a:lnTo>
                <a:lnTo>
                  <a:pt x="546" y="2725"/>
                </a:lnTo>
                <a:lnTo>
                  <a:pt x="548" y="2703"/>
                </a:lnTo>
                <a:lnTo>
                  <a:pt x="548" y="2647"/>
                </a:lnTo>
                <a:lnTo>
                  <a:pt x="548" y="2587"/>
                </a:lnTo>
                <a:lnTo>
                  <a:pt x="550" y="2547"/>
                </a:lnTo>
                <a:lnTo>
                  <a:pt x="550" y="2547"/>
                </a:lnTo>
                <a:lnTo>
                  <a:pt x="564" y="2373"/>
                </a:lnTo>
                <a:lnTo>
                  <a:pt x="564" y="2373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8" name="Freeform 17"/>
          <p:cNvSpPr>
            <a:spLocks/>
          </p:cNvSpPr>
          <p:nvPr/>
        </p:nvSpPr>
        <p:spPr bwMode="auto">
          <a:xfrm>
            <a:off x="4773993" y="839680"/>
            <a:ext cx="449037" cy="1566763"/>
          </a:xfrm>
          <a:custGeom>
            <a:avLst/>
            <a:gdLst>
              <a:gd name="T0" fmla="*/ 107 w 646"/>
              <a:gd name="T1" fmla="*/ 2160 h 2255"/>
              <a:gd name="T2" fmla="*/ 73 w 646"/>
              <a:gd name="T3" fmla="*/ 2178 h 2255"/>
              <a:gd name="T4" fmla="*/ 32 w 646"/>
              <a:gd name="T5" fmla="*/ 2164 h 2255"/>
              <a:gd name="T6" fmla="*/ 13 w 646"/>
              <a:gd name="T7" fmla="*/ 2179 h 2255"/>
              <a:gd name="T8" fmla="*/ 4 w 646"/>
              <a:gd name="T9" fmla="*/ 2212 h 2255"/>
              <a:gd name="T10" fmla="*/ 35 w 646"/>
              <a:gd name="T11" fmla="*/ 2226 h 2255"/>
              <a:gd name="T12" fmla="*/ 164 w 646"/>
              <a:gd name="T13" fmla="*/ 2224 h 2255"/>
              <a:gd name="T14" fmla="*/ 167 w 646"/>
              <a:gd name="T15" fmla="*/ 2246 h 2255"/>
              <a:gd name="T16" fmla="*/ 347 w 646"/>
              <a:gd name="T17" fmla="*/ 2255 h 2255"/>
              <a:gd name="T18" fmla="*/ 409 w 646"/>
              <a:gd name="T19" fmla="*/ 2244 h 2255"/>
              <a:gd name="T20" fmla="*/ 427 w 646"/>
              <a:gd name="T21" fmla="*/ 2231 h 2255"/>
              <a:gd name="T22" fmla="*/ 451 w 646"/>
              <a:gd name="T23" fmla="*/ 2144 h 2255"/>
              <a:gd name="T24" fmla="*/ 465 w 646"/>
              <a:gd name="T25" fmla="*/ 1964 h 2255"/>
              <a:gd name="T26" fmla="*/ 451 w 646"/>
              <a:gd name="T27" fmla="*/ 1788 h 2255"/>
              <a:gd name="T28" fmla="*/ 430 w 646"/>
              <a:gd name="T29" fmla="*/ 1692 h 2255"/>
              <a:gd name="T30" fmla="*/ 425 w 646"/>
              <a:gd name="T31" fmla="*/ 1629 h 2255"/>
              <a:gd name="T32" fmla="*/ 475 w 646"/>
              <a:gd name="T33" fmla="*/ 1230 h 2255"/>
              <a:gd name="T34" fmla="*/ 518 w 646"/>
              <a:gd name="T35" fmla="*/ 1132 h 2255"/>
              <a:gd name="T36" fmla="*/ 525 w 646"/>
              <a:gd name="T37" fmla="*/ 1110 h 2255"/>
              <a:gd name="T38" fmla="*/ 511 w 646"/>
              <a:gd name="T39" fmla="*/ 990 h 2255"/>
              <a:gd name="T40" fmla="*/ 534 w 646"/>
              <a:gd name="T41" fmla="*/ 847 h 2255"/>
              <a:gd name="T42" fmla="*/ 578 w 646"/>
              <a:gd name="T43" fmla="*/ 787 h 2255"/>
              <a:gd name="T44" fmla="*/ 638 w 646"/>
              <a:gd name="T45" fmla="*/ 732 h 2255"/>
              <a:gd name="T46" fmla="*/ 602 w 646"/>
              <a:gd name="T47" fmla="*/ 577 h 2255"/>
              <a:gd name="T48" fmla="*/ 517 w 646"/>
              <a:gd name="T49" fmla="*/ 369 h 2255"/>
              <a:gd name="T50" fmla="*/ 459 w 646"/>
              <a:gd name="T51" fmla="*/ 323 h 2255"/>
              <a:gd name="T52" fmla="*/ 462 w 646"/>
              <a:gd name="T53" fmla="*/ 153 h 2255"/>
              <a:gd name="T54" fmla="*/ 469 w 646"/>
              <a:gd name="T55" fmla="*/ 101 h 2255"/>
              <a:gd name="T56" fmla="*/ 445 w 646"/>
              <a:gd name="T57" fmla="*/ 56 h 2255"/>
              <a:gd name="T58" fmla="*/ 390 w 646"/>
              <a:gd name="T59" fmla="*/ 18 h 2255"/>
              <a:gd name="T60" fmla="*/ 295 w 646"/>
              <a:gd name="T61" fmla="*/ 0 h 2255"/>
              <a:gd name="T62" fmla="*/ 235 w 646"/>
              <a:gd name="T63" fmla="*/ 10 h 2255"/>
              <a:gd name="T64" fmla="*/ 175 w 646"/>
              <a:gd name="T65" fmla="*/ 52 h 2255"/>
              <a:gd name="T66" fmla="*/ 166 w 646"/>
              <a:gd name="T67" fmla="*/ 67 h 2255"/>
              <a:gd name="T68" fmla="*/ 167 w 646"/>
              <a:gd name="T69" fmla="*/ 87 h 2255"/>
              <a:gd name="T70" fmla="*/ 192 w 646"/>
              <a:gd name="T71" fmla="*/ 121 h 2255"/>
              <a:gd name="T72" fmla="*/ 202 w 646"/>
              <a:gd name="T73" fmla="*/ 181 h 2255"/>
              <a:gd name="T74" fmla="*/ 192 w 646"/>
              <a:gd name="T75" fmla="*/ 223 h 2255"/>
              <a:gd name="T76" fmla="*/ 210 w 646"/>
              <a:gd name="T77" fmla="*/ 317 h 2255"/>
              <a:gd name="T78" fmla="*/ 270 w 646"/>
              <a:gd name="T79" fmla="*/ 385 h 2255"/>
              <a:gd name="T80" fmla="*/ 231 w 646"/>
              <a:gd name="T81" fmla="*/ 420 h 2255"/>
              <a:gd name="T82" fmla="*/ 188 w 646"/>
              <a:gd name="T83" fmla="*/ 628 h 2255"/>
              <a:gd name="T84" fmla="*/ 149 w 646"/>
              <a:gd name="T85" fmla="*/ 820 h 2255"/>
              <a:gd name="T86" fmla="*/ 132 w 646"/>
              <a:gd name="T87" fmla="*/ 889 h 2255"/>
              <a:gd name="T88" fmla="*/ 111 w 646"/>
              <a:gd name="T89" fmla="*/ 986 h 2255"/>
              <a:gd name="T90" fmla="*/ 99 w 646"/>
              <a:gd name="T91" fmla="*/ 1000 h 2255"/>
              <a:gd name="T92" fmla="*/ 67 w 646"/>
              <a:gd name="T93" fmla="*/ 1035 h 2255"/>
              <a:gd name="T94" fmla="*/ 67 w 646"/>
              <a:gd name="T95" fmla="*/ 1060 h 2255"/>
              <a:gd name="T96" fmla="*/ 107 w 646"/>
              <a:gd name="T97" fmla="*/ 1119 h 2255"/>
              <a:gd name="T98" fmla="*/ 115 w 646"/>
              <a:gd name="T99" fmla="*/ 1337 h 2255"/>
              <a:gd name="T100" fmla="*/ 124 w 646"/>
              <a:gd name="T101" fmla="*/ 1665 h 2255"/>
              <a:gd name="T102" fmla="*/ 163 w 646"/>
              <a:gd name="T103" fmla="*/ 1851 h 2255"/>
              <a:gd name="T104" fmla="*/ 163 w 646"/>
              <a:gd name="T105" fmla="*/ 2079 h 2255"/>
              <a:gd name="T106" fmla="*/ 175 w 646"/>
              <a:gd name="T107" fmla="*/ 2100 h 2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646" h="2255">
                <a:moveTo>
                  <a:pt x="175" y="2100"/>
                </a:moveTo>
                <a:lnTo>
                  <a:pt x="175" y="2100"/>
                </a:lnTo>
                <a:lnTo>
                  <a:pt x="145" y="2128"/>
                </a:lnTo>
                <a:lnTo>
                  <a:pt x="121" y="2148"/>
                </a:lnTo>
                <a:lnTo>
                  <a:pt x="107" y="2160"/>
                </a:lnTo>
                <a:lnTo>
                  <a:pt x="107" y="2160"/>
                </a:lnTo>
                <a:lnTo>
                  <a:pt x="88" y="2172"/>
                </a:lnTo>
                <a:lnTo>
                  <a:pt x="79" y="2178"/>
                </a:lnTo>
                <a:lnTo>
                  <a:pt x="75" y="2178"/>
                </a:lnTo>
                <a:lnTo>
                  <a:pt x="73" y="2178"/>
                </a:lnTo>
                <a:lnTo>
                  <a:pt x="73" y="2178"/>
                </a:lnTo>
                <a:lnTo>
                  <a:pt x="64" y="2174"/>
                </a:lnTo>
                <a:lnTo>
                  <a:pt x="49" y="2167"/>
                </a:lnTo>
                <a:lnTo>
                  <a:pt x="40" y="2166"/>
                </a:lnTo>
                <a:lnTo>
                  <a:pt x="32" y="2164"/>
                </a:lnTo>
                <a:lnTo>
                  <a:pt x="25" y="2166"/>
                </a:lnTo>
                <a:lnTo>
                  <a:pt x="24" y="2167"/>
                </a:lnTo>
                <a:lnTo>
                  <a:pt x="21" y="2170"/>
                </a:lnTo>
                <a:lnTo>
                  <a:pt x="21" y="2170"/>
                </a:lnTo>
                <a:lnTo>
                  <a:pt x="13" y="2179"/>
                </a:lnTo>
                <a:lnTo>
                  <a:pt x="4" y="2190"/>
                </a:lnTo>
                <a:lnTo>
                  <a:pt x="1" y="2195"/>
                </a:lnTo>
                <a:lnTo>
                  <a:pt x="0" y="2202"/>
                </a:lnTo>
                <a:lnTo>
                  <a:pt x="1" y="2207"/>
                </a:lnTo>
                <a:lnTo>
                  <a:pt x="4" y="2212"/>
                </a:lnTo>
                <a:lnTo>
                  <a:pt x="4" y="2212"/>
                </a:lnTo>
                <a:lnTo>
                  <a:pt x="11" y="2216"/>
                </a:lnTo>
                <a:lnTo>
                  <a:pt x="19" y="2220"/>
                </a:lnTo>
                <a:lnTo>
                  <a:pt x="27" y="2223"/>
                </a:lnTo>
                <a:lnTo>
                  <a:pt x="35" y="2226"/>
                </a:lnTo>
                <a:lnTo>
                  <a:pt x="49" y="2228"/>
                </a:lnTo>
                <a:lnTo>
                  <a:pt x="56" y="2228"/>
                </a:lnTo>
                <a:lnTo>
                  <a:pt x="167" y="2220"/>
                </a:lnTo>
                <a:lnTo>
                  <a:pt x="167" y="2220"/>
                </a:lnTo>
                <a:lnTo>
                  <a:pt x="164" y="2224"/>
                </a:lnTo>
                <a:lnTo>
                  <a:pt x="162" y="2234"/>
                </a:lnTo>
                <a:lnTo>
                  <a:pt x="160" y="2238"/>
                </a:lnTo>
                <a:lnTo>
                  <a:pt x="160" y="2242"/>
                </a:lnTo>
                <a:lnTo>
                  <a:pt x="163" y="2244"/>
                </a:lnTo>
                <a:lnTo>
                  <a:pt x="167" y="2246"/>
                </a:lnTo>
                <a:lnTo>
                  <a:pt x="167" y="2246"/>
                </a:lnTo>
                <a:lnTo>
                  <a:pt x="260" y="2251"/>
                </a:lnTo>
                <a:lnTo>
                  <a:pt x="319" y="2254"/>
                </a:lnTo>
                <a:lnTo>
                  <a:pt x="338" y="2255"/>
                </a:lnTo>
                <a:lnTo>
                  <a:pt x="347" y="2255"/>
                </a:lnTo>
                <a:lnTo>
                  <a:pt x="347" y="2255"/>
                </a:lnTo>
                <a:lnTo>
                  <a:pt x="359" y="2252"/>
                </a:lnTo>
                <a:lnTo>
                  <a:pt x="383" y="2250"/>
                </a:lnTo>
                <a:lnTo>
                  <a:pt x="397" y="2247"/>
                </a:lnTo>
                <a:lnTo>
                  <a:pt x="409" y="2244"/>
                </a:lnTo>
                <a:lnTo>
                  <a:pt x="418" y="2242"/>
                </a:lnTo>
                <a:lnTo>
                  <a:pt x="422" y="2239"/>
                </a:lnTo>
                <a:lnTo>
                  <a:pt x="423" y="2238"/>
                </a:lnTo>
                <a:lnTo>
                  <a:pt x="423" y="2238"/>
                </a:lnTo>
                <a:lnTo>
                  <a:pt x="427" y="2231"/>
                </a:lnTo>
                <a:lnTo>
                  <a:pt x="431" y="2222"/>
                </a:lnTo>
                <a:lnTo>
                  <a:pt x="438" y="2199"/>
                </a:lnTo>
                <a:lnTo>
                  <a:pt x="449" y="2160"/>
                </a:lnTo>
                <a:lnTo>
                  <a:pt x="449" y="2160"/>
                </a:lnTo>
                <a:lnTo>
                  <a:pt x="451" y="2144"/>
                </a:lnTo>
                <a:lnTo>
                  <a:pt x="455" y="2121"/>
                </a:lnTo>
                <a:lnTo>
                  <a:pt x="458" y="2092"/>
                </a:lnTo>
                <a:lnTo>
                  <a:pt x="466" y="2084"/>
                </a:lnTo>
                <a:lnTo>
                  <a:pt x="466" y="2084"/>
                </a:lnTo>
                <a:lnTo>
                  <a:pt x="465" y="1964"/>
                </a:lnTo>
                <a:lnTo>
                  <a:pt x="462" y="1875"/>
                </a:lnTo>
                <a:lnTo>
                  <a:pt x="459" y="1840"/>
                </a:lnTo>
                <a:lnTo>
                  <a:pt x="458" y="1818"/>
                </a:lnTo>
                <a:lnTo>
                  <a:pt x="458" y="1818"/>
                </a:lnTo>
                <a:lnTo>
                  <a:pt x="451" y="1788"/>
                </a:lnTo>
                <a:lnTo>
                  <a:pt x="445" y="1749"/>
                </a:lnTo>
                <a:lnTo>
                  <a:pt x="437" y="1716"/>
                </a:lnTo>
                <a:lnTo>
                  <a:pt x="433" y="1700"/>
                </a:lnTo>
                <a:lnTo>
                  <a:pt x="433" y="1700"/>
                </a:lnTo>
                <a:lnTo>
                  <a:pt x="430" y="1692"/>
                </a:lnTo>
                <a:lnTo>
                  <a:pt x="427" y="1680"/>
                </a:lnTo>
                <a:lnTo>
                  <a:pt x="423" y="1649"/>
                </a:lnTo>
                <a:lnTo>
                  <a:pt x="423" y="1649"/>
                </a:lnTo>
                <a:lnTo>
                  <a:pt x="423" y="1640"/>
                </a:lnTo>
                <a:lnTo>
                  <a:pt x="425" y="1629"/>
                </a:lnTo>
                <a:lnTo>
                  <a:pt x="427" y="1606"/>
                </a:lnTo>
                <a:lnTo>
                  <a:pt x="433" y="1580"/>
                </a:lnTo>
                <a:lnTo>
                  <a:pt x="449" y="1358"/>
                </a:lnTo>
                <a:lnTo>
                  <a:pt x="475" y="1230"/>
                </a:lnTo>
                <a:lnTo>
                  <a:pt x="475" y="1230"/>
                </a:lnTo>
                <a:lnTo>
                  <a:pt x="501" y="1128"/>
                </a:lnTo>
                <a:lnTo>
                  <a:pt x="501" y="1128"/>
                </a:lnTo>
                <a:lnTo>
                  <a:pt x="505" y="1130"/>
                </a:lnTo>
                <a:lnTo>
                  <a:pt x="513" y="1132"/>
                </a:lnTo>
                <a:lnTo>
                  <a:pt x="518" y="1132"/>
                </a:lnTo>
                <a:lnTo>
                  <a:pt x="522" y="1132"/>
                </a:lnTo>
                <a:lnTo>
                  <a:pt x="525" y="1131"/>
                </a:lnTo>
                <a:lnTo>
                  <a:pt x="526" y="1128"/>
                </a:lnTo>
                <a:lnTo>
                  <a:pt x="526" y="1128"/>
                </a:lnTo>
                <a:lnTo>
                  <a:pt x="525" y="1110"/>
                </a:lnTo>
                <a:lnTo>
                  <a:pt x="519" y="1080"/>
                </a:lnTo>
                <a:lnTo>
                  <a:pt x="509" y="1026"/>
                </a:lnTo>
                <a:lnTo>
                  <a:pt x="509" y="1026"/>
                </a:lnTo>
                <a:lnTo>
                  <a:pt x="509" y="1012"/>
                </a:lnTo>
                <a:lnTo>
                  <a:pt x="511" y="990"/>
                </a:lnTo>
                <a:lnTo>
                  <a:pt x="521" y="929"/>
                </a:lnTo>
                <a:lnTo>
                  <a:pt x="531" y="873"/>
                </a:lnTo>
                <a:lnTo>
                  <a:pt x="534" y="855"/>
                </a:lnTo>
                <a:lnTo>
                  <a:pt x="534" y="847"/>
                </a:lnTo>
                <a:lnTo>
                  <a:pt x="534" y="847"/>
                </a:lnTo>
                <a:lnTo>
                  <a:pt x="535" y="843"/>
                </a:lnTo>
                <a:lnTo>
                  <a:pt x="539" y="836"/>
                </a:lnTo>
                <a:lnTo>
                  <a:pt x="551" y="819"/>
                </a:lnTo>
                <a:lnTo>
                  <a:pt x="566" y="800"/>
                </a:lnTo>
                <a:lnTo>
                  <a:pt x="578" y="787"/>
                </a:lnTo>
                <a:lnTo>
                  <a:pt x="578" y="787"/>
                </a:lnTo>
                <a:lnTo>
                  <a:pt x="593" y="773"/>
                </a:lnTo>
                <a:lnTo>
                  <a:pt x="617" y="752"/>
                </a:lnTo>
                <a:lnTo>
                  <a:pt x="629" y="741"/>
                </a:lnTo>
                <a:lnTo>
                  <a:pt x="638" y="732"/>
                </a:lnTo>
                <a:lnTo>
                  <a:pt x="645" y="724"/>
                </a:lnTo>
                <a:lnTo>
                  <a:pt x="646" y="720"/>
                </a:lnTo>
                <a:lnTo>
                  <a:pt x="646" y="719"/>
                </a:lnTo>
                <a:lnTo>
                  <a:pt x="646" y="719"/>
                </a:lnTo>
                <a:lnTo>
                  <a:pt x="602" y="577"/>
                </a:lnTo>
                <a:lnTo>
                  <a:pt x="561" y="445"/>
                </a:lnTo>
                <a:lnTo>
                  <a:pt x="561" y="445"/>
                </a:lnTo>
                <a:lnTo>
                  <a:pt x="541" y="409"/>
                </a:lnTo>
                <a:lnTo>
                  <a:pt x="525" y="381"/>
                </a:lnTo>
                <a:lnTo>
                  <a:pt x="517" y="369"/>
                </a:lnTo>
                <a:lnTo>
                  <a:pt x="509" y="359"/>
                </a:lnTo>
                <a:lnTo>
                  <a:pt x="509" y="359"/>
                </a:lnTo>
                <a:lnTo>
                  <a:pt x="501" y="353"/>
                </a:lnTo>
                <a:lnTo>
                  <a:pt x="489" y="343"/>
                </a:lnTo>
                <a:lnTo>
                  <a:pt x="459" y="323"/>
                </a:lnTo>
                <a:lnTo>
                  <a:pt x="423" y="299"/>
                </a:lnTo>
                <a:lnTo>
                  <a:pt x="423" y="299"/>
                </a:lnTo>
                <a:lnTo>
                  <a:pt x="458" y="163"/>
                </a:lnTo>
                <a:lnTo>
                  <a:pt x="458" y="163"/>
                </a:lnTo>
                <a:lnTo>
                  <a:pt x="462" y="153"/>
                </a:lnTo>
                <a:lnTo>
                  <a:pt x="469" y="135"/>
                </a:lnTo>
                <a:lnTo>
                  <a:pt x="471" y="126"/>
                </a:lnTo>
                <a:lnTo>
                  <a:pt x="473" y="117"/>
                </a:lnTo>
                <a:lnTo>
                  <a:pt x="471" y="106"/>
                </a:lnTo>
                <a:lnTo>
                  <a:pt x="469" y="101"/>
                </a:lnTo>
                <a:lnTo>
                  <a:pt x="466" y="95"/>
                </a:lnTo>
                <a:lnTo>
                  <a:pt x="466" y="95"/>
                </a:lnTo>
                <a:lnTo>
                  <a:pt x="455" y="75"/>
                </a:lnTo>
                <a:lnTo>
                  <a:pt x="451" y="66"/>
                </a:lnTo>
                <a:lnTo>
                  <a:pt x="445" y="56"/>
                </a:lnTo>
                <a:lnTo>
                  <a:pt x="437" y="47"/>
                </a:lnTo>
                <a:lnTo>
                  <a:pt x="425" y="38"/>
                </a:lnTo>
                <a:lnTo>
                  <a:pt x="410" y="28"/>
                </a:lnTo>
                <a:lnTo>
                  <a:pt x="390" y="18"/>
                </a:lnTo>
                <a:lnTo>
                  <a:pt x="390" y="18"/>
                </a:lnTo>
                <a:lnTo>
                  <a:pt x="378" y="14"/>
                </a:lnTo>
                <a:lnTo>
                  <a:pt x="366" y="10"/>
                </a:lnTo>
                <a:lnTo>
                  <a:pt x="342" y="4"/>
                </a:lnTo>
                <a:lnTo>
                  <a:pt x="318" y="2"/>
                </a:lnTo>
                <a:lnTo>
                  <a:pt x="295" y="0"/>
                </a:lnTo>
                <a:lnTo>
                  <a:pt x="274" y="2"/>
                </a:lnTo>
                <a:lnTo>
                  <a:pt x="256" y="3"/>
                </a:lnTo>
                <a:lnTo>
                  <a:pt x="244" y="7"/>
                </a:lnTo>
                <a:lnTo>
                  <a:pt x="235" y="10"/>
                </a:lnTo>
                <a:lnTo>
                  <a:pt x="235" y="10"/>
                </a:lnTo>
                <a:lnTo>
                  <a:pt x="220" y="20"/>
                </a:lnTo>
                <a:lnTo>
                  <a:pt x="203" y="34"/>
                </a:lnTo>
                <a:lnTo>
                  <a:pt x="187" y="47"/>
                </a:lnTo>
                <a:lnTo>
                  <a:pt x="180" y="51"/>
                </a:lnTo>
                <a:lnTo>
                  <a:pt x="175" y="52"/>
                </a:lnTo>
                <a:lnTo>
                  <a:pt x="175" y="52"/>
                </a:lnTo>
                <a:lnTo>
                  <a:pt x="172" y="54"/>
                </a:lnTo>
                <a:lnTo>
                  <a:pt x="170" y="56"/>
                </a:lnTo>
                <a:lnTo>
                  <a:pt x="167" y="62"/>
                </a:lnTo>
                <a:lnTo>
                  <a:pt x="166" y="67"/>
                </a:lnTo>
                <a:lnTo>
                  <a:pt x="164" y="73"/>
                </a:lnTo>
                <a:lnTo>
                  <a:pt x="164" y="79"/>
                </a:lnTo>
                <a:lnTo>
                  <a:pt x="166" y="83"/>
                </a:lnTo>
                <a:lnTo>
                  <a:pt x="167" y="87"/>
                </a:lnTo>
                <a:lnTo>
                  <a:pt x="167" y="87"/>
                </a:lnTo>
                <a:lnTo>
                  <a:pt x="170" y="90"/>
                </a:lnTo>
                <a:lnTo>
                  <a:pt x="171" y="94"/>
                </a:lnTo>
                <a:lnTo>
                  <a:pt x="174" y="102"/>
                </a:lnTo>
                <a:lnTo>
                  <a:pt x="175" y="113"/>
                </a:lnTo>
                <a:lnTo>
                  <a:pt x="192" y="121"/>
                </a:lnTo>
                <a:lnTo>
                  <a:pt x="202" y="155"/>
                </a:lnTo>
                <a:lnTo>
                  <a:pt x="202" y="155"/>
                </a:lnTo>
                <a:lnTo>
                  <a:pt x="202" y="165"/>
                </a:lnTo>
                <a:lnTo>
                  <a:pt x="202" y="173"/>
                </a:lnTo>
                <a:lnTo>
                  <a:pt x="202" y="181"/>
                </a:lnTo>
                <a:lnTo>
                  <a:pt x="202" y="181"/>
                </a:lnTo>
                <a:lnTo>
                  <a:pt x="196" y="201"/>
                </a:lnTo>
                <a:lnTo>
                  <a:pt x="194" y="213"/>
                </a:lnTo>
                <a:lnTo>
                  <a:pt x="192" y="223"/>
                </a:lnTo>
                <a:lnTo>
                  <a:pt x="192" y="223"/>
                </a:lnTo>
                <a:lnTo>
                  <a:pt x="195" y="242"/>
                </a:lnTo>
                <a:lnTo>
                  <a:pt x="199" y="273"/>
                </a:lnTo>
                <a:lnTo>
                  <a:pt x="204" y="302"/>
                </a:lnTo>
                <a:lnTo>
                  <a:pt x="207" y="313"/>
                </a:lnTo>
                <a:lnTo>
                  <a:pt x="210" y="317"/>
                </a:lnTo>
                <a:lnTo>
                  <a:pt x="210" y="317"/>
                </a:lnTo>
                <a:lnTo>
                  <a:pt x="244" y="342"/>
                </a:lnTo>
                <a:lnTo>
                  <a:pt x="270" y="359"/>
                </a:lnTo>
                <a:lnTo>
                  <a:pt x="270" y="385"/>
                </a:lnTo>
                <a:lnTo>
                  <a:pt x="270" y="385"/>
                </a:lnTo>
                <a:lnTo>
                  <a:pt x="264" y="389"/>
                </a:lnTo>
                <a:lnTo>
                  <a:pt x="251" y="398"/>
                </a:lnTo>
                <a:lnTo>
                  <a:pt x="244" y="405"/>
                </a:lnTo>
                <a:lnTo>
                  <a:pt x="238" y="413"/>
                </a:lnTo>
                <a:lnTo>
                  <a:pt x="231" y="420"/>
                </a:lnTo>
                <a:lnTo>
                  <a:pt x="227" y="428"/>
                </a:lnTo>
                <a:lnTo>
                  <a:pt x="227" y="428"/>
                </a:lnTo>
                <a:lnTo>
                  <a:pt x="222" y="450"/>
                </a:lnTo>
                <a:lnTo>
                  <a:pt x="212" y="497"/>
                </a:lnTo>
                <a:lnTo>
                  <a:pt x="188" y="628"/>
                </a:lnTo>
                <a:lnTo>
                  <a:pt x="164" y="757"/>
                </a:lnTo>
                <a:lnTo>
                  <a:pt x="155" y="801"/>
                </a:lnTo>
                <a:lnTo>
                  <a:pt x="152" y="815"/>
                </a:lnTo>
                <a:lnTo>
                  <a:pt x="149" y="820"/>
                </a:lnTo>
                <a:lnTo>
                  <a:pt x="149" y="820"/>
                </a:lnTo>
                <a:lnTo>
                  <a:pt x="147" y="827"/>
                </a:lnTo>
                <a:lnTo>
                  <a:pt x="144" y="833"/>
                </a:lnTo>
                <a:lnTo>
                  <a:pt x="140" y="851"/>
                </a:lnTo>
                <a:lnTo>
                  <a:pt x="137" y="869"/>
                </a:lnTo>
                <a:lnTo>
                  <a:pt x="132" y="889"/>
                </a:lnTo>
                <a:lnTo>
                  <a:pt x="107" y="983"/>
                </a:lnTo>
                <a:lnTo>
                  <a:pt x="107" y="983"/>
                </a:lnTo>
                <a:lnTo>
                  <a:pt x="108" y="983"/>
                </a:lnTo>
                <a:lnTo>
                  <a:pt x="109" y="984"/>
                </a:lnTo>
                <a:lnTo>
                  <a:pt x="111" y="986"/>
                </a:lnTo>
                <a:lnTo>
                  <a:pt x="111" y="988"/>
                </a:lnTo>
                <a:lnTo>
                  <a:pt x="109" y="991"/>
                </a:lnTo>
                <a:lnTo>
                  <a:pt x="105" y="995"/>
                </a:lnTo>
                <a:lnTo>
                  <a:pt x="99" y="1000"/>
                </a:lnTo>
                <a:lnTo>
                  <a:pt x="99" y="1000"/>
                </a:lnTo>
                <a:lnTo>
                  <a:pt x="84" y="1011"/>
                </a:lnTo>
                <a:lnTo>
                  <a:pt x="79" y="1016"/>
                </a:lnTo>
                <a:lnTo>
                  <a:pt x="73" y="1022"/>
                </a:lnTo>
                <a:lnTo>
                  <a:pt x="69" y="1028"/>
                </a:lnTo>
                <a:lnTo>
                  <a:pt x="67" y="1035"/>
                </a:lnTo>
                <a:lnTo>
                  <a:pt x="65" y="1043"/>
                </a:lnTo>
                <a:lnTo>
                  <a:pt x="64" y="1051"/>
                </a:lnTo>
                <a:lnTo>
                  <a:pt x="64" y="1051"/>
                </a:lnTo>
                <a:lnTo>
                  <a:pt x="65" y="1055"/>
                </a:lnTo>
                <a:lnTo>
                  <a:pt x="67" y="1060"/>
                </a:lnTo>
                <a:lnTo>
                  <a:pt x="71" y="1071"/>
                </a:lnTo>
                <a:lnTo>
                  <a:pt x="77" y="1083"/>
                </a:lnTo>
                <a:lnTo>
                  <a:pt x="85" y="1094"/>
                </a:lnTo>
                <a:lnTo>
                  <a:pt x="100" y="1112"/>
                </a:lnTo>
                <a:lnTo>
                  <a:pt x="107" y="1119"/>
                </a:lnTo>
                <a:lnTo>
                  <a:pt x="124" y="1136"/>
                </a:lnTo>
                <a:lnTo>
                  <a:pt x="124" y="1136"/>
                </a:lnTo>
                <a:lnTo>
                  <a:pt x="116" y="1307"/>
                </a:lnTo>
                <a:lnTo>
                  <a:pt x="116" y="1307"/>
                </a:lnTo>
                <a:lnTo>
                  <a:pt x="115" y="1337"/>
                </a:lnTo>
                <a:lnTo>
                  <a:pt x="116" y="1383"/>
                </a:lnTo>
                <a:lnTo>
                  <a:pt x="119" y="1503"/>
                </a:lnTo>
                <a:lnTo>
                  <a:pt x="121" y="1614"/>
                </a:lnTo>
                <a:lnTo>
                  <a:pt x="124" y="1665"/>
                </a:lnTo>
                <a:lnTo>
                  <a:pt x="124" y="1665"/>
                </a:lnTo>
                <a:lnTo>
                  <a:pt x="132" y="1672"/>
                </a:lnTo>
                <a:lnTo>
                  <a:pt x="147" y="1680"/>
                </a:lnTo>
                <a:lnTo>
                  <a:pt x="167" y="1692"/>
                </a:lnTo>
                <a:lnTo>
                  <a:pt x="167" y="1692"/>
                </a:lnTo>
                <a:lnTo>
                  <a:pt x="163" y="1851"/>
                </a:lnTo>
                <a:lnTo>
                  <a:pt x="159" y="2041"/>
                </a:lnTo>
                <a:lnTo>
                  <a:pt x="159" y="2041"/>
                </a:lnTo>
                <a:lnTo>
                  <a:pt x="159" y="2056"/>
                </a:lnTo>
                <a:lnTo>
                  <a:pt x="160" y="2068"/>
                </a:lnTo>
                <a:lnTo>
                  <a:pt x="163" y="2079"/>
                </a:lnTo>
                <a:lnTo>
                  <a:pt x="166" y="2087"/>
                </a:lnTo>
                <a:lnTo>
                  <a:pt x="170" y="2093"/>
                </a:lnTo>
                <a:lnTo>
                  <a:pt x="172" y="2097"/>
                </a:lnTo>
                <a:lnTo>
                  <a:pt x="175" y="2100"/>
                </a:lnTo>
                <a:lnTo>
                  <a:pt x="175" y="210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" name="Freeform 40"/>
          <p:cNvSpPr>
            <a:spLocks noEditPoints="1"/>
          </p:cNvSpPr>
          <p:nvPr/>
        </p:nvSpPr>
        <p:spPr bwMode="auto">
          <a:xfrm>
            <a:off x="6566894" y="736454"/>
            <a:ext cx="575519" cy="1703150"/>
          </a:xfrm>
          <a:custGeom>
            <a:avLst/>
            <a:gdLst>
              <a:gd name="T0" fmla="*/ 144 w 418"/>
              <a:gd name="T1" fmla="*/ 2 h 1237"/>
              <a:gd name="T2" fmla="*/ 126 w 418"/>
              <a:gd name="T3" fmla="*/ 8 h 1237"/>
              <a:gd name="T4" fmla="*/ 102 w 418"/>
              <a:gd name="T5" fmla="*/ 24 h 1237"/>
              <a:gd name="T6" fmla="*/ 80 w 418"/>
              <a:gd name="T7" fmla="*/ 46 h 1237"/>
              <a:gd name="T8" fmla="*/ 68 w 418"/>
              <a:gd name="T9" fmla="*/ 58 h 1237"/>
              <a:gd name="T10" fmla="*/ 64 w 418"/>
              <a:gd name="T11" fmla="*/ 78 h 1237"/>
              <a:gd name="T12" fmla="*/ 62 w 418"/>
              <a:gd name="T13" fmla="*/ 100 h 1237"/>
              <a:gd name="T14" fmla="*/ 72 w 418"/>
              <a:gd name="T15" fmla="*/ 118 h 1237"/>
              <a:gd name="T16" fmla="*/ 92 w 418"/>
              <a:gd name="T17" fmla="*/ 172 h 1237"/>
              <a:gd name="T18" fmla="*/ 84 w 418"/>
              <a:gd name="T19" fmla="*/ 210 h 1237"/>
              <a:gd name="T20" fmla="*/ 50 w 418"/>
              <a:gd name="T21" fmla="*/ 230 h 1237"/>
              <a:gd name="T22" fmla="*/ 22 w 418"/>
              <a:gd name="T23" fmla="*/ 252 h 1237"/>
              <a:gd name="T24" fmla="*/ 2 w 418"/>
              <a:gd name="T25" fmla="*/ 306 h 1237"/>
              <a:gd name="T26" fmla="*/ 40 w 418"/>
              <a:gd name="T27" fmla="*/ 438 h 1237"/>
              <a:gd name="T28" fmla="*/ 60 w 418"/>
              <a:gd name="T29" fmla="*/ 458 h 1237"/>
              <a:gd name="T30" fmla="*/ 68 w 418"/>
              <a:gd name="T31" fmla="*/ 534 h 1237"/>
              <a:gd name="T32" fmla="*/ 54 w 418"/>
              <a:gd name="T33" fmla="*/ 586 h 1237"/>
              <a:gd name="T34" fmla="*/ 74 w 418"/>
              <a:gd name="T35" fmla="*/ 615 h 1237"/>
              <a:gd name="T36" fmla="*/ 82 w 418"/>
              <a:gd name="T37" fmla="*/ 667 h 1237"/>
              <a:gd name="T38" fmla="*/ 104 w 418"/>
              <a:gd name="T39" fmla="*/ 743 h 1237"/>
              <a:gd name="T40" fmla="*/ 118 w 418"/>
              <a:gd name="T41" fmla="*/ 787 h 1237"/>
              <a:gd name="T42" fmla="*/ 130 w 418"/>
              <a:gd name="T43" fmla="*/ 833 h 1237"/>
              <a:gd name="T44" fmla="*/ 136 w 418"/>
              <a:gd name="T45" fmla="*/ 899 h 1237"/>
              <a:gd name="T46" fmla="*/ 134 w 418"/>
              <a:gd name="T47" fmla="*/ 925 h 1237"/>
              <a:gd name="T48" fmla="*/ 136 w 418"/>
              <a:gd name="T49" fmla="*/ 943 h 1237"/>
              <a:gd name="T50" fmla="*/ 142 w 418"/>
              <a:gd name="T51" fmla="*/ 1039 h 1237"/>
              <a:gd name="T52" fmla="*/ 130 w 418"/>
              <a:gd name="T53" fmla="*/ 1109 h 1237"/>
              <a:gd name="T54" fmla="*/ 150 w 418"/>
              <a:gd name="T55" fmla="*/ 1177 h 1237"/>
              <a:gd name="T56" fmla="*/ 176 w 418"/>
              <a:gd name="T57" fmla="*/ 1229 h 1237"/>
              <a:gd name="T58" fmla="*/ 232 w 418"/>
              <a:gd name="T59" fmla="*/ 1233 h 1237"/>
              <a:gd name="T60" fmla="*/ 228 w 418"/>
              <a:gd name="T61" fmla="*/ 1213 h 1237"/>
              <a:gd name="T62" fmla="*/ 260 w 418"/>
              <a:gd name="T63" fmla="*/ 1181 h 1237"/>
              <a:gd name="T64" fmla="*/ 284 w 418"/>
              <a:gd name="T65" fmla="*/ 1153 h 1237"/>
              <a:gd name="T66" fmla="*/ 250 w 418"/>
              <a:gd name="T67" fmla="*/ 1123 h 1237"/>
              <a:gd name="T68" fmla="*/ 240 w 418"/>
              <a:gd name="T69" fmla="*/ 1097 h 1237"/>
              <a:gd name="T70" fmla="*/ 274 w 418"/>
              <a:gd name="T71" fmla="*/ 1021 h 1237"/>
              <a:gd name="T72" fmla="*/ 314 w 418"/>
              <a:gd name="T73" fmla="*/ 953 h 1237"/>
              <a:gd name="T74" fmla="*/ 324 w 418"/>
              <a:gd name="T75" fmla="*/ 927 h 1237"/>
              <a:gd name="T76" fmla="*/ 330 w 418"/>
              <a:gd name="T77" fmla="*/ 881 h 1237"/>
              <a:gd name="T78" fmla="*/ 330 w 418"/>
              <a:gd name="T79" fmla="*/ 769 h 1237"/>
              <a:gd name="T80" fmla="*/ 372 w 418"/>
              <a:gd name="T81" fmla="*/ 655 h 1237"/>
              <a:gd name="T82" fmla="*/ 418 w 418"/>
              <a:gd name="T83" fmla="*/ 623 h 1237"/>
              <a:gd name="T84" fmla="*/ 376 w 418"/>
              <a:gd name="T85" fmla="*/ 528 h 1237"/>
              <a:gd name="T86" fmla="*/ 338 w 418"/>
              <a:gd name="T87" fmla="*/ 400 h 1237"/>
              <a:gd name="T88" fmla="*/ 352 w 418"/>
              <a:gd name="T89" fmla="*/ 382 h 1237"/>
              <a:gd name="T90" fmla="*/ 308 w 418"/>
              <a:gd name="T91" fmla="*/ 266 h 1237"/>
              <a:gd name="T92" fmla="*/ 252 w 418"/>
              <a:gd name="T93" fmla="*/ 218 h 1237"/>
              <a:gd name="T94" fmla="*/ 236 w 418"/>
              <a:gd name="T95" fmla="*/ 218 h 1237"/>
              <a:gd name="T96" fmla="*/ 196 w 418"/>
              <a:gd name="T97" fmla="*/ 146 h 1237"/>
              <a:gd name="T98" fmla="*/ 204 w 418"/>
              <a:gd name="T99" fmla="*/ 94 h 1237"/>
              <a:gd name="T100" fmla="*/ 210 w 418"/>
              <a:gd name="T101" fmla="*/ 72 h 1237"/>
              <a:gd name="T102" fmla="*/ 180 w 418"/>
              <a:gd name="T103" fmla="*/ 34 h 1237"/>
              <a:gd name="T104" fmla="*/ 182 w 418"/>
              <a:gd name="T105" fmla="*/ 28 h 1237"/>
              <a:gd name="T106" fmla="*/ 228 w 418"/>
              <a:gd name="T107" fmla="*/ 821 h 1237"/>
              <a:gd name="T108" fmla="*/ 240 w 418"/>
              <a:gd name="T109" fmla="*/ 905 h 1237"/>
              <a:gd name="T110" fmla="*/ 208 w 418"/>
              <a:gd name="T111" fmla="*/ 959 h 1237"/>
              <a:gd name="T112" fmla="*/ 222 w 418"/>
              <a:gd name="T113" fmla="*/ 907 h 12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418" h="1237">
                <a:moveTo>
                  <a:pt x="154" y="22"/>
                </a:moveTo>
                <a:lnTo>
                  <a:pt x="154" y="22"/>
                </a:lnTo>
                <a:lnTo>
                  <a:pt x="148" y="10"/>
                </a:lnTo>
                <a:lnTo>
                  <a:pt x="146" y="2"/>
                </a:lnTo>
                <a:lnTo>
                  <a:pt x="144" y="0"/>
                </a:lnTo>
                <a:lnTo>
                  <a:pt x="144" y="2"/>
                </a:lnTo>
                <a:lnTo>
                  <a:pt x="144" y="2"/>
                </a:lnTo>
                <a:lnTo>
                  <a:pt x="148" y="14"/>
                </a:lnTo>
                <a:lnTo>
                  <a:pt x="148" y="20"/>
                </a:lnTo>
                <a:lnTo>
                  <a:pt x="148" y="22"/>
                </a:lnTo>
                <a:lnTo>
                  <a:pt x="148" y="22"/>
                </a:lnTo>
                <a:lnTo>
                  <a:pt x="136" y="14"/>
                </a:lnTo>
                <a:lnTo>
                  <a:pt x="130" y="8"/>
                </a:lnTo>
                <a:lnTo>
                  <a:pt x="126" y="8"/>
                </a:lnTo>
                <a:lnTo>
                  <a:pt x="126" y="8"/>
                </a:lnTo>
                <a:lnTo>
                  <a:pt x="128" y="10"/>
                </a:lnTo>
                <a:lnTo>
                  <a:pt x="128" y="14"/>
                </a:lnTo>
                <a:lnTo>
                  <a:pt x="126" y="16"/>
                </a:lnTo>
                <a:lnTo>
                  <a:pt x="124" y="16"/>
                </a:lnTo>
                <a:lnTo>
                  <a:pt x="124" y="16"/>
                </a:lnTo>
                <a:lnTo>
                  <a:pt x="102" y="24"/>
                </a:lnTo>
                <a:lnTo>
                  <a:pt x="90" y="30"/>
                </a:lnTo>
                <a:lnTo>
                  <a:pt x="86" y="32"/>
                </a:lnTo>
                <a:lnTo>
                  <a:pt x="86" y="32"/>
                </a:lnTo>
                <a:lnTo>
                  <a:pt x="86" y="32"/>
                </a:lnTo>
                <a:lnTo>
                  <a:pt x="86" y="34"/>
                </a:lnTo>
                <a:lnTo>
                  <a:pt x="84" y="40"/>
                </a:lnTo>
                <a:lnTo>
                  <a:pt x="80" y="46"/>
                </a:lnTo>
                <a:lnTo>
                  <a:pt x="76" y="50"/>
                </a:lnTo>
                <a:lnTo>
                  <a:pt x="76" y="50"/>
                </a:lnTo>
                <a:lnTo>
                  <a:pt x="66" y="52"/>
                </a:lnTo>
                <a:lnTo>
                  <a:pt x="62" y="54"/>
                </a:lnTo>
                <a:lnTo>
                  <a:pt x="64" y="56"/>
                </a:lnTo>
                <a:lnTo>
                  <a:pt x="64" y="56"/>
                </a:lnTo>
                <a:lnTo>
                  <a:pt x="68" y="58"/>
                </a:lnTo>
                <a:lnTo>
                  <a:pt x="72" y="62"/>
                </a:lnTo>
                <a:lnTo>
                  <a:pt x="70" y="66"/>
                </a:lnTo>
                <a:lnTo>
                  <a:pt x="64" y="70"/>
                </a:lnTo>
                <a:lnTo>
                  <a:pt x="64" y="70"/>
                </a:lnTo>
                <a:lnTo>
                  <a:pt x="60" y="74"/>
                </a:lnTo>
                <a:lnTo>
                  <a:pt x="62" y="76"/>
                </a:lnTo>
                <a:lnTo>
                  <a:pt x="64" y="78"/>
                </a:lnTo>
                <a:lnTo>
                  <a:pt x="66" y="78"/>
                </a:lnTo>
                <a:lnTo>
                  <a:pt x="64" y="80"/>
                </a:lnTo>
                <a:lnTo>
                  <a:pt x="64" y="80"/>
                </a:lnTo>
                <a:lnTo>
                  <a:pt x="60" y="86"/>
                </a:lnTo>
                <a:lnTo>
                  <a:pt x="60" y="94"/>
                </a:lnTo>
                <a:lnTo>
                  <a:pt x="60" y="100"/>
                </a:lnTo>
                <a:lnTo>
                  <a:pt x="62" y="100"/>
                </a:lnTo>
                <a:lnTo>
                  <a:pt x="62" y="100"/>
                </a:lnTo>
                <a:lnTo>
                  <a:pt x="62" y="100"/>
                </a:lnTo>
                <a:lnTo>
                  <a:pt x="64" y="98"/>
                </a:lnTo>
                <a:lnTo>
                  <a:pt x="68" y="98"/>
                </a:lnTo>
                <a:lnTo>
                  <a:pt x="68" y="98"/>
                </a:lnTo>
                <a:lnTo>
                  <a:pt x="70" y="108"/>
                </a:lnTo>
                <a:lnTo>
                  <a:pt x="72" y="118"/>
                </a:lnTo>
                <a:lnTo>
                  <a:pt x="74" y="128"/>
                </a:lnTo>
                <a:lnTo>
                  <a:pt x="74" y="128"/>
                </a:lnTo>
                <a:lnTo>
                  <a:pt x="74" y="136"/>
                </a:lnTo>
                <a:lnTo>
                  <a:pt x="76" y="140"/>
                </a:lnTo>
                <a:lnTo>
                  <a:pt x="80" y="146"/>
                </a:lnTo>
                <a:lnTo>
                  <a:pt x="80" y="146"/>
                </a:lnTo>
                <a:lnTo>
                  <a:pt x="92" y="172"/>
                </a:lnTo>
                <a:lnTo>
                  <a:pt x="92" y="172"/>
                </a:lnTo>
                <a:lnTo>
                  <a:pt x="98" y="182"/>
                </a:lnTo>
                <a:lnTo>
                  <a:pt x="100" y="184"/>
                </a:lnTo>
                <a:lnTo>
                  <a:pt x="100" y="206"/>
                </a:lnTo>
                <a:lnTo>
                  <a:pt x="100" y="206"/>
                </a:lnTo>
                <a:lnTo>
                  <a:pt x="90" y="208"/>
                </a:lnTo>
                <a:lnTo>
                  <a:pt x="84" y="210"/>
                </a:lnTo>
                <a:lnTo>
                  <a:pt x="80" y="212"/>
                </a:lnTo>
                <a:lnTo>
                  <a:pt x="80" y="212"/>
                </a:lnTo>
                <a:lnTo>
                  <a:pt x="72" y="222"/>
                </a:lnTo>
                <a:lnTo>
                  <a:pt x="68" y="226"/>
                </a:lnTo>
                <a:lnTo>
                  <a:pt x="68" y="226"/>
                </a:lnTo>
                <a:lnTo>
                  <a:pt x="58" y="228"/>
                </a:lnTo>
                <a:lnTo>
                  <a:pt x="50" y="230"/>
                </a:lnTo>
                <a:lnTo>
                  <a:pt x="50" y="230"/>
                </a:lnTo>
                <a:lnTo>
                  <a:pt x="50" y="232"/>
                </a:lnTo>
                <a:lnTo>
                  <a:pt x="50" y="234"/>
                </a:lnTo>
                <a:lnTo>
                  <a:pt x="46" y="238"/>
                </a:lnTo>
                <a:lnTo>
                  <a:pt x="46" y="238"/>
                </a:lnTo>
                <a:lnTo>
                  <a:pt x="36" y="244"/>
                </a:lnTo>
                <a:lnTo>
                  <a:pt x="22" y="252"/>
                </a:lnTo>
                <a:lnTo>
                  <a:pt x="10" y="260"/>
                </a:lnTo>
                <a:lnTo>
                  <a:pt x="4" y="264"/>
                </a:lnTo>
                <a:lnTo>
                  <a:pt x="2" y="268"/>
                </a:lnTo>
                <a:lnTo>
                  <a:pt x="2" y="268"/>
                </a:lnTo>
                <a:lnTo>
                  <a:pt x="0" y="276"/>
                </a:lnTo>
                <a:lnTo>
                  <a:pt x="0" y="284"/>
                </a:lnTo>
                <a:lnTo>
                  <a:pt x="2" y="306"/>
                </a:lnTo>
                <a:lnTo>
                  <a:pt x="8" y="334"/>
                </a:lnTo>
                <a:lnTo>
                  <a:pt x="8" y="334"/>
                </a:lnTo>
                <a:lnTo>
                  <a:pt x="12" y="356"/>
                </a:lnTo>
                <a:lnTo>
                  <a:pt x="20" y="388"/>
                </a:lnTo>
                <a:lnTo>
                  <a:pt x="20" y="388"/>
                </a:lnTo>
                <a:lnTo>
                  <a:pt x="32" y="418"/>
                </a:lnTo>
                <a:lnTo>
                  <a:pt x="40" y="438"/>
                </a:lnTo>
                <a:lnTo>
                  <a:pt x="40" y="438"/>
                </a:lnTo>
                <a:lnTo>
                  <a:pt x="44" y="444"/>
                </a:lnTo>
                <a:lnTo>
                  <a:pt x="50" y="450"/>
                </a:lnTo>
                <a:lnTo>
                  <a:pt x="50" y="450"/>
                </a:lnTo>
                <a:lnTo>
                  <a:pt x="52" y="450"/>
                </a:lnTo>
                <a:lnTo>
                  <a:pt x="56" y="452"/>
                </a:lnTo>
                <a:lnTo>
                  <a:pt x="60" y="458"/>
                </a:lnTo>
                <a:lnTo>
                  <a:pt x="62" y="462"/>
                </a:lnTo>
                <a:lnTo>
                  <a:pt x="62" y="468"/>
                </a:lnTo>
                <a:lnTo>
                  <a:pt x="62" y="468"/>
                </a:lnTo>
                <a:lnTo>
                  <a:pt x="60" y="482"/>
                </a:lnTo>
                <a:lnTo>
                  <a:pt x="62" y="498"/>
                </a:lnTo>
                <a:lnTo>
                  <a:pt x="64" y="516"/>
                </a:lnTo>
                <a:lnTo>
                  <a:pt x="68" y="534"/>
                </a:lnTo>
                <a:lnTo>
                  <a:pt x="68" y="534"/>
                </a:lnTo>
                <a:lnTo>
                  <a:pt x="70" y="548"/>
                </a:lnTo>
                <a:lnTo>
                  <a:pt x="70" y="558"/>
                </a:lnTo>
                <a:lnTo>
                  <a:pt x="70" y="570"/>
                </a:lnTo>
                <a:lnTo>
                  <a:pt x="70" y="570"/>
                </a:lnTo>
                <a:lnTo>
                  <a:pt x="60" y="578"/>
                </a:lnTo>
                <a:lnTo>
                  <a:pt x="54" y="586"/>
                </a:lnTo>
                <a:lnTo>
                  <a:pt x="52" y="590"/>
                </a:lnTo>
                <a:lnTo>
                  <a:pt x="52" y="590"/>
                </a:lnTo>
                <a:lnTo>
                  <a:pt x="62" y="598"/>
                </a:lnTo>
                <a:lnTo>
                  <a:pt x="70" y="604"/>
                </a:lnTo>
                <a:lnTo>
                  <a:pt x="74" y="608"/>
                </a:lnTo>
                <a:lnTo>
                  <a:pt x="74" y="608"/>
                </a:lnTo>
                <a:lnTo>
                  <a:pt x="74" y="615"/>
                </a:lnTo>
                <a:lnTo>
                  <a:pt x="76" y="625"/>
                </a:lnTo>
                <a:lnTo>
                  <a:pt x="76" y="625"/>
                </a:lnTo>
                <a:lnTo>
                  <a:pt x="78" y="631"/>
                </a:lnTo>
                <a:lnTo>
                  <a:pt x="82" y="635"/>
                </a:lnTo>
                <a:lnTo>
                  <a:pt x="86" y="641"/>
                </a:lnTo>
                <a:lnTo>
                  <a:pt x="86" y="641"/>
                </a:lnTo>
                <a:lnTo>
                  <a:pt x="82" y="667"/>
                </a:lnTo>
                <a:lnTo>
                  <a:pt x="82" y="687"/>
                </a:lnTo>
                <a:lnTo>
                  <a:pt x="82" y="703"/>
                </a:lnTo>
                <a:lnTo>
                  <a:pt x="82" y="703"/>
                </a:lnTo>
                <a:lnTo>
                  <a:pt x="86" y="717"/>
                </a:lnTo>
                <a:lnTo>
                  <a:pt x="94" y="729"/>
                </a:lnTo>
                <a:lnTo>
                  <a:pt x="104" y="743"/>
                </a:lnTo>
                <a:lnTo>
                  <a:pt x="104" y="743"/>
                </a:lnTo>
                <a:lnTo>
                  <a:pt x="102" y="757"/>
                </a:lnTo>
                <a:lnTo>
                  <a:pt x="104" y="769"/>
                </a:lnTo>
                <a:lnTo>
                  <a:pt x="106" y="779"/>
                </a:lnTo>
                <a:lnTo>
                  <a:pt x="106" y="779"/>
                </a:lnTo>
                <a:lnTo>
                  <a:pt x="110" y="783"/>
                </a:lnTo>
                <a:lnTo>
                  <a:pt x="114" y="785"/>
                </a:lnTo>
                <a:lnTo>
                  <a:pt x="118" y="787"/>
                </a:lnTo>
                <a:lnTo>
                  <a:pt x="118" y="787"/>
                </a:lnTo>
                <a:lnTo>
                  <a:pt x="118" y="805"/>
                </a:lnTo>
                <a:lnTo>
                  <a:pt x="122" y="817"/>
                </a:lnTo>
                <a:lnTo>
                  <a:pt x="124" y="827"/>
                </a:lnTo>
                <a:lnTo>
                  <a:pt x="124" y="827"/>
                </a:lnTo>
                <a:lnTo>
                  <a:pt x="128" y="831"/>
                </a:lnTo>
                <a:lnTo>
                  <a:pt x="130" y="833"/>
                </a:lnTo>
                <a:lnTo>
                  <a:pt x="130" y="833"/>
                </a:lnTo>
                <a:lnTo>
                  <a:pt x="134" y="857"/>
                </a:lnTo>
                <a:lnTo>
                  <a:pt x="138" y="875"/>
                </a:lnTo>
                <a:lnTo>
                  <a:pt x="138" y="887"/>
                </a:lnTo>
                <a:lnTo>
                  <a:pt x="138" y="887"/>
                </a:lnTo>
                <a:lnTo>
                  <a:pt x="136" y="899"/>
                </a:lnTo>
                <a:lnTo>
                  <a:pt x="136" y="899"/>
                </a:lnTo>
                <a:lnTo>
                  <a:pt x="136" y="905"/>
                </a:lnTo>
                <a:lnTo>
                  <a:pt x="136" y="911"/>
                </a:lnTo>
                <a:lnTo>
                  <a:pt x="136" y="911"/>
                </a:lnTo>
                <a:lnTo>
                  <a:pt x="138" y="913"/>
                </a:lnTo>
                <a:lnTo>
                  <a:pt x="136" y="919"/>
                </a:lnTo>
                <a:lnTo>
                  <a:pt x="136" y="919"/>
                </a:lnTo>
                <a:lnTo>
                  <a:pt x="134" y="925"/>
                </a:lnTo>
                <a:lnTo>
                  <a:pt x="134" y="931"/>
                </a:lnTo>
                <a:lnTo>
                  <a:pt x="136" y="937"/>
                </a:lnTo>
                <a:lnTo>
                  <a:pt x="136" y="937"/>
                </a:lnTo>
                <a:lnTo>
                  <a:pt x="138" y="941"/>
                </a:lnTo>
                <a:lnTo>
                  <a:pt x="138" y="941"/>
                </a:lnTo>
                <a:lnTo>
                  <a:pt x="136" y="943"/>
                </a:lnTo>
                <a:lnTo>
                  <a:pt x="136" y="943"/>
                </a:lnTo>
                <a:lnTo>
                  <a:pt x="134" y="945"/>
                </a:lnTo>
                <a:lnTo>
                  <a:pt x="134" y="949"/>
                </a:lnTo>
                <a:lnTo>
                  <a:pt x="136" y="955"/>
                </a:lnTo>
                <a:lnTo>
                  <a:pt x="138" y="965"/>
                </a:lnTo>
                <a:lnTo>
                  <a:pt x="138" y="965"/>
                </a:lnTo>
                <a:lnTo>
                  <a:pt x="140" y="997"/>
                </a:lnTo>
                <a:lnTo>
                  <a:pt x="142" y="1039"/>
                </a:lnTo>
                <a:lnTo>
                  <a:pt x="142" y="1039"/>
                </a:lnTo>
                <a:lnTo>
                  <a:pt x="148" y="1085"/>
                </a:lnTo>
                <a:lnTo>
                  <a:pt x="148" y="1085"/>
                </a:lnTo>
                <a:lnTo>
                  <a:pt x="142" y="1097"/>
                </a:lnTo>
                <a:lnTo>
                  <a:pt x="136" y="1105"/>
                </a:lnTo>
                <a:lnTo>
                  <a:pt x="130" y="1109"/>
                </a:lnTo>
                <a:lnTo>
                  <a:pt x="130" y="1109"/>
                </a:lnTo>
                <a:lnTo>
                  <a:pt x="126" y="1111"/>
                </a:lnTo>
                <a:lnTo>
                  <a:pt x="122" y="1119"/>
                </a:lnTo>
                <a:lnTo>
                  <a:pt x="122" y="1127"/>
                </a:lnTo>
                <a:lnTo>
                  <a:pt x="124" y="1135"/>
                </a:lnTo>
                <a:lnTo>
                  <a:pt x="124" y="1135"/>
                </a:lnTo>
                <a:lnTo>
                  <a:pt x="140" y="1161"/>
                </a:lnTo>
                <a:lnTo>
                  <a:pt x="150" y="1177"/>
                </a:lnTo>
                <a:lnTo>
                  <a:pt x="154" y="1189"/>
                </a:lnTo>
                <a:lnTo>
                  <a:pt x="154" y="1189"/>
                </a:lnTo>
                <a:lnTo>
                  <a:pt x="156" y="1207"/>
                </a:lnTo>
                <a:lnTo>
                  <a:pt x="160" y="1215"/>
                </a:lnTo>
                <a:lnTo>
                  <a:pt x="166" y="1223"/>
                </a:lnTo>
                <a:lnTo>
                  <a:pt x="166" y="1223"/>
                </a:lnTo>
                <a:lnTo>
                  <a:pt x="176" y="1229"/>
                </a:lnTo>
                <a:lnTo>
                  <a:pt x="190" y="1235"/>
                </a:lnTo>
                <a:lnTo>
                  <a:pt x="202" y="1237"/>
                </a:lnTo>
                <a:lnTo>
                  <a:pt x="210" y="1237"/>
                </a:lnTo>
                <a:lnTo>
                  <a:pt x="210" y="1237"/>
                </a:lnTo>
                <a:lnTo>
                  <a:pt x="226" y="1235"/>
                </a:lnTo>
                <a:lnTo>
                  <a:pt x="230" y="1235"/>
                </a:lnTo>
                <a:lnTo>
                  <a:pt x="232" y="1233"/>
                </a:lnTo>
                <a:lnTo>
                  <a:pt x="232" y="1231"/>
                </a:lnTo>
                <a:lnTo>
                  <a:pt x="232" y="1231"/>
                </a:lnTo>
                <a:lnTo>
                  <a:pt x="230" y="1223"/>
                </a:lnTo>
                <a:lnTo>
                  <a:pt x="230" y="1219"/>
                </a:lnTo>
                <a:lnTo>
                  <a:pt x="228" y="1217"/>
                </a:lnTo>
                <a:lnTo>
                  <a:pt x="228" y="1217"/>
                </a:lnTo>
                <a:lnTo>
                  <a:pt x="228" y="1213"/>
                </a:lnTo>
                <a:lnTo>
                  <a:pt x="226" y="1207"/>
                </a:lnTo>
                <a:lnTo>
                  <a:pt x="226" y="1201"/>
                </a:lnTo>
                <a:lnTo>
                  <a:pt x="226" y="1201"/>
                </a:lnTo>
                <a:lnTo>
                  <a:pt x="244" y="1187"/>
                </a:lnTo>
                <a:lnTo>
                  <a:pt x="244" y="1187"/>
                </a:lnTo>
                <a:lnTo>
                  <a:pt x="250" y="1185"/>
                </a:lnTo>
                <a:lnTo>
                  <a:pt x="260" y="1181"/>
                </a:lnTo>
                <a:lnTo>
                  <a:pt x="270" y="1177"/>
                </a:lnTo>
                <a:lnTo>
                  <a:pt x="274" y="1173"/>
                </a:lnTo>
                <a:lnTo>
                  <a:pt x="280" y="1169"/>
                </a:lnTo>
                <a:lnTo>
                  <a:pt x="280" y="1169"/>
                </a:lnTo>
                <a:lnTo>
                  <a:pt x="284" y="1163"/>
                </a:lnTo>
                <a:lnTo>
                  <a:pt x="284" y="1157"/>
                </a:lnTo>
                <a:lnTo>
                  <a:pt x="284" y="1153"/>
                </a:lnTo>
                <a:lnTo>
                  <a:pt x="284" y="1149"/>
                </a:lnTo>
                <a:lnTo>
                  <a:pt x="278" y="1141"/>
                </a:lnTo>
                <a:lnTo>
                  <a:pt x="274" y="1139"/>
                </a:lnTo>
                <a:lnTo>
                  <a:pt x="258" y="1135"/>
                </a:lnTo>
                <a:lnTo>
                  <a:pt x="250" y="1133"/>
                </a:lnTo>
                <a:lnTo>
                  <a:pt x="250" y="1133"/>
                </a:lnTo>
                <a:lnTo>
                  <a:pt x="250" y="1123"/>
                </a:lnTo>
                <a:lnTo>
                  <a:pt x="250" y="1115"/>
                </a:lnTo>
                <a:lnTo>
                  <a:pt x="250" y="1111"/>
                </a:lnTo>
                <a:lnTo>
                  <a:pt x="250" y="1111"/>
                </a:lnTo>
                <a:lnTo>
                  <a:pt x="244" y="1109"/>
                </a:lnTo>
                <a:lnTo>
                  <a:pt x="240" y="1105"/>
                </a:lnTo>
                <a:lnTo>
                  <a:pt x="240" y="1097"/>
                </a:lnTo>
                <a:lnTo>
                  <a:pt x="240" y="1097"/>
                </a:lnTo>
                <a:lnTo>
                  <a:pt x="254" y="1075"/>
                </a:lnTo>
                <a:lnTo>
                  <a:pt x="264" y="1057"/>
                </a:lnTo>
                <a:lnTo>
                  <a:pt x="270" y="1043"/>
                </a:lnTo>
                <a:lnTo>
                  <a:pt x="270" y="1043"/>
                </a:lnTo>
                <a:lnTo>
                  <a:pt x="272" y="1027"/>
                </a:lnTo>
                <a:lnTo>
                  <a:pt x="272" y="1023"/>
                </a:lnTo>
                <a:lnTo>
                  <a:pt x="274" y="1021"/>
                </a:lnTo>
                <a:lnTo>
                  <a:pt x="274" y="1021"/>
                </a:lnTo>
                <a:lnTo>
                  <a:pt x="292" y="993"/>
                </a:lnTo>
                <a:lnTo>
                  <a:pt x="304" y="973"/>
                </a:lnTo>
                <a:lnTo>
                  <a:pt x="310" y="959"/>
                </a:lnTo>
                <a:lnTo>
                  <a:pt x="310" y="959"/>
                </a:lnTo>
                <a:lnTo>
                  <a:pt x="312" y="953"/>
                </a:lnTo>
                <a:lnTo>
                  <a:pt x="314" y="953"/>
                </a:lnTo>
                <a:lnTo>
                  <a:pt x="318" y="953"/>
                </a:lnTo>
                <a:lnTo>
                  <a:pt x="318" y="949"/>
                </a:lnTo>
                <a:lnTo>
                  <a:pt x="318" y="949"/>
                </a:lnTo>
                <a:lnTo>
                  <a:pt x="318" y="937"/>
                </a:lnTo>
                <a:lnTo>
                  <a:pt x="316" y="929"/>
                </a:lnTo>
                <a:lnTo>
                  <a:pt x="316" y="929"/>
                </a:lnTo>
                <a:lnTo>
                  <a:pt x="324" y="927"/>
                </a:lnTo>
                <a:lnTo>
                  <a:pt x="330" y="923"/>
                </a:lnTo>
                <a:lnTo>
                  <a:pt x="332" y="921"/>
                </a:lnTo>
                <a:lnTo>
                  <a:pt x="334" y="917"/>
                </a:lnTo>
                <a:lnTo>
                  <a:pt x="334" y="917"/>
                </a:lnTo>
                <a:lnTo>
                  <a:pt x="334" y="905"/>
                </a:lnTo>
                <a:lnTo>
                  <a:pt x="332" y="891"/>
                </a:lnTo>
                <a:lnTo>
                  <a:pt x="330" y="881"/>
                </a:lnTo>
                <a:lnTo>
                  <a:pt x="330" y="875"/>
                </a:lnTo>
                <a:lnTo>
                  <a:pt x="330" y="875"/>
                </a:lnTo>
                <a:lnTo>
                  <a:pt x="332" y="865"/>
                </a:lnTo>
                <a:lnTo>
                  <a:pt x="334" y="843"/>
                </a:lnTo>
                <a:lnTo>
                  <a:pt x="334" y="797"/>
                </a:lnTo>
                <a:lnTo>
                  <a:pt x="334" y="797"/>
                </a:lnTo>
                <a:lnTo>
                  <a:pt x="330" y="769"/>
                </a:lnTo>
                <a:lnTo>
                  <a:pt x="324" y="733"/>
                </a:lnTo>
                <a:lnTo>
                  <a:pt x="316" y="689"/>
                </a:lnTo>
                <a:lnTo>
                  <a:pt x="310" y="661"/>
                </a:lnTo>
                <a:lnTo>
                  <a:pt x="310" y="661"/>
                </a:lnTo>
                <a:lnTo>
                  <a:pt x="334" y="659"/>
                </a:lnTo>
                <a:lnTo>
                  <a:pt x="354" y="657"/>
                </a:lnTo>
                <a:lnTo>
                  <a:pt x="372" y="655"/>
                </a:lnTo>
                <a:lnTo>
                  <a:pt x="372" y="655"/>
                </a:lnTo>
                <a:lnTo>
                  <a:pt x="380" y="653"/>
                </a:lnTo>
                <a:lnTo>
                  <a:pt x="388" y="649"/>
                </a:lnTo>
                <a:lnTo>
                  <a:pt x="402" y="639"/>
                </a:lnTo>
                <a:lnTo>
                  <a:pt x="412" y="629"/>
                </a:lnTo>
                <a:lnTo>
                  <a:pt x="418" y="623"/>
                </a:lnTo>
                <a:lnTo>
                  <a:pt x="418" y="623"/>
                </a:lnTo>
                <a:lnTo>
                  <a:pt x="416" y="615"/>
                </a:lnTo>
                <a:lnTo>
                  <a:pt x="414" y="600"/>
                </a:lnTo>
                <a:lnTo>
                  <a:pt x="408" y="582"/>
                </a:lnTo>
                <a:lnTo>
                  <a:pt x="402" y="566"/>
                </a:lnTo>
                <a:lnTo>
                  <a:pt x="402" y="566"/>
                </a:lnTo>
                <a:lnTo>
                  <a:pt x="386" y="540"/>
                </a:lnTo>
                <a:lnTo>
                  <a:pt x="376" y="528"/>
                </a:lnTo>
                <a:lnTo>
                  <a:pt x="376" y="528"/>
                </a:lnTo>
                <a:lnTo>
                  <a:pt x="360" y="480"/>
                </a:lnTo>
                <a:lnTo>
                  <a:pt x="348" y="446"/>
                </a:lnTo>
                <a:lnTo>
                  <a:pt x="342" y="426"/>
                </a:lnTo>
                <a:lnTo>
                  <a:pt x="342" y="426"/>
                </a:lnTo>
                <a:lnTo>
                  <a:pt x="338" y="406"/>
                </a:lnTo>
                <a:lnTo>
                  <a:pt x="338" y="400"/>
                </a:lnTo>
                <a:lnTo>
                  <a:pt x="338" y="398"/>
                </a:lnTo>
                <a:lnTo>
                  <a:pt x="340" y="398"/>
                </a:lnTo>
                <a:lnTo>
                  <a:pt x="340" y="398"/>
                </a:lnTo>
                <a:lnTo>
                  <a:pt x="344" y="398"/>
                </a:lnTo>
                <a:lnTo>
                  <a:pt x="348" y="394"/>
                </a:lnTo>
                <a:lnTo>
                  <a:pt x="350" y="388"/>
                </a:lnTo>
                <a:lnTo>
                  <a:pt x="352" y="382"/>
                </a:lnTo>
                <a:lnTo>
                  <a:pt x="352" y="382"/>
                </a:lnTo>
                <a:lnTo>
                  <a:pt x="346" y="362"/>
                </a:lnTo>
                <a:lnTo>
                  <a:pt x="340" y="346"/>
                </a:lnTo>
                <a:lnTo>
                  <a:pt x="340" y="346"/>
                </a:lnTo>
                <a:lnTo>
                  <a:pt x="318" y="298"/>
                </a:lnTo>
                <a:lnTo>
                  <a:pt x="318" y="298"/>
                </a:lnTo>
                <a:lnTo>
                  <a:pt x="308" y="266"/>
                </a:lnTo>
                <a:lnTo>
                  <a:pt x="300" y="248"/>
                </a:lnTo>
                <a:lnTo>
                  <a:pt x="294" y="238"/>
                </a:lnTo>
                <a:lnTo>
                  <a:pt x="294" y="238"/>
                </a:lnTo>
                <a:lnTo>
                  <a:pt x="270" y="224"/>
                </a:lnTo>
                <a:lnTo>
                  <a:pt x="270" y="224"/>
                </a:lnTo>
                <a:lnTo>
                  <a:pt x="252" y="218"/>
                </a:lnTo>
                <a:lnTo>
                  <a:pt x="252" y="218"/>
                </a:lnTo>
                <a:lnTo>
                  <a:pt x="252" y="218"/>
                </a:lnTo>
                <a:lnTo>
                  <a:pt x="254" y="220"/>
                </a:lnTo>
                <a:lnTo>
                  <a:pt x="252" y="220"/>
                </a:lnTo>
                <a:lnTo>
                  <a:pt x="246" y="218"/>
                </a:lnTo>
                <a:lnTo>
                  <a:pt x="246" y="218"/>
                </a:lnTo>
                <a:lnTo>
                  <a:pt x="240" y="216"/>
                </a:lnTo>
                <a:lnTo>
                  <a:pt x="236" y="218"/>
                </a:lnTo>
                <a:lnTo>
                  <a:pt x="232" y="220"/>
                </a:lnTo>
                <a:lnTo>
                  <a:pt x="204" y="212"/>
                </a:lnTo>
                <a:lnTo>
                  <a:pt x="178" y="202"/>
                </a:lnTo>
                <a:lnTo>
                  <a:pt x="178" y="176"/>
                </a:lnTo>
                <a:lnTo>
                  <a:pt x="178" y="176"/>
                </a:lnTo>
                <a:lnTo>
                  <a:pt x="188" y="160"/>
                </a:lnTo>
                <a:lnTo>
                  <a:pt x="196" y="146"/>
                </a:lnTo>
                <a:lnTo>
                  <a:pt x="202" y="134"/>
                </a:lnTo>
                <a:lnTo>
                  <a:pt x="202" y="134"/>
                </a:lnTo>
                <a:lnTo>
                  <a:pt x="204" y="122"/>
                </a:lnTo>
                <a:lnTo>
                  <a:pt x="204" y="108"/>
                </a:lnTo>
                <a:lnTo>
                  <a:pt x="204" y="98"/>
                </a:lnTo>
                <a:lnTo>
                  <a:pt x="204" y="94"/>
                </a:lnTo>
                <a:lnTo>
                  <a:pt x="204" y="94"/>
                </a:lnTo>
                <a:lnTo>
                  <a:pt x="210" y="102"/>
                </a:lnTo>
                <a:lnTo>
                  <a:pt x="212" y="106"/>
                </a:lnTo>
                <a:lnTo>
                  <a:pt x="214" y="108"/>
                </a:lnTo>
                <a:lnTo>
                  <a:pt x="214" y="106"/>
                </a:lnTo>
                <a:lnTo>
                  <a:pt x="214" y="106"/>
                </a:lnTo>
                <a:lnTo>
                  <a:pt x="212" y="86"/>
                </a:lnTo>
                <a:lnTo>
                  <a:pt x="210" y="72"/>
                </a:lnTo>
                <a:lnTo>
                  <a:pt x="208" y="62"/>
                </a:lnTo>
                <a:lnTo>
                  <a:pt x="208" y="62"/>
                </a:lnTo>
                <a:lnTo>
                  <a:pt x="202" y="54"/>
                </a:lnTo>
                <a:lnTo>
                  <a:pt x="196" y="46"/>
                </a:lnTo>
                <a:lnTo>
                  <a:pt x="186" y="38"/>
                </a:lnTo>
                <a:lnTo>
                  <a:pt x="180" y="34"/>
                </a:lnTo>
                <a:lnTo>
                  <a:pt x="180" y="34"/>
                </a:lnTo>
                <a:lnTo>
                  <a:pt x="180" y="34"/>
                </a:lnTo>
                <a:lnTo>
                  <a:pt x="188" y="36"/>
                </a:lnTo>
                <a:lnTo>
                  <a:pt x="192" y="34"/>
                </a:lnTo>
                <a:lnTo>
                  <a:pt x="192" y="34"/>
                </a:lnTo>
                <a:lnTo>
                  <a:pt x="190" y="32"/>
                </a:lnTo>
                <a:lnTo>
                  <a:pt x="190" y="32"/>
                </a:lnTo>
                <a:lnTo>
                  <a:pt x="182" y="28"/>
                </a:lnTo>
                <a:lnTo>
                  <a:pt x="176" y="26"/>
                </a:lnTo>
                <a:lnTo>
                  <a:pt x="168" y="26"/>
                </a:lnTo>
                <a:lnTo>
                  <a:pt x="160" y="22"/>
                </a:lnTo>
                <a:lnTo>
                  <a:pt x="154" y="22"/>
                </a:lnTo>
                <a:close/>
                <a:moveTo>
                  <a:pt x="208" y="773"/>
                </a:moveTo>
                <a:lnTo>
                  <a:pt x="222" y="793"/>
                </a:lnTo>
                <a:lnTo>
                  <a:pt x="228" y="821"/>
                </a:lnTo>
                <a:lnTo>
                  <a:pt x="228" y="821"/>
                </a:lnTo>
                <a:lnTo>
                  <a:pt x="236" y="841"/>
                </a:lnTo>
                <a:lnTo>
                  <a:pt x="242" y="857"/>
                </a:lnTo>
                <a:lnTo>
                  <a:pt x="244" y="869"/>
                </a:lnTo>
                <a:lnTo>
                  <a:pt x="244" y="869"/>
                </a:lnTo>
                <a:lnTo>
                  <a:pt x="242" y="891"/>
                </a:lnTo>
                <a:lnTo>
                  <a:pt x="240" y="905"/>
                </a:lnTo>
                <a:lnTo>
                  <a:pt x="238" y="917"/>
                </a:lnTo>
                <a:lnTo>
                  <a:pt x="238" y="917"/>
                </a:lnTo>
                <a:lnTo>
                  <a:pt x="216" y="959"/>
                </a:lnTo>
                <a:lnTo>
                  <a:pt x="216" y="959"/>
                </a:lnTo>
                <a:lnTo>
                  <a:pt x="214" y="961"/>
                </a:lnTo>
                <a:lnTo>
                  <a:pt x="212" y="961"/>
                </a:lnTo>
                <a:lnTo>
                  <a:pt x="208" y="959"/>
                </a:lnTo>
                <a:lnTo>
                  <a:pt x="216" y="931"/>
                </a:lnTo>
                <a:lnTo>
                  <a:pt x="220" y="923"/>
                </a:lnTo>
                <a:lnTo>
                  <a:pt x="220" y="923"/>
                </a:lnTo>
                <a:lnTo>
                  <a:pt x="222" y="919"/>
                </a:lnTo>
                <a:lnTo>
                  <a:pt x="222" y="913"/>
                </a:lnTo>
                <a:lnTo>
                  <a:pt x="222" y="907"/>
                </a:lnTo>
                <a:lnTo>
                  <a:pt x="222" y="907"/>
                </a:lnTo>
                <a:lnTo>
                  <a:pt x="220" y="895"/>
                </a:lnTo>
                <a:lnTo>
                  <a:pt x="216" y="889"/>
                </a:lnTo>
                <a:lnTo>
                  <a:pt x="216" y="845"/>
                </a:lnTo>
                <a:lnTo>
                  <a:pt x="208" y="775"/>
                </a:lnTo>
                <a:lnTo>
                  <a:pt x="208" y="773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" name="Freeform 34"/>
          <p:cNvSpPr>
            <a:spLocks/>
          </p:cNvSpPr>
          <p:nvPr/>
        </p:nvSpPr>
        <p:spPr bwMode="auto">
          <a:xfrm>
            <a:off x="4571474" y="4667947"/>
            <a:ext cx="633028" cy="1668463"/>
          </a:xfrm>
          <a:custGeom>
            <a:avLst/>
            <a:gdLst>
              <a:gd name="T0" fmla="*/ 513 w 1077"/>
              <a:gd name="T1" fmla="*/ 121 h 2837"/>
              <a:gd name="T2" fmla="*/ 492 w 1077"/>
              <a:gd name="T3" fmla="*/ 191 h 2837"/>
              <a:gd name="T4" fmla="*/ 465 w 1077"/>
              <a:gd name="T5" fmla="*/ 236 h 2837"/>
              <a:gd name="T6" fmla="*/ 497 w 1077"/>
              <a:gd name="T7" fmla="*/ 249 h 2837"/>
              <a:gd name="T8" fmla="*/ 460 w 1077"/>
              <a:gd name="T9" fmla="*/ 284 h 2837"/>
              <a:gd name="T10" fmla="*/ 469 w 1077"/>
              <a:gd name="T11" fmla="*/ 296 h 2837"/>
              <a:gd name="T12" fmla="*/ 497 w 1077"/>
              <a:gd name="T13" fmla="*/ 314 h 2837"/>
              <a:gd name="T14" fmla="*/ 485 w 1077"/>
              <a:gd name="T15" fmla="*/ 392 h 2837"/>
              <a:gd name="T16" fmla="*/ 420 w 1077"/>
              <a:gd name="T17" fmla="*/ 470 h 2837"/>
              <a:gd name="T18" fmla="*/ 420 w 1077"/>
              <a:gd name="T19" fmla="*/ 485 h 2837"/>
              <a:gd name="T20" fmla="*/ 415 w 1077"/>
              <a:gd name="T21" fmla="*/ 536 h 2837"/>
              <a:gd name="T22" fmla="*/ 424 w 1077"/>
              <a:gd name="T23" fmla="*/ 623 h 2837"/>
              <a:gd name="T24" fmla="*/ 253 w 1077"/>
              <a:gd name="T25" fmla="*/ 784 h 2837"/>
              <a:gd name="T26" fmla="*/ 0 w 1077"/>
              <a:gd name="T27" fmla="*/ 1005 h 2837"/>
              <a:gd name="T28" fmla="*/ 57 w 1077"/>
              <a:gd name="T29" fmla="*/ 1129 h 2837"/>
              <a:gd name="T30" fmla="*/ 331 w 1077"/>
              <a:gd name="T31" fmla="*/ 1325 h 2837"/>
              <a:gd name="T32" fmla="*/ 311 w 1077"/>
              <a:gd name="T33" fmla="*/ 1432 h 2837"/>
              <a:gd name="T34" fmla="*/ 312 w 1077"/>
              <a:gd name="T35" fmla="*/ 1563 h 2837"/>
              <a:gd name="T36" fmla="*/ 361 w 1077"/>
              <a:gd name="T37" fmla="*/ 1596 h 2837"/>
              <a:gd name="T38" fmla="*/ 434 w 1077"/>
              <a:gd name="T39" fmla="*/ 2137 h 2837"/>
              <a:gd name="T40" fmla="*/ 464 w 1077"/>
              <a:gd name="T41" fmla="*/ 2250 h 2837"/>
              <a:gd name="T42" fmla="*/ 482 w 1077"/>
              <a:gd name="T43" fmla="*/ 2270 h 2837"/>
              <a:gd name="T44" fmla="*/ 442 w 1077"/>
              <a:gd name="T45" fmla="*/ 2396 h 2837"/>
              <a:gd name="T46" fmla="*/ 434 w 1077"/>
              <a:gd name="T47" fmla="*/ 2450 h 2837"/>
              <a:gd name="T48" fmla="*/ 435 w 1077"/>
              <a:gd name="T49" fmla="*/ 2509 h 2837"/>
              <a:gd name="T50" fmla="*/ 404 w 1077"/>
              <a:gd name="T51" fmla="*/ 2576 h 2837"/>
              <a:gd name="T52" fmla="*/ 364 w 1077"/>
              <a:gd name="T53" fmla="*/ 2662 h 2837"/>
              <a:gd name="T54" fmla="*/ 412 w 1077"/>
              <a:gd name="T55" fmla="*/ 2727 h 2837"/>
              <a:gd name="T56" fmla="*/ 507 w 1077"/>
              <a:gd name="T57" fmla="*/ 2772 h 2837"/>
              <a:gd name="T58" fmla="*/ 656 w 1077"/>
              <a:gd name="T59" fmla="*/ 2828 h 2837"/>
              <a:gd name="T60" fmla="*/ 764 w 1077"/>
              <a:gd name="T61" fmla="*/ 2822 h 2837"/>
              <a:gd name="T62" fmla="*/ 887 w 1077"/>
              <a:gd name="T63" fmla="*/ 2812 h 2837"/>
              <a:gd name="T64" fmla="*/ 927 w 1077"/>
              <a:gd name="T65" fmla="*/ 2745 h 2837"/>
              <a:gd name="T66" fmla="*/ 891 w 1077"/>
              <a:gd name="T67" fmla="*/ 2740 h 2837"/>
              <a:gd name="T68" fmla="*/ 844 w 1077"/>
              <a:gd name="T69" fmla="*/ 2690 h 2837"/>
              <a:gd name="T70" fmla="*/ 708 w 1077"/>
              <a:gd name="T71" fmla="*/ 2519 h 2837"/>
              <a:gd name="T72" fmla="*/ 741 w 1077"/>
              <a:gd name="T73" fmla="*/ 2486 h 2837"/>
              <a:gd name="T74" fmla="*/ 738 w 1077"/>
              <a:gd name="T75" fmla="*/ 2307 h 2837"/>
              <a:gd name="T76" fmla="*/ 907 w 1077"/>
              <a:gd name="T77" fmla="*/ 2093 h 2837"/>
              <a:gd name="T78" fmla="*/ 935 w 1077"/>
              <a:gd name="T79" fmla="*/ 1951 h 2837"/>
              <a:gd name="T80" fmla="*/ 844 w 1077"/>
              <a:gd name="T81" fmla="*/ 1621 h 2837"/>
              <a:gd name="T82" fmla="*/ 861 w 1077"/>
              <a:gd name="T83" fmla="*/ 1574 h 2837"/>
              <a:gd name="T84" fmla="*/ 889 w 1077"/>
              <a:gd name="T85" fmla="*/ 1535 h 2837"/>
              <a:gd name="T86" fmla="*/ 900 w 1077"/>
              <a:gd name="T87" fmla="*/ 1445 h 2837"/>
              <a:gd name="T88" fmla="*/ 1072 w 1077"/>
              <a:gd name="T89" fmla="*/ 1221 h 2837"/>
              <a:gd name="T90" fmla="*/ 1067 w 1077"/>
              <a:gd name="T91" fmla="*/ 1094 h 2837"/>
              <a:gd name="T92" fmla="*/ 1042 w 1077"/>
              <a:gd name="T93" fmla="*/ 1033 h 2837"/>
              <a:gd name="T94" fmla="*/ 1017 w 1077"/>
              <a:gd name="T95" fmla="*/ 882 h 2837"/>
              <a:gd name="T96" fmla="*/ 1048 w 1077"/>
              <a:gd name="T97" fmla="*/ 862 h 2837"/>
              <a:gd name="T98" fmla="*/ 1040 w 1077"/>
              <a:gd name="T99" fmla="*/ 767 h 2837"/>
              <a:gd name="T100" fmla="*/ 1018 w 1077"/>
              <a:gd name="T101" fmla="*/ 734 h 2837"/>
              <a:gd name="T102" fmla="*/ 964 w 1077"/>
              <a:gd name="T103" fmla="*/ 688 h 2837"/>
              <a:gd name="T104" fmla="*/ 778 w 1077"/>
              <a:gd name="T105" fmla="*/ 447 h 2837"/>
              <a:gd name="T106" fmla="*/ 822 w 1077"/>
              <a:gd name="T107" fmla="*/ 422 h 2837"/>
              <a:gd name="T108" fmla="*/ 844 w 1077"/>
              <a:gd name="T109" fmla="*/ 324 h 2837"/>
              <a:gd name="T110" fmla="*/ 841 w 1077"/>
              <a:gd name="T111" fmla="*/ 276 h 2837"/>
              <a:gd name="T112" fmla="*/ 824 w 1077"/>
              <a:gd name="T113" fmla="*/ 181 h 2837"/>
              <a:gd name="T114" fmla="*/ 801 w 1077"/>
              <a:gd name="T115" fmla="*/ 110 h 2837"/>
              <a:gd name="T116" fmla="*/ 711 w 1077"/>
              <a:gd name="T117" fmla="*/ 0 h 2837"/>
              <a:gd name="T118" fmla="*/ 648 w 1077"/>
              <a:gd name="T119" fmla="*/ 12 h 28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077" h="2837">
                <a:moveTo>
                  <a:pt x="590" y="33"/>
                </a:moveTo>
                <a:lnTo>
                  <a:pt x="590" y="33"/>
                </a:lnTo>
                <a:lnTo>
                  <a:pt x="560" y="71"/>
                </a:lnTo>
                <a:lnTo>
                  <a:pt x="535" y="101"/>
                </a:lnTo>
                <a:lnTo>
                  <a:pt x="523" y="113"/>
                </a:lnTo>
                <a:lnTo>
                  <a:pt x="513" y="121"/>
                </a:lnTo>
                <a:lnTo>
                  <a:pt x="513" y="121"/>
                </a:lnTo>
                <a:lnTo>
                  <a:pt x="505" y="130"/>
                </a:lnTo>
                <a:lnTo>
                  <a:pt x="500" y="138"/>
                </a:lnTo>
                <a:lnTo>
                  <a:pt x="497" y="148"/>
                </a:lnTo>
                <a:lnTo>
                  <a:pt x="493" y="158"/>
                </a:lnTo>
                <a:lnTo>
                  <a:pt x="492" y="178"/>
                </a:lnTo>
                <a:lnTo>
                  <a:pt x="492" y="191"/>
                </a:lnTo>
                <a:lnTo>
                  <a:pt x="492" y="191"/>
                </a:lnTo>
                <a:lnTo>
                  <a:pt x="490" y="196"/>
                </a:lnTo>
                <a:lnTo>
                  <a:pt x="487" y="201"/>
                </a:lnTo>
                <a:lnTo>
                  <a:pt x="482" y="208"/>
                </a:lnTo>
                <a:lnTo>
                  <a:pt x="475" y="219"/>
                </a:lnTo>
                <a:lnTo>
                  <a:pt x="475" y="219"/>
                </a:lnTo>
                <a:lnTo>
                  <a:pt x="470" y="229"/>
                </a:lnTo>
                <a:lnTo>
                  <a:pt x="465" y="236"/>
                </a:lnTo>
                <a:lnTo>
                  <a:pt x="462" y="241"/>
                </a:lnTo>
                <a:lnTo>
                  <a:pt x="462" y="241"/>
                </a:lnTo>
                <a:lnTo>
                  <a:pt x="465" y="241"/>
                </a:lnTo>
                <a:lnTo>
                  <a:pt x="465" y="241"/>
                </a:lnTo>
                <a:lnTo>
                  <a:pt x="477" y="243"/>
                </a:lnTo>
                <a:lnTo>
                  <a:pt x="490" y="246"/>
                </a:lnTo>
                <a:lnTo>
                  <a:pt x="497" y="249"/>
                </a:lnTo>
                <a:lnTo>
                  <a:pt x="498" y="253"/>
                </a:lnTo>
                <a:lnTo>
                  <a:pt x="500" y="254"/>
                </a:lnTo>
                <a:lnTo>
                  <a:pt x="498" y="256"/>
                </a:lnTo>
                <a:lnTo>
                  <a:pt x="493" y="261"/>
                </a:lnTo>
                <a:lnTo>
                  <a:pt x="493" y="261"/>
                </a:lnTo>
                <a:lnTo>
                  <a:pt x="475" y="272"/>
                </a:lnTo>
                <a:lnTo>
                  <a:pt x="460" y="284"/>
                </a:lnTo>
                <a:lnTo>
                  <a:pt x="455" y="289"/>
                </a:lnTo>
                <a:lnTo>
                  <a:pt x="454" y="294"/>
                </a:lnTo>
                <a:lnTo>
                  <a:pt x="454" y="296"/>
                </a:lnTo>
                <a:lnTo>
                  <a:pt x="455" y="297"/>
                </a:lnTo>
                <a:lnTo>
                  <a:pt x="460" y="297"/>
                </a:lnTo>
                <a:lnTo>
                  <a:pt x="460" y="297"/>
                </a:lnTo>
                <a:lnTo>
                  <a:pt x="469" y="296"/>
                </a:lnTo>
                <a:lnTo>
                  <a:pt x="479" y="294"/>
                </a:lnTo>
                <a:lnTo>
                  <a:pt x="497" y="291"/>
                </a:lnTo>
                <a:lnTo>
                  <a:pt x="502" y="292"/>
                </a:lnTo>
                <a:lnTo>
                  <a:pt x="503" y="292"/>
                </a:lnTo>
                <a:lnTo>
                  <a:pt x="505" y="296"/>
                </a:lnTo>
                <a:lnTo>
                  <a:pt x="503" y="302"/>
                </a:lnTo>
                <a:lnTo>
                  <a:pt x="497" y="314"/>
                </a:lnTo>
                <a:lnTo>
                  <a:pt x="497" y="314"/>
                </a:lnTo>
                <a:lnTo>
                  <a:pt x="493" y="321"/>
                </a:lnTo>
                <a:lnTo>
                  <a:pt x="490" y="329"/>
                </a:lnTo>
                <a:lnTo>
                  <a:pt x="487" y="344"/>
                </a:lnTo>
                <a:lnTo>
                  <a:pt x="485" y="360"/>
                </a:lnTo>
                <a:lnTo>
                  <a:pt x="487" y="375"/>
                </a:lnTo>
                <a:lnTo>
                  <a:pt x="485" y="392"/>
                </a:lnTo>
                <a:lnTo>
                  <a:pt x="483" y="407"/>
                </a:lnTo>
                <a:lnTo>
                  <a:pt x="480" y="414"/>
                </a:lnTo>
                <a:lnTo>
                  <a:pt x="477" y="420"/>
                </a:lnTo>
                <a:lnTo>
                  <a:pt x="472" y="427"/>
                </a:lnTo>
                <a:lnTo>
                  <a:pt x="465" y="434"/>
                </a:lnTo>
                <a:lnTo>
                  <a:pt x="465" y="434"/>
                </a:lnTo>
                <a:lnTo>
                  <a:pt x="420" y="470"/>
                </a:lnTo>
                <a:lnTo>
                  <a:pt x="414" y="477"/>
                </a:lnTo>
                <a:lnTo>
                  <a:pt x="410" y="480"/>
                </a:lnTo>
                <a:lnTo>
                  <a:pt x="410" y="483"/>
                </a:lnTo>
                <a:lnTo>
                  <a:pt x="414" y="483"/>
                </a:lnTo>
                <a:lnTo>
                  <a:pt x="414" y="483"/>
                </a:lnTo>
                <a:lnTo>
                  <a:pt x="417" y="483"/>
                </a:lnTo>
                <a:lnTo>
                  <a:pt x="420" y="485"/>
                </a:lnTo>
                <a:lnTo>
                  <a:pt x="422" y="488"/>
                </a:lnTo>
                <a:lnTo>
                  <a:pt x="422" y="492"/>
                </a:lnTo>
                <a:lnTo>
                  <a:pt x="420" y="502"/>
                </a:lnTo>
                <a:lnTo>
                  <a:pt x="417" y="518"/>
                </a:lnTo>
                <a:lnTo>
                  <a:pt x="417" y="518"/>
                </a:lnTo>
                <a:lnTo>
                  <a:pt x="415" y="528"/>
                </a:lnTo>
                <a:lnTo>
                  <a:pt x="415" y="536"/>
                </a:lnTo>
                <a:lnTo>
                  <a:pt x="417" y="545"/>
                </a:lnTo>
                <a:lnTo>
                  <a:pt x="420" y="551"/>
                </a:lnTo>
                <a:lnTo>
                  <a:pt x="425" y="561"/>
                </a:lnTo>
                <a:lnTo>
                  <a:pt x="427" y="565"/>
                </a:lnTo>
                <a:lnTo>
                  <a:pt x="427" y="565"/>
                </a:lnTo>
                <a:lnTo>
                  <a:pt x="427" y="598"/>
                </a:lnTo>
                <a:lnTo>
                  <a:pt x="424" y="623"/>
                </a:lnTo>
                <a:lnTo>
                  <a:pt x="422" y="631"/>
                </a:lnTo>
                <a:lnTo>
                  <a:pt x="419" y="636"/>
                </a:lnTo>
                <a:lnTo>
                  <a:pt x="419" y="636"/>
                </a:lnTo>
                <a:lnTo>
                  <a:pt x="389" y="661"/>
                </a:lnTo>
                <a:lnTo>
                  <a:pt x="334" y="711"/>
                </a:lnTo>
                <a:lnTo>
                  <a:pt x="281" y="761"/>
                </a:lnTo>
                <a:lnTo>
                  <a:pt x="253" y="784"/>
                </a:lnTo>
                <a:lnTo>
                  <a:pt x="253" y="784"/>
                </a:lnTo>
                <a:lnTo>
                  <a:pt x="211" y="819"/>
                </a:lnTo>
                <a:lnTo>
                  <a:pt x="123" y="892"/>
                </a:lnTo>
                <a:lnTo>
                  <a:pt x="38" y="967"/>
                </a:lnTo>
                <a:lnTo>
                  <a:pt x="10" y="993"/>
                </a:lnTo>
                <a:lnTo>
                  <a:pt x="3" y="1001"/>
                </a:lnTo>
                <a:lnTo>
                  <a:pt x="0" y="1005"/>
                </a:lnTo>
                <a:lnTo>
                  <a:pt x="0" y="1005"/>
                </a:lnTo>
                <a:lnTo>
                  <a:pt x="5" y="1023"/>
                </a:lnTo>
                <a:lnTo>
                  <a:pt x="17" y="1056"/>
                </a:lnTo>
                <a:lnTo>
                  <a:pt x="37" y="1108"/>
                </a:lnTo>
                <a:lnTo>
                  <a:pt x="37" y="1108"/>
                </a:lnTo>
                <a:lnTo>
                  <a:pt x="43" y="1116"/>
                </a:lnTo>
                <a:lnTo>
                  <a:pt x="57" y="1129"/>
                </a:lnTo>
                <a:lnTo>
                  <a:pt x="98" y="1168"/>
                </a:lnTo>
                <a:lnTo>
                  <a:pt x="155" y="1219"/>
                </a:lnTo>
                <a:lnTo>
                  <a:pt x="284" y="1314"/>
                </a:lnTo>
                <a:lnTo>
                  <a:pt x="284" y="1314"/>
                </a:lnTo>
                <a:lnTo>
                  <a:pt x="309" y="1320"/>
                </a:lnTo>
                <a:lnTo>
                  <a:pt x="326" y="1324"/>
                </a:lnTo>
                <a:lnTo>
                  <a:pt x="331" y="1325"/>
                </a:lnTo>
                <a:lnTo>
                  <a:pt x="332" y="1327"/>
                </a:lnTo>
                <a:lnTo>
                  <a:pt x="331" y="1327"/>
                </a:lnTo>
                <a:lnTo>
                  <a:pt x="331" y="1327"/>
                </a:lnTo>
                <a:lnTo>
                  <a:pt x="327" y="1337"/>
                </a:lnTo>
                <a:lnTo>
                  <a:pt x="322" y="1360"/>
                </a:lnTo>
                <a:lnTo>
                  <a:pt x="316" y="1393"/>
                </a:lnTo>
                <a:lnTo>
                  <a:pt x="311" y="1432"/>
                </a:lnTo>
                <a:lnTo>
                  <a:pt x="304" y="1471"/>
                </a:lnTo>
                <a:lnTo>
                  <a:pt x="302" y="1508"/>
                </a:lnTo>
                <a:lnTo>
                  <a:pt x="302" y="1536"/>
                </a:lnTo>
                <a:lnTo>
                  <a:pt x="302" y="1546"/>
                </a:lnTo>
                <a:lnTo>
                  <a:pt x="306" y="1553"/>
                </a:lnTo>
                <a:lnTo>
                  <a:pt x="306" y="1553"/>
                </a:lnTo>
                <a:lnTo>
                  <a:pt x="312" y="1563"/>
                </a:lnTo>
                <a:lnTo>
                  <a:pt x="321" y="1569"/>
                </a:lnTo>
                <a:lnTo>
                  <a:pt x="327" y="1576"/>
                </a:lnTo>
                <a:lnTo>
                  <a:pt x="336" y="1581"/>
                </a:lnTo>
                <a:lnTo>
                  <a:pt x="349" y="1588"/>
                </a:lnTo>
                <a:lnTo>
                  <a:pt x="359" y="1591"/>
                </a:lnTo>
                <a:lnTo>
                  <a:pt x="359" y="1591"/>
                </a:lnTo>
                <a:lnTo>
                  <a:pt x="361" y="1596"/>
                </a:lnTo>
                <a:lnTo>
                  <a:pt x="364" y="1606"/>
                </a:lnTo>
                <a:lnTo>
                  <a:pt x="372" y="1639"/>
                </a:lnTo>
                <a:lnTo>
                  <a:pt x="394" y="1741"/>
                </a:lnTo>
                <a:lnTo>
                  <a:pt x="424" y="1887"/>
                </a:lnTo>
                <a:lnTo>
                  <a:pt x="424" y="1887"/>
                </a:lnTo>
                <a:lnTo>
                  <a:pt x="430" y="2033"/>
                </a:lnTo>
                <a:lnTo>
                  <a:pt x="434" y="2137"/>
                </a:lnTo>
                <a:lnTo>
                  <a:pt x="435" y="2192"/>
                </a:lnTo>
                <a:lnTo>
                  <a:pt x="435" y="2192"/>
                </a:lnTo>
                <a:lnTo>
                  <a:pt x="434" y="2227"/>
                </a:lnTo>
                <a:lnTo>
                  <a:pt x="434" y="2247"/>
                </a:lnTo>
                <a:lnTo>
                  <a:pt x="434" y="2247"/>
                </a:lnTo>
                <a:lnTo>
                  <a:pt x="442" y="2247"/>
                </a:lnTo>
                <a:lnTo>
                  <a:pt x="464" y="2250"/>
                </a:lnTo>
                <a:lnTo>
                  <a:pt x="474" y="2254"/>
                </a:lnTo>
                <a:lnTo>
                  <a:pt x="482" y="2255"/>
                </a:lnTo>
                <a:lnTo>
                  <a:pt x="487" y="2259"/>
                </a:lnTo>
                <a:lnTo>
                  <a:pt x="487" y="2260"/>
                </a:lnTo>
                <a:lnTo>
                  <a:pt x="485" y="2264"/>
                </a:lnTo>
                <a:lnTo>
                  <a:pt x="485" y="2264"/>
                </a:lnTo>
                <a:lnTo>
                  <a:pt x="482" y="2270"/>
                </a:lnTo>
                <a:lnTo>
                  <a:pt x="479" y="2282"/>
                </a:lnTo>
                <a:lnTo>
                  <a:pt x="470" y="2313"/>
                </a:lnTo>
                <a:lnTo>
                  <a:pt x="462" y="2347"/>
                </a:lnTo>
                <a:lnTo>
                  <a:pt x="457" y="2363"/>
                </a:lnTo>
                <a:lnTo>
                  <a:pt x="454" y="2375"/>
                </a:lnTo>
                <a:lnTo>
                  <a:pt x="454" y="2375"/>
                </a:lnTo>
                <a:lnTo>
                  <a:pt x="442" y="2396"/>
                </a:lnTo>
                <a:lnTo>
                  <a:pt x="432" y="2418"/>
                </a:lnTo>
                <a:lnTo>
                  <a:pt x="427" y="2428"/>
                </a:lnTo>
                <a:lnTo>
                  <a:pt x="427" y="2436"/>
                </a:lnTo>
                <a:lnTo>
                  <a:pt x="429" y="2445"/>
                </a:lnTo>
                <a:lnTo>
                  <a:pt x="430" y="2446"/>
                </a:lnTo>
                <a:lnTo>
                  <a:pt x="434" y="2450"/>
                </a:lnTo>
                <a:lnTo>
                  <a:pt x="434" y="2450"/>
                </a:lnTo>
                <a:lnTo>
                  <a:pt x="447" y="2456"/>
                </a:lnTo>
                <a:lnTo>
                  <a:pt x="457" y="2461"/>
                </a:lnTo>
                <a:lnTo>
                  <a:pt x="465" y="2463"/>
                </a:lnTo>
                <a:lnTo>
                  <a:pt x="465" y="2463"/>
                </a:lnTo>
                <a:lnTo>
                  <a:pt x="457" y="2476"/>
                </a:lnTo>
                <a:lnTo>
                  <a:pt x="435" y="2509"/>
                </a:lnTo>
                <a:lnTo>
                  <a:pt x="435" y="2509"/>
                </a:lnTo>
                <a:lnTo>
                  <a:pt x="414" y="2543"/>
                </a:lnTo>
                <a:lnTo>
                  <a:pt x="407" y="2556"/>
                </a:lnTo>
                <a:lnTo>
                  <a:pt x="405" y="2561"/>
                </a:lnTo>
                <a:lnTo>
                  <a:pt x="405" y="2568"/>
                </a:lnTo>
                <a:lnTo>
                  <a:pt x="405" y="2568"/>
                </a:lnTo>
                <a:lnTo>
                  <a:pt x="405" y="2573"/>
                </a:lnTo>
                <a:lnTo>
                  <a:pt x="404" y="2576"/>
                </a:lnTo>
                <a:lnTo>
                  <a:pt x="394" y="2584"/>
                </a:lnTo>
                <a:lnTo>
                  <a:pt x="384" y="2591"/>
                </a:lnTo>
                <a:lnTo>
                  <a:pt x="380" y="2596"/>
                </a:lnTo>
                <a:lnTo>
                  <a:pt x="379" y="2599"/>
                </a:lnTo>
                <a:lnTo>
                  <a:pt x="379" y="2599"/>
                </a:lnTo>
                <a:lnTo>
                  <a:pt x="371" y="2636"/>
                </a:lnTo>
                <a:lnTo>
                  <a:pt x="364" y="2662"/>
                </a:lnTo>
                <a:lnTo>
                  <a:pt x="364" y="2662"/>
                </a:lnTo>
                <a:lnTo>
                  <a:pt x="367" y="2672"/>
                </a:lnTo>
                <a:lnTo>
                  <a:pt x="372" y="2682"/>
                </a:lnTo>
                <a:lnTo>
                  <a:pt x="379" y="2694"/>
                </a:lnTo>
                <a:lnTo>
                  <a:pt x="389" y="2707"/>
                </a:lnTo>
                <a:lnTo>
                  <a:pt x="404" y="2720"/>
                </a:lnTo>
                <a:lnTo>
                  <a:pt x="412" y="2727"/>
                </a:lnTo>
                <a:lnTo>
                  <a:pt x="422" y="2732"/>
                </a:lnTo>
                <a:lnTo>
                  <a:pt x="434" y="2739"/>
                </a:lnTo>
                <a:lnTo>
                  <a:pt x="445" y="2742"/>
                </a:lnTo>
                <a:lnTo>
                  <a:pt x="445" y="2742"/>
                </a:lnTo>
                <a:lnTo>
                  <a:pt x="470" y="2752"/>
                </a:lnTo>
                <a:lnTo>
                  <a:pt x="490" y="2762"/>
                </a:lnTo>
                <a:lnTo>
                  <a:pt x="507" y="2772"/>
                </a:lnTo>
                <a:lnTo>
                  <a:pt x="522" y="2780"/>
                </a:lnTo>
                <a:lnTo>
                  <a:pt x="532" y="2788"/>
                </a:lnTo>
                <a:lnTo>
                  <a:pt x="538" y="2797"/>
                </a:lnTo>
                <a:lnTo>
                  <a:pt x="543" y="2802"/>
                </a:lnTo>
                <a:lnTo>
                  <a:pt x="550" y="2837"/>
                </a:lnTo>
                <a:lnTo>
                  <a:pt x="656" y="2828"/>
                </a:lnTo>
                <a:lnTo>
                  <a:pt x="656" y="2828"/>
                </a:lnTo>
                <a:lnTo>
                  <a:pt x="665" y="2827"/>
                </a:lnTo>
                <a:lnTo>
                  <a:pt x="676" y="2825"/>
                </a:lnTo>
                <a:lnTo>
                  <a:pt x="696" y="2820"/>
                </a:lnTo>
                <a:lnTo>
                  <a:pt x="696" y="2820"/>
                </a:lnTo>
                <a:lnTo>
                  <a:pt x="711" y="2818"/>
                </a:lnTo>
                <a:lnTo>
                  <a:pt x="728" y="2818"/>
                </a:lnTo>
                <a:lnTo>
                  <a:pt x="764" y="2822"/>
                </a:lnTo>
                <a:lnTo>
                  <a:pt x="802" y="2827"/>
                </a:lnTo>
                <a:lnTo>
                  <a:pt x="819" y="2828"/>
                </a:lnTo>
                <a:lnTo>
                  <a:pt x="834" y="2828"/>
                </a:lnTo>
                <a:lnTo>
                  <a:pt x="834" y="2828"/>
                </a:lnTo>
                <a:lnTo>
                  <a:pt x="847" y="2825"/>
                </a:lnTo>
                <a:lnTo>
                  <a:pt x="861" y="2822"/>
                </a:lnTo>
                <a:lnTo>
                  <a:pt x="887" y="2812"/>
                </a:lnTo>
                <a:lnTo>
                  <a:pt x="905" y="2802"/>
                </a:lnTo>
                <a:lnTo>
                  <a:pt x="914" y="2797"/>
                </a:lnTo>
                <a:lnTo>
                  <a:pt x="915" y="2773"/>
                </a:lnTo>
                <a:lnTo>
                  <a:pt x="915" y="2773"/>
                </a:lnTo>
                <a:lnTo>
                  <a:pt x="919" y="2768"/>
                </a:lnTo>
                <a:lnTo>
                  <a:pt x="924" y="2757"/>
                </a:lnTo>
                <a:lnTo>
                  <a:pt x="927" y="2745"/>
                </a:lnTo>
                <a:lnTo>
                  <a:pt x="929" y="2740"/>
                </a:lnTo>
                <a:lnTo>
                  <a:pt x="925" y="2735"/>
                </a:lnTo>
                <a:lnTo>
                  <a:pt x="925" y="2735"/>
                </a:lnTo>
                <a:lnTo>
                  <a:pt x="924" y="2734"/>
                </a:lnTo>
                <a:lnTo>
                  <a:pt x="920" y="2734"/>
                </a:lnTo>
                <a:lnTo>
                  <a:pt x="912" y="2734"/>
                </a:lnTo>
                <a:lnTo>
                  <a:pt x="891" y="2740"/>
                </a:lnTo>
                <a:lnTo>
                  <a:pt x="869" y="2747"/>
                </a:lnTo>
                <a:lnTo>
                  <a:pt x="861" y="2752"/>
                </a:lnTo>
                <a:lnTo>
                  <a:pt x="861" y="2752"/>
                </a:lnTo>
                <a:lnTo>
                  <a:pt x="856" y="2727"/>
                </a:lnTo>
                <a:lnTo>
                  <a:pt x="851" y="2707"/>
                </a:lnTo>
                <a:lnTo>
                  <a:pt x="844" y="2690"/>
                </a:lnTo>
                <a:lnTo>
                  <a:pt x="844" y="2690"/>
                </a:lnTo>
                <a:lnTo>
                  <a:pt x="839" y="2684"/>
                </a:lnTo>
                <a:lnTo>
                  <a:pt x="832" y="2677"/>
                </a:lnTo>
                <a:lnTo>
                  <a:pt x="812" y="2662"/>
                </a:lnTo>
                <a:lnTo>
                  <a:pt x="788" y="2647"/>
                </a:lnTo>
                <a:lnTo>
                  <a:pt x="731" y="2661"/>
                </a:lnTo>
                <a:lnTo>
                  <a:pt x="685" y="2561"/>
                </a:lnTo>
                <a:lnTo>
                  <a:pt x="708" y="2519"/>
                </a:lnTo>
                <a:lnTo>
                  <a:pt x="708" y="2519"/>
                </a:lnTo>
                <a:lnTo>
                  <a:pt x="728" y="2516"/>
                </a:lnTo>
                <a:lnTo>
                  <a:pt x="739" y="2511"/>
                </a:lnTo>
                <a:lnTo>
                  <a:pt x="743" y="2509"/>
                </a:lnTo>
                <a:lnTo>
                  <a:pt x="744" y="2508"/>
                </a:lnTo>
                <a:lnTo>
                  <a:pt x="744" y="2508"/>
                </a:lnTo>
                <a:lnTo>
                  <a:pt x="741" y="2486"/>
                </a:lnTo>
                <a:lnTo>
                  <a:pt x="734" y="2446"/>
                </a:lnTo>
                <a:lnTo>
                  <a:pt x="726" y="2390"/>
                </a:lnTo>
                <a:lnTo>
                  <a:pt x="726" y="2390"/>
                </a:lnTo>
                <a:lnTo>
                  <a:pt x="729" y="2352"/>
                </a:lnTo>
                <a:lnTo>
                  <a:pt x="733" y="2323"/>
                </a:lnTo>
                <a:lnTo>
                  <a:pt x="738" y="2307"/>
                </a:lnTo>
                <a:lnTo>
                  <a:pt x="738" y="2307"/>
                </a:lnTo>
                <a:lnTo>
                  <a:pt x="758" y="2279"/>
                </a:lnTo>
                <a:lnTo>
                  <a:pt x="799" y="2225"/>
                </a:lnTo>
                <a:lnTo>
                  <a:pt x="857" y="2152"/>
                </a:lnTo>
                <a:lnTo>
                  <a:pt x="857" y="2152"/>
                </a:lnTo>
                <a:lnTo>
                  <a:pt x="869" y="2141"/>
                </a:lnTo>
                <a:lnTo>
                  <a:pt x="894" y="2111"/>
                </a:lnTo>
                <a:lnTo>
                  <a:pt x="907" y="2093"/>
                </a:lnTo>
                <a:lnTo>
                  <a:pt x="919" y="2074"/>
                </a:lnTo>
                <a:lnTo>
                  <a:pt x="927" y="2056"/>
                </a:lnTo>
                <a:lnTo>
                  <a:pt x="929" y="2048"/>
                </a:lnTo>
                <a:lnTo>
                  <a:pt x="930" y="2039"/>
                </a:lnTo>
                <a:lnTo>
                  <a:pt x="930" y="2039"/>
                </a:lnTo>
                <a:lnTo>
                  <a:pt x="932" y="2001"/>
                </a:lnTo>
                <a:lnTo>
                  <a:pt x="935" y="1951"/>
                </a:lnTo>
                <a:lnTo>
                  <a:pt x="937" y="1905"/>
                </a:lnTo>
                <a:lnTo>
                  <a:pt x="937" y="1888"/>
                </a:lnTo>
                <a:lnTo>
                  <a:pt x="935" y="1878"/>
                </a:lnTo>
                <a:lnTo>
                  <a:pt x="935" y="1878"/>
                </a:lnTo>
                <a:lnTo>
                  <a:pt x="886" y="1742"/>
                </a:lnTo>
                <a:lnTo>
                  <a:pt x="854" y="1652"/>
                </a:lnTo>
                <a:lnTo>
                  <a:pt x="844" y="1621"/>
                </a:lnTo>
                <a:lnTo>
                  <a:pt x="841" y="1608"/>
                </a:lnTo>
                <a:lnTo>
                  <a:pt x="841" y="1608"/>
                </a:lnTo>
                <a:lnTo>
                  <a:pt x="839" y="1564"/>
                </a:lnTo>
                <a:lnTo>
                  <a:pt x="839" y="1564"/>
                </a:lnTo>
                <a:lnTo>
                  <a:pt x="844" y="1566"/>
                </a:lnTo>
                <a:lnTo>
                  <a:pt x="856" y="1571"/>
                </a:lnTo>
                <a:lnTo>
                  <a:pt x="861" y="1574"/>
                </a:lnTo>
                <a:lnTo>
                  <a:pt x="867" y="1574"/>
                </a:lnTo>
                <a:lnTo>
                  <a:pt x="874" y="1574"/>
                </a:lnTo>
                <a:lnTo>
                  <a:pt x="877" y="1571"/>
                </a:lnTo>
                <a:lnTo>
                  <a:pt x="877" y="1571"/>
                </a:lnTo>
                <a:lnTo>
                  <a:pt x="881" y="1566"/>
                </a:lnTo>
                <a:lnTo>
                  <a:pt x="882" y="1556"/>
                </a:lnTo>
                <a:lnTo>
                  <a:pt x="889" y="1535"/>
                </a:lnTo>
                <a:lnTo>
                  <a:pt x="892" y="1511"/>
                </a:lnTo>
                <a:lnTo>
                  <a:pt x="894" y="1495"/>
                </a:lnTo>
                <a:lnTo>
                  <a:pt x="894" y="1495"/>
                </a:lnTo>
                <a:lnTo>
                  <a:pt x="894" y="1483"/>
                </a:lnTo>
                <a:lnTo>
                  <a:pt x="897" y="1466"/>
                </a:lnTo>
                <a:lnTo>
                  <a:pt x="900" y="1445"/>
                </a:lnTo>
                <a:lnTo>
                  <a:pt x="900" y="1445"/>
                </a:lnTo>
                <a:lnTo>
                  <a:pt x="972" y="1360"/>
                </a:lnTo>
                <a:lnTo>
                  <a:pt x="1023" y="1297"/>
                </a:lnTo>
                <a:lnTo>
                  <a:pt x="1043" y="1274"/>
                </a:lnTo>
                <a:lnTo>
                  <a:pt x="1053" y="1259"/>
                </a:lnTo>
                <a:lnTo>
                  <a:pt x="1053" y="1259"/>
                </a:lnTo>
                <a:lnTo>
                  <a:pt x="1063" y="1241"/>
                </a:lnTo>
                <a:lnTo>
                  <a:pt x="1072" y="1221"/>
                </a:lnTo>
                <a:lnTo>
                  <a:pt x="1075" y="1209"/>
                </a:lnTo>
                <a:lnTo>
                  <a:pt x="1077" y="1199"/>
                </a:lnTo>
                <a:lnTo>
                  <a:pt x="1077" y="1187"/>
                </a:lnTo>
                <a:lnTo>
                  <a:pt x="1075" y="1178"/>
                </a:lnTo>
                <a:lnTo>
                  <a:pt x="1075" y="1178"/>
                </a:lnTo>
                <a:lnTo>
                  <a:pt x="1072" y="1143"/>
                </a:lnTo>
                <a:lnTo>
                  <a:pt x="1067" y="1094"/>
                </a:lnTo>
                <a:lnTo>
                  <a:pt x="1062" y="1051"/>
                </a:lnTo>
                <a:lnTo>
                  <a:pt x="1058" y="1038"/>
                </a:lnTo>
                <a:lnTo>
                  <a:pt x="1057" y="1035"/>
                </a:lnTo>
                <a:lnTo>
                  <a:pt x="1055" y="1031"/>
                </a:lnTo>
                <a:lnTo>
                  <a:pt x="1055" y="1031"/>
                </a:lnTo>
                <a:lnTo>
                  <a:pt x="1050" y="1031"/>
                </a:lnTo>
                <a:lnTo>
                  <a:pt x="1042" y="1033"/>
                </a:lnTo>
                <a:lnTo>
                  <a:pt x="1023" y="1040"/>
                </a:lnTo>
                <a:lnTo>
                  <a:pt x="1000" y="1048"/>
                </a:lnTo>
                <a:lnTo>
                  <a:pt x="970" y="1005"/>
                </a:lnTo>
                <a:lnTo>
                  <a:pt x="987" y="884"/>
                </a:lnTo>
                <a:lnTo>
                  <a:pt x="987" y="884"/>
                </a:lnTo>
                <a:lnTo>
                  <a:pt x="995" y="884"/>
                </a:lnTo>
                <a:lnTo>
                  <a:pt x="1017" y="882"/>
                </a:lnTo>
                <a:lnTo>
                  <a:pt x="1028" y="880"/>
                </a:lnTo>
                <a:lnTo>
                  <a:pt x="1038" y="875"/>
                </a:lnTo>
                <a:lnTo>
                  <a:pt x="1042" y="874"/>
                </a:lnTo>
                <a:lnTo>
                  <a:pt x="1045" y="870"/>
                </a:lnTo>
                <a:lnTo>
                  <a:pt x="1047" y="867"/>
                </a:lnTo>
                <a:lnTo>
                  <a:pt x="1048" y="862"/>
                </a:lnTo>
                <a:lnTo>
                  <a:pt x="1048" y="862"/>
                </a:lnTo>
                <a:lnTo>
                  <a:pt x="1048" y="845"/>
                </a:lnTo>
                <a:lnTo>
                  <a:pt x="1052" y="832"/>
                </a:lnTo>
                <a:lnTo>
                  <a:pt x="1055" y="820"/>
                </a:lnTo>
                <a:lnTo>
                  <a:pt x="1067" y="794"/>
                </a:lnTo>
                <a:lnTo>
                  <a:pt x="1067" y="794"/>
                </a:lnTo>
                <a:lnTo>
                  <a:pt x="1052" y="777"/>
                </a:lnTo>
                <a:lnTo>
                  <a:pt x="1040" y="767"/>
                </a:lnTo>
                <a:lnTo>
                  <a:pt x="1035" y="764"/>
                </a:lnTo>
                <a:lnTo>
                  <a:pt x="1032" y="762"/>
                </a:lnTo>
                <a:lnTo>
                  <a:pt x="1032" y="762"/>
                </a:lnTo>
                <a:lnTo>
                  <a:pt x="1028" y="761"/>
                </a:lnTo>
                <a:lnTo>
                  <a:pt x="1027" y="756"/>
                </a:lnTo>
                <a:lnTo>
                  <a:pt x="1022" y="742"/>
                </a:lnTo>
                <a:lnTo>
                  <a:pt x="1018" y="734"/>
                </a:lnTo>
                <a:lnTo>
                  <a:pt x="1015" y="726"/>
                </a:lnTo>
                <a:lnTo>
                  <a:pt x="1010" y="719"/>
                </a:lnTo>
                <a:lnTo>
                  <a:pt x="1005" y="716"/>
                </a:lnTo>
                <a:lnTo>
                  <a:pt x="1005" y="716"/>
                </a:lnTo>
                <a:lnTo>
                  <a:pt x="990" y="708"/>
                </a:lnTo>
                <a:lnTo>
                  <a:pt x="979" y="699"/>
                </a:lnTo>
                <a:lnTo>
                  <a:pt x="964" y="688"/>
                </a:lnTo>
                <a:lnTo>
                  <a:pt x="861" y="761"/>
                </a:lnTo>
                <a:lnTo>
                  <a:pt x="799" y="654"/>
                </a:lnTo>
                <a:lnTo>
                  <a:pt x="749" y="586"/>
                </a:lnTo>
                <a:lnTo>
                  <a:pt x="723" y="540"/>
                </a:lnTo>
                <a:lnTo>
                  <a:pt x="753" y="447"/>
                </a:lnTo>
                <a:lnTo>
                  <a:pt x="753" y="447"/>
                </a:lnTo>
                <a:lnTo>
                  <a:pt x="778" y="447"/>
                </a:lnTo>
                <a:lnTo>
                  <a:pt x="797" y="445"/>
                </a:lnTo>
                <a:lnTo>
                  <a:pt x="807" y="443"/>
                </a:lnTo>
                <a:lnTo>
                  <a:pt x="814" y="442"/>
                </a:lnTo>
                <a:lnTo>
                  <a:pt x="814" y="442"/>
                </a:lnTo>
                <a:lnTo>
                  <a:pt x="816" y="440"/>
                </a:lnTo>
                <a:lnTo>
                  <a:pt x="817" y="435"/>
                </a:lnTo>
                <a:lnTo>
                  <a:pt x="822" y="422"/>
                </a:lnTo>
                <a:lnTo>
                  <a:pt x="824" y="402"/>
                </a:lnTo>
                <a:lnTo>
                  <a:pt x="827" y="382"/>
                </a:lnTo>
                <a:lnTo>
                  <a:pt x="829" y="342"/>
                </a:lnTo>
                <a:lnTo>
                  <a:pt x="829" y="324"/>
                </a:lnTo>
                <a:lnTo>
                  <a:pt x="829" y="324"/>
                </a:lnTo>
                <a:lnTo>
                  <a:pt x="834" y="324"/>
                </a:lnTo>
                <a:lnTo>
                  <a:pt x="844" y="324"/>
                </a:lnTo>
                <a:lnTo>
                  <a:pt x="852" y="321"/>
                </a:lnTo>
                <a:lnTo>
                  <a:pt x="856" y="317"/>
                </a:lnTo>
                <a:lnTo>
                  <a:pt x="857" y="314"/>
                </a:lnTo>
                <a:lnTo>
                  <a:pt x="857" y="314"/>
                </a:lnTo>
                <a:lnTo>
                  <a:pt x="856" y="307"/>
                </a:lnTo>
                <a:lnTo>
                  <a:pt x="852" y="299"/>
                </a:lnTo>
                <a:lnTo>
                  <a:pt x="841" y="276"/>
                </a:lnTo>
                <a:lnTo>
                  <a:pt x="822" y="246"/>
                </a:lnTo>
                <a:lnTo>
                  <a:pt x="822" y="246"/>
                </a:lnTo>
                <a:lnTo>
                  <a:pt x="826" y="223"/>
                </a:lnTo>
                <a:lnTo>
                  <a:pt x="826" y="201"/>
                </a:lnTo>
                <a:lnTo>
                  <a:pt x="826" y="191"/>
                </a:lnTo>
                <a:lnTo>
                  <a:pt x="824" y="181"/>
                </a:lnTo>
                <a:lnTo>
                  <a:pt x="824" y="181"/>
                </a:lnTo>
                <a:lnTo>
                  <a:pt x="821" y="173"/>
                </a:lnTo>
                <a:lnTo>
                  <a:pt x="817" y="164"/>
                </a:lnTo>
                <a:lnTo>
                  <a:pt x="807" y="146"/>
                </a:lnTo>
                <a:lnTo>
                  <a:pt x="793" y="128"/>
                </a:lnTo>
                <a:lnTo>
                  <a:pt x="793" y="128"/>
                </a:lnTo>
                <a:lnTo>
                  <a:pt x="796" y="123"/>
                </a:lnTo>
                <a:lnTo>
                  <a:pt x="801" y="110"/>
                </a:lnTo>
                <a:lnTo>
                  <a:pt x="802" y="103"/>
                </a:lnTo>
                <a:lnTo>
                  <a:pt x="804" y="96"/>
                </a:lnTo>
                <a:lnTo>
                  <a:pt x="801" y="88"/>
                </a:lnTo>
                <a:lnTo>
                  <a:pt x="797" y="81"/>
                </a:lnTo>
                <a:lnTo>
                  <a:pt x="797" y="81"/>
                </a:lnTo>
                <a:lnTo>
                  <a:pt x="711" y="0"/>
                </a:lnTo>
                <a:lnTo>
                  <a:pt x="711" y="0"/>
                </a:lnTo>
                <a:lnTo>
                  <a:pt x="698" y="0"/>
                </a:lnTo>
                <a:lnTo>
                  <a:pt x="686" y="0"/>
                </a:lnTo>
                <a:lnTo>
                  <a:pt x="678" y="2"/>
                </a:lnTo>
                <a:lnTo>
                  <a:pt x="678" y="2"/>
                </a:lnTo>
                <a:lnTo>
                  <a:pt x="673" y="5"/>
                </a:lnTo>
                <a:lnTo>
                  <a:pt x="665" y="7"/>
                </a:lnTo>
                <a:lnTo>
                  <a:pt x="648" y="12"/>
                </a:lnTo>
                <a:lnTo>
                  <a:pt x="648" y="12"/>
                </a:lnTo>
                <a:lnTo>
                  <a:pt x="615" y="23"/>
                </a:lnTo>
                <a:lnTo>
                  <a:pt x="590" y="33"/>
                </a:lnTo>
                <a:lnTo>
                  <a:pt x="590" y="33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1" name="Freeform 38"/>
          <p:cNvSpPr>
            <a:spLocks noEditPoints="1"/>
          </p:cNvSpPr>
          <p:nvPr/>
        </p:nvSpPr>
        <p:spPr bwMode="auto">
          <a:xfrm>
            <a:off x="8328669" y="4667947"/>
            <a:ext cx="633120" cy="1757352"/>
          </a:xfrm>
          <a:custGeom>
            <a:avLst/>
            <a:gdLst>
              <a:gd name="T0" fmla="*/ 686 w 1070"/>
              <a:gd name="T1" fmla="*/ 2694 h 2969"/>
              <a:gd name="T2" fmla="*/ 686 w 1070"/>
              <a:gd name="T3" fmla="*/ 2785 h 2969"/>
              <a:gd name="T4" fmla="*/ 729 w 1070"/>
              <a:gd name="T5" fmla="*/ 2851 h 2969"/>
              <a:gd name="T6" fmla="*/ 790 w 1070"/>
              <a:gd name="T7" fmla="*/ 2843 h 2969"/>
              <a:gd name="T8" fmla="*/ 819 w 1070"/>
              <a:gd name="T9" fmla="*/ 2810 h 2969"/>
              <a:gd name="T10" fmla="*/ 829 w 1070"/>
              <a:gd name="T11" fmla="*/ 2719 h 2969"/>
              <a:gd name="T12" fmla="*/ 862 w 1070"/>
              <a:gd name="T13" fmla="*/ 2521 h 2969"/>
              <a:gd name="T14" fmla="*/ 859 w 1070"/>
              <a:gd name="T15" fmla="*/ 2227 h 2969"/>
              <a:gd name="T16" fmla="*/ 840 w 1070"/>
              <a:gd name="T17" fmla="*/ 1940 h 2969"/>
              <a:gd name="T18" fmla="*/ 923 w 1070"/>
              <a:gd name="T19" fmla="*/ 1659 h 2969"/>
              <a:gd name="T20" fmla="*/ 933 w 1070"/>
              <a:gd name="T21" fmla="*/ 1559 h 2969"/>
              <a:gd name="T22" fmla="*/ 912 w 1070"/>
              <a:gd name="T23" fmla="*/ 1387 h 2969"/>
              <a:gd name="T24" fmla="*/ 900 w 1070"/>
              <a:gd name="T25" fmla="*/ 1265 h 2969"/>
              <a:gd name="T26" fmla="*/ 978 w 1070"/>
              <a:gd name="T27" fmla="*/ 1126 h 2969"/>
              <a:gd name="T28" fmla="*/ 1016 w 1070"/>
              <a:gd name="T29" fmla="*/ 1065 h 2969"/>
              <a:gd name="T30" fmla="*/ 1065 w 1070"/>
              <a:gd name="T31" fmla="*/ 1051 h 2969"/>
              <a:gd name="T32" fmla="*/ 1050 w 1070"/>
              <a:gd name="T33" fmla="*/ 854 h 2969"/>
              <a:gd name="T34" fmla="*/ 1015 w 1070"/>
              <a:gd name="T35" fmla="*/ 646 h 2969"/>
              <a:gd name="T36" fmla="*/ 962 w 1070"/>
              <a:gd name="T37" fmla="*/ 571 h 2969"/>
              <a:gd name="T38" fmla="*/ 726 w 1070"/>
              <a:gd name="T39" fmla="*/ 425 h 2969"/>
              <a:gd name="T40" fmla="*/ 701 w 1070"/>
              <a:gd name="T41" fmla="*/ 314 h 2969"/>
              <a:gd name="T42" fmla="*/ 741 w 1070"/>
              <a:gd name="T43" fmla="*/ 186 h 2969"/>
              <a:gd name="T44" fmla="*/ 757 w 1070"/>
              <a:gd name="T45" fmla="*/ 149 h 2969"/>
              <a:gd name="T46" fmla="*/ 686 w 1070"/>
              <a:gd name="T47" fmla="*/ 105 h 2969"/>
              <a:gd name="T48" fmla="*/ 621 w 1070"/>
              <a:gd name="T49" fmla="*/ 15 h 2969"/>
              <a:gd name="T50" fmla="*/ 533 w 1070"/>
              <a:gd name="T51" fmla="*/ 2 h 2969"/>
              <a:gd name="T52" fmla="*/ 428 w 1070"/>
              <a:gd name="T53" fmla="*/ 45 h 2969"/>
              <a:gd name="T54" fmla="*/ 390 w 1070"/>
              <a:gd name="T55" fmla="*/ 101 h 2969"/>
              <a:gd name="T56" fmla="*/ 362 w 1070"/>
              <a:gd name="T57" fmla="*/ 204 h 2969"/>
              <a:gd name="T58" fmla="*/ 314 w 1070"/>
              <a:gd name="T59" fmla="*/ 251 h 2969"/>
              <a:gd name="T60" fmla="*/ 369 w 1070"/>
              <a:gd name="T61" fmla="*/ 281 h 2969"/>
              <a:gd name="T62" fmla="*/ 410 w 1070"/>
              <a:gd name="T63" fmla="*/ 360 h 2969"/>
              <a:gd name="T64" fmla="*/ 428 w 1070"/>
              <a:gd name="T65" fmla="*/ 405 h 2969"/>
              <a:gd name="T66" fmla="*/ 428 w 1070"/>
              <a:gd name="T67" fmla="*/ 477 h 2969"/>
              <a:gd name="T68" fmla="*/ 232 w 1070"/>
              <a:gd name="T69" fmla="*/ 656 h 2969"/>
              <a:gd name="T70" fmla="*/ 184 w 1070"/>
              <a:gd name="T71" fmla="*/ 693 h 2969"/>
              <a:gd name="T72" fmla="*/ 8 w 1070"/>
              <a:gd name="T73" fmla="*/ 1005 h 2969"/>
              <a:gd name="T74" fmla="*/ 3 w 1070"/>
              <a:gd name="T75" fmla="*/ 1088 h 2969"/>
              <a:gd name="T76" fmla="*/ 272 w 1070"/>
              <a:gd name="T77" fmla="*/ 1344 h 2969"/>
              <a:gd name="T78" fmla="*/ 299 w 1070"/>
              <a:gd name="T79" fmla="*/ 1403 h 2969"/>
              <a:gd name="T80" fmla="*/ 284 w 1070"/>
              <a:gd name="T81" fmla="*/ 1455 h 2969"/>
              <a:gd name="T82" fmla="*/ 237 w 1070"/>
              <a:gd name="T83" fmla="*/ 1616 h 2969"/>
              <a:gd name="T84" fmla="*/ 182 w 1070"/>
              <a:gd name="T85" fmla="*/ 1721 h 2969"/>
              <a:gd name="T86" fmla="*/ 148 w 1070"/>
              <a:gd name="T87" fmla="*/ 1892 h 2969"/>
              <a:gd name="T88" fmla="*/ 166 w 1070"/>
              <a:gd name="T89" fmla="*/ 1940 h 2969"/>
              <a:gd name="T90" fmla="*/ 329 w 1070"/>
              <a:gd name="T91" fmla="*/ 2028 h 2969"/>
              <a:gd name="T92" fmla="*/ 372 w 1070"/>
              <a:gd name="T93" fmla="*/ 2813 h 2969"/>
              <a:gd name="T94" fmla="*/ 390 w 1070"/>
              <a:gd name="T95" fmla="*/ 2858 h 2969"/>
              <a:gd name="T96" fmla="*/ 531 w 1070"/>
              <a:gd name="T97" fmla="*/ 2936 h 2969"/>
              <a:gd name="T98" fmla="*/ 628 w 1070"/>
              <a:gd name="T99" fmla="*/ 2969 h 2969"/>
              <a:gd name="T100" fmla="*/ 678 w 1070"/>
              <a:gd name="T101" fmla="*/ 2958 h 2969"/>
              <a:gd name="T102" fmla="*/ 678 w 1070"/>
              <a:gd name="T103" fmla="*/ 2866 h 2969"/>
              <a:gd name="T104" fmla="*/ 649 w 1070"/>
              <a:gd name="T105" fmla="*/ 2737 h 2969"/>
              <a:gd name="T106" fmla="*/ 305 w 1070"/>
              <a:gd name="T107" fmla="*/ 983 h 2969"/>
              <a:gd name="T108" fmla="*/ 292 w 1070"/>
              <a:gd name="T109" fmla="*/ 1043 h 2969"/>
              <a:gd name="T110" fmla="*/ 302 w 1070"/>
              <a:gd name="T111" fmla="*/ 1197 h 2969"/>
              <a:gd name="T112" fmla="*/ 259 w 1070"/>
              <a:gd name="T113" fmla="*/ 1174 h 2969"/>
              <a:gd name="T114" fmla="*/ 221 w 1070"/>
              <a:gd name="T115" fmla="*/ 1026 h 2969"/>
              <a:gd name="T116" fmla="*/ 305 w 1070"/>
              <a:gd name="T117" fmla="*/ 983 h 29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070" h="2969">
                <a:moveTo>
                  <a:pt x="653" y="2700"/>
                </a:moveTo>
                <a:lnTo>
                  <a:pt x="686" y="2694"/>
                </a:lnTo>
                <a:lnTo>
                  <a:pt x="686" y="2694"/>
                </a:lnTo>
                <a:lnTo>
                  <a:pt x="686" y="2694"/>
                </a:lnTo>
                <a:lnTo>
                  <a:pt x="686" y="2694"/>
                </a:lnTo>
                <a:lnTo>
                  <a:pt x="686" y="2694"/>
                </a:lnTo>
                <a:lnTo>
                  <a:pt x="684" y="2695"/>
                </a:lnTo>
                <a:lnTo>
                  <a:pt x="683" y="2704"/>
                </a:lnTo>
                <a:lnTo>
                  <a:pt x="683" y="2745"/>
                </a:lnTo>
                <a:lnTo>
                  <a:pt x="683" y="2745"/>
                </a:lnTo>
                <a:lnTo>
                  <a:pt x="683" y="2765"/>
                </a:lnTo>
                <a:lnTo>
                  <a:pt x="686" y="2785"/>
                </a:lnTo>
                <a:lnTo>
                  <a:pt x="691" y="2802"/>
                </a:lnTo>
                <a:lnTo>
                  <a:pt x="696" y="2818"/>
                </a:lnTo>
                <a:lnTo>
                  <a:pt x="704" y="2832"/>
                </a:lnTo>
                <a:lnTo>
                  <a:pt x="711" y="2841"/>
                </a:lnTo>
                <a:lnTo>
                  <a:pt x="721" y="2848"/>
                </a:lnTo>
                <a:lnTo>
                  <a:pt x="729" y="2851"/>
                </a:lnTo>
                <a:lnTo>
                  <a:pt x="729" y="2851"/>
                </a:lnTo>
                <a:lnTo>
                  <a:pt x="741" y="2851"/>
                </a:lnTo>
                <a:lnTo>
                  <a:pt x="752" y="2851"/>
                </a:lnTo>
                <a:lnTo>
                  <a:pt x="766" y="2850"/>
                </a:lnTo>
                <a:lnTo>
                  <a:pt x="777" y="2846"/>
                </a:lnTo>
                <a:lnTo>
                  <a:pt x="790" y="2843"/>
                </a:lnTo>
                <a:lnTo>
                  <a:pt x="800" y="2838"/>
                </a:lnTo>
                <a:lnTo>
                  <a:pt x="809" y="2833"/>
                </a:lnTo>
                <a:lnTo>
                  <a:pt x="815" y="2827"/>
                </a:lnTo>
                <a:lnTo>
                  <a:pt x="815" y="2827"/>
                </a:lnTo>
                <a:lnTo>
                  <a:pt x="817" y="2818"/>
                </a:lnTo>
                <a:lnTo>
                  <a:pt x="819" y="2810"/>
                </a:lnTo>
                <a:lnTo>
                  <a:pt x="819" y="2787"/>
                </a:lnTo>
                <a:lnTo>
                  <a:pt x="819" y="2772"/>
                </a:lnTo>
                <a:lnTo>
                  <a:pt x="820" y="2757"/>
                </a:lnTo>
                <a:lnTo>
                  <a:pt x="824" y="2739"/>
                </a:lnTo>
                <a:lnTo>
                  <a:pt x="829" y="2719"/>
                </a:lnTo>
                <a:lnTo>
                  <a:pt x="829" y="2719"/>
                </a:lnTo>
                <a:lnTo>
                  <a:pt x="835" y="2697"/>
                </a:lnTo>
                <a:lnTo>
                  <a:pt x="842" y="2672"/>
                </a:lnTo>
                <a:lnTo>
                  <a:pt x="852" y="2617"/>
                </a:lnTo>
                <a:lnTo>
                  <a:pt x="859" y="2564"/>
                </a:lnTo>
                <a:lnTo>
                  <a:pt x="862" y="2521"/>
                </a:lnTo>
                <a:lnTo>
                  <a:pt x="862" y="2521"/>
                </a:lnTo>
                <a:lnTo>
                  <a:pt x="865" y="2465"/>
                </a:lnTo>
                <a:lnTo>
                  <a:pt x="867" y="2383"/>
                </a:lnTo>
                <a:lnTo>
                  <a:pt x="865" y="2297"/>
                </a:lnTo>
                <a:lnTo>
                  <a:pt x="862" y="2259"/>
                </a:lnTo>
                <a:lnTo>
                  <a:pt x="859" y="2227"/>
                </a:lnTo>
                <a:lnTo>
                  <a:pt x="859" y="2227"/>
                </a:lnTo>
                <a:lnTo>
                  <a:pt x="852" y="2176"/>
                </a:lnTo>
                <a:lnTo>
                  <a:pt x="849" y="2131"/>
                </a:lnTo>
                <a:lnTo>
                  <a:pt x="844" y="2046"/>
                </a:lnTo>
                <a:lnTo>
                  <a:pt x="844" y="2046"/>
                </a:lnTo>
                <a:lnTo>
                  <a:pt x="840" y="1971"/>
                </a:lnTo>
                <a:lnTo>
                  <a:pt x="840" y="1940"/>
                </a:lnTo>
                <a:lnTo>
                  <a:pt x="903" y="1682"/>
                </a:lnTo>
                <a:lnTo>
                  <a:pt x="903" y="1682"/>
                </a:lnTo>
                <a:lnTo>
                  <a:pt x="908" y="1679"/>
                </a:lnTo>
                <a:lnTo>
                  <a:pt x="912" y="1674"/>
                </a:lnTo>
                <a:lnTo>
                  <a:pt x="918" y="1667"/>
                </a:lnTo>
                <a:lnTo>
                  <a:pt x="923" y="1659"/>
                </a:lnTo>
                <a:lnTo>
                  <a:pt x="930" y="1646"/>
                </a:lnTo>
                <a:lnTo>
                  <a:pt x="933" y="1631"/>
                </a:lnTo>
                <a:lnTo>
                  <a:pt x="937" y="1613"/>
                </a:lnTo>
                <a:lnTo>
                  <a:pt x="937" y="1613"/>
                </a:lnTo>
                <a:lnTo>
                  <a:pt x="937" y="1588"/>
                </a:lnTo>
                <a:lnTo>
                  <a:pt x="933" y="1559"/>
                </a:lnTo>
                <a:lnTo>
                  <a:pt x="930" y="1528"/>
                </a:lnTo>
                <a:lnTo>
                  <a:pt x="925" y="1498"/>
                </a:lnTo>
                <a:lnTo>
                  <a:pt x="915" y="1446"/>
                </a:lnTo>
                <a:lnTo>
                  <a:pt x="910" y="1425"/>
                </a:lnTo>
                <a:lnTo>
                  <a:pt x="910" y="1425"/>
                </a:lnTo>
                <a:lnTo>
                  <a:pt x="912" y="1387"/>
                </a:lnTo>
                <a:lnTo>
                  <a:pt x="910" y="1352"/>
                </a:lnTo>
                <a:lnTo>
                  <a:pt x="908" y="1334"/>
                </a:lnTo>
                <a:lnTo>
                  <a:pt x="907" y="1319"/>
                </a:lnTo>
                <a:lnTo>
                  <a:pt x="907" y="1319"/>
                </a:lnTo>
                <a:lnTo>
                  <a:pt x="902" y="1289"/>
                </a:lnTo>
                <a:lnTo>
                  <a:pt x="900" y="1265"/>
                </a:lnTo>
                <a:lnTo>
                  <a:pt x="900" y="1244"/>
                </a:lnTo>
                <a:lnTo>
                  <a:pt x="932" y="1131"/>
                </a:lnTo>
                <a:lnTo>
                  <a:pt x="932" y="1131"/>
                </a:lnTo>
                <a:lnTo>
                  <a:pt x="955" y="1129"/>
                </a:lnTo>
                <a:lnTo>
                  <a:pt x="972" y="1128"/>
                </a:lnTo>
                <a:lnTo>
                  <a:pt x="978" y="1126"/>
                </a:lnTo>
                <a:lnTo>
                  <a:pt x="985" y="1123"/>
                </a:lnTo>
                <a:lnTo>
                  <a:pt x="985" y="1123"/>
                </a:lnTo>
                <a:lnTo>
                  <a:pt x="988" y="1118"/>
                </a:lnTo>
                <a:lnTo>
                  <a:pt x="993" y="1111"/>
                </a:lnTo>
                <a:lnTo>
                  <a:pt x="1005" y="1091"/>
                </a:lnTo>
                <a:lnTo>
                  <a:pt x="1016" y="1065"/>
                </a:lnTo>
                <a:lnTo>
                  <a:pt x="1016" y="1065"/>
                </a:lnTo>
                <a:lnTo>
                  <a:pt x="1025" y="1063"/>
                </a:lnTo>
                <a:lnTo>
                  <a:pt x="1040" y="1061"/>
                </a:lnTo>
                <a:lnTo>
                  <a:pt x="1050" y="1058"/>
                </a:lnTo>
                <a:lnTo>
                  <a:pt x="1058" y="1055"/>
                </a:lnTo>
                <a:lnTo>
                  <a:pt x="1065" y="1051"/>
                </a:lnTo>
                <a:lnTo>
                  <a:pt x="1070" y="1046"/>
                </a:lnTo>
                <a:lnTo>
                  <a:pt x="1070" y="1046"/>
                </a:lnTo>
                <a:lnTo>
                  <a:pt x="1070" y="1040"/>
                </a:lnTo>
                <a:lnTo>
                  <a:pt x="1070" y="1026"/>
                </a:lnTo>
                <a:lnTo>
                  <a:pt x="1066" y="981"/>
                </a:lnTo>
                <a:lnTo>
                  <a:pt x="1050" y="854"/>
                </a:lnTo>
                <a:lnTo>
                  <a:pt x="1033" y="726"/>
                </a:lnTo>
                <a:lnTo>
                  <a:pt x="1025" y="683"/>
                </a:lnTo>
                <a:lnTo>
                  <a:pt x="1021" y="663"/>
                </a:lnTo>
                <a:lnTo>
                  <a:pt x="1021" y="663"/>
                </a:lnTo>
                <a:lnTo>
                  <a:pt x="1018" y="658"/>
                </a:lnTo>
                <a:lnTo>
                  <a:pt x="1015" y="646"/>
                </a:lnTo>
                <a:lnTo>
                  <a:pt x="1003" y="619"/>
                </a:lnTo>
                <a:lnTo>
                  <a:pt x="997" y="605"/>
                </a:lnTo>
                <a:lnTo>
                  <a:pt x="987" y="591"/>
                </a:lnTo>
                <a:lnTo>
                  <a:pt x="977" y="580"/>
                </a:lnTo>
                <a:lnTo>
                  <a:pt x="970" y="575"/>
                </a:lnTo>
                <a:lnTo>
                  <a:pt x="962" y="571"/>
                </a:lnTo>
                <a:lnTo>
                  <a:pt x="962" y="571"/>
                </a:lnTo>
                <a:lnTo>
                  <a:pt x="923" y="560"/>
                </a:lnTo>
                <a:lnTo>
                  <a:pt x="879" y="550"/>
                </a:lnTo>
                <a:lnTo>
                  <a:pt x="825" y="538"/>
                </a:lnTo>
                <a:lnTo>
                  <a:pt x="756" y="490"/>
                </a:lnTo>
                <a:lnTo>
                  <a:pt x="726" y="425"/>
                </a:lnTo>
                <a:lnTo>
                  <a:pt x="697" y="420"/>
                </a:lnTo>
                <a:lnTo>
                  <a:pt x="674" y="377"/>
                </a:lnTo>
                <a:lnTo>
                  <a:pt x="674" y="377"/>
                </a:lnTo>
                <a:lnTo>
                  <a:pt x="684" y="354"/>
                </a:lnTo>
                <a:lnTo>
                  <a:pt x="701" y="314"/>
                </a:lnTo>
                <a:lnTo>
                  <a:pt x="701" y="314"/>
                </a:lnTo>
                <a:lnTo>
                  <a:pt x="714" y="272"/>
                </a:lnTo>
                <a:lnTo>
                  <a:pt x="721" y="252"/>
                </a:lnTo>
                <a:lnTo>
                  <a:pt x="722" y="237"/>
                </a:lnTo>
                <a:lnTo>
                  <a:pt x="722" y="214"/>
                </a:lnTo>
                <a:lnTo>
                  <a:pt x="722" y="214"/>
                </a:lnTo>
                <a:lnTo>
                  <a:pt x="741" y="186"/>
                </a:lnTo>
                <a:lnTo>
                  <a:pt x="754" y="164"/>
                </a:lnTo>
                <a:lnTo>
                  <a:pt x="757" y="158"/>
                </a:lnTo>
                <a:lnTo>
                  <a:pt x="759" y="153"/>
                </a:lnTo>
                <a:lnTo>
                  <a:pt x="759" y="153"/>
                </a:lnTo>
                <a:lnTo>
                  <a:pt x="759" y="151"/>
                </a:lnTo>
                <a:lnTo>
                  <a:pt x="757" y="149"/>
                </a:lnTo>
                <a:lnTo>
                  <a:pt x="751" y="148"/>
                </a:lnTo>
                <a:lnTo>
                  <a:pt x="731" y="146"/>
                </a:lnTo>
                <a:lnTo>
                  <a:pt x="701" y="144"/>
                </a:lnTo>
                <a:lnTo>
                  <a:pt x="701" y="144"/>
                </a:lnTo>
                <a:lnTo>
                  <a:pt x="694" y="125"/>
                </a:lnTo>
                <a:lnTo>
                  <a:pt x="686" y="105"/>
                </a:lnTo>
                <a:lnTo>
                  <a:pt x="674" y="80"/>
                </a:lnTo>
                <a:lnTo>
                  <a:pt x="659" y="56"/>
                </a:lnTo>
                <a:lnTo>
                  <a:pt x="651" y="43"/>
                </a:lnTo>
                <a:lnTo>
                  <a:pt x="641" y="33"/>
                </a:lnTo>
                <a:lnTo>
                  <a:pt x="631" y="23"/>
                </a:lnTo>
                <a:lnTo>
                  <a:pt x="621" y="15"/>
                </a:lnTo>
                <a:lnTo>
                  <a:pt x="609" y="8"/>
                </a:lnTo>
                <a:lnTo>
                  <a:pt x="598" y="5"/>
                </a:lnTo>
                <a:lnTo>
                  <a:pt x="598" y="5"/>
                </a:lnTo>
                <a:lnTo>
                  <a:pt x="573" y="2"/>
                </a:lnTo>
                <a:lnTo>
                  <a:pt x="551" y="0"/>
                </a:lnTo>
                <a:lnTo>
                  <a:pt x="533" y="2"/>
                </a:lnTo>
                <a:lnTo>
                  <a:pt x="516" y="3"/>
                </a:lnTo>
                <a:lnTo>
                  <a:pt x="505" y="7"/>
                </a:lnTo>
                <a:lnTo>
                  <a:pt x="495" y="10"/>
                </a:lnTo>
                <a:lnTo>
                  <a:pt x="486" y="12"/>
                </a:lnTo>
                <a:lnTo>
                  <a:pt x="462" y="32"/>
                </a:lnTo>
                <a:lnTo>
                  <a:pt x="428" y="45"/>
                </a:lnTo>
                <a:lnTo>
                  <a:pt x="428" y="45"/>
                </a:lnTo>
                <a:lnTo>
                  <a:pt x="410" y="70"/>
                </a:lnTo>
                <a:lnTo>
                  <a:pt x="397" y="90"/>
                </a:lnTo>
                <a:lnTo>
                  <a:pt x="392" y="96"/>
                </a:lnTo>
                <a:lnTo>
                  <a:pt x="390" y="101"/>
                </a:lnTo>
                <a:lnTo>
                  <a:pt x="390" y="101"/>
                </a:lnTo>
                <a:lnTo>
                  <a:pt x="388" y="115"/>
                </a:lnTo>
                <a:lnTo>
                  <a:pt x="382" y="136"/>
                </a:lnTo>
                <a:lnTo>
                  <a:pt x="372" y="166"/>
                </a:lnTo>
                <a:lnTo>
                  <a:pt x="369" y="199"/>
                </a:lnTo>
                <a:lnTo>
                  <a:pt x="369" y="199"/>
                </a:lnTo>
                <a:lnTo>
                  <a:pt x="362" y="204"/>
                </a:lnTo>
                <a:lnTo>
                  <a:pt x="344" y="218"/>
                </a:lnTo>
                <a:lnTo>
                  <a:pt x="325" y="233"/>
                </a:lnTo>
                <a:lnTo>
                  <a:pt x="319" y="241"/>
                </a:lnTo>
                <a:lnTo>
                  <a:pt x="314" y="247"/>
                </a:lnTo>
                <a:lnTo>
                  <a:pt x="314" y="247"/>
                </a:lnTo>
                <a:lnTo>
                  <a:pt x="314" y="251"/>
                </a:lnTo>
                <a:lnTo>
                  <a:pt x="314" y="254"/>
                </a:lnTo>
                <a:lnTo>
                  <a:pt x="319" y="261"/>
                </a:lnTo>
                <a:lnTo>
                  <a:pt x="327" y="266"/>
                </a:lnTo>
                <a:lnTo>
                  <a:pt x="339" y="271"/>
                </a:lnTo>
                <a:lnTo>
                  <a:pt x="359" y="279"/>
                </a:lnTo>
                <a:lnTo>
                  <a:pt x="369" y="281"/>
                </a:lnTo>
                <a:lnTo>
                  <a:pt x="369" y="281"/>
                </a:lnTo>
                <a:lnTo>
                  <a:pt x="390" y="332"/>
                </a:lnTo>
                <a:lnTo>
                  <a:pt x="390" y="332"/>
                </a:lnTo>
                <a:lnTo>
                  <a:pt x="395" y="340"/>
                </a:lnTo>
                <a:lnTo>
                  <a:pt x="403" y="349"/>
                </a:lnTo>
                <a:lnTo>
                  <a:pt x="410" y="360"/>
                </a:lnTo>
                <a:lnTo>
                  <a:pt x="412" y="365"/>
                </a:lnTo>
                <a:lnTo>
                  <a:pt x="413" y="369"/>
                </a:lnTo>
                <a:lnTo>
                  <a:pt x="413" y="369"/>
                </a:lnTo>
                <a:lnTo>
                  <a:pt x="415" y="375"/>
                </a:lnTo>
                <a:lnTo>
                  <a:pt x="418" y="384"/>
                </a:lnTo>
                <a:lnTo>
                  <a:pt x="428" y="405"/>
                </a:lnTo>
                <a:lnTo>
                  <a:pt x="442" y="432"/>
                </a:lnTo>
                <a:lnTo>
                  <a:pt x="475" y="453"/>
                </a:lnTo>
                <a:lnTo>
                  <a:pt x="475" y="453"/>
                </a:lnTo>
                <a:lnTo>
                  <a:pt x="457" y="462"/>
                </a:lnTo>
                <a:lnTo>
                  <a:pt x="440" y="470"/>
                </a:lnTo>
                <a:lnTo>
                  <a:pt x="428" y="477"/>
                </a:lnTo>
                <a:lnTo>
                  <a:pt x="428" y="477"/>
                </a:lnTo>
                <a:lnTo>
                  <a:pt x="417" y="487"/>
                </a:lnTo>
                <a:lnTo>
                  <a:pt x="403" y="500"/>
                </a:lnTo>
                <a:lnTo>
                  <a:pt x="387" y="520"/>
                </a:lnTo>
                <a:lnTo>
                  <a:pt x="380" y="556"/>
                </a:lnTo>
                <a:lnTo>
                  <a:pt x="232" y="656"/>
                </a:lnTo>
                <a:lnTo>
                  <a:pt x="232" y="656"/>
                </a:lnTo>
                <a:lnTo>
                  <a:pt x="209" y="671"/>
                </a:lnTo>
                <a:lnTo>
                  <a:pt x="192" y="684"/>
                </a:lnTo>
                <a:lnTo>
                  <a:pt x="186" y="689"/>
                </a:lnTo>
                <a:lnTo>
                  <a:pt x="184" y="693"/>
                </a:lnTo>
                <a:lnTo>
                  <a:pt x="184" y="693"/>
                </a:lnTo>
                <a:lnTo>
                  <a:pt x="181" y="704"/>
                </a:lnTo>
                <a:lnTo>
                  <a:pt x="169" y="727"/>
                </a:lnTo>
                <a:lnTo>
                  <a:pt x="134" y="797"/>
                </a:lnTo>
                <a:lnTo>
                  <a:pt x="84" y="895"/>
                </a:lnTo>
                <a:lnTo>
                  <a:pt x="8" y="1005"/>
                </a:lnTo>
                <a:lnTo>
                  <a:pt x="8" y="1005"/>
                </a:lnTo>
                <a:lnTo>
                  <a:pt x="5" y="1018"/>
                </a:lnTo>
                <a:lnTo>
                  <a:pt x="3" y="1030"/>
                </a:lnTo>
                <a:lnTo>
                  <a:pt x="0" y="1046"/>
                </a:lnTo>
                <a:lnTo>
                  <a:pt x="0" y="1063"/>
                </a:lnTo>
                <a:lnTo>
                  <a:pt x="1" y="1079"/>
                </a:lnTo>
                <a:lnTo>
                  <a:pt x="3" y="1088"/>
                </a:lnTo>
                <a:lnTo>
                  <a:pt x="6" y="1096"/>
                </a:lnTo>
                <a:lnTo>
                  <a:pt x="10" y="1103"/>
                </a:lnTo>
                <a:lnTo>
                  <a:pt x="15" y="1108"/>
                </a:lnTo>
                <a:lnTo>
                  <a:pt x="15" y="1108"/>
                </a:lnTo>
                <a:lnTo>
                  <a:pt x="184" y="1274"/>
                </a:lnTo>
                <a:lnTo>
                  <a:pt x="272" y="1344"/>
                </a:lnTo>
                <a:lnTo>
                  <a:pt x="272" y="1344"/>
                </a:lnTo>
                <a:lnTo>
                  <a:pt x="279" y="1353"/>
                </a:lnTo>
                <a:lnTo>
                  <a:pt x="285" y="1363"/>
                </a:lnTo>
                <a:lnTo>
                  <a:pt x="290" y="1375"/>
                </a:lnTo>
                <a:lnTo>
                  <a:pt x="295" y="1388"/>
                </a:lnTo>
                <a:lnTo>
                  <a:pt x="299" y="1403"/>
                </a:lnTo>
                <a:lnTo>
                  <a:pt x="299" y="1417"/>
                </a:lnTo>
                <a:lnTo>
                  <a:pt x="297" y="1423"/>
                </a:lnTo>
                <a:lnTo>
                  <a:pt x="295" y="1428"/>
                </a:lnTo>
                <a:lnTo>
                  <a:pt x="295" y="1428"/>
                </a:lnTo>
                <a:lnTo>
                  <a:pt x="289" y="1440"/>
                </a:lnTo>
                <a:lnTo>
                  <a:pt x="284" y="1455"/>
                </a:lnTo>
                <a:lnTo>
                  <a:pt x="275" y="1485"/>
                </a:lnTo>
                <a:lnTo>
                  <a:pt x="270" y="1510"/>
                </a:lnTo>
                <a:lnTo>
                  <a:pt x="269" y="1525"/>
                </a:lnTo>
                <a:lnTo>
                  <a:pt x="241" y="1613"/>
                </a:lnTo>
                <a:lnTo>
                  <a:pt x="241" y="1613"/>
                </a:lnTo>
                <a:lnTo>
                  <a:pt x="237" y="1616"/>
                </a:lnTo>
                <a:lnTo>
                  <a:pt x="227" y="1626"/>
                </a:lnTo>
                <a:lnTo>
                  <a:pt x="216" y="1644"/>
                </a:lnTo>
                <a:lnTo>
                  <a:pt x="199" y="1674"/>
                </a:lnTo>
                <a:lnTo>
                  <a:pt x="199" y="1674"/>
                </a:lnTo>
                <a:lnTo>
                  <a:pt x="191" y="1696"/>
                </a:lnTo>
                <a:lnTo>
                  <a:pt x="182" y="1721"/>
                </a:lnTo>
                <a:lnTo>
                  <a:pt x="174" y="1750"/>
                </a:lnTo>
                <a:lnTo>
                  <a:pt x="166" y="1780"/>
                </a:lnTo>
                <a:lnTo>
                  <a:pt x="154" y="1842"/>
                </a:lnTo>
                <a:lnTo>
                  <a:pt x="149" y="1868"/>
                </a:lnTo>
                <a:lnTo>
                  <a:pt x="148" y="1892"/>
                </a:lnTo>
                <a:lnTo>
                  <a:pt x="148" y="1892"/>
                </a:lnTo>
                <a:lnTo>
                  <a:pt x="148" y="1902"/>
                </a:lnTo>
                <a:lnTo>
                  <a:pt x="149" y="1911"/>
                </a:lnTo>
                <a:lnTo>
                  <a:pt x="153" y="1920"/>
                </a:lnTo>
                <a:lnTo>
                  <a:pt x="156" y="1926"/>
                </a:lnTo>
                <a:lnTo>
                  <a:pt x="161" y="1933"/>
                </a:lnTo>
                <a:lnTo>
                  <a:pt x="166" y="1940"/>
                </a:lnTo>
                <a:lnTo>
                  <a:pt x="179" y="1951"/>
                </a:lnTo>
                <a:lnTo>
                  <a:pt x="194" y="1960"/>
                </a:lnTo>
                <a:lnTo>
                  <a:pt x="209" y="1968"/>
                </a:lnTo>
                <a:lnTo>
                  <a:pt x="236" y="1980"/>
                </a:lnTo>
                <a:lnTo>
                  <a:pt x="236" y="1980"/>
                </a:lnTo>
                <a:lnTo>
                  <a:pt x="329" y="2028"/>
                </a:lnTo>
                <a:lnTo>
                  <a:pt x="350" y="2348"/>
                </a:lnTo>
                <a:lnTo>
                  <a:pt x="369" y="2709"/>
                </a:lnTo>
                <a:lnTo>
                  <a:pt x="387" y="2748"/>
                </a:lnTo>
                <a:lnTo>
                  <a:pt x="387" y="2748"/>
                </a:lnTo>
                <a:lnTo>
                  <a:pt x="378" y="2785"/>
                </a:lnTo>
                <a:lnTo>
                  <a:pt x="372" y="2813"/>
                </a:lnTo>
                <a:lnTo>
                  <a:pt x="370" y="2827"/>
                </a:lnTo>
                <a:lnTo>
                  <a:pt x="369" y="2837"/>
                </a:lnTo>
                <a:lnTo>
                  <a:pt x="369" y="2837"/>
                </a:lnTo>
                <a:lnTo>
                  <a:pt x="370" y="2841"/>
                </a:lnTo>
                <a:lnTo>
                  <a:pt x="375" y="2846"/>
                </a:lnTo>
                <a:lnTo>
                  <a:pt x="390" y="2858"/>
                </a:lnTo>
                <a:lnTo>
                  <a:pt x="413" y="2871"/>
                </a:lnTo>
                <a:lnTo>
                  <a:pt x="440" y="2885"/>
                </a:lnTo>
                <a:lnTo>
                  <a:pt x="495" y="2913"/>
                </a:lnTo>
                <a:lnTo>
                  <a:pt x="516" y="2926"/>
                </a:lnTo>
                <a:lnTo>
                  <a:pt x="531" y="2936"/>
                </a:lnTo>
                <a:lnTo>
                  <a:pt x="531" y="2936"/>
                </a:lnTo>
                <a:lnTo>
                  <a:pt x="536" y="2941"/>
                </a:lnTo>
                <a:lnTo>
                  <a:pt x="543" y="2946"/>
                </a:lnTo>
                <a:lnTo>
                  <a:pt x="561" y="2954"/>
                </a:lnTo>
                <a:lnTo>
                  <a:pt x="583" y="2961"/>
                </a:lnTo>
                <a:lnTo>
                  <a:pt x="606" y="2966"/>
                </a:lnTo>
                <a:lnTo>
                  <a:pt x="628" y="2969"/>
                </a:lnTo>
                <a:lnTo>
                  <a:pt x="648" y="2969"/>
                </a:lnTo>
                <a:lnTo>
                  <a:pt x="664" y="2968"/>
                </a:lnTo>
                <a:lnTo>
                  <a:pt x="671" y="2964"/>
                </a:lnTo>
                <a:lnTo>
                  <a:pt x="674" y="2963"/>
                </a:lnTo>
                <a:lnTo>
                  <a:pt x="674" y="2963"/>
                </a:lnTo>
                <a:lnTo>
                  <a:pt x="678" y="2958"/>
                </a:lnTo>
                <a:lnTo>
                  <a:pt x="681" y="2953"/>
                </a:lnTo>
                <a:lnTo>
                  <a:pt x="683" y="2939"/>
                </a:lnTo>
                <a:lnTo>
                  <a:pt x="684" y="2923"/>
                </a:lnTo>
                <a:lnTo>
                  <a:pt x="683" y="2908"/>
                </a:lnTo>
                <a:lnTo>
                  <a:pt x="681" y="2878"/>
                </a:lnTo>
                <a:lnTo>
                  <a:pt x="678" y="2866"/>
                </a:lnTo>
                <a:lnTo>
                  <a:pt x="649" y="2775"/>
                </a:lnTo>
                <a:lnTo>
                  <a:pt x="649" y="2775"/>
                </a:lnTo>
                <a:lnTo>
                  <a:pt x="651" y="2762"/>
                </a:lnTo>
                <a:lnTo>
                  <a:pt x="651" y="2750"/>
                </a:lnTo>
                <a:lnTo>
                  <a:pt x="649" y="2737"/>
                </a:lnTo>
                <a:lnTo>
                  <a:pt x="649" y="2737"/>
                </a:lnTo>
                <a:lnTo>
                  <a:pt x="648" y="2725"/>
                </a:lnTo>
                <a:lnTo>
                  <a:pt x="649" y="2714"/>
                </a:lnTo>
                <a:lnTo>
                  <a:pt x="653" y="2700"/>
                </a:lnTo>
                <a:lnTo>
                  <a:pt x="653" y="2700"/>
                </a:lnTo>
                <a:close/>
                <a:moveTo>
                  <a:pt x="305" y="983"/>
                </a:moveTo>
                <a:lnTo>
                  <a:pt x="305" y="983"/>
                </a:lnTo>
                <a:lnTo>
                  <a:pt x="307" y="983"/>
                </a:lnTo>
                <a:lnTo>
                  <a:pt x="307" y="985"/>
                </a:lnTo>
                <a:lnTo>
                  <a:pt x="307" y="991"/>
                </a:lnTo>
                <a:lnTo>
                  <a:pt x="302" y="1010"/>
                </a:lnTo>
                <a:lnTo>
                  <a:pt x="295" y="1030"/>
                </a:lnTo>
                <a:lnTo>
                  <a:pt x="292" y="1043"/>
                </a:lnTo>
                <a:lnTo>
                  <a:pt x="292" y="1113"/>
                </a:lnTo>
                <a:lnTo>
                  <a:pt x="292" y="1113"/>
                </a:lnTo>
                <a:lnTo>
                  <a:pt x="294" y="1144"/>
                </a:lnTo>
                <a:lnTo>
                  <a:pt x="297" y="1169"/>
                </a:lnTo>
                <a:lnTo>
                  <a:pt x="300" y="1187"/>
                </a:lnTo>
                <a:lnTo>
                  <a:pt x="302" y="1197"/>
                </a:lnTo>
                <a:lnTo>
                  <a:pt x="302" y="1197"/>
                </a:lnTo>
                <a:lnTo>
                  <a:pt x="302" y="1197"/>
                </a:lnTo>
                <a:lnTo>
                  <a:pt x="300" y="1197"/>
                </a:lnTo>
                <a:lnTo>
                  <a:pt x="295" y="1196"/>
                </a:lnTo>
                <a:lnTo>
                  <a:pt x="280" y="1189"/>
                </a:lnTo>
                <a:lnTo>
                  <a:pt x="259" y="1174"/>
                </a:lnTo>
                <a:lnTo>
                  <a:pt x="187" y="1119"/>
                </a:lnTo>
                <a:lnTo>
                  <a:pt x="187" y="1119"/>
                </a:lnTo>
                <a:lnTo>
                  <a:pt x="214" y="1056"/>
                </a:lnTo>
                <a:lnTo>
                  <a:pt x="214" y="1056"/>
                </a:lnTo>
                <a:lnTo>
                  <a:pt x="219" y="1041"/>
                </a:lnTo>
                <a:lnTo>
                  <a:pt x="221" y="1026"/>
                </a:lnTo>
                <a:lnTo>
                  <a:pt x="221" y="1010"/>
                </a:lnTo>
                <a:lnTo>
                  <a:pt x="247" y="1005"/>
                </a:lnTo>
                <a:lnTo>
                  <a:pt x="247" y="1005"/>
                </a:lnTo>
                <a:lnTo>
                  <a:pt x="274" y="995"/>
                </a:lnTo>
                <a:lnTo>
                  <a:pt x="294" y="986"/>
                </a:lnTo>
                <a:lnTo>
                  <a:pt x="305" y="983"/>
                </a:lnTo>
                <a:lnTo>
                  <a:pt x="305" y="983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Freeform 19"/>
          <p:cNvSpPr>
            <a:spLocks/>
          </p:cNvSpPr>
          <p:nvPr/>
        </p:nvSpPr>
        <p:spPr bwMode="auto">
          <a:xfrm>
            <a:off x="2759717" y="4704161"/>
            <a:ext cx="563296" cy="1632249"/>
          </a:xfrm>
          <a:custGeom>
            <a:avLst/>
            <a:gdLst>
              <a:gd name="T0" fmla="*/ 393 w 861"/>
              <a:gd name="T1" fmla="*/ 48 h 2494"/>
              <a:gd name="T2" fmla="*/ 389 w 861"/>
              <a:gd name="T3" fmla="*/ 66 h 2494"/>
              <a:gd name="T4" fmla="*/ 395 w 861"/>
              <a:gd name="T5" fmla="*/ 112 h 2494"/>
              <a:gd name="T6" fmla="*/ 398 w 861"/>
              <a:gd name="T7" fmla="*/ 197 h 2494"/>
              <a:gd name="T8" fmla="*/ 325 w 861"/>
              <a:gd name="T9" fmla="*/ 397 h 2494"/>
              <a:gd name="T10" fmla="*/ 166 w 861"/>
              <a:gd name="T11" fmla="*/ 549 h 2494"/>
              <a:gd name="T12" fmla="*/ 118 w 861"/>
              <a:gd name="T13" fmla="*/ 670 h 2494"/>
              <a:gd name="T14" fmla="*/ 125 w 861"/>
              <a:gd name="T15" fmla="*/ 819 h 2494"/>
              <a:gd name="T16" fmla="*/ 148 w 861"/>
              <a:gd name="T17" fmla="*/ 903 h 2494"/>
              <a:gd name="T18" fmla="*/ 201 w 861"/>
              <a:gd name="T19" fmla="*/ 906 h 2494"/>
              <a:gd name="T20" fmla="*/ 253 w 861"/>
              <a:gd name="T21" fmla="*/ 976 h 2494"/>
              <a:gd name="T22" fmla="*/ 215 w 861"/>
              <a:gd name="T23" fmla="*/ 1208 h 2494"/>
              <a:gd name="T24" fmla="*/ 227 w 861"/>
              <a:gd name="T25" fmla="*/ 1243 h 2494"/>
              <a:gd name="T26" fmla="*/ 238 w 861"/>
              <a:gd name="T27" fmla="*/ 1278 h 2494"/>
              <a:gd name="T28" fmla="*/ 227 w 861"/>
              <a:gd name="T29" fmla="*/ 1519 h 2494"/>
              <a:gd name="T30" fmla="*/ 215 w 861"/>
              <a:gd name="T31" fmla="*/ 1702 h 2494"/>
              <a:gd name="T32" fmla="*/ 154 w 861"/>
              <a:gd name="T33" fmla="*/ 2117 h 2494"/>
              <a:gd name="T34" fmla="*/ 154 w 861"/>
              <a:gd name="T35" fmla="*/ 2186 h 2494"/>
              <a:gd name="T36" fmla="*/ 105 w 861"/>
              <a:gd name="T37" fmla="*/ 2343 h 2494"/>
              <a:gd name="T38" fmla="*/ 38 w 861"/>
              <a:gd name="T39" fmla="*/ 2421 h 2494"/>
              <a:gd name="T40" fmla="*/ 0 w 861"/>
              <a:gd name="T41" fmla="*/ 2457 h 2494"/>
              <a:gd name="T42" fmla="*/ 23 w 861"/>
              <a:gd name="T43" fmla="*/ 2483 h 2494"/>
              <a:gd name="T44" fmla="*/ 112 w 861"/>
              <a:gd name="T45" fmla="*/ 2489 h 2494"/>
              <a:gd name="T46" fmla="*/ 186 w 861"/>
              <a:gd name="T47" fmla="*/ 2476 h 2494"/>
              <a:gd name="T48" fmla="*/ 249 w 861"/>
              <a:gd name="T49" fmla="*/ 2427 h 2494"/>
              <a:gd name="T50" fmla="*/ 276 w 861"/>
              <a:gd name="T51" fmla="*/ 2398 h 2494"/>
              <a:gd name="T52" fmla="*/ 311 w 861"/>
              <a:gd name="T53" fmla="*/ 2227 h 2494"/>
              <a:gd name="T54" fmla="*/ 319 w 861"/>
              <a:gd name="T55" fmla="*/ 2105 h 2494"/>
              <a:gd name="T56" fmla="*/ 412 w 861"/>
              <a:gd name="T57" fmla="*/ 1647 h 2494"/>
              <a:gd name="T58" fmla="*/ 494 w 861"/>
              <a:gd name="T59" fmla="*/ 1422 h 2494"/>
              <a:gd name="T60" fmla="*/ 505 w 861"/>
              <a:gd name="T61" fmla="*/ 1442 h 2494"/>
              <a:gd name="T62" fmla="*/ 534 w 861"/>
              <a:gd name="T63" fmla="*/ 1742 h 2494"/>
              <a:gd name="T64" fmla="*/ 560 w 861"/>
              <a:gd name="T65" fmla="*/ 1855 h 2494"/>
              <a:gd name="T66" fmla="*/ 547 w 861"/>
              <a:gd name="T67" fmla="*/ 1908 h 2494"/>
              <a:gd name="T68" fmla="*/ 552 w 861"/>
              <a:gd name="T69" fmla="*/ 2177 h 2494"/>
              <a:gd name="T70" fmla="*/ 528 w 861"/>
              <a:gd name="T71" fmla="*/ 2268 h 2494"/>
              <a:gd name="T72" fmla="*/ 496 w 861"/>
              <a:gd name="T73" fmla="*/ 2416 h 2494"/>
              <a:gd name="T74" fmla="*/ 470 w 861"/>
              <a:gd name="T75" fmla="*/ 2456 h 2494"/>
              <a:gd name="T76" fmla="*/ 488 w 861"/>
              <a:gd name="T77" fmla="*/ 2480 h 2494"/>
              <a:gd name="T78" fmla="*/ 617 w 861"/>
              <a:gd name="T79" fmla="*/ 2489 h 2494"/>
              <a:gd name="T80" fmla="*/ 694 w 861"/>
              <a:gd name="T81" fmla="*/ 2459 h 2494"/>
              <a:gd name="T82" fmla="*/ 701 w 861"/>
              <a:gd name="T83" fmla="*/ 2428 h 2494"/>
              <a:gd name="T84" fmla="*/ 706 w 861"/>
              <a:gd name="T85" fmla="*/ 2383 h 2494"/>
              <a:gd name="T86" fmla="*/ 718 w 861"/>
              <a:gd name="T87" fmla="*/ 2267 h 2494"/>
              <a:gd name="T88" fmla="*/ 733 w 861"/>
              <a:gd name="T89" fmla="*/ 2007 h 2494"/>
              <a:gd name="T90" fmla="*/ 739 w 861"/>
              <a:gd name="T91" fmla="*/ 1675 h 2494"/>
              <a:gd name="T92" fmla="*/ 721 w 861"/>
              <a:gd name="T93" fmla="*/ 1294 h 2494"/>
              <a:gd name="T94" fmla="*/ 732 w 861"/>
              <a:gd name="T95" fmla="*/ 1207 h 2494"/>
              <a:gd name="T96" fmla="*/ 721 w 861"/>
              <a:gd name="T97" fmla="*/ 1135 h 2494"/>
              <a:gd name="T98" fmla="*/ 802 w 861"/>
              <a:gd name="T99" fmla="*/ 902 h 2494"/>
              <a:gd name="T100" fmla="*/ 858 w 861"/>
              <a:gd name="T101" fmla="*/ 777 h 2494"/>
              <a:gd name="T102" fmla="*/ 843 w 861"/>
              <a:gd name="T103" fmla="*/ 562 h 2494"/>
              <a:gd name="T104" fmla="*/ 788 w 861"/>
              <a:gd name="T105" fmla="*/ 446 h 2494"/>
              <a:gd name="T106" fmla="*/ 703 w 861"/>
              <a:gd name="T107" fmla="*/ 403 h 2494"/>
              <a:gd name="T108" fmla="*/ 611 w 861"/>
              <a:gd name="T109" fmla="*/ 354 h 2494"/>
              <a:gd name="T110" fmla="*/ 614 w 861"/>
              <a:gd name="T111" fmla="*/ 293 h 2494"/>
              <a:gd name="T112" fmla="*/ 659 w 861"/>
              <a:gd name="T113" fmla="*/ 214 h 2494"/>
              <a:gd name="T114" fmla="*/ 648 w 861"/>
              <a:gd name="T115" fmla="*/ 171 h 2494"/>
              <a:gd name="T116" fmla="*/ 636 w 861"/>
              <a:gd name="T117" fmla="*/ 74 h 2494"/>
              <a:gd name="T118" fmla="*/ 602 w 861"/>
              <a:gd name="T119" fmla="*/ 16 h 2494"/>
              <a:gd name="T120" fmla="*/ 549 w 861"/>
              <a:gd name="T121" fmla="*/ 20 h 2494"/>
              <a:gd name="T122" fmla="*/ 514 w 861"/>
              <a:gd name="T123" fmla="*/ 0 h 24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861" h="2494">
                <a:moveTo>
                  <a:pt x="483" y="7"/>
                </a:moveTo>
                <a:lnTo>
                  <a:pt x="416" y="43"/>
                </a:lnTo>
                <a:lnTo>
                  <a:pt x="416" y="43"/>
                </a:lnTo>
                <a:lnTo>
                  <a:pt x="410" y="43"/>
                </a:lnTo>
                <a:lnTo>
                  <a:pt x="400" y="45"/>
                </a:lnTo>
                <a:lnTo>
                  <a:pt x="393" y="48"/>
                </a:lnTo>
                <a:lnTo>
                  <a:pt x="387" y="49"/>
                </a:lnTo>
                <a:lnTo>
                  <a:pt x="386" y="52"/>
                </a:lnTo>
                <a:lnTo>
                  <a:pt x="386" y="55"/>
                </a:lnTo>
                <a:lnTo>
                  <a:pt x="386" y="55"/>
                </a:lnTo>
                <a:lnTo>
                  <a:pt x="387" y="60"/>
                </a:lnTo>
                <a:lnTo>
                  <a:pt x="389" y="66"/>
                </a:lnTo>
                <a:lnTo>
                  <a:pt x="389" y="81"/>
                </a:lnTo>
                <a:lnTo>
                  <a:pt x="390" y="95"/>
                </a:lnTo>
                <a:lnTo>
                  <a:pt x="390" y="101"/>
                </a:lnTo>
                <a:lnTo>
                  <a:pt x="392" y="104"/>
                </a:lnTo>
                <a:lnTo>
                  <a:pt x="392" y="104"/>
                </a:lnTo>
                <a:lnTo>
                  <a:pt x="395" y="112"/>
                </a:lnTo>
                <a:lnTo>
                  <a:pt x="398" y="124"/>
                </a:lnTo>
                <a:lnTo>
                  <a:pt x="398" y="138"/>
                </a:lnTo>
                <a:lnTo>
                  <a:pt x="398" y="153"/>
                </a:lnTo>
                <a:lnTo>
                  <a:pt x="398" y="153"/>
                </a:lnTo>
                <a:lnTo>
                  <a:pt x="396" y="173"/>
                </a:lnTo>
                <a:lnTo>
                  <a:pt x="398" y="197"/>
                </a:lnTo>
                <a:lnTo>
                  <a:pt x="398" y="226"/>
                </a:lnTo>
                <a:lnTo>
                  <a:pt x="410" y="257"/>
                </a:lnTo>
                <a:lnTo>
                  <a:pt x="428" y="324"/>
                </a:lnTo>
                <a:lnTo>
                  <a:pt x="441" y="348"/>
                </a:lnTo>
                <a:lnTo>
                  <a:pt x="422" y="403"/>
                </a:lnTo>
                <a:lnTo>
                  <a:pt x="325" y="397"/>
                </a:lnTo>
                <a:lnTo>
                  <a:pt x="240" y="403"/>
                </a:lnTo>
                <a:lnTo>
                  <a:pt x="240" y="403"/>
                </a:lnTo>
                <a:lnTo>
                  <a:pt x="206" y="472"/>
                </a:lnTo>
                <a:lnTo>
                  <a:pt x="182" y="522"/>
                </a:lnTo>
                <a:lnTo>
                  <a:pt x="166" y="549"/>
                </a:lnTo>
                <a:lnTo>
                  <a:pt x="166" y="549"/>
                </a:lnTo>
                <a:lnTo>
                  <a:pt x="162" y="557"/>
                </a:lnTo>
                <a:lnTo>
                  <a:pt x="154" y="572"/>
                </a:lnTo>
                <a:lnTo>
                  <a:pt x="145" y="594"/>
                </a:lnTo>
                <a:lnTo>
                  <a:pt x="134" y="618"/>
                </a:lnTo>
                <a:lnTo>
                  <a:pt x="125" y="644"/>
                </a:lnTo>
                <a:lnTo>
                  <a:pt x="118" y="670"/>
                </a:lnTo>
                <a:lnTo>
                  <a:pt x="113" y="694"/>
                </a:lnTo>
                <a:lnTo>
                  <a:pt x="112" y="705"/>
                </a:lnTo>
                <a:lnTo>
                  <a:pt x="112" y="714"/>
                </a:lnTo>
                <a:lnTo>
                  <a:pt x="112" y="714"/>
                </a:lnTo>
                <a:lnTo>
                  <a:pt x="116" y="761"/>
                </a:lnTo>
                <a:lnTo>
                  <a:pt x="125" y="819"/>
                </a:lnTo>
                <a:lnTo>
                  <a:pt x="130" y="848"/>
                </a:lnTo>
                <a:lnTo>
                  <a:pt x="136" y="873"/>
                </a:lnTo>
                <a:lnTo>
                  <a:pt x="142" y="891"/>
                </a:lnTo>
                <a:lnTo>
                  <a:pt x="145" y="899"/>
                </a:lnTo>
                <a:lnTo>
                  <a:pt x="148" y="903"/>
                </a:lnTo>
                <a:lnTo>
                  <a:pt x="148" y="903"/>
                </a:lnTo>
                <a:lnTo>
                  <a:pt x="151" y="906"/>
                </a:lnTo>
                <a:lnTo>
                  <a:pt x="156" y="908"/>
                </a:lnTo>
                <a:lnTo>
                  <a:pt x="165" y="911"/>
                </a:lnTo>
                <a:lnTo>
                  <a:pt x="174" y="911"/>
                </a:lnTo>
                <a:lnTo>
                  <a:pt x="185" y="909"/>
                </a:lnTo>
                <a:lnTo>
                  <a:pt x="201" y="906"/>
                </a:lnTo>
                <a:lnTo>
                  <a:pt x="209" y="903"/>
                </a:lnTo>
                <a:lnTo>
                  <a:pt x="246" y="897"/>
                </a:lnTo>
                <a:lnTo>
                  <a:pt x="246" y="897"/>
                </a:lnTo>
                <a:lnTo>
                  <a:pt x="247" y="909"/>
                </a:lnTo>
                <a:lnTo>
                  <a:pt x="252" y="938"/>
                </a:lnTo>
                <a:lnTo>
                  <a:pt x="253" y="976"/>
                </a:lnTo>
                <a:lnTo>
                  <a:pt x="253" y="995"/>
                </a:lnTo>
                <a:lnTo>
                  <a:pt x="252" y="1013"/>
                </a:lnTo>
                <a:lnTo>
                  <a:pt x="252" y="1013"/>
                </a:lnTo>
                <a:lnTo>
                  <a:pt x="244" y="1060"/>
                </a:lnTo>
                <a:lnTo>
                  <a:pt x="232" y="1121"/>
                </a:lnTo>
                <a:lnTo>
                  <a:pt x="215" y="1208"/>
                </a:lnTo>
                <a:lnTo>
                  <a:pt x="215" y="1208"/>
                </a:lnTo>
                <a:lnTo>
                  <a:pt x="215" y="1214"/>
                </a:lnTo>
                <a:lnTo>
                  <a:pt x="217" y="1222"/>
                </a:lnTo>
                <a:lnTo>
                  <a:pt x="221" y="1234"/>
                </a:lnTo>
                <a:lnTo>
                  <a:pt x="224" y="1239"/>
                </a:lnTo>
                <a:lnTo>
                  <a:pt x="227" y="1243"/>
                </a:lnTo>
                <a:lnTo>
                  <a:pt x="230" y="1245"/>
                </a:lnTo>
                <a:lnTo>
                  <a:pt x="233" y="1245"/>
                </a:lnTo>
                <a:lnTo>
                  <a:pt x="233" y="1245"/>
                </a:lnTo>
                <a:lnTo>
                  <a:pt x="235" y="1246"/>
                </a:lnTo>
                <a:lnTo>
                  <a:pt x="236" y="1253"/>
                </a:lnTo>
                <a:lnTo>
                  <a:pt x="238" y="1278"/>
                </a:lnTo>
                <a:lnTo>
                  <a:pt x="238" y="1315"/>
                </a:lnTo>
                <a:lnTo>
                  <a:pt x="238" y="1358"/>
                </a:lnTo>
                <a:lnTo>
                  <a:pt x="233" y="1451"/>
                </a:lnTo>
                <a:lnTo>
                  <a:pt x="230" y="1490"/>
                </a:lnTo>
                <a:lnTo>
                  <a:pt x="227" y="1519"/>
                </a:lnTo>
                <a:lnTo>
                  <a:pt x="227" y="1519"/>
                </a:lnTo>
                <a:lnTo>
                  <a:pt x="224" y="1544"/>
                </a:lnTo>
                <a:lnTo>
                  <a:pt x="221" y="1571"/>
                </a:lnTo>
                <a:lnTo>
                  <a:pt x="220" y="1629"/>
                </a:lnTo>
                <a:lnTo>
                  <a:pt x="218" y="1676"/>
                </a:lnTo>
                <a:lnTo>
                  <a:pt x="217" y="1693"/>
                </a:lnTo>
                <a:lnTo>
                  <a:pt x="215" y="1702"/>
                </a:lnTo>
                <a:lnTo>
                  <a:pt x="215" y="1702"/>
                </a:lnTo>
                <a:lnTo>
                  <a:pt x="211" y="1722"/>
                </a:lnTo>
                <a:lnTo>
                  <a:pt x="203" y="1769"/>
                </a:lnTo>
                <a:lnTo>
                  <a:pt x="185" y="1907"/>
                </a:lnTo>
                <a:lnTo>
                  <a:pt x="165" y="2047"/>
                </a:lnTo>
                <a:lnTo>
                  <a:pt x="154" y="2117"/>
                </a:lnTo>
                <a:lnTo>
                  <a:pt x="154" y="2117"/>
                </a:lnTo>
                <a:lnTo>
                  <a:pt x="154" y="2125"/>
                </a:lnTo>
                <a:lnTo>
                  <a:pt x="154" y="2134"/>
                </a:lnTo>
                <a:lnTo>
                  <a:pt x="156" y="2155"/>
                </a:lnTo>
                <a:lnTo>
                  <a:pt x="156" y="2169"/>
                </a:lnTo>
                <a:lnTo>
                  <a:pt x="154" y="2186"/>
                </a:lnTo>
                <a:lnTo>
                  <a:pt x="150" y="2206"/>
                </a:lnTo>
                <a:lnTo>
                  <a:pt x="142" y="2227"/>
                </a:lnTo>
                <a:lnTo>
                  <a:pt x="142" y="2227"/>
                </a:lnTo>
                <a:lnTo>
                  <a:pt x="127" y="2271"/>
                </a:lnTo>
                <a:lnTo>
                  <a:pt x="115" y="2308"/>
                </a:lnTo>
                <a:lnTo>
                  <a:pt x="105" y="2343"/>
                </a:lnTo>
                <a:lnTo>
                  <a:pt x="112" y="2379"/>
                </a:lnTo>
                <a:lnTo>
                  <a:pt x="87" y="2404"/>
                </a:lnTo>
                <a:lnTo>
                  <a:pt x="87" y="2404"/>
                </a:lnTo>
                <a:lnTo>
                  <a:pt x="72" y="2408"/>
                </a:lnTo>
                <a:lnTo>
                  <a:pt x="55" y="2413"/>
                </a:lnTo>
                <a:lnTo>
                  <a:pt x="38" y="2421"/>
                </a:lnTo>
                <a:lnTo>
                  <a:pt x="22" y="2428"/>
                </a:lnTo>
                <a:lnTo>
                  <a:pt x="14" y="2434"/>
                </a:lnTo>
                <a:lnTo>
                  <a:pt x="8" y="2439"/>
                </a:lnTo>
                <a:lnTo>
                  <a:pt x="3" y="2445"/>
                </a:lnTo>
                <a:lnTo>
                  <a:pt x="0" y="2451"/>
                </a:lnTo>
                <a:lnTo>
                  <a:pt x="0" y="2457"/>
                </a:lnTo>
                <a:lnTo>
                  <a:pt x="2" y="2465"/>
                </a:lnTo>
                <a:lnTo>
                  <a:pt x="2" y="2465"/>
                </a:lnTo>
                <a:lnTo>
                  <a:pt x="5" y="2471"/>
                </a:lnTo>
                <a:lnTo>
                  <a:pt x="11" y="2477"/>
                </a:lnTo>
                <a:lnTo>
                  <a:pt x="16" y="2480"/>
                </a:lnTo>
                <a:lnTo>
                  <a:pt x="23" y="2483"/>
                </a:lnTo>
                <a:lnTo>
                  <a:pt x="31" y="2486"/>
                </a:lnTo>
                <a:lnTo>
                  <a:pt x="38" y="2488"/>
                </a:lnTo>
                <a:lnTo>
                  <a:pt x="55" y="2488"/>
                </a:lnTo>
                <a:lnTo>
                  <a:pt x="89" y="2488"/>
                </a:lnTo>
                <a:lnTo>
                  <a:pt x="102" y="2488"/>
                </a:lnTo>
                <a:lnTo>
                  <a:pt x="112" y="2489"/>
                </a:lnTo>
                <a:lnTo>
                  <a:pt x="112" y="2489"/>
                </a:lnTo>
                <a:lnTo>
                  <a:pt x="121" y="2491"/>
                </a:lnTo>
                <a:lnTo>
                  <a:pt x="131" y="2491"/>
                </a:lnTo>
                <a:lnTo>
                  <a:pt x="145" y="2489"/>
                </a:lnTo>
                <a:lnTo>
                  <a:pt x="159" y="2485"/>
                </a:lnTo>
                <a:lnTo>
                  <a:pt x="186" y="2476"/>
                </a:lnTo>
                <a:lnTo>
                  <a:pt x="209" y="2465"/>
                </a:lnTo>
                <a:lnTo>
                  <a:pt x="209" y="2465"/>
                </a:lnTo>
                <a:lnTo>
                  <a:pt x="218" y="2459"/>
                </a:lnTo>
                <a:lnTo>
                  <a:pt x="226" y="2453"/>
                </a:lnTo>
                <a:lnTo>
                  <a:pt x="240" y="2439"/>
                </a:lnTo>
                <a:lnTo>
                  <a:pt x="249" y="2427"/>
                </a:lnTo>
                <a:lnTo>
                  <a:pt x="252" y="2422"/>
                </a:lnTo>
                <a:lnTo>
                  <a:pt x="252" y="2422"/>
                </a:lnTo>
                <a:lnTo>
                  <a:pt x="261" y="2416"/>
                </a:lnTo>
                <a:lnTo>
                  <a:pt x="268" y="2408"/>
                </a:lnTo>
                <a:lnTo>
                  <a:pt x="276" y="2398"/>
                </a:lnTo>
                <a:lnTo>
                  <a:pt x="276" y="2398"/>
                </a:lnTo>
                <a:lnTo>
                  <a:pt x="287" y="2373"/>
                </a:lnTo>
                <a:lnTo>
                  <a:pt x="294" y="2349"/>
                </a:lnTo>
                <a:lnTo>
                  <a:pt x="294" y="2349"/>
                </a:lnTo>
                <a:lnTo>
                  <a:pt x="299" y="2320"/>
                </a:lnTo>
                <a:lnTo>
                  <a:pt x="307" y="2273"/>
                </a:lnTo>
                <a:lnTo>
                  <a:pt x="311" y="2227"/>
                </a:lnTo>
                <a:lnTo>
                  <a:pt x="313" y="2212"/>
                </a:lnTo>
                <a:lnTo>
                  <a:pt x="313" y="2203"/>
                </a:lnTo>
                <a:lnTo>
                  <a:pt x="313" y="2203"/>
                </a:lnTo>
                <a:lnTo>
                  <a:pt x="313" y="2186"/>
                </a:lnTo>
                <a:lnTo>
                  <a:pt x="314" y="2158"/>
                </a:lnTo>
                <a:lnTo>
                  <a:pt x="319" y="2105"/>
                </a:lnTo>
                <a:lnTo>
                  <a:pt x="319" y="2105"/>
                </a:lnTo>
                <a:lnTo>
                  <a:pt x="332" y="2030"/>
                </a:lnTo>
                <a:lnTo>
                  <a:pt x="358" y="1888"/>
                </a:lnTo>
                <a:lnTo>
                  <a:pt x="398" y="1690"/>
                </a:lnTo>
                <a:lnTo>
                  <a:pt x="398" y="1690"/>
                </a:lnTo>
                <a:lnTo>
                  <a:pt x="412" y="1647"/>
                </a:lnTo>
                <a:lnTo>
                  <a:pt x="442" y="1554"/>
                </a:lnTo>
                <a:lnTo>
                  <a:pt x="459" y="1506"/>
                </a:lnTo>
                <a:lnTo>
                  <a:pt x="476" y="1461"/>
                </a:lnTo>
                <a:lnTo>
                  <a:pt x="488" y="1432"/>
                </a:lnTo>
                <a:lnTo>
                  <a:pt x="492" y="1425"/>
                </a:lnTo>
                <a:lnTo>
                  <a:pt x="494" y="1422"/>
                </a:lnTo>
                <a:lnTo>
                  <a:pt x="496" y="1422"/>
                </a:lnTo>
                <a:lnTo>
                  <a:pt x="496" y="1422"/>
                </a:lnTo>
                <a:lnTo>
                  <a:pt x="497" y="1423"/>
                </a:lnTo>
                <a:lnTo>
                  <a:pt x="500" y="1425"/>
                </a:lnTo>
                <a:lnTo>
                  <a:pt x="503" y="1432"/>
                </a:lnTo>
                <a:lnTo>
                  <a:pt x="505" y="1442"/>
                </a:lnTo>
                <a:lnTo>
                  <a:pt x="506" y="1451"/>
                </a:lnTo>
                <a:lnTo>
                  <a:pt x="508" y="1469"/>
                </a:lnTo>
                <a:lnTo>
                  <a:pt x="508" y="1477"/>
                </a:lnTo>
                <a:lnTo>
                  <a:pt x="508" y="1477"/>
                </a:lnTo>
                <a:lnTo>
                  <a:pt x="521" y="1628"/>
                </a:lnTo>
                <a:lnTo>
                  <a:pt x="534" y="1742"/>
                </a:lnTo>
                <a:lnTo>
                  <a:pt x="540" y="1786"/>
                </a:lnTo>
                <a:lnTo>
                  <a:pt x="544" y="1812"/>
                </a:lnTo>
                <a:lnTo>
                  <a:pt x="544" y="1812"/>
                </a:lnTo>
                <a:lnTo>
                  <a:pt x="553" y="1837"/>
                </a:lnTo>
                <a:lnTo>
                  <a:pt x="556" y="1846"/>
                </a:lnTo>
                <a:lnTo>
                  <a:pt x="560" y="1855"/>
                </a:lnTo>
                <a:lnTo>
                  <a:pt x="560" y="1863"/>
                </a:lnTo>
                <a:lnTo>
                  <a:pt x="560" y="1872"/>
                </a:lnTo>
                <a:lnTo>
                  <a:pt x="556" y="1882"/>
                </a:lnTo>
                <a:lnTo>
                  <a:pt x="550" y="1898"/>
                </a:lnTo>
                <a:lnTo>
                  <a:pt x="550" y="1898"/>
                </a:lnTo>
                <a:lnTo>
                  <a:pt x="547" y="1908"/>
                </a:lnTo>
                <a:lnTo>
                  <a:pt x="546" y="1922"/>
                </a:lnTo>
                <a:lnTo>
                  <a:pt x="544" y="1960"/>
                </a:lnTo>
                <a:lnTo>
                  <a:pt x="544" y="2007"/>
                </a:lnTo>
                <a:lnTo>
                  <a:pt x="546" y="2056"/>
                </a:lnTo>
                <a:lnTo>
                  <a:pt x="552" y="2146"/>
                </a:lnTo>
                <a:lnTo>
                  <a:pt x="552" y="2177"/>
                </a:lnTo>
                <a:lnTo>
                  <a:pt x="552" y="2186"/>
                </a:lnTo>
                <a:lnTo>
                  <a:pt x="550" y="2190"/>
                </a:lnTo>
                <a:lnTo>
                  <a:pt x="550" y="2190"/>
                </a:lnTo>
                <a:lnTo>
                  <a:pt x="546" y="2200"/>
                </a:lnTo>
                <a:lnTo>
                  <a:pt x="541" y="2218"/>
                </a:lnTo>
                <a:lnTo>
                  <a:pt x="528" y="2268"/>
                </a:lnTo>
                <a:lnTo>
                  <a:pt x="514" y="2322"/>
                </a:lnTo>
                <a:lnTo>
                  <a:pt x="508" y="2355"/>
                </a:lnTo>
                <a:lnTo>
                  <a:pt x="508" y="2355"/>
                </a:lnTo>
                <a:lnTo>
                  <a:pt x="505" y="2373"/>
                </a:lnTo>
                <a:lnTo>
                  <a:pt x="502" y="2395"/>
                </a:lnTo>
                <a:lnTo>
                  <a:pt x="496" y="2416"/>
                </a:lnTo>
                <a:lnTo>
                  <a:pt x="496" y="2416"/>
                </a:lnTo>
                <a:lnTo>
                  <a:pt x="491" y="2421"/>
                </a:lnTo>
                <a:lnTo>
                  <a:pt x="480" y="2431"/>
                </a:lnTo>
                <a:lnTo>
                  <a:pt x="476" y="2439"/>
                </a:lnTo>
                <a:lnTo>
                  <a:pt x="471" y="2447"/>
                </a:lnTo>
                <a:lnTo>
                  <a:pt x="470" y="2456"/>
                </a:lnTo>
                <a:lnTo>
                  <a:pt x="471" y="2465"/>
                </a:lnTo>
                <a:lnTo>
                  <a:pt x="471" y="2465"/>
                </a:lnTo>
                <a:lnTo>
                  <a:pt x="473" y="2469"/>
                </a:lnTo>
                <a:lnTo>
                  <a:pt x="477" y="2474"/>
                </a:lnTo>
                <a:lnTo>
                  <a:pt x="482" y="2477"/>
                </a:lnTo>
                <a:lnTo>
                  <a:pt x="488" y="2480"/>
                </a:lnTo>
                <a:lnTo>
                  <a:pt x="503" y="2486"/>
                </a:lnTo>
                <a:lnTo>
                  <a:pt x="521" y="2491"/>
                </a:lnTo>
                <a:lnTo>
                  <a:pt x="543" y="2492"/>
                </a:lnTo>
                <a:lnTo>
                  <a:pt x="567" y="2494"/>
                </a:lnTo>
                <a:lnTo>
                  <a:pt x="592" y="2492"/>
                </a:lnTo>
                <a:lnTo>
                  <a:pt x="617" y="2489"/>
                </a:lnTo>
                <a:lnTo>
                  <a:pt x="617" y="2489"/>
                </a:lnTo>
                <a:lnTo>
                  <a:pt x="640" y="2485"/>
                </a:lnTo>
                <a:lnTo>
                  <a:pt x="660" y="2479"/>
                </a:lnTo>
                <a:lnTo>
                  <a:pt x="674" y="2473"/>
                </a:lnTo>
                <a:lnTo>
                  <a:pt x="686" y="2465"/>
                </a:lnTo>
                <a:lnTo>
                  <a:pt x="694" y="2459"/>
                </a:lnTo>
                <a:lnTo>
                  <a:pt x="698" y="2451"/>
                </a:lnTo>
                <a:lnTo>
                  <a:pt x="701" y="2445"/>
                </a:lnTo>
                <a:lnTo>
                  <a:pt x="703" y="2440"/>
                </a:lnTo>
                <a:lnTo>
                  <a:pt x="703" y="2440"/>
                </a:lnTo>
                <a:lnTo>
                  <a:pt x="703" y="2434"/>
                </a:lnTo>
                <a:lnTo>
                  <a:pt x="701" y="2428"/>
                </a:lnTo>
                <a:lnTo>
                  <a:pt x="697" y="2415"/>
                </a:lnTo>
                <a:lnTo>
                  <a:pt x="691" y="2398"/>
                </a:lnTo>
                <a:lnTo>
                  <a:pt x="691" y="2398"/>
                </a:lnTo>
                <a:lnTo>
                  <a:pt x="694" y="2395"/>
                </a:lnTo>
                <a:lnTo>
                  <a:pt x="703" y="2389"/>
                </a:lnTo>
                <a:lnTo>
                  <a:pt x="706" y="2383"/>
                </a:lnTo>
                <a:lnTo>
                  <a:pt x="710" y="2376"/>
                </a:lnTo>
                <a:lnTo>
                  <a:pt x="713" y="2369"/>
                </a:lnTo>
                <a:lnTo>
                  <a:pt x="715" y="2361"/>
                </a:lnTo>
                <a:lnTo>
                  <a:pt x="715" y="2361"/>
                </a:lnTo>
                <a:lnTo>
                  <a:pt x="716" y="2326"/>
                </a:lnTo>
                <a:lnTo>
                  <a:pt x="718" y="2267"/>
                </a:lnTo>
                <a:lnTo>
                  <a:pt x="721" y="2166"/>
                </a:lnTo>
                <a:lnTo>
                  <a:pt x="721" y="2166"/>
                </a:lnTo>
                <a:lnTo>
                  <a:pt x="726" y="2091"/>
                </a:lnTo>
                <a:lnTo>
                  <a:pt x="729" y="2047"/>
                </a:lnTo>
                <a:lnTo>
                  <a:pt x="733" y="2007"/>
                </a:lnTo>
                <a:lnTo>
                  <a:pt x="733" y="2007"/>
                </a:lnTo>
                <a:lnTo>
                  <a:pt x="735" y="1985"/>
                </a:lnTo>
                <a:lnTo>
                  <a:pt x="736" y="1949"/>
                </a:lnTo>
                <a:lnTo>
                  <a:pt x="733" y="1866"/>
                </a:lnTo>
                <a:lnTo>
                  <a:pt x="727" y="1751"/>
                </a:lnTo>
                <a:lnTo>
                  <a:pt x="727" y="1751"/>
                </a:lnTo>
                <a:lnTo>
                  <a:pt x="739" y="1675"/>
                </a:lnTo>
                <a:lnTo>
                  <a:pt x="752" y="1605"/>
                </a:lnTo>
                <a:lnTo>
                  <a:pt x="752" y="1605"/>
                </a:lnTo>
                <a:lnTo>
                  <a:pt x="739" y="1492"/>
                </a:lnTo>
                <a:lnTo>
                  <a:pt x="727" y="1373"/>
                </a:lnTo>
                <a:lnTo>
                  <a:pt x="727" y="1373"/>
                </a:lnTo>
                <a:lnTo>
                  <a:pt x="721" y="1294"/>
                </a:lnTo>
                <a:lnTo>
                  <a:pt x="715" y="1220"/>
                </a:lnTo>
                <a:lnTo>
                  <a:pt x="715" y="1220"/>
                </a:lnTo>
                <a:lnTo>
                  <a:pt x="718" y="1219"/>
                </a:lnTo>
                <a:lnTo>
                  <a:pt x="724" y="1216"/>
                </a:lnTo>
                <a:lnTo>
                  <a:pt x="730" y="1210"/>
                </a:lnTo>
                <a:lnTo>
                  <a:pt x="732" y="1207"/>
                </a:lnTo>
                <a:lnTo>
                  <a:pt x="733" y="1202"/>
                </a:lnTo>
                <a:lnTo>
                  <a:pt x="733" y="1202"/>
                </a:lnTo>
                <a:lnTo>
                  <a:pt x="732" y="1188"/>
                </a:lnTo>
                <a:lnTo>
                  <a:pt x="727" y="1170"/>
                </a:lnTo>
                <a:lnTo>
                  <a:pt x="723" y="1150"/>
                </a:lnTo>
                <a:lnTo>
                  <a:pt x="721" y="1135"/>
                </a:lnTo>
                <a:lnTo>
                  <a:pt x="721" y="1135"/>
                </a:lnTo>
                <a:lnTo>
                  <a:pt x="727" y="1041"/>
                </a:lnTo>
                <a:lnTo>
                  <a:pt x="733" y="958"/>
                </a:lnTo>
                <a:lnTo>
                  <a:pt x="794" y="909"/>
                </a:lnTo>
                <a:lnTo>
                  <a:pt x="794" y="909"/>
                </a:lnTo>
                <a:lnTo>
                  <a:pt x="802" y="902"/>
                </a:lnTo>
                <a:lnTo>
                  <a:pt x="809" y="894"/>
                </a:lnTo>
                <a:lnTo>
                  <a:pt x="823" y="874"/>
                </a:lnTo>
                <a:lnTo>
                  <a:pt x="834" y="850"/>
                </a:lnTo>
                <a:lnTo>
                  <a:pt x="845" y="824"/>
                </a:lnTo>
                <a:lnTo>
                  <a:pt x="852" y="800"/>
                </a:lnTo>
                <a:lnTo>
                  <a:pt x="858" y="777"/>
                </a:lnTo>
                <a:lnTo>
                  <a:pt x="861" y="758"/>
                </a:lnTo>
                <a:lnTo>
                  <a:pt x="861" y="745"/>
                </a:lnTo>
                <a:lnTo>
                  <a:pt x="861" y="745"/>
                </a:lnTo>
                <a:lnTo>
                  <a:pt x="857" y="707"/>
                </a:lnTo>
                <a:lnTo>
                  <a:pt x="851" y="646"/>
                </a:lnTo>
                <a:lnTo>
                  <a:pt x="843" y="562"/>
                </a:lnTo>
                <a:lnTo>
                  <a:pt x="843" y="562"/>
                </a:lnTo>
                <a:lnTo>
                  <a:pt x="835" y="540"/>
                </a:lnTo>
                <a:lnTo>
                  <a:pt x="817" y="501"/>
                </a:lnTo>
                <a:lnTo>
                  <a:pt x="799" y="463"/>
                </a:lnTo>
                <a:lnTo>
                  <a:pt x="791" y="450"/>
                </a:lnTo>
                <a:lnTo>
                  <a:pt x="788" y="446"/>
                </a:lnTo>
                <a:lnTo>
                  <a:pt x="788" y="446"/>
                </a:lnTo>
                <a:lnTo>
                  <a:pt x="773" y="438"/>
                </a:lnTo>
                <a:lnTo>
                  <a:pt x="745" y="424"/>
                </a:lnTo>
                <a:lnTo>
                  <a:pt x="718" y="409"/>
                </a:lnTo>
                <a:lnTo>
                  <a:pt x="707" y="405"/>
                </a:lnTo>
                <a:lnTo>
                  <a:pt x="703" y="403"/>
                </a:lnTo>
                <a:lnTo>
                  <a:pt x="703" y="403"/>
                </a:lnTo>
                <a:lnTo>
                  <a:pt x="698" y="403"/>
                </a:lnTo>
                <a:lnTo>
                  <a:pt x="689" y="399"/>
                </a:lnTo>
                <a:lnTo>
                  <a:pt x="662" y="388"/>
                </a:lnTo>
                <a:lnTo>
                  <a:pt x="624" y="373"/>
                </a:lnTo>
                <a:lnTo>
                  <a:pt x="611" y="354"/>
                </a:lnTo>
                <a:lnTo>
                  <a:pt x="605" y="287"/>
                </a:lnTo>
                <a:lnTo>
                  <a:pt x="605" y="287"/>
                </a:lnTo>
                <a:lnTo>
                  <a:pt x="607" y="290"/>
                </a:lnTo>
                <a:lnTo>
                  <a:pt x="608" y="292"/>
                </a:lnTo>
                <a:lnTo>
                  <a:pt x="611" y="295"/>
                </a:lnTo>
                <a:lnTo>
                  <a:pt x="614" y="293"/>
                </a:lnTo>
                <a:lnTo>
                  <a:pt x="619" y="292"/>
                </a:lnTo>
                <a:lnTo>
                  <a:pt x="624" y="286"/>
                </a:lnTo>
                <a:lnTo>
                  <a:pt x="630" y="275"/>
                </a:lnTo>
                <a:lnTo>
                  <a:pt x="630" y="275"/>
                </a:lnTo>
                <a:lnTo>
                  <a:pt x="643" y="246"/>
                </a:lnTo>
                <a:lnTo>
                  <a:pt x="659" y="214"/>
                </a:lnTo>
                <a:lnTo>
                  <a:pt x="665" y="200"/>
                </a:lnTo>
                <a:lnTo>
                  <a:pt x="668" y="190"/>
                </a:lnTo>
                <a:lnTo>
                  <a:pt x="669" y="182"/>
                </a:lnTo>
                <a:lnTo>
                  <a:pt x="668" y="179"/>
                </a:lnTo>
                <a:lnTo>
                  <a:pt x="666" y="177"/>
                </a:lnTo>
                <a:lnTo>
                  <a:pt x="648" y="171"/>
                </a:lnTo>
                <a:lnTo>
                  <a:pt x="648" y="171"/>
                </a:lnTo>
                <a:lnTo>
                  <a:pt x="648" y="162"/>
                </a:lnTo>
                <a:lnTo>
                  <a:pt x="646" y="136"/>
                </a:lnTo>
                <a:lnTo>
                  <a:pt x="643" y="106"/>
                </a:lnTo>
                <a:lnTo>
                  <a:pt x="640" y="89"/>
                </a:lnTo>
                <a:lnTo>
                  <a:pt x="636" y="74"/>
                </a:lnTo>
                <a:lnTo>
                  <a:pt x="636" y="74"/>
                </a:lnTo>
                <a:lnTo>
                  <a:pt x="625" y="48"/>
                </a:lnTo>
                <a:lnTo>
                  <a:pt x="620" y="37"/>
                </a:lnTo>
                <a:lnTo>
                  <a:pt x="614" y="26"/>
                </a:lnTo>
                <a:lnTo>
                  <a:pt x="608" y="20"/>
                </a:lnTo>
                <a:lnTo>
                  <a:pt x="602" y="16"/>
                </a:lnTo>
                <a:lnTo>
                  <a:pt x="595" y="13"/>
                </a:lnTo>
                <a:lnTo>
                  <a:pt x="587" y="13"/>
                </a:lnTo>
                <a:lnTo>
                  <a:pt x="587" y="13"/>
                </a:lnTo>
                <a:lnTo>
                  <a:pt x="572" y="16"/>
                </a:lnTo>
                <a:lnTo>
                  <a:pt x="560" y="20"/>
                </a:lnTo>
                <a:lnTo>
                  <a:pt x="549" y="20"/>
                </a:lnTo>
                <a:lnTo>
                  <a:pt x="546" y="20"/>
                </a:lnTo>
                <a:lnTo>
                  <a:pt x="544" y="19"/>
                </a:lnTo>
                <a:lnTo>
                  <a:pt x="544" y="19"/>
                </a:lnTo>
                <a:lnTo>
                  <a:pt x="538" y="13"/>
                </a:lnTo>
                <a:lnTo>
                  <a:pt x="528" y="7"/>
                </a:lnTo>
                <a:lnTo>
                  <a:pt x="514" y="0"/>
                </a:lnTo>
                <a:lnTo>
                  <a:pt x="483" y="7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3" name="Freeform 39"/>
          <p:cNvSpPr>
            <a:spLocks/>
          </p:cNvSpPr>
          <p:nvPr/>
        </p:nvSpPr>
        <p:spPr bwMode="auto">
          <a:xfrm>
            <a:off x="903493" y="4667947"/>
            <a:ext cx="685800" cy="1668463"/>
          </a:xfrm>
          <a:custGeom>
            <a:avLst/>
            <a:gdLst>
              <a:gd name="T0" fmla="*/ 134 w 865"/>
              <a:gd name="T1" fmla="*/ 1077 h 2101"/>
              <a:gd name="T2" fmla="*/ 140 w 865"/>
              <a:gd name="T3" fmla="*/ 1046 h 2101"/>
              <a:gd name="T4" fmla="*/ 135 w 865"/>
              <a:gd name="T5" fmla="*/ 1106 h 2101"/>
              <a:gd name="T6" fmla="*/ 173 w 865"/>
              <a:gd name="T7" fmla="*/ 1195 h 2101"/>
              <a:gd name="T8" fmla="*/ 232 w 865"/>
              <a:gd name="T9" fmla="*/ 1343 h 2101"/>
              <a:gd name="T10" fmla="*/ 234 w 865"/>
              <a:gd name="T11" fmla="*/ 1529 h 2101"/>
              <a:gd name="T12" fmla="*/ 223 w 865"/>
              <a:gd name="T13" fmla="*/ 1622 h 2101"/>
              <a:gd name="T14" fmla="*/ 218 w 865"/>
              <a:gd name="T15" fmla="*/ 1746 h 2101"/>
              <a:gd name="T16" fmla="*/ 243 w 865"/>
              <a:gd name="T17" fmla="*/ 1999 h 2101"/>
              <a:gd name="T18" fmla="*/ 266 w 865"/>
              <a:gd name="T19" fmla="*/ 2080 h 2101"/>
              <a:gd name="T20" fmla="*/ 296 w 865"/>
              <a:gd name="T21" fmla="*/ 2100 h 2101"/>
              <a:gd name="T22" fmla="*/ 507 w 865"/>
              <a:gd name="T23" fmla="*/ 2085 h 2101"/>
              <a:gd name="T24" fmla="*/ 545 w 865"/>
              <a:gd name="T25" fmla="*/ 2068 h 2101"/>
              <a:gd name="T26" fmla="*/ 510 w 865"/>
              <a:gd name="T27" fmla="*/ 2037 h 2101"/>
              <a:gd name="T28" fmla="*/ 460 w 865"/>
              <a:gd name="T29" fmla="*/ 2016 h 2101"/>
              <a:gd name="T30" fmla="*/ 425 w 865"/>
              <a:gd name="T31" fmla="*/ 1968 h 2101"/>
              <a:gd name="T32" fmla="*/ 394 w 865"/>
              <a:gd name="T33" fmla="*/ 1861 h 2101"/>
              <a:gd name="T34" fmla="*/ 415 w 865"/>
              <a:gd name="T35" fmla="*/ 1805 h 2101"/>
              <a:gd name="T36" fmla="*/ 395 w 865"/>
              <a:gd name="T37" fmla="*/ 1681 h 2101"/>
              <a:gd name="T38" fmla="*/ 451 w 865"/>
              <a:gd name="T39" fmla="*/ 1800 h 2101"/>
              <a:gd name="T40" fmla="*/ 560 w 865"/>
              <a:gd name="T41" fmla="*/ 1974 h 2101"/>
              <a:gd name="T42" fmla="*/ 588 w 865"/>
              <a:gd name="T43" fmla="*/ 2048 h 2101"/>
              <a:gd name="T44" fmla="*/ 684 w 865"/>
              <a:gd name="T45" fmla="*/ 2056 h 2101"/>
              <a:gd name="T46" fmla="*/ 847 w 865"/>
              <a:gd name="T47" fmla="*/ 2038 h 2101"/>
              <a:gd name="T48" fmla="*/ 865 w 865"/>
              <a:gd name="T49" fmla="*/ 2018 h 2101"/>
              <a:gd name="T50" fmla="*/ 840 w 865"/>
              <a:gd name="T51" fmla="*/ 2000 h 2101"/>
              <a:gd name="T52" fmla="*/ 684 w 865"/>
              <a:gd name="T53" fmla="*/ 1870 h 2101"/>
              <a:gd name="T54" fmla="*/ 649 w 865"/>
              <a:gd name="T55" fmla="*/ 1790 h 2101"/>
              <a:gd name="T56" fmla="*/ 575 w 865"/>
              <a:gd name="T57" fmla="*/ 1696 h 2101"/>
              <a:gd name="T58" fmla="*/ 451 w 865"/>
              <a:gd name="T59" fmla="*/ 897 h 2101"/>
              <a:gd name="T60" fmla="*/ 488 w 865"/>
              <a:gd name="T61" fmla="*/ 884 h 2101"/>
              <a:gd name="T62" fmla="*/ 494 w 865"/>
              <a:gd name="T63" fmla="*/ 855 h 2101"/>
              <a:gd name="T64" fmla="*/ 520 w 865"/>
              <a:gd name="T65" fmla="*/ 782 h 2101"/>
              <a:gd name="T66" fmla="*/ 471 w 865"/>
              <a:gd name="T67" fmla="*/ 595 h 2101"/>
              <a:gd name="T68" fmla="*/ 406 w 865"/>
              <a:gd name="T69" fmla="*/ 447 h 2101"/>
              <a:gd name="T70" fmla="*/ 385 w 865"/>
              <a:gd name="T71" fmla="*/ 408 h 2101"/>
              <a:gd name="T72" fmla="*/ 347 w 865"/>
              <a:gd name="T73" fmla="*/ 362 h 2101"/>
              <a:gd name="T74" fmla="*/ 292 w 865"/>
              <a:gd name="T75" fmla="*/ 282 h 2101"/>
              <a:gd name="T76" fmla="*/ 323 w 865"/>
              <a:gd name="T77" fmla="*/ 284 h 2101"/>
              <a:gd name="T78" fmla="*/ 342 w 865"/>
              <a:gd name="T79" fmla="*/ 263 h 2101"/>
              <a:gd name="T80" fmla="*/ 336 w 865"/>
              <a:gd name="T81" fmla="*/ 115 h 2101"/>
              <a:gd name="T82" fmla="*/ 312 w 865"/>
              <a:gd name="T83" fmla="*/ 31 h 2101"/>
              <a:gd name="T84" fmla="*/ 294 w 865"/>
              <a:gd name="T85" fmla="*/ 8 h 2101"/>
              <a:gd name="T86" fmla="*/ 255 w 865"/>
              <a:gd name="T87" fmla="*/ 0 h 2101"/>
              <a:gd name="T88" fmla="*/ 173 w 865"/>
              <a:gd name="T89" fmla="*/ 5 h 2101"/>
              <a:gd name="T90" fmla="*/ 114 w 865"/>
              <a:gd name="T91" fmla="*/ 38 h 2101"/>
              <a:gd name="T92" fmla="*/ 79 w 865"/>
              <a:gd name="T93" fmla="*/ 114 h 2101"/>
              <a:gd name="T94" fmla="*/ 142 w 865"/>
              <a:gd name="T95" fmla="*/ 338 h 2101"/>
              <a:gd name="T96" fmla="*/ 82 w 865"/>
              <a:gd name="T97" fmla="*/ 460 h 2101"/>
              <a:gd name="T98" fmla="*/ 10 w 865"/>
              <a:gd name="T99" fmla="*/ 774 h 2101"/>
              <a:gd name="T100" fmla="*/ 26 w 865"/>
              <a:gd name="T101" fmla="*/ 869 h 2101"/>
              <a:gd name="T102" fmla="*/ 79 w 865"/>
              <a:gd name="T103" fmla="*/ 962 h 2101"/>
              <a:gd name="T104" fmla="*/ 61 w 865"/>
              <a:gd name="T105" fmla="*/ 988 h 2101"/>
              <a:gd name="T106" fmla="*/ 32 w 865"/>
              <a:gd name="T107" fmla="*/ 1019 h 2101"/>
              <a:gd name="T108" fmla="*/ 37 w 865"/>
              <a:gd name="T109" fmla="*/ 1036 h 2101"/>
              <a:gd name="T110" fmla="*/ 64 w 865"/>
              <a:gd name="T111" fmla="*/ 1045 h 2101"/>
              <a:gd name="T112" fmla="*/ 15 w 865"/>
              <a:gd name="T113" fmla="*/ 1061 h 2101"/>
              <a:gd name="T114" fmla="*/ 5 w 865"/>
              <a:gd name="T115" fmla="*/ 1074 h 2101"/>
              <a:gd name="T116" fmla="*/ 84 w 865"/>
              <a:gd name="T117" fmla="*/ 1086 h 2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865" h="2101">
                <a:moveTo>
                  <a:pt x="119" y="1116"/>
                </a:moveTo>
                <a:lnTo>
                  <a:pt x="119" y="1116"/>
                </a:lnTo>
                <a:lnTo>
                  <a:pt x="121" y="1112"/>
                </a:lnTo>
                <a:lnTo>
                  <a:pt x="125" y="1103"/>
                </a:lnTo>
                <a:lnTo>
                  <a:pt x="134" y="1077"/>
                </a:lnTo>
                <a:lnTo>
                  <a:pt x="134" y="1077"/>
                </a:lnTo>
                <a:lnTo>
                  <a:pt x="134" y="1066"/>
                </a:lnTo>
                <a:lnTo>
                  <a:pt x="135" y="1056"/>
                </a:lnTo>
                <a:lnTo>
                  <a:pt x="137" y="1050"/>
                </a:lnTo>
                <a:lnTo>
                  <a:pt x="139" y="1046"/>
                </a:lnTo>
                <a:lnTo>
                  <a:pt x="139" y="1046"/>
                </a:lnTo>
                <a:lnTo>
                  <a:pt x="140" y="1046"/>
                </a:lnTo>
                <a:lnTo>
                  <a:pt x="140" y="1048"/>
                </a:lnTo>
                <a:lnTo>
                  <a:pt x="140" y="1054"/>
                </a:lnTo>
                <a:lnTo>
                  <a:pt x="134" y="1077"/>
                </a:lnTo>
                <a:lnTo>
                  <a:pt x="134" y="1077"/>
                </a:lnTo>
                <a:lnTo>
                  <a:pt x="134" y="1091"/>
                </a:lnTo>
                <a:lnTo>
                  <a:pt x="135" y="1106"/>
                </a:lnTo>
                <a:lnTo>
                  <a:pt x="137" y="1121"/>
                </a:lnTo>
                <a:lnTo>
                  <a:pt x="141" y="1137"/>
                </a:lnTo>
                <a:lnTo>
                  <a:pt x="146" y="1153"/>
                </a:lnTo>
                <a:lnTo>
                  <a:pt x="153" y="1168"/>
                </a:lnTo>
                <a:lnTo>
                  <a:pt x="162" y="1183"/>
                </a:lnTo>
                <a:lnTo>
                  <a:pt x="173" y="1195"/>
                </a:lnTo>
                <a:lnTo>
                  <a:pt x="173" y="1195"/>
                </a:lnTo>
                <a:lnTo>
                  <a:pt x="202" y="1222"/>
                </a:lnTo>
                <a:lnTo>
                  <a:pt x="217" y="1237"/>
                </a:lnTo>
                <a:lnTo>
                  <a:pt x="223" y="1245"/>
                </a:lnTo>
                <a:lnTo>
                  <a:pt x="223" y="1245"/>
                </a:lnTo>
                <a:lnTo>
                  <a:pt x="232" y="1343"/>
                </a:lnTo>
                <a:lnTo>
                  <a:pt x="237" y="1412"/>
                </a:lnTo>
                <a:lnTo>
                  <a:pt x="238" y="1437"/>
                </a:lnTo>
                <a:lnTo>
                  <a:pt x="238" y="1448"/>
                </a:lnTo>
                <a:lnTo>
                  <a:pt x="238" y="1448"/>
                </a:lnTo>
                <a:lnTo>
                  <a:pt x="237" y="1475"/>
                </a:lnTo>
                <a:lnTo>
                  <a:pt x="234" y="1529"/>
                </a:lnTo>
                <a:lnTo>
                  <a:pt x="233" y="1557"/>
                </a:lnTo>
                <a:lnTo>
                  <a:pt x="230" y="1584"/>
                </a:lnTo>
                <a:lnTo>
                  <a:pt x="227" y="1607"/>
                </a:lnTo>
                <a:lnTo>
                  <a:pt x="225" y="1615"/>
                </a:lnTo>
                <a:lnTo>
                  <a:pt x="223" y="1622"/>
                </a:lnTo>
                <a:lnTo>
                  <a:pt x="223" y="1622"/>
                </a:lnTo>
                <a:lnTo>
                  <a:pt x="219" y="1633"/>
                </a:lnTo>
                <a:lnTo>
                  <a:pt x="217" y="1648"/>
                </a:lnTo>
                <a:lnTo>
                  <a:pt x="214" y="1664"/>
                </a:lnTo>
                <a:lnTo>
                  <a:pt x="214" y="1681"/>
                </a:lnTo>
                <a:lnTo>
                  <a:pt x="215" y="1716"/>
                </a:lnTo>
                <a:lnTo>
                  <a:pt x="218" y="1746"/>
                </a:lnTo>
                <a:lnTo>
                  <a:pt x="218" y="1746"/>
                </a:lnTo>
                <a:lnTo>
                  <a:pt x="230" y="1818"/>
                </a:lnTo>
                <a:lnTo>
                  <a:pt x="238" y="1865"/>
                </a:lnTo>
                <a:lnTo>
                  <a:pt x="243" y="1884"/>
                </a:lnTo>
                <a:lnTo>
                  <a:pt x="243" y="1999"/>
                </a:lnTo>
                <a:lnTo>
                  <a:pt x="243" y="1999"/>
                </a:lnTo>
                <a:lnTo>
                  <a:pt x="243" y="2010"/>
                </a:lnTo>
                <a:lnTo>
                  <a:pt x="245" y="2023"/>
                </a:lnTo>
                <a:lnTo>
                  <a:pt x="248" y="2037"/>
                </a:lnTo>
                <a:lnTo>
                  <a:pt x="253" y="2053"/>
                </a:lnTo>
                <a:lnTo>
                  <a:pt x="258" y="2068"/>
                </a:lnTo>
                <a:lnTo>
                  <a:pt x="266" y="2080"/>
                </a:lnTo>
                <a:lnTo>
                  <a:pt x="270" y="2087"/>
                </a:lnTo>
                <a:lnTo>
                  <a:pt x="275" y="2092"/>
                </a:lnTo>
                <a:lnTo>
                  <a:pt x="281" y="2095"/>
                </a:lnTo>
                <a:lnTo>
                  <a:pt x="287" y="2098"/>
                </a:lnTo>
                <a:lnTo>
                  <a:pt x="287" y="2098"/>
                </a:lnTo>
                <a:lnTo>
                  <a:pt x="296" y="2100"/>
                </a:lnTo>
                <a:lnTo>
                  <a:pt x="308" y="2101"/>
                </a:lnTo>
                <a:lnTo>
                  <a:pt x="341" y="2101"/>
                </a:lnTo>
                <a:lnTo>
                  <a:pt x="383" y="2100"/>
                </a:lnTo>
                <a:lnTo>
                  <a:pt x="426" y="2096"/>
                </a:lnTo>
                <a:lnTo>
                  <a:pt x="469" y="2092"/>
                </a:lnTo>
                <a:lnTo>
                  <a:pt x="507" y="2085"/>
                </a:lnTo>
                <a:lnTo>
                  <a:pt x="522" y="2080"/>
                </a:lnTo>
                <a:lnTo>
                  <a:pt x="533" y="2077"/>
                </a:lnTo>
                <a:lnTo>
                  <a:pt x="541" y="2073"/>
                </a:lnTo>
                <a:lnTo>
                  <a:pt x="544" y="2070"/>
                </a:lnTo>
                <a:lnTo>
                  <a:pt x="545" y="2068"/>
                </a:lnTo>
                <a:lnTo>
                  <a:pt x="545" y="2068"/>
                </a:lnTo>
                <a:lnTo>
                  <a:pt x="545" y="2063"/>
                </a:lnTo>
                <a:lnTo>
                  <a:pt x="544" y="2059"/>
                </a:lnTo>
                <a:lnTo>
                  <a:pt x="541" y="2054"/>
                </a:lnTo>
                <a:lnTo>
                  <a:pt x="536" y="2051"/>
                </a:lnTo>
                <a:lnTo>
                  <a:pt x="524" y="2043"/>
                </a:lnTo>
                <a:lnTo>
                  <a:pt x="510" y="2037"/>
                </a:lnTo>
                <a:lnTo>
                  <a:pt x="496" y="2032"/>
                </a:lnTo>
                <a:lnTo>
                  <a:pt x="482" y="2028"/>
                </a:lnTo>
                <a:lnTo>
                  <a:pt x="466" y="2023"/>
                </a:lnTo>
                <a:lnTo>
                  <a:pt x="466" y="2023"/>
                </a:lnTo>
                <a:lnTo>
                  <a:pt x="463" y="2021"/>
                </a:lnTo>
                <a:lnTo>
                  <a:pt x="460" y="2016"/>
                </a:lnTo>
                <a:lnTo>
                  <a:pt x="451" y="2001"/>
                </a:lnTo>
                <a:lnTo>
                  <a:pt x="441" y="1985"/>
                </a:lnTo>
                <a:lnTo>
                  <a:pt x="436" y="1979"/>
                </a:lnTo>
                <a:lnTo>
                  <a:pt x="431" y="1974"/>
                </a:lnTo>
                <a:lnTo>
                  <a:pt x="431" y="1974"/>
                </a:lnTo>
                <a:lnTo>
                  <a:pt x="425" y="1968"/>
                </a:lnTo>
                <a:lnTo>
                  <a:pt x="416" y="1958"/>
                </a:lnTo>
                <a:lnTo>
                  <a:pt x="396" y="1930"/>
                </a:lnTo>
                <a:lnTo>
                  <a:pt x="372" y="1894"/>
                </a:lnTo>
                <a:lnTo>
                  <a:pt x="372" y="1894"/>
                </a:lnTo>
                <a:lnTo>
                  <a:pt x="379" y="1884"/>
                </a:lnTo>
                <a:lnTo>
                  <a:pt x="394" y="1861"/>
                </a:lnTo>
                <a:lnTo>
                  <a:pt x="403" y="1847"/>
                </a:lnTo>
                <a:lnTo>
                  <a:pt x="409" y="1835"/>
                </a:lnTo>
                <a:lnTo>
                  <a:pt x="414" y="1824"/>
                </a:lnTo>
                <a:lnTo>
                  <a:pt x="416" y="1815"/>
                </a:lnTo>
                <a:lnTo>
                  <a:pt x="416" y="1815"/>
                </a:lnTo>
                <a:lnTo>
                  <a:pt x="415" y="1805"/>
                </a:lnTo>
                <a:lnTo>
                  <a:pt x="412" y="1790"/>
                </a:lnTo>
                <a:lnTo>
                  <a:pt x="404" y="1751"/>
                </a:lnTo>
                <a:lnTo>
                  <a:pt x="395" y="1715"/>
                </a:lnTo>
                <a:lnTo>
                  <a:pt x="391" y="1696"/>
                </a:lnTo>
                <a:lnTo>
                  <a:pt x="391" y="1696"/>
                </a:lnTo>
                <a:lnTo>
                  <a:pt x="395" y="1681"/>
                </a:lnTo>
                <a:lnTo>
                  <a:pt x="401" y="1651"/>
                </a:lnTo>
                <a:lnTo>
                  <a:pt x="411" y="1612"/>
                </a:lnTo>
                <a:lnTo>
                  <a:pt x="411" y="1612"/>
                </a:lnTo>
                <a:lnTo>
                  <a:pt x="430" y="1703"/>
                </a:lnTo>
                <a:lnTo>
                  <a:pt x="443" y="1769"/>
                </a:lnTo>
                <a:lnTo>
                  <a:pt x="451" y="1800"/>
                </a:lnTo>
                <a:lnTo>
                  <a:pt x="451" y="1800"/>
                </a:lnTo>
                <a:lnTo>
                  <a:pt x="499" y="1868"/>
                </a:lnTo>
                <a:lnTo>
                  <a:pt x="545" y="1934"/>
                </a:lnTo>
                <a:lnTo>
                  <a:pt x="545" y="1934"/>
                </a:lnTo>
                <a:lnTo>
                  <a:pt x="551" y="1950"/>
                </a:lnTo>
                <a:lnTo>
                  <a:pt x="560" y="1974"/>
                </a:lnTo>
                <a:lnTo>
                  <a:pt x="560" y="1974"/>
                </a:lnTo>
                <a:lnTo>
                  <a:pt x="565" y="1990"/>
                </a:lnTo>
                <a:lnTo>
                  <a:pt x="572" y="2015"/>
                </a:lnTo>
                <a:lnTo>
                  <a:pt x="577" y="2028"/>
                </a:lnTo>
                <a:lnTo>
                  <a:pt x="582" y="2039"/>
                </a:lnTo>
                <a:lnTo>
                  <a:pt x="588" y="2048"/>
                </a:lnTo>
                <a:lnTo>
                  <a:pt x="591" y="2052"/>
                </a:lnTo>
                <a:lnTo>
                  <a:pt x="595" y="2053"/>
                </a:lnTo>
                <a:lnTo>
                  <a:pt x="595" y="2053"/>
                </a:lnTo>
                <a:lnTo>
                  <a:pt x="611" y="2054"/>
                </a:lnTo>
                <a:lnTo>
                  <a:pt x="642" y="2056"/>
                </a:lnTo>
                <a:lnTo>
                  <a:pt x="684" y="2056"/>
                </a:lnTo>
                <a:lnTo>
                  <a:pt x="731" y="2054"/>
                </a:lnTo>
                <a:lnTo>
                  <a:pt x="777" y="2052"/>
                </a:lnTo>
                <a:lnTo>
                  <a:pt x="798" y="2049"/>
                </a:lnTo>
                <a:lnTo>
                  <a:pt x="818" y="2047"/>
                </a:lnTo>
                <a:lnTo>
                  <a:pt x="835" y="2043"/>
                </a:lnTo>
                <a:lnTo>
                  <a:pt x="847" y="2038"/>
                </a:lnTo>
                <a:lnTo>
                  <a:pt x="857" y="2034"/>
                </a:lnTo>
                <a:lnTo>
                  <a:pt x="861" y="2031"/>
                </a:lnTo>
                <a:lnTo>
                  <a:pt x="862" y="2028"/>
                </a:lnTo>
                <a:lnTo>
                  <a:pt x="862" y="2028"/>
                </a:lnTo>
                <a:lnTo>
                  <a:pt x="864" y="2022"/>
                </a:lnTo>
                <a:lnTo>
                  <a:pt x="865" y="2018"/>
                </a:lnTo>
                <a:lnTo>
                  <a:pt x="864" y="2013"/>
                </a:lnTo>
                <a:lnTo>
                  <a:pt x="862" y="2010"/>
                </a:lnTo>
                <a:lnTo>
                  <a:pt x="860" y="2007"/>
                </a:lnTo>
                <a:lnTo>
                  <a:pt x="857" y="2005"/>
                </a:lnTo>
                <a:lnTo>
                  <a:pt x="850" y="2001"/>
                </a:lnTo>
                <a:lnTo>
                  <a:pt x="840" y="2000"/>
                </a:lnTo>
                <a:lnTo>
                  <a:pt x="831" y="1997"/>
                </a:lnTo>
                <a:lnTo>
                  <a:pt x="824" y="1996"/>
                </a:lnTo>
                <a:lnTo>
                  <a:pt x="818" y="1994"/>
                </a:lnTo>
                <a:lnTo>
                  <a:pt x="818" y="1994"/>
                </a:lnTo>
                <a:lnTo>
                  <a:pt x="733" y="1944"/>
                </a:lnTo>
                <a:lnTo>
                  <a:pt x="684" y="1870"/>
                </a:lnTo>
                <a:lnTo>
                  <a:pt x="684" y="1870"/>
                </a:lnTo>
                <a:lnTo>
                  <a:pt x="671" y="1836"/>
                </a:lnTo>
                <a:lnTo>
                  <a:pt x="660" y="1810"/>
                </a:lnTo>
                <a:lnTo>
                  <a:pt x="654" y="1799"/>
                </a:lnTo>
                <a:lnTo>
                  <a:pt x="649" y="1790"/>
                </a:lnTo>
                <a:lnTo>
                  <a:pt x="649" y="1790"/>
                </a:lnTo>
                <a:lnTo>
                  <a:pt x="633" y="1770"/>
                </a:lnTo>
                <a:lnTo>
                  <a:pt x="608" y="1741"/>
                </a:lnTo>
                <a:lnTo>
                  <a:pt x="586" y="1713"/>
                </a:lnTo>
                <a:lnTo>
                  <a:pt x="579" y="1703"/>
                </a:lnTo>
                <a:lnTo>
                  <a:pt x="575" y="1696"/>
                </a:lnTo>
                <a:lnTo>
                  <a:pt x="575" y="1696"/>
                </a:lnTo>
                <a:lnTo>
                  <a:pt x="570" y="1655"/>
                </a:lnTo>
                <a:lnTo>
                  <a:pt x="561" y="1577"/>
                </a:lnTo>
                <a:lnTo>
                  <a:pt x="550" y="1468"/>
                </a:lnTo>
                <a:lnTo>
                  <a:pt x="426" y="1121"/>
                </a:lnTo>
                <a:lnTo>
                  <a:pt x="451" y="1021"/>
                </a:lnTo>
                <a:lnTo>
                  <a:pt x="451" y="897"/>
                </a:lnTo>
                <a:lnTo>
                  <a:pt x="451" y="897"/>
                </a:lnTo>
                <a:lnTo>
                  <a:pt x="458" y="896"/>
                </a:lnTo>
                <a:lnTo>
                  <a:pt x="465" y="895"/>
                </a:lnTo>
                <a:lnTo>
                  <a:pt x="473" y="893"/>
                </a:lnTo>
                <a:lnTo>
                  <a:pt x="482" y="889"/>
                </a:lnTo>
                <a:lnTo>
                  <a:pt x="488" y="884"/>
                </a:lnTo>
                <a:lnTo>
                  <a:pt x="492" y="880"/>
                </a:lnTo>
                <a:lnTo>
                  <a:pt x="493" y="876"/>
                </a:lnTo>
                <a:lnTo>
                  <a:pt x="496" y="873"/>
                </a:lnTo>
                <a:lnTo>
                  <a:pt x="496" y="868"/>
                </a:lnTo>
                <a:lnTo>
                  <a:pt x="496" y="868"/>
                </a:lnTo>
                <a:lnTo>
                  <a:pt x="494" y="855"/>
                </a:lnTo>
                <a:lnTo>
                  <a:pt x="491" y="834"/>
                </a:lnTo>
                <a:lnTo>
                  <a:pt x="515" y="863"/>
                </a:lnTo>
                <a:lnTo>
                  <a:pt x="515" y="863"/>
                </a:lnTo>
                <a:lnTo>
                  <a:pt x="519" y="824"/>
                </a:lnTo>
                <a:lnTo>
                  <a:pt x="520" y="795"/>
                </a:lnTo>
                <a:lnTo>
                  <a:pt x="520" y="782"/>
                </a:lnTo>
                <a:lnTo>
                  <a:pt x="520" y="774"/>
                </a:lnTo>
                <a:lnTo>
                  <a:pt x="520" y="774"/>
                </a:lnTo>
                <a:lnTo>
                  <a:pt x="514" y="747"/>
                </a:lnTo>
                <a:lnTo>
                  <a:pt x="500" y="702"/>
                </a:lnTo>
                <a:lnTo>
                  <a:pt x="484" y="647"/>
                </a:lnTo>
                <a:lnTo>
                  <a:pt x="471" y="595"/>
                </a:lnTo>
                <a:lnTo>
                  <a:pt x="471" y="595"/>
                </a:lnTo>
                <a:lnTo>
                  <a:pt x="463" y="569"/>
                </a:lnTo>
                <a:lnTo>
                  <a:pt x="453" y="542"/>
                </a:lnTo>
                <a:lnTo>
                  <a:pt x="441" y="514"/>
                </a:lnTo>
                <a:lnTo>
                  <a:pt x="429" y="488"/>
                </a:lnTo>
                <a:lnTo>
                  <a:pt x="406" y="447"/>
                </a:lnTo>
                <a:lnTo>
                  <a:pt x="396" y="431"/>
                </a:lnTo>
                <a:lnTo>
                  <a:pt x="393" y="435"/>
                </a:lnTo>
                <a:lnTo>
                  <a:pt x="393" y="435"/>
                </a:lnTo>
                <a:lnTo>
                  <a:pt x="385" y="421"/>
                </a:lnTo>
                <a:lnTo>
                  <a:pt x="385" y="421"/>
                </a:lnTo>
                <a:lnTo>
                  <a:pt x="385" y="408"/>
                </a:lnTo>
                <a:lnTo>
                  <a:pt x="384" y="402"/>
                </a:lnTo>
                <a:lnTo>
                  <a:pt x="382" y="397"/>
                </a:lnTo>
                <a:lnTo>
                  <a:pt x="382" y="397"/>
                </a:lnTo>
                <a:lnTo>
                  <a:pt x="373" y="385"/>
                </a:lnTo>
                <a:lnTo>
                  <a:pt x="362" y="374"/>
                </a:lnTo>
                <a:lnTo>
                  <a:pt x="347" y="362"/>
                </a:lnTo>
                <a:lnTo>
                  <a:pt x="346" y="367"/>
                </a:lnTo>
                <a:lnTo>
                  <a:pt x="346" y="367"/>
                </a:lnTo>
                <a:lnTo>
                  <a:pt x="336" y="351"/>
                </a:lnTo>
                <a:lnTo>
                  <a:pt x="332" y="342"/>
                </a:lnTo>
                <a:lnTo>
                  <a:pt x="292" y="307"/>
                </a:lnTo>
                <a:lnTo>
                  <a:pt x="292" y="282"/>
                </a:lnTo>
                <a:lnTo>
                  <a:pt x="292" y="282"/>
                </a:lnTo>
                <a:lnTo>
                  <a:pt x="298" y="285"/>
                </a:lnTo>
                <a:lnTo>
                  <a:pt x="303" y="286"/>
                </a:lnTo>
                <a:lnTo>
                  <a:pt x="312" y="286"/>
                </a:lnTo>
                <a:lnTo>
                  <a:pt x="320" y="285"/>
                </a:lnTo>
                <a:lnTo>
                  <a:pt x="323" y="284"/>
                </a:lnTo>
                <a:lnTo>
                  <a:pt x="328" y="281"/>
                </a:lnTo>
                <a:lnTo>
                  <a:pt x="332" y="279"/>
                </a:lnTo>
                <a:lnTo>
                  <a:pt x="336" y="274"/>
                </a:lnTo>
                <a:lnTo>
                  <a:pt x="339" y="269"/>
                </a:lnTo>
                <a:lnTo>
                  <a:pt x="342" y="263"/>
                </a:lnTo>
                <a:lnTo>
                  <a:pt x="342" y="263"/>
                </a:lnTo>
                <a:lnTo>
                  <a:pt x="344" y="255"/>
                </a:lnTo>
                <a:lnTo>
                  <a:pt x="346" y="245"/>
                </a:lnTo>
                <a:lnTo>
                  <a:pt x="347" y="221"/>
                </a:lnTo>
                <a:lnTo>
                  <a:pt x="346" y="193"/>
                </a:lnTo>
                <a:lnTo>
                  <a:pt x="343" y="165"/>
                </a:lnTo>
                <a:lnTo>
                  <a:pt x="336" y="115"/>
                </a:lnTo>
                <a:lnTo>
                  <a:pt x="332" y="94"/>
                </a:lnTo>
                <a:lnTo>
                  <a:pt x="307" y="39"/>
                </a:lnTo>
                <a:lnTo>
                  <a:pt x="307" y="39"/>
                </a:lnTo>
                <a:lnTo>
                  <a:pt x="308" y="38"/>
                </a:lnTo>
                <a:lnTo>
                  <a:pt x="311" y="33"/>
                </a:lnTo>
                <a:lnTo>
                  <a:pt x="312" y="31"/>
                </a:lnTo>
                <a:lnTo>
                  <a:pt x="311" y="27"/>
                </a:lnTo>
                <a:lnTo>
                  <a:pt x="310" y="23"/>
                </a:lnTo>
                <a:lnTo>
                  <a:pt x="307" y="20"/>
                </a:lnTo>
                <a:lnTo>
                  <a:pt x="307" y="20"/>
                </a:lnTo>
                <a:lnTo>
                  <a:pt x="300" y="13"/>
                </a:lnTo>
                <a:lnTo>
                  <a:pt x="294" y="8"/>
                </a:lnTo>
                <a:lnTo>
                  <a:pt x="289" y="6"/>
                </a:lnTo>
                <a:lnTo>
                  <a:pt x="282" y="5"/>
                </a:lnTo>
                <a:lnTo>
                  <a:pt x="282" y="5"/>
                </a:lnTo>
                <a:lnTo>
                  <a:pt x="275" y="4"/>
                </a:lnTo>
                <a:lnTo>
                  <a:pt x="266" y="1"/>
                </a:lnTo>
                <a:lnTo>
                  <a:pt x="255" y="0"/>
                </a:lnTo>
                <a:lnTo>
                  <a:pt x="249" y="0"/>
                </a:lnTo>
                <a:lnTo>
                  <a:pt x="243" y="0"/>
                </a:lnTo>
                <a:lnTo>
                  <a:pt x="243" y="0"/>
                </a:lnTo>
                <a:lnTo>
                  <a:pt x="224" y="1"/>
                </a:lnTo>
                <a:lnTo>
                  <a:pt x="202" y="4"/>
                </a:lnTo>
                <a:lnTo>
                  <a:pt x="173" y="5"/>
                </a:lnTo>
                <a:lnTo>
                  <a:pt x="158" y="15"/>
                </a:lnTo>
                <a:lnTo>
                  <a:pt x="158" y="15"/>
                </a:lnTo>
                <a:lnTo>
                  <a:pt x="151" y="17"/>
                </a:lnTo>
                <a:lnTo>
                  <a:pt x="134" y="25"/>
                </a:lnTo>
                <a:lnTo>
                  <a:pt x="124" y="31"/>
                </a:lnTo>
                <a:lnTo>
                  <a:pt x="114" y="38"/>
                </a:lnTo>
                <a:lnTo>
                  <a:pt x="105" y="46"/>
                </a:lnTo>
                <a:lnTo>
                  <a:pt x="99" y="54"/>
                </a:lnTo>
                <a:lnTo>
                  <a:pt x="99" y="54"/>
                </a:lnTo>
                <a:lnTo>
                  <a:pt x="90" y="74"/>
                </a:lnTo>
                <a:lnTo>
                  <a:pt x="84" y="93"/>
                </a:lnTo>
                <a:lnTo>
                  <a:pt x="79" y="114"/>
                </a:lnTo>
                <a:lnTo>
                  <a:pt x="114" y="173"/>
                </a:lnTo>
                <a:lnTo>
                  <a:pt x="158" y="273"/>
                </a:lnTo>
                <a:lnTo>
                  <a:pt x="139" y="287"/>
                </a:lnTo>
                <a:lnTo>
                  <a:pt x="144" y="332"/>
                </a:lnTo>
                <a:lnTo>
                  <a:pt x="144" y="332"/>
                </a:lnTo>
                <a:lnTo>
                  <a:pt x="142" y="338"/>
                </a:lnTo>
                <a:lnTo>
                  <a:pt x="140" y="353"/>
                </a:lnTo>
                <a:lnTo>
                  <a:pt x="134" y="373"/>
                </a:lnTo>
                <a:lnTo>
                  <a:pt x="129" y="383"/>
                </a:lnTo>
                <a:lnTo>
                  <a:pt x="124" y="392"/>
                </a:lnTo>
                <a:lnTo>
                  <a:pt x="124" y="392"/>
                </a:lnTo>
                <a:lnTo>
                  <a:pt x="82" y="460"/>
                </a:lnTo>
                <a:lnTo>
                  <a:pt x="49" y="511"/>
                </a:lnTo>
                <a:lnTo>
                  <a:pt x="25" y="699"/>
                </a:lnTo>
                <a:lnTo>
                  <a:pt x="0" y="744"/>
                </a:lnTo>
                <a:lnTo>
                  <a:pt x="5" y="759"/>
                </a:lnTo>
                <a:lnTo>
                  <a:pt x="10" y="774"/>
                </a:lnTo>
                <a:lnTo>
                  <a:pt x="10" y="774"/>
                </a:lnTo>
                <a:lnTo>
                  <a:pt x="10" y="777"/>
                </a:lnTo>
                <a:lnTo>
                  <a:pt x="10" y="790"/>
                </a:lnTo>
                <a:lnTo>
                  <a:pt x="13" y="812"/>
                </a:lnTo>
                <a:lnTo>
                  <a:pt x="20" y="848"/>
                </a:lnTo>
                <a:lnTo>
                  <a:pt x="20" y="848"/>
                </a:lnTo>
                <a:lnTo>
                  <a:pt x="26" y="869"/>
                </a:lnTo>
                <a:lnTo>
                  <a:pt x="35" y="890"/>
                </a:lnTo>
                <a:lnTo>
                  <a:pt x="44" y="909"/>
                </a:lnTo>
                <a:lnTo>
                  <a:pt x="54" y="926"/>
                </a:lnTo>
                <a:lnTo>
                  <a:pt x="72" y="952"/>
                </a:lnTo>
                <a:lnTo>
                  <a:pt x="79" y="962"/>
                </a:lnTo>
                <a:lnTo>
                  <a:pt x="79" y="962"/>
                </a:lnTo>
                <a:lnTo>
                  <a:pt x="74" y="974"/>
                </a:lnTo>
                <a:lnTo>
                  <a:pt x="69" y="983"/>
                </a:lnTo>
                <a:lnTo>
                  <a:pt x="67" y="986"/>
                </a:lnTo>
                <a:lnTo>
                  <a:pt x="64" y="987"/>
                </a:lnTo>
                <a:lnTo>
                  <a:pt x="64" y="987"/>
                </a:lnTo>
                <a:lnTo>
                  <a:pt x="61" y="988"/>
                </a:lnTo>
                <a:lnTo>
                  <a:pt x="57" y="989"/>
                </a:lnTo>
                <a:lnTo>
                  <a:pt x="48" y="995"/>
                </a:lnTo>
                <a:lnTo>
                  <a:pt x="41" y="1003"/>
                </a:lnTo>
                <a:lnTo>
                  <a:pt x="35" y="1012"/>
                </a:lnTo>
                <a:lnTo>
                  <a:pt x="35" y="1012"/>
                </a:lnTo>
                <a:lnTo>
                  <a:pt x="32" y="1019"/>
                </a:lnTo>
                <a:lnTo>
                  <a:pt x="31" y="1026"/>
                </a:lnTo>
                <a:lnTo>
                  <a:pt x="32" y="1033"/>
                </a:lnTo>
                <a:lnTo>
                  <a:pt x="33" y="1035"/>
                </a:lnTo>
                <a:lnTo>
                  <a:pt x="35" y="1036"/>
                </a:lnTo>
                <a:lnTo>
                  <a:pt x="35" y="1036"/>
                </a:lnTo>
                <a:lnTo>
                  <a:pt x="37" y="1036"/>
                </a:lnTo>
                <a:lnTo>
                  <a:pt x="42" y="1035"/>
                </a:lnTo>
                <a:lnTo>
                  <a:pt x="54" y="1030"/>
                </a:lnTo>
                <a:lnTo>
                  <a:pt x="69" y="1021"/>
                </a:lnTo>
                <a:lnTo>
                  <a:pt x="74" y="1036"/>
                </a:lnTo>
                <a:lnTo>
                  <a:pt x="74" y="1036"/>
                </a:lnTo>
                <a:lnTo>
                  <a:pt x="64" y="1045"/>
                </a:lnTo>
                <a:lnTo>
                  <a:pt x="56" y="1052"/>
                </a:lnTo>
                <a:lnTo>
                  <a:pt x="49" y="1056"/>
                </a:lnTo>
                <a:lnTo>
                  <a:pt x="49" y="1056"/>
                </a:lnTo>
                <a:lnTo>
                  <a:pt x="42" y="1057"/>
                </a:lnTo>
                <a:lnTo>
                  <a:pt x="30" y="1059"/>
                </a:lnTo>
                <a:lnTo>
                  <a:pt x="15" y="1061"/>
                </a:lnTo>
                <a:lnTo>
                  <a:pt x="10" y="1062"/>
                </a:lnTo>
                <a:lnTo>
                  <a:pt x="5" y="1066"/>
                </a:lnTo>
                <a:lnTo>
                  <a:pt x="5" y="1066"/>
                </a:lnTo>
                <a:lnTo>
                  <a:pt x="4" y="1067"/>
                </a:lnTo>
                <a:lnTo>
                  <a:pt x="4" y="1070"/>
                </a:lnTo>
                <a:lnTo>
                  <a:pt x="5" y="1074"/>
                </a:lnTo>
                <a:lnTo>
                  <a:pt x="10" y="1077"/>
                </a:lnTo>
                <a:lnTo>
                  <a:pt x="16" y="1080"/>
                </a:lnTo>
                <a:lnTo>
                  <a:pt x="28" y="1085"/>
                </a:lnTo>
                <a:lnTo>
                  <a:pt x="35" y="1086"/>
                </a:lnTo>
                <a:lnTo>
                  <a:pt x="84" y="1086"/>
                </a:lnTo>
                <a:lnTo>
                  <a:pt x="84" y="1086"/>
                </a:lnTo>
                <a:lnTo>
                  <a:pt x="100" y="1102"/>
                </a:lnTo>
                <a:lnTo>
                  <a:pt x="111" y="1112"/>
                </a:lnTo>
                <a:lnTo>
                  <a:pt x="116" y="1116"/>
                </a:lnTo>
                <a:lnTo>
                  <a:pt x="119" y="1116"/>
                </a:lnTo>
                <a:lnTo>
                  <a:pt x="119" y="111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" name="Freeform 25"/>
          <p:cNvSpPr>
            <a:spLocks/>
          </p:cNvSpPr>
          <p:nvPr/>
        </p:nvSpPr>
        <p:spPr bwMode="auto">
          <a:xfrm>
            <a:off x="6591603" y="4667946"/>
            <a:ext cx="487984" cy="1668463"/>
          </a:xfrm>
          <a:custGeom>
            <a:avLst/>
            <a:gdLst>
              <a:gd name="T0" fmla="*/ 214 w 754"/>
              <a:gd name="T1" fmla="*/ 64 h 2576"/>
              <a:gd name="T2" fmla="*/ 214 w 754"/>
              <a:gd name="T3" fmla="*/ 133 h 2576"/>
              <a:gd name="T4" fmla="*/ 211 w 754"/>
              <a:gd name="T5" fmla="*/ 274 h 2576"/>
              <a:gd name="T6" fmla="*/ 117 w 754"/>
              <a:gd name="T7" fmla="*/ 430 h 2576"/>
              <a:gd name="T8" fmla="*/ 63 w 754"/>
              <a:gd name="T9" fmla="*/ 448 h 2576"/>
              <a:gd name="T10" fmla="*/ 43 w 754"/>
              <a:gd name="T11" fmla="*/ 481 h 2576"/>
              <a:gd name="T12" fmla="*/ 0 w 754"/>
              <a:gd name="T13" fmla="*/ 535 h 2576"/>
              <a:gd name="T14" fmla="*/ 19 w 754"/>
              <a:gd name="T15" fmla="*/ 623 h 2576"/>
              <a:gd name="T16" fmla="*/ 43 w 754"/>
              <a:gd name="T17" fmla="*/ 870 h 2576"/>
              <a:gd name="T18" fmla="*/ 57 w 754"/>
              <a:gd name="T19" fmla="*/ 1038 h 2576"/>
              <a:gd name="T20" fmla="*/ 60 w 754"/>
              <a:gd name="T21" fmla="*/ 1098 h 2576"/>
              <a:gd name="T22" fmla="*/ 43 w 754"/>
              <a:gd name="T23" fmla="*/ 1244 h 2576"/>
              <a:gd name="T24" fmla="*/ 120 w 754"/>
              <a:gd name="T25" fmla="*/ 1300 h 2576"/>
              <a:gd name="T26" fmla="*/ 120 w 754"/>
              <a:gd name="T27" fmla="*/ 1551 h 2576"/>
              <a:gd name="T28" fmla="*/ 168 w 754"/>
              <a:gd name="T29" fmla="*/ 1685 h 2576"/>
              <a:gd name="T30" fmla="*/ 174 w 754"/>
              <a:gd name="T31" fmla="*/ 1726 h 2576"/>
              <a:gd name="T32" fmla="*/ 200 w 754"/>
              <a:gd name="T33" fmla="*/ 1822 h 2576"/>
              <a:gd name="T34" fmla="*/ 204 w 754"/>
              <a:gd name="T35" fmla="*/ 1923 h 2576"/>
              <a:gd name="T36" fmla="*/ 214 w 754"/>
              <a:gd name="T37" fmla="*/ 1971 h 2576"/>
              <a:gd name="T38" fmla="*/ 246 w 754"/>
              <a:gd name="T39" fmla="*/ 2347 h 2576"/>
              <a:gd name="T40" fmla="*/ 221 w 754"/>
              <a:gd name="T41" fmla="*/ 2359 h 2576"/>
              <a:gd name="T42" fmla="*/ 188 w 754"/>
              <a:gd name="T43" fmla="*/ 2435 h 2576"/>
              <a:gd name="T44" fmla="*/ 146 w 754"/>
              <a:gd name="T45" fmla="*/ 2497 h 2576"/>
              <a:gd name="T46" fmla="*/ 198 w 754"/>
              <a:gd name="T47" fmla="*/ 2556 h 2576"/>
              <a:gd name="T48" fmla="*/ 347 w 754"/>
              <a:gd name="T49" fmla="*/ 2575 h 2576"/>
              <a:gd name="T50" fmla="*/ 454 w 754"/>
              <a:gd name="T51" fmla="*/ 2554 h 2576"/>
              <a:gd name="T52" fmla="*/ 464 w 754"/>
              <a:gd name="T53" fmla="*/ 2513 h 2576"/>
              <a:gd name="T54" fmla="*/ 456 w 754"/>
              <a:gd name="T55" fmla="*/ 2457 h 2576"/>
              <a:gd name="T56" fmla="*/ 466 w 754"/>
              <a:gd name="T57" fmla="*/ 2350 h 2576"/>
              <a:gd name="T58" fmla="*/ 464 w 754"/>
              <a:gd name="T59" fmla="*/ 2306 h 2576"/>
              <a:gd name="T60" fmla="*/ 483 w 754"/>
              <a:gd name="T61" fmla="*/ 2242 h 2576"/>
              <a:gd name="T62" fmla="*/ 501 w 754"/>
              <a:gd name="T63" fmla="*/ 2172 h 2576"/>
              <a:gd name="T64" fmla="*/ 538 w 754"/>
              <a:gd name="T65" fmla="*/ 2006 h 2576"/>
              <a:gd name="T66" fmla="*/ 617 w 754"/>
              <a:gd name="T67" fmla="*/ 1986 h 2576"/>
              <a:gd name="T68" fmla="*/ 610 w 754"/>
              <a:gd name="T69" fmla="*/ 1889 h 2576"/>
              <a:gd name="T70" fmla="*/ 623 w 754"/>
              <a:gd name="T71" fmla="*/ 1732 h 2576"/>
              <a:gd name="T72" fmla="*/ 675 w 754"/>
              <a:gd name="T73" fmla="*/ 1633 h 2576"/>
              <a:gd name="T74" fmla="*/ 719 w 754"/>
              <a:gd name="T75" fmla="*/ 1629 h 2576"/>
              <a:gd name="T76" fmla="*/ 720 w 754"/>
              <a:gd name="T77" fmla="*/ 1509 h 2576"/>
              <a:gd name="T78" fmla="*/ 751 w 754"/>
              <a:gd name="T79" fmla="*/ 1489 h 2576"/>
              <a:gd name="T80" fmla="*/ 729 w 754"/>
              <a:gd name="T81" fmla="*/ 1287 h 2576"/>
              <a:gd name="T82" fmla="*/ 623 w 754"/>
              <a:gd name="T83" fmla="*/ 1029 h 2576"/>
              <a:gd name="T84" fmla="*/ 669 w 754"/>
              <a:gd name="T85" fmla="*/ 914 h 2576"/>
              <a:gd name="T86" fmla="*/ 685 w 754"/>
              <a:gd name="T87" fmla="*/ 713 h 2576"/>
              <a:gd name="T88" fmla="*/ 701 w 754"/>
              <a:gd name="T89" fmla="*/ 663 h 2576"/>
              <a:gd name="T90" fmla="*/ 713 w 754"/>
              <a:gd name="T91" fmla="*/ 573 h 2576"/>
              <a:gd name="T92" fmla="*/ 697 w 754"/>
              <a:gd name="T93" fmla="*/ 490 h 2576"/>
              <a:gd name="T94" fmla="*/ 597 w 754"/>
              <a:gd name="T95" fmla="*/ 461 h 2576"/>
              <a:gd name="T96" fmla="*/ 501 w 754"/>
              <a:gd name="T97" fmla="*/ 398 h 2576"/>
              <a:gd name="T98" fmla="*/ 489 w 754"/>
              <a:gd name="T99" fmla="*/ 335 h 2576"/>
              <a:gd name="T100" fmla="*/ 522 w 754"/>
              <a:gd name="T101" fmla="*/ 274 h 2576"/>
              <a:gd name="T102" fmla="*/ 531 w 754"/>
              <a:gd name="T103" fmla="*/ 133 h 2576"/>
              <a:gd name="T104" fmla="*/ 501 w 754"/>
              <a:gd name="T105" fmla="*/ 74 h 2576"/>
              <a:gd name="T106" fmla="*/ 429 w 754"/>
              <a:gd name="T107" fmla="*/ 10 h 2576"/>
              <a:gd name="T108" fmla="*/ 349 w 754"/>
              <a:gd name="T109" fmla="*/ 6 h 2576"/>
              <a:gd name="T110" fmla="*/ 320 w 754"/>
              <a:gd name="T111" fmla="*/ 12 h 2576"/>
              <a:gd name="T112" fmla="*/ 269 w 754"/>
              <a:gd name="T113" fmla="*/ 25 h 25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754" h="2576">
                <a:moveTo>
                  <a:pt x="269" y="25"/>
                </a:moveTo>
                <a:lnTo>
                  <a:pt x="269" y="25"/>
                </a:lnTo>
                <a:lnTo>
                  <a:pt x="248" y="36"/>
                </a:lnTo>
                <a:lnTo>
                  <a:pt x="230" y="47"/>
                </a:lnTo>
                <a:lnTo>
                  <a:pt x="223" y="52"/>
                </a:lnTo>
                <a:lnTo>
                  <a:pt x="219" y="58"/>
                </a:lnTo>
                <a:lnTo>
                  <a:pt x="219" y="58"/>
                </a:lnTo>
                <a:lnTo>
                  <a:pt x="214" y="64"/>
                </a:lnTo>
                <a:lnTo>
                  <a:pt x="211" y="71"/>
                </a:lnTo>
                <a:lnTo>
                  <a:pt x="207" y="90"/>
                </a:lnTo>
                <a:lnTo>
                  <a:pt x="205" y="109"/>
                </a:lnTo>
                <a:lnTo>
                  <a:pt x="205" y="115"/>
                </a:lnTo>
                <a:lnTo>
                  <a:pt x="207" y="121"/>
                </a:lnTo>
                <a:lnTo>
                  <a:pt x="207" y="121"/>
                </a:lnTo>
                <a:lnTo>
                  <a:pt x="213" y="130"/>
                </a:lnTo>
                <a:lnTo>
                  <a:pt x="214" y="133"/>
                </a:lnTo>
                <a:lnTo>
                  <a:pt x="216" y="136"/>
                </a:lnTo>
                <a:lnTo>
                  <a:pt x="216" y="136"/>
                </a:lnTo>
                <a:lnTo>
                  <a:pt x="219" y="171"/>
                </a:lnTo>
                <a:lnTo>
                  <a:pt x="221" y="179"/>
                </a:lnTo>
                <a:lnTo>
                  <a:pt x="221" y="179"/>
                </a:lnTo>
                <a:lnTo>
                  <a:pt x="216" y="223"/>
                </a:lnTo>
                <a:lnTo>
                  <a:pt x="211" y="258"/>
                </a:lnTo>
                <a:lnTo>
                  <a:pt x="211" y="274"/>
                </a:lnTo>
                <a:lnTo>
                  <a:pt x="213" y="287"/>
                </a:lnTo>
                <a:lnTo>
                  <a:pt x="213" y="287"/>
                </a:lnTo>
                <a:lnTo>
                  <a:pt x="217" y="309"/>
                </a:lnTo>
                <a:lnTo>
                  <a:pt x="221" y="329"/>
                </a:lnTo>
                <a:lnTo>
                  <a:pt x="227" y="350"/>
                </a:lnTo>
                <a:lnTo>
                  <a:pt x="162" y="413"/>
                </a:lnTo>
                <a:lnTo>
                  <a:pt x="117" y="430"/>
                </a:lnTo>
                <a:lnTo>
                  <a:pt x="117" y="430"/>
                </a:lnTo>
                <a:lnTo>
                  <a:pt x="105" y="429"/>
                </a:lnTo>
                <a:lnTo>
                  <a:pt x="95" y="427"/>
                </a:lnTo>
                <a:lnTo>
                  <a:pt x="85" y="427"/>
                </a:lnTo>
                <a:lnTo>
                  <a:pt x="85" y="427"/>
                </a:lnTo>
                <a:lnTo>
                  <a:pt x="76" y="430"/>
                </a:lnTo>
                <a:lnTo>
                  <a:pt x="70" y="434"/>
                </a:lnTo>
                <a:lnTo>
                  <a:pt x="67" y="440"/>
                </a:lnTo>
                <a:lnTo>
                  <a:pt x="63" y="448"/>
                </a:lnTo>
                <a:lnTo>
                  <a:pt x="63" y="448"/>
                </a:lnTo>
                <a:lnTo>
                  <a:pt x="62" y="458"/>
                </a:lnTo>
                <a:lnTo>
                  <a:pt x="59" y="467"/>
                </a:lnTo>
                <a:lnTo>
                  <a:pt x="56" y="472"/>
                </a:lnTo>
                <a:lnTo>
                  <a:pt x="53" y="475"/>
                </a:lnTo>
                <a:lnTo>
                  <a:pt x="48" y="478"/>
                </a:lnTo>
                <a:lnTo>
                  <a:pt x="48" y="478"/>
                </a:lnTo>
                <a:lnTo>
                  <a:pt x="43" y="481"/>
                </a:lnTo>
                <a:lnTo>
                  <a:pt x="35" y="485"/>
                </a:lnTo>
                <a:lnTo>
                  <a:pt x="27" y="493"/>
                </a:lnTo>
                <a:lnTo>
                  <a:pt x="18" y="500"/>
                </a:lnTo>
                <a:lnTo>
                  <a:pt x="11" y="509"/>
                </a:lnTo>
                <a:lnTo>
                  <a:pt x="5" y="518"/>
                </a:lnTo>
                <a:lnTo>
                  <a:pt x="0" y="526"/>
                </a:lnTo>
                <a:lnTo>
                  <a:pt x="0" y="531"/>
                </a:lnTo>
                <a:lnTo>
                  <a:pt x="0" y="535"/>
                </a:lnTo>
                <a:lnTo>
                  <a:pt x="0" y="535"/>
                </a:lnTo>
                <a:lnTo>
                  <a:pt x="6" y="547"/>
                </a:lnTo>
                <a:lnTo>
                  <a:pt x="11" y="555"/>
                </a:lnTo>
                <a:lnTo>
                  <a:pt x="15" y="564"/>
                </a:lnTo>
                <a:lnTo>
                  <a:pt x="15" y="570"/>
                </a:lnTo>
                <a:lnTo>
                  <a:pt x="16" y="576"/>
                </a:lnTo>
                <a:lnTo>
                  <a:pt x="16" y="576"/>
                </a:lnTo>
                <a:lnTo>
                  <a:pt x="19" y="623"/>
                </a:lnTo>
                <a:lnTo>
                  <a:pt x="28" y="707"/>
                </a:lnTo>
                <a:lnTo>
                  <a:pt x="43" y="841"/>
                </a:lnTo>
                <a:lnTo>
                  <a:pt x="43" y="841"/>
                </a:lnTo>
                <a:lnTo>
                  <a:pt x="43" y="848"/>
                </a:lnTo>
                <a:lnTo>
                  <a:pt x="43" y="854"/>
                </a:lnTo>
                <a:lnTo>
                  <a:pt x="40" y="863"/>
                </a:lnTo>
                <a:lnTo>
                  <a:pt x="41" y="866"/>
                </a:lnTo>
                <a:lnTo>
                  <a:pt x="43" y="870"/>
                </a:lnTo>
                <a:lnTo>
                  <a:pt x="46" y="875"/>
                </a:lnTo>
                <a:lnTo>
                  <a:pt x="51" y="881"/>
                </a:lnTo>
                <a:lnTo>
                  <a:pt x="51" y="881"/>
                </a:lnTo>
                <a:lnTo>
                  <a:pt x="85" y="907"/>
                </a:lnTo>
                <a:lnTo>
                  <a:pt x="85" y="907"/>
                </a:lnTo>
                <a:lnTo>
                  <a:pt x="73" y="965"/>
                </a:lnTo>
                <a:lnTo>
                  <a:pt x="64" y="1009"/>
                </a:lnTo>
                <a:lnTo>
                  <a:pt x="57" y="1038"/>
                </a:lnTo>
                <a:lnTo>
                  <a:pt x="57" y="1038"/>
                </a:lnTo>
                <a:lnTo>
                  <a:pt x="56" y="1045"/>
                </a:lnTo>
                <a:lnTo>
                  <a:pt x="56" y="1053"/>
                </a:lnTo>
                <a:lnTo>
                  <a:pt x="57" y="1066"/>
                </a:lnTo>
                <a:lnTo>
                  <a:pt x="60" y="1080"/>
                </a:lnTo>
                <a:lnTo>
                  <a:pt x="60" y="1089"/>
                </a:lnTo>
                <a:lnTo>
                  <a:pt x="60" y="1098"/>
                </a:lnTo>
                <a:lnTo>
                  <a:pt x="60" y="1098"/>
                </a:lnTo>
                <a:lnTo>
                  <a:pt x="57" y="1126"/>
                </a:lnTo>
                <a:lnTo>
                  <a:pt x="50" y="1163"/>
                </a:lnTo>
                <a:lnTo>
                  <a:pt x="44" y="1200"/>
                </a:lnTo>
                <a:lnTo>
                  <a:pt x="43" y="1213"/>
                </a:lnTo>
                <a:lnTo>
                  <a:pt x="43" y="1223"/>
                </a:lnTo>
                <a:lnTo>
                  <a:pt x="43" y="1223"/>
                </a:lnTo>
                <a:lnTo>
                  <a:pt x="43" y="1235"/>
                </a:lnTo>
                <a:lnTo>
                  <a:pt x="43" y="1244"/>
                </a:lnTo>
                <a:lnTo>
                  <a:pt x="44" y="1247"/>
                </a:lnTo>
                <a:lnTo>
                  <a:pt x="47" y="1251"/>
                </a:lnTo>
                <a:lnTo>
                  <a:pt x="51" y="1255"/>
                </a:lnTo>
                <a:lnTo>
                  <a:pt x="57" y="1258"/>
                </a:lnTo>
                <a:lnTo>
                  <a:pt x="57" y="1258"/>
                </a:lnTo>
                <a:lnTo>
                  <a:pt x="76" y="1270"/>
                </a:lnTo>
                <a:lnTo>
                  <a:pt x="96" y="1284"/>
                </a:lnTo>
                <a:lnTo>
                  <a:pt x="120" y="1300"/>
                </a:lnTo>
                <a:lnTo>
                  <a:pt x="120" y="1300"/>
                </a:lnTo>
                <a:lnTo>
                  <a:pt x="118" y="1331"/>
                </a:lnTo>
                <a:lnTo>
                  <a:pt x="115" y="1404"/>
                </a:lnTo>
                <a:lnTo>
                  <a:pt x="114" y="1446"/>
                </a:lnTo>
                <a:lnTo>
                  <a:pt x="114" y="1487"/>
                </a:lnTo>
                <a:lnTo>
                  <a:pt x="117" y="1524"/>
                </a:lnTo>
                <a:lnTo>
                  <a:pt x="118" y="1538"/>
                </a:lnTo>
                <a:lnTo>
                  <a:pt x="120" y="1551"/>
                </a:lnTo>
                <a:lnTo>
                  <a:pt x="120" y="1551"/>
                </a:lnTo>
                <a:lnTo>
                  <a:pt x="126" y="1573"/>
                </a:lnTo>
                <a:lnTo>
                  <a:pt x="134" y="1594"/>
                </a:lnTo>
                <a:lnTo>
                  <a:pt x="150" y="1633"/>
                </a:lnTo>
                <a:lnTo>
                  <a:pt x="163" y="1665"/>
                </a:lnTo>
                <a:lnTo>
                  <a:pt x="168" y="1677"/>
                </a:lnTo>
                <a:lnTo>
                  <a:pt x="168" y="1681"/>
                </a:lnTo>
                <a:lnTo>
                  <a:pt x="168" y="1685"/>
                </a:lnTo>
                <a:lnTo>
                  <a:pt x="168" y="1685"/>
                </a:lnTo>
                <a:lnTo>
                  <a:pt x="165" y="1697"/>
                </a:lnTo>
                <a:lnTo>
                  <a:pt x="163" y="1707"/>
                </a:lnTo>
                <a:lnTo>
                  <a:pt x="163" y="1712"/>
                </a:lnTo>
                <a:lnTo>
                  <a:pt x="165" y="1717"/>
                </a:lnTo>
                <a:lnTo>
                  <a:pt x="169" y="1722"/>
                </a:lnTo>
                <a:lnTo>
                  <a:pt x="174" y="1726"/>
                </a:lnTo>
                <a:lnTo>
                  <a:pt x="174" y="1726"/>
                </a:lnTo>
                <a:lnTo>
                  <a:pt x="184" y="1735"/>
                </a:lnTo>
                <a:lnTo>
                  <a:pt x="191" y="1741"/>
                </a:lnTo>
                <a:lnTo>
                  <a:pt x="195" y="1747"/>
                </a:lnTo>
                <a:lnTo>
                  <a:pt x="197" y="1757"/>
                </a:lnTo>
                <a:lnTo>
                  <a:pt x="197" y="1757"/>
                </a:lnTo>
                <a:lnTo>
                  <a:pt x="201" y="1780"/>
                </a:lnTo>
                <a:lnTo>
                  <a:pt x="203" y="1798"/>
                </a:lnTo>
                <a:lnTo>
                  <a:pt x="200" y="1822"/>
                </a:lnTo>
                <a:lnTo>
                  <a:pt x="200" y="1822"/>
                </a:lnTo>
                <a:lnTo>
                  <a:pt x="197" y="1844"/>
                </a:lnTo>
                <a:lnTo>
                  <a:pt x="195" y="1857"/>
                </a:lnTo>
                <a:lnTo>
                  <a:pt x="195" y="1871"/>
                </a:lnTo>
                <a:lnTo>
                  <a:pt x="197" y="1897"/>
                </a:lnTo>
                <a:lnTo>
                  <a:pt x="197" y="1897"/>
                </a:lnTo>
                <a:lnTo>
                  <a:pt x="200" y="1911"/>
                </a:lnTo>
                <a:lnTo>
                  <a:pt x="204" y="1923"/>
                </a:lnTo>
                <a:lnTo>
                  <a:pt x="207" y="1930"/>
                </a:lnTo>
                <a:lnTo>
                  <a:pt x="211" y="1936"/>
                </a:lnTo>
                <a:lnTo>
                  <a:pt x="214" y="1941"/>
                </a:lnTo>
                <a:lnTo>
                  <a:pt x="216" y="1946"/>
                </a:lnTo>
                <a:lnTo>
                  <a:pt x="216" y="1954"/>
                </a:lnTo>
                <a:lnTo>
                  <a:pt x="216" y="1962"/>
                </a:lnTo>
                <a:lnTo>
                  <a:pt x="216" y="1962"/>
                </a:lnTo>
                <a:lnTo>
                  <a:pt x="214" y="1971"/>
                </a:lnTo>
                <a:lnTo>
                  <a:pt x="214" y="1986"/>
                </a:lnTo>
                <a:lnTo>
                  <a:pt x="217" y="2031"/>
                </a:lnTo>
                <a:lnTo>
                  <a:pt x="227" y="2153"/>
                </a:lnTo>
                <a:lnTo>
                  <a:pt x="245" y="2325"/>
                </a:lnTo>
                <a:lnTo>
                  <a:pt x="245" y="2325"/>
                </a:lnTo>
                <a:lnTo>
                  <a:pt x="248" y="2337"/>
                </a:lnTo>
                <a:lnTo>
                  <a:pt x="248" y="2344"/>
                </a:lnTo>
                <a:lnTo>
                  <a:pt x="246" y="2347"/>
                </a:lnTo>
                <a:lnTo>
                  <a:pt x="245" y="2350"/>
                </a:lnTo>
                <a:lnTo>
                  <a:pt x="245" y="2350"/>
                </a:lnTo>
                <a:lnTo>
                  <a:pt x="242" y="2350"/>
                </a:lnTo>
                <a:lnTo>
                  <a:pt x="239" y="2352"/>
                </a:lnTo>
                <a:lnTo>
                  <a:pt x="230" y="2353"/>
                </a:lnTo>
                <a:lnTo>
                  <a:pt x="227" y="2353"/>
                </a:lnTo>
                <a:lnTo>
                  <a:pt x="224" y="2356"/>
                </a:lnTo>
                <a:lnTo>
                  <a:pt x="221" y="2359"/>
                </a:lnTo>
                <a:lnTo>
                  <a:pt x="221" y="2365"/>
                </a:lnTo>
                <a:lnTo>
                  <a:pt x="221" y="2365"/>
                </a:lnTo>
                <a:lnTo>
                  <a:pt x="220" y="2400"/>
                </a:lnTo>
                <a:lnTo>
                  <a:pt x="219" y="2416"/>
                </a:lnTo>
                <a:lnTo>
                  <a:pt x="219" y="2425"/>
                </a:lnTo>
                <a:lnTo>
                  <a:pt x="219" y="2425"/>
                </a:lnTo>
                <a:lnTo>
                  <a:pt x="208" y="2427"/>
                </a:lnTo>
                <a:lnTo>
                  <a:pt x="188" y="2435"/>
                </a:lnTo>
                <a:lnTo>
                  <a:pt x="176" y="2439"/>
                </a:lnTo>
                <a:lnTo>
                  <a:pt x="166" y="2446"/>
                </a:lnTo>
                <a:lnTo>
                  <a:pt x="158" y="2455"/>
                </a:lnTo>
                <a:lnTo>
                  <a:pt x="155" y="2460"/>
                </a:lnTo>
                <a:lnTo>
                  <a:pt x="153" y="2465"/>
                </a:lnTo>
                <a:lnTo>
                  <a:pt x="153" y="2465"/>
                </a:lnTo>
                <a:lnTo>
                  <a:pt x="147" y="2487"/>
                </a:lnTo>
                <a:lnTo>
                  <a:pt x="146" y="2497"/>
                </a:lnTo>
                <a:lnTo>
                  <a:pt x="144" y="2506"/>
                </a:lnTo>
                <a:lnTo>
                  <a:pt x="146" y="2513"/>
                </a:lnTo>
                <a:lnTo>
                  <a:pt x="149" y="2521"/>
                </a:lnTo>
                <a:lnTo>
                  <a:pt x="155" y="2528"/>
                </a:lnTo>
                <a:lnTo>
                  <a:pt x="162" y="2534"/>
                </a:lnTo>
                <a:lnTo>
                  <a:pt x="162" y="2534"/>
                </a:lnTo>
                <a:lnTo>
                  <a:pt x="184" y="2548"/>
                </a:lnTo>
                <a:lnTo>
                  <a:pt x="198" y="2556"/>
                </a:lnTo>
                <a:lnTo>
                  <a:pt x="213" y="2562"/>
                </a:lnTo>
                <a:lnTo>
                  <a:pt x="230" y="2567"/>
                </a:lnTo>
                <a:lnTo>
                  <a:pt x="248" y="2573"/>
                </a:lnTo>
                <a:lnTo>
                  <a:pt x="265" y="2575"/>
                </a:lnTo>
                <a:lnTo>
                  <a:pt x="284" y="2576"/>
                </a:lnTo>
                <a:lnTo>
                  <a:pt x="284" y="2576"/>
                </a:lnTo>
                <a:lnTo>
                  <a:pt x="335" y="2576"/>
                </a:lnTo>
                <a:lnTo>
                  <a:pt x="347" y="2575"/>
                </a:lnTo>
                <a:lnTo>
                  <a:pt x="351" y="2575"/>
                </a:lnTo>
                <a:lnTo>
                  <a:pt x="352" y="2573"/>
                </a:lnTo>
                <a:lnTo>
                  <a:pt x="352" y="2573"/>
                </a:lnTo>
                <a:lnTo>
                  <a:pt x="358" y="2572"/>
                </a:lnTo>
                <a:lnTo>
                  <a:pt x="373" y="2569"/>
                </a:lnTo>
                <a:lnTo>
                  <a:pt x="413" y="2562"/>
                </a:lnTo>
                <a:lnTo>
                  <a:pt x="435" y="2559"/>
                </a:lnTo>
                <a:lnTo>
                  <a:pt x="454" y="2554"/>
                </a:lnTo>
                <a:lnTo>
                  <a:pt x="469" y="2548"/>
                </a:lnTo>
                <a:lnTo>
                  <a:pt x="473" y="2546"/>
                </a:lnTo>
                <a:lnTo>
                  <a:pt x="475" y="2543"/>
                </a:lnTo>
                <a:lnTo>
                  <a:pt x="475" y="2543"/>
                </a:lnTo>
                <a:lnTo>
                  <a:pt x="475" y="2538"/>
                </a:lnTo>
                <a:lnTo>
                  <a:pt x="473" y="2534"/>
                </a:lnTo>
                <a:lnTo>
                  <a:pt x="469" y="2524"/>
                </a:lnTo>
                <a:lnTo>
                  <a:pt x="464" y="2513"/>
                </a:lnTo>
                <a:lnTo>
                  <a:pt x="463" y="2508"/>
                </a:lnTo>
                <a:lnTo>
                  <a:pt x="461" y="2502"/>
                </a:lnTo>
                <a:lnTo>
                  <a:pt x="461" y="2502"/>
                </a:lnTo>
                <a:lnTo>
                  <a:pt x="460" y="2489"/>
                </a:lnTo>
                <a:lnTo>
                  <a:pt x="459" y="2480"/>
                </a:lnTo>
                <a:lnTo>
                  <a:pt x="457" y="2470"/>
                </a:lnTo>
                <a:lnTo>
                  <a:pt x="456" y="2457"/>
                </a:lnTo>
                <a:lnTo>
                  <a:pt x="456" y="2457"/>
                </a:lnTo>
                <a:lnTo>
                  <a:pt x="456" y="2436"/>
                </a:lnTo>
                <a:lnTo>
                  <a:pt x="456" y="2416"/>
                </a:lnTo>
                <a:lnTo>
                  <a:pt x="456" y="2416"/>
                </a:lnTo>
                <a:lnTo>
                  <a:pt x="459" y="2398"/>
                </a:lnTo>
                <a:lnTo>
                  <a:pt x="463" y="2376"/>
                </a:lnTo>
                <a:lnTo>
                  <a:pt x="466" y="2357"/>
                </a:lnTo>
                <a:lnTo>
                  <a:pt x="466" y="2352"/>
                </a:lnTo>
                <a:lnTo>
                  <a:pt x="466" y="2350"/>
                </a:lnTo>
                <a:lnTo>
                  <a:pt x="466" y="2350"/>
                </a:lnTo>
                <a:lnTo>
                  <a:pt x="461" y="2349"/>
                </a:lnTo>
                <a:lnTo>
                  <a:pt x="459" y="2349"/>
                </a:lnTo>
                <a:lnTo>
                  <a:pt x="457" y="2349"/>
                </a:lnTo>
                <a:lnTo>
                  <a:pt x="456" y="2347"/>
                </a:lnTo>
                <a:lnTo>
                  <a:pt x="456" y="2347"/>
                </a:lnTo>
                <a:lnTo>
                  <a:pt x="460" y="2322"/>
                </a:lnTo>
                <a:lnTo>
                  <a:pt x="464" y="2306"/>
                </a:lnTo>
                <a:lnTo>
                  <a:pt x="469" y="2293"/>
                </a:lnTo>
                <a:lnTo>
                  <a:pt x="469" y="2293"/>
                </a:lnTo>
                <a:lnTo>
                  <a:pt x="473" y="2282"/>
                </a:lnTo>
                <a:lnTo>
                  <a:pt x="479" y="2269"/>
                </a:lnTo>
                <a:lnTo>
                  <a:pt x="482" y="2255"/>
                </a:lnTo>
                <a:lnTo>
                  <a:pt x="483" y="2248"/>
                </a:lnTo>
                <a:lnTo>
                  <a:pt x="483" y="2242"/>
                </a:lnTo>
                <a:lnTo>
                  <a:pt x="483" y="2242"/>
                </a:lnTo>
                <a:lnTo>
                  <a:pt x="483" y="2236"/>
                </a:lnTo>
                <a:lnTo>
                  <a:pt x="485" y="2232"/>
                </a:lnTo>
                <a:lnTo>
                  <a:pt x="490" y="2222"/>
                </a:lnTo>
                <a:lnTo>
                  <a:pt x="495" y="2213"/>
                </a:lnTo>
                <a:lnTo>
                  <a:pt x="498" y="2209"/>
                </a:lnTo>
                <a:lnTo>
                  <a:pt x="498" y="2203"/>
                </a:lnTo>
                <a:lnTo>
                  <a:pt x="498" y="2203"/>
                </a:lnTo>
                <a:lnTo>
                  <a:pt x="501" y="2172"/>
                </a:lnTo>
                <a:lnTo>
                  <a:pt x="508" y="2115"/>
                </a:lnTo>
                <a:lnTo>
                  <a:pt x="517" y="2056"/>
                </a:lnTo>
                <a:lnTo>
                  <a:pt x="521" y="2019"/>
                </a:lnTo>
                <a:lnTo>
                  <a:pt x="521" y="2019"/>
                </a:lnTo>
                <a:lnTo>
                  <a:pt x="524" y="2012"/>
                </a:lnTo>
                <a:lnTo>
                  <a:pt x="527" y="2008"/>
                </a:lnTo>
                <a:lnTo>
                  <a:pt x="533" y="2006"/>
                </a:lnTo>
                <a:lnTo>
                  <a:pt x="538" y="2006"/>
                </a:lnTo>
                <a:lnTo>
                  <a:pt x="557" y="2006"/>
                </a:lnTo>
                <a:lnTo>
                  <a:pt x="568" y="2006"/>
                </a:lnTo>
                <a:lnTo>
                  <a:pt x="581" y="2003"/>
                </a:lnTo>
                <a:lnTo>
                  <a:pt x="581" y="2003"/>
                </a:lnTo>
                <a:lnTo>
                  <a:pt x="594" y="2000"/>
                </a:lnTo>
                <a:lnTo>
                  <a:pt x="604" y="1997"/>
                </a:lnTo>
                <a:lnTo>
                  <a:pt x="611" y="1993"/>
                </a:lnTo>
                <a:lnTo>
                  <a:pt x="617" y="1986"/>
                </a:lnTo>
                <a:lnTo>
                  <a:pt x="620" y="1978"/>
                </a:lnTo>
                <a:lnTo>
                  <a:pt x="621" y="1970"/>
                </a:lnTo>
                <a:lnTo>
                  <a:pt x="621" y="1958"/>
                </a:lnTo>
                <a:lnTo>
                  <a:pt x="620" y="1945"/>
                </a:lnTo>
                <a:lnTo>
                  <a:pt x="620" y="1945"/>
                </a:lnTo>
                <a:lnTo>
                  <a:pt x="616" y="1922"/>
                </a:lnTo>
                <a:lnTo>
                  <a:pt x="613" y="1906"/>
                </a:lnTo>
                <a:lnTo>
                  <a:pt x="610" y="1889"/>
                </a:lnTo>
                <a:lnTo>
                  <a:pt x="608" y="1863"/>
                </a:lnTo>
                <a:lnTo>
                  <a:pt x="608" y="1863"/>
                </a:lnTo>
                <a:lnTo>
                  <a:pt x="608" y="1847"/>
                </a:lnTo>
                <a:lnTo>
                  <a:pt x="608" y="1828"/>
                </a:lnTo>
                <a:lnTo>
                  <a:pt x="614" y="1792"/>
                </a:lnTo>
                <a:lnTo>
                  <a:pt x="620" y="1758"/>
                </a:lnTo>
                <a:lnTo>
                  <a:pt x="621" y="1745"/>
                </a:lnTo>
                <a:lnTo>
                  <a:pt x="623" y="1732"/>
                </a:lnTo>
                <a:lnTo>
                  <a:pt x="623" y="1732"/>
                </a:lnTo>
                <a:lnTo>
                  <a:pt x="626" y="1701"/>
                </a:lnTo>
                <a:lnTo>
                  <a:pt x="630" y="1662"/>
                </a:lnTo>
                <a:lnTo>
                  <a:pt x="637" y="1614"/>
                </a:lnTo>
                <a:lnTo>
                  <a:pt x="637" y="1614"/>
                </a:lnTo>
                <a:lnTo>
                  <a:pt x="646" y="1618"/>
                </a:lnTo>
                <a:lnTo>
                  <a:pt x="664" y="1629"/>
                </a:lnTo>
                <a:lnTo>
                  <a:pt x="675" y="1633"/>
                </a:lnTo>
                <a:lnTo>
                  <a:pt x="685" y="1636"/>
                </a:lnTo>
                <a:lnTo>
                  <a:pt x="696" y="1637"/>
                </a:lnTo>
                <a:lnTo>
                  <a:pt x="700" y="1636"/>
                </a:lnTo>
                <a:lnTo>
                  <a:pt x="703" y="1634"/>
                </a:lnTo>
                <a:lnTo>
                  <a:pt x="703" y="1634"/>
                </a:lnTo>
                <a:lnTo>
                  <a:pt x="709" y="1631"/>
                </a:lnTo>
                <a:lnTo>
                  <a:pt x="713" y="1630"/>
                </a:lnTo>
                <a:lnTo>
                  <a:pt x="719" y="1629"/>
                </a:lnTo>
                <a:lnTo>
                  <a:pt x="720" y="1627"/>
                </a:lnTo>
                <a:lnTo>
                  <a:pt x="722" y="1624"/>
                </a:lnTo>
                <a:lnTo>
                  <a:pt x="720" y="1608"/>
                </a:lnTo>
                <a:lnTo>
                  <a:pt x="720" y="1608"/>
                </a:lnTo>
                <a:lnTo>
                  <a:pt x="717" y="1544"/>
                </a:lnTo>
                <a:lnTo>
                  <a:pt x="714" y="1506"/>
                </a:lnTo>
                <a:lnTo>
                  <a:pt x="714" y="1506"/>
                </a:lnTo>
                <a:lnTo>
                  <a:pt x="720" y="1509"/>
                </a:lnTo>
                <a:lnTo>
                  <a:pt x="726" y="1510"/>
                </a:lnTo>
                <a:lnTo>
                  <a:pt x="733" y="1510"/>
                </a:lnTo>
                <a:lnTo>
                  <a:pt x="736" y="1510"/>
                </a:lnTo>
                <a:lnTo>
                  <a:pt x="741" y="1507"/>
                </a:lnTo>
                <a:lnTo>
                  <a:pt x="744" y="1505"/>
                </a:lnTo>
                <a:lnTo>
                  <a:pt x="746" y="1502"/>
                </a:lnTo>
                <a:lnTo>
                  <a:pt x="749" y="1496"/>
                </a:lnTo>
                <a:lnTo>
                  <a:pt x="751" y="1489"/>
                </a:lnTo>
                <a:lnTo>
                  <a:pt x="752" y="1481"/>
                </a:lnTo>
                <a:lnTo>
                  <a:pt x="754" y="1471"/>
                </a:lnTo>
                <a:lnTo>
                  <a:pt x="754" y="1471"/>
                </a:lnTo>
                <a:lnTo>
                  <a:pt x="754" y="1443"/>
                </a:lnTo>
                <a:lnTo>
                  <a:pt x="751" y="1410"/>
                </a:lnTo>
                <a:lnTo>
                  <a:pt x="745" y="1372"/>
                </a:lnTo>
                <a:lnTo>
                  <a:pt x="738" y="1330"/>
                </a:lnTo>
                <a:lnTo>
                  <a:pt x="729" y="1287"/>
                </a:lnTo>
                <a:lnTo>
                  <a:pt x="719" y="1245"/>
                </a:lnTo>
                <a:lnTo>
                  <a:pt x="709" y="1207"/>
                </a:lnTo>
                <a:lnTo>
                  <a:pt x="697" y="1175"/>
                </a:lnTo>
                <a:lnTo>
                  <a:pt x="697" y="1175"/>
                </a:lnTo>
                <a:lnTo>
                  <a:pt x="662" y="1083"/>
                </a:lnTo>
                <a:lnTo>
                  <a:pt x="649" y="1050"/>
                </a:lnTo>
                <a:lnTo>
                  <a:pt x="623" y="1029"/>
                </a:lnTo>
                <a:lnTo>
                  <a:pt x="623" y="1029"/>
                </a:lnTo>
                <a:lnTo>
                  <a:pt x="630" y="1019"/>
                </a:lnTo>
                <a:lnTo>
                  <a:pt x="645" y="996"/>
                </a:lnTo>
                <a:lnTo>
                  <a:pt x="652" y="980"/>
                </a:lnTo>
                <a:lnTo>
                  <a:pt x="659" y="964"/>
                </a:lnTo>
                <a:lnTo>
                  <a:pt x="665" y="948"/>
                </a:lnTo>
                <a:lnTo>
                  <a:pt x="668" y="932"/>
                </a:lnTo>
                <a:lnTo>
                  <a:pt x="668" y="932"/>
                </a:lnTo>
                <a:lnTo>
                  <a:pt x="669" y="914"/>
                </a:lnTo>
                <a:lnTo>
                  <a:pt x="672" y="894"/>
                </a:lnTo>
                <a:lnTo>
                  <a:pt x="681" y="851"/>
                </a:lnTo>
                <a:lnTo>
                  <a:pt x="688" y="809"/>
                </a:lnTo>
                <a:lnTo>
                  <a:pt x="691" y="790"/>
                </a:lnTo>
                <a:lnTo>
                  <a:pt x="691" y="773"/>
                </a:lnTo>
                <a:lnTo>
                  <a:pt x="691" y="773"/>
                </a:lnTo>
                <a:lnTo>
                  <a:pt x="688" y="742"/>
                </a:lnTo>
                <a:lnTo>
                  <a:pt x="685" y="713"/>
                </a:lnTo>
                <a:lnTo>
                  <a:pt x="684" y="700"/>
                </a:lnTo>
                <a:lnTo>
                  <a:pt x="685" y="690"/>
                </a:lnTo>
                <a:lnTo>
                  <a:pt x="687" y="681"/>
                </a:lnTo>
                <a:lnTo>
                  <a:pt x="688" y="678"/>
                </a:lnTo>
                <a:lnTo>
                  <a:pt x="691" y="675"/>
                </a:lnTo>
                <a:lnTo>
                  <a:pt x="691" y="675"/>
                </a:lnTo>
                <a:lnTo>
                  <a:pt x="697" y="669"/>
                </a:lnTo>
                <a:lnTo>
                  <a:pt x="701" y="663"/>
                </a:lnTo>
                <a:lnTo>
                  <a:pt x="704" y="655"/>
                </a:lnTo>
                <a:lnTo>
                  <a:pt x="707" y="647"/>
                </a:lnTo>
                <a:lnTo>
                  <a:pt x="712" y="631"/>
                </a:lnTo>
                <a:lnTo>
                  <a:pt x="712" y="618"/>
                </a:lnTo>
                <a:lnTo>
                  <a:pt x="712" y="618"/>
                </a:lnTo>
                <a:lnTo>
                  <a:pt x="712" y="605"/>
                </a:lnTo>
                <a:lnTo>
                  <a:pt x="713" y="590"/>
                </a:lnTo>
                <a:lnTo>
                  <a:pt x="713" y="573"/>
                </a:lnTo>
                <a:lnTo>
                  <a:pt x="712" y="555"/>
                </a:lnTo>
                <a:lnTo>
                  <a:pt x="712" y="555"/>
                </a:lnTo>
                <a:lnTo>
                  <a:pt x="710" y="536"/>
                </a:lnTo>
                <a:lnTo>
                  <a:pt x="707" y="518"/>
                </a:lnTo>
                <a:lnTo>
                  <a:pt x="707" y="509"/>
                </a:lnTo>
                <a:lnTo>
                  <a:pt x="704" y="500"/>
                </a:lnTo>
                <a:lnTo>
                  <a:pt x="701" y="494"/>
                </a:lnTo>
                <a:lnTo>
                  <a:pt x="697" y="490"/>
                </a:lnTo>
                <a:lnTo>
                  <a:pt x="697" y="490"/>
                </a:lnTo>
                <a:lnTo>
                  <a:pt x="690" y="487"/>
                </a:lnTo>
                <a:lnTo>
                  <a:pt x="678" y="484"/>
                </a:lnTo>
                <a:lnTo>
                  <a:pt x="648" y="477"/>
                </a:lnTo>
                <a:lnTo>
                  <a:pt x="617" y="469"/>
                </a:lnTo>
                <a:lnTo>
                  <a:pt x="605" y="465"/>
                </a:lnTo>
                <a:lnTo>
                  <a:pt x="597" y="461"/>
                </a:lnTo>
                <a:lnTo>
                  <a:pt x="597" y="461"/>
                </a:lnTo>
                <a:lnTo>
                  <a:pt x="585" y="452"/>
                </a:lnTo>
                <a:lnTo>
                  <a:pt x="575" y="448"/>
                </a:lnTo>
                <a:lnTo>
                  <a:pt x="566" y="442"/>
                </a:lnTo>
                <a:lnTo>
                  <a:pt x="554" y="433"/>
                </a:lnTo>
                <a:lnTo>
                  <a:pt x="554" y="433"/>
                </a:lnTo>
                <a:lnTo>
                  <a:pt x="538" y="421"/>
                </a:lnTo>
                <a:lnTo>
                  <a:pt x="522" y="410"/>
                </a:lnTo>
                <a:lnTo>
                  <a:pt x="501" y="398"/>
                </a:lnTo>
                <a:lnTo>
                  <a:pt x="501" y="398"/>
                </a:lnTo>
                <a:lnTo>
                  <a:pt x="475" y="392"/>
                </a:lnTo>
                <a:lnTo>
                  <a:pt x="450" y="388"/>
                </a:lnTo>
                <a:lnTo>
                  <a:pt x="459" y="347"/>
                </a:lnTo>
                <a:lnTo>
                  <a:pt x="459" y="347"/>
                </a:lnTo>
                <a:lnTo>
                  <a:pt x="467" y="344"/>
                </a:lnTo>
                <a:lnTo>
                  <a:pt x="489" y="335"/>
                </a:lnTo>
                <a:lnTo>
                  <a:pt x="489" y="335"/>
                </a:lnTo>
                <a:lnTo>
                  <a:pt x="499" y="329"/>
                </a:lnTo>
                <a:lnTo>
                  <a:pt x="506" y="324"/>
                </a:lnTo>
                <a:lnTo>
                  <a:pt x="509" y="319"/>
                </a:lnTo>
                <a:lnTo>
                  <a:pt x="512" y="313"/>
                </a:lnTo>
                <a:lnTo>
                  <a:pt x="515" y="299"/>
                </a:lnTo>
                <a:lnTo>
                  <a:pt x="515" y="299"/>
                </a:lnTo>
                <a:lnTo>
                  <a:pt x="520" y="284"/>
                </a:lnTo>
                <a:lnTo>
                  <a:pt x="522" y="274"/>
                </a:lnTo>
                <a:lnTo>
                  <a:pt x="525" y="258"/>
                </a:lnTo>
                <a:lnTo>
                  <a:pt x="527" y="233"/>
                </a:lnTo>
                <a:lnTo>
                  <a:pt x="527" y="233"/>
                </a:lnTo>
                <a:lnTo>
                  <a:pt x="531" y="203"/>
                </a:lnTo>
                <a:lnTo>
                  <a:pt x="534" y="172"/>
                </a:lnTo>
                <a:lnTo>
                  <a:pt x="534" y="159"/>
                </a:lnTo>
                <a:lnTo>
                  <a:pt x="534" y="146"/>
                </a:lnTo>
                <a:lnTo>
                  <a:pt x="531" y="133"/>
                </a:lnTo>
                <a:lnTo>
                  <a:pt x="527" y="121"/>
                </a:lnTo>
                <a:lnTo>
                  <a:pt x="527" y="121"/>
                </a:lnTo>
                <a:lnTo>
                  <a:pt x="514" y="87"/>
                </a:lnTo>
                <a:lnTo>
                  <a:pt x="509" y="79"/>
                </a:lnTo>
                <a:lnTo>
                  <a:pt x="506" y="77"/>
                </a:lnTo>
                <a:lnTo>
                  <a:pt x="504" y="76"/>
                </a:lnTo>
                <a:lnTo>
                  <a:pt x="504" y="76"/>
                </a:lnTo>
                <a:lnTo>
                  <a:pt x="501" y="74"/>
                </a:lnTo>
                <a:lnTo>
                  <a:pt x="496" y="71"/>
                </a:lnTo>
                <a:lnTo>
                  <a:pt x="490" y="64"/>
                </a:lnTo>
                <a:lnTo>
                  <a:pt x="483" y="57"/>
                </a:lnTo>
                <a:lnTo>
                  <a:pt x="477" y="51"/>
                </a:lnTo>
                <a:lnTo>
                  <a:pt x="477" y="51"/>
                </a:lnTo>
                <a:lnTo>
                  <a:pt x="466" y="42"/>
                </a:lnTo>
                <a:lnTo>
                  <a:pt x="448" y="26"/>
                </a:lnTo>
                <a:lnTo>
                  <a:pt x="429" y="10"/>
                </a:lnTo>
                <a:lnTo>
                  <a:pt x="418" y="1"/>
                </a:lnTo>
                <a:lnTo>
                  <a:pt x="418" y="1"/>
                </a:lnTo>
                <a:lnTo>
                  <a:pt x="412" y="0"/>
                </a:lnTo>
                <a:lnTo>
                  <a:pt x="405" y="0"/>
                </a:lnTo>
                <a:lnTo>
                  <a:pt x="384" y="0"/>
                </a:lnTo>
                <a:lnTo>
                  <a:pt x="352" y="4"/>
                </a:lnTo>
                <a:lnTo>
                  <a:pt x="352" y="4"/>
                </a:lnTo>
                <a:lnTo>
                  <a:pt x="349" y="6"/>
                </a:lnTo>
                <a:lnTo>
                  <a:pt x="347" y="7"/>
                </a:lnTo>
                <a:lnTo>
                  <a:pt x="341" y="13"/>
                </a:lnTo>
                <a:lnTo>
                  <a:pt x="338" y="16"/>
                </a:lnTo>
                <a:lnTo>
                  <a:pt x="335" y="17"/>
                </a:lnTo>
                <a:lnTo>
                  <a:pt x="332" y="17"/>
                </a:lnTo>
                <a:lnTo>
                  <a:pt x="328" y="16"/>
                </a:lnTo>
                <a:lnTo>
                  <a:pt x="328" y="16"/>
                </a:lnTo>
                <a:lnTo>
                  <a:pt x="320" y="12"/>
                </a:lnTo>
                <a:lnTo>
                  <a:pt x="315" y="9"/>
                </a:lnTo>
                <a:lnTo>
                  <a:pt x="307" y="7"/>
                </a:lnTo>
                <a:lnTo>
                  <a:pt x="301" y="7"/>
                </a:lnTo>
                <a:lnTo>
                  <a:pt x="301" y="7"/>
                </a:lnTo>
                <a:lnTo>
                  <a:pt x="297" y="7"/>
                </a:lnTo>
                <a:lnTo>
                  <a:pt x="293" y="10"/>
                </a:lnTo>
                <a:lnTo>
                  <a:pt x="281" y="16"/>
                </a:lnTo>
                <a:lnTo>
                  <a:pt x="269" y="25"/>
                </a:lnTo>
                <a:lnTo>
                  <a:pt x="269" y="25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5" name="Freeform 25"/>
          <p:cNvSpPr>
            <a:spLocks noEditPoints="1"/>
          </p:cNvSpPr>
          <p:nvPr/>
        </p:nvSpPr>
        <p:spPr bwMode="auto">
          <a:xfrm>
            <a:off x="2854164" y="819474"/>
            <a:ext cx="580654" cy="1571084"/>
          </a:xfrm>
          <a:custGeom>
            <a:avLst/>
            <a:gdLst>
              <a:gd name="T0" fmla="*/ 334 w 1400"/>
              <a:gd name="T1" fmla="*/ 654 h 3788"/>
              <a:gd name="T2" fmla="*/ 40 w 1400"/>
              <a:gd name="T3" fmla="*/ 899 h 3788"/>
              <a:gd name="T4" fmla="*/ 14 w 1400"/>
              <a:gd name="T5" fmla="*/ 1265 h 3788"/>
              <a:gd name="T6" fmla="*/ 0 w 1400"/>
              <a:gd name="T7" fmla="*/ 1443 h 3788"/>
              <a:gd name="T8" fmla="*/ 6 w 1400"/>
              <a:gd name="T9" fmla="*/ 1683 h 3788"/>
              <a:gd name="T10" fmla="*/ 82 w 1400"/>
              <a:gd name="T11" fmla="*/ 1915 h 3788"/>
              <a:gd name="T12" fmla="*/ 150 w 1400"/>
              <a:gd name="T13" fmla="*/ 2313 h 3788"/>
              <a:gd name="T14" fmla="*/ 182 w 1400"/>
              <a:gd name="T15" fmla="*/ 2475 h 3788"/>
              <a:gd name="T16" fmla="*/ 192 w 1400"/>
              <a:gd name="T17" fmla="*/ 2799 h 3788"/>
              <a:gd name="T18" fmla="*/ 126 w 1400"/>
              <a:gd name="T19" fmla="*/ 3250 h 3788"/>
              <a:gd name="T20" fmla="*/ 126 w 1400"/>
              <a:gd name="T21" fmla="*/ 3622 h 3788"/>
              <a:gd name="T22" fmla="*/ 388 w 1400"/>
              <a:gd name="T23" fmla="*/ 3754 h 3788"/>
              <a:gd name="T24" fmla="*/ 516 w 1400"/>
              <a:gd name="T25" fmla="*/ 3666 h 3788"/>
              <a:gd name="T26" fmla="*/ 504 w 1400"/>
              <a:gd name="T27" fmla="*/ 3606 h 3788"/>
              <a:gd name="T28" fmla="*/ 462 w 1400"/>
              <a:gd name="T29" fmla="*/ 3506 h 3788"/>
              <a:gd name="T30" fmla="*/ 418 w 1400"/>
              <a:gd name="T31" fmla="*/ 3452 h 3788"/>
              <a:gd name="T32" fmla="*/ 366 w 1400"/>
              <a:gd name="T33" fmla="*/ 3230 h 3788"/>
              <a:gd name="T34" fmla="*/ 414 w 1400"/>
              <a:gd name="T35" fmla="*/ 2974 h 3788"/>
              <a:gd name="T36" fmla="*/ 536 w 1400"/>
              <a:gd name="T37" fmla="*/ 2361 h 3788"/>
              <a:gd name="T38" fmla="*/ 586 w 1400"/>
              <a:gd name="T39" fmla="*/ 2283 h 3788"/>
              <a:gd name="T40" fmla="*/ 810 w 1400"/>
              <a:gd name="T41" fmla="*/ 2751 h 3788"/>
              <a:gd name="T42" fmla="*/ 756 w 1400"/>
              <a:gd name="T43" fmla="*/ 2962 h 3788"/>
              <a:gd name="T44" fmla="*/ 648 w 1400"/>
              <a:gd name="T45" fmla="*/ 3394 h 3788"/>
              <a:gd name="T46" fmla="*/ 592 w 1400"/>
              <a:gd name="T47" fmla="*/ 3556 h 3788"/>
              <a:gd name="T48" fmla="*/ 708 w 1400"/>
              <a:gd name="T49" fmla="*/ 3718 h 3788"/>
              <a:gd name="T50" fmla="*/ 970 w 1400"/>
              <a:gd name="T51" fmla="*/ 3784 h 3788"/>
              <a:gd name="T52" fmla="*/ 970 w 1400"/>
              <a:gd name="T53" fmla="*/ 3686 h 3788"/>
              <a:gd name="T54" fmla="*/ 884 w 1400"/>
              <a:gd name="T55" fmla="*/ 3520 h 3788"/>
              <a:gd name="T56" fmla="*/ 898 w 1400"/>
              <a:gd name="T57" fmla="*/ 3346 h 3788"/>
              <a:gd name="T58" fmla="*/ 1036 w 1400"/>
              <a:gd name="T59" fmla="*/ 2876 h 3788"/>
              <a:gd name="T60" fmla="*/ 1084 w 1400"/>
              <a:gd name="T61" fmla="*/ 2571 h 3788"/>
              <a:gd name="T62" fmla="*/ 904 w 1400"/>
              <a:gd name="T63" fmla="*/ 1861 h 3788"/>
              <a:gd name="T64" fmla="*/ 838 w 1400"/>
              <a:gd name="T65" fmla="*/ 1459 h 3788"/>
              <a:gd name="T66" fmla="*/ 878 w 1400"/>
              <a:gd name="T67" fmla="*/ 941 h 3788"/>
              <a:gd name="T68" fmla="*/ 1192 w 1400"/>
              <a:gd name="T69" fmla="*/ 776 h 3788"/>
              <a:gd name="T70" fmla="*/ 1354 w 1400"/>
              <a:gd name="T71" fmla="*/ 646 h 3788"/>
              <a:gd name="T72" fmla="*/ 1398 w 1400"/>
              <a:gd name="T73" fmla="*/ 520 h 3788"/>
              <a:gd name="T74" fmla="*/ 1052 w 1400"/>
              <a:gd name="T75" fmla="*/ 138 h 3788"/>
              <a:gd name="T76" fmla="*/ 732 w 1400"/>
              <a:gd name="T77" fmla="*/ 10 h 3788"/>
              <a:gd name="T78" fmla="*/ 588 w 1400"/>
              <a:gd name="T79" fmla="*/ 12 h 3788"/>
              <a:gd name="T80" fmla="*/ 332 w 1400"/>
              <a:gd name="T81" fmla="*/ 226 h 3788"/>
              <a:gd name="T82" fmla="*/ 294 w 1400"/>
              <a:gd name="T83" fmla="*/ 348 h 3788"/>
              <a:gd name="T84" fmla="*/ 326 w 1400"/>
              <a:gd name="T85" fmla="*/ 390 h 3788"/>
              <a:gd name="T86" fmla="*/ 320 w 1400"/>
              <a:gd name="T87" fmla="*/ 456 h 3788"/>
              <a:gd name="T88" fmla="*/ 356 w 1400"/>
              <a:gd name="T89" fmla="*/ 478 h 3788"/>
              <a:gd name="T90" fmla="*/ 374 w 1400"/>
              <a:gd name="T91" fmla="*/ 560 h 3788"/>
              <a:gd name="T92" fmla="*/ 404 w 1400"/>
              <a:gd name="T93" fmla="*/ 534 h 3788"/>
              <a:gd name="T94" fmla="*/ 956 w 1400"/>
              <a:gd name="T95" fmla="*/ 194 h 3788"/>
              <a:gd name="T96" fmla="*/ 1120 w 1400"/>
              <a:gd name="T97" fmla="*/ 440 h 3788"/>
              <a:gd name="T98" fmla="*/ 1140 w 1400"/>
              <a:gd name="T99" fmla="*/ 508 h 3788"/>
              <a:gd name="T100" fmla="*/ 1110 w 1400"/>
              <a:gd name="T101" fmla="*/ 548 h 3788"/>
              <a:gd name="T102" fmla="*/ 930 w 1400"/>
              <a:gd name="T103" fmla="*/ 610 h 3788"/>
              <a:gd name="T104" fmla="*/ 696 w 1400"/>
              <a:gd name="T105" fmla="*/ 652 h 3788"/>
              <a:gd name="T106" fmla="*/ 688 w 1400"/>
              <a:gd name="T107" fmla="*/ 602 h 3788"/>
              <a:gd name="T108" fmla="*/ 802 w 1400"/>
              <a:gd name="T109" fmla="*/ 390 h 3788"/>
              <a:gd name="T110" fmla="*/ 842 w 1400"/>
              <a:gd name="T111" fmla="*/ 270 h 3788"/>
              <a:gd name="T112" fmla="*/ 830 w 1400"/>
              <a:gd name="T113" fmla="*/ 120 h 3788"/>
              <a:gd name="T114" fmla="*/ 760 w 1400"/>
              <a:gd name="T115" fmla="*/ 126 h 37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1400" h="3788">
                <a:moveTo>
                  <a:pt x="424" y="548"/>
                </a:moveTo>
                <a:lnTo>
                  <a:pt x="424" y="548"/>
                </a:lnTo>
                <a:lnTo>
                  <a:pt x="424" y="554"/>
                </a:lnTo>
                <a:lnTo>
                  <a:pt x="420" y="572"/>
                </a:lnTo>
                <a:lnTo>
                  <a:pt x="414" y="584"/>
                </a:lnTo>
                <a:lnTo>
                  <a:pt x="410" y="596"/>
                </a:lnTo>
                <a:lnTo>
                  <a:pt x="402" y="608"/>
                </a:lnTo>
                <a:lnTo>
                  <a:pt x="392" y="620"/>
                </a:lnTo>
                <a:lnTo>
                  <a:pt x="392" y="620"/>
                </a:lnTo>
                <a:lnTo>
                  <a:pt x="380" y="630"/>
                </a:lnTo>
                <a:lnTo>
                  <a:pt x="366" y="640"/>
                </a:lnTo>
                <a:lnTo>
                  <a:pt x="334" y="654"/>
                </a:lnTo>
                <a:lnTo>
                  <a:pt x="310" y="664"/>
                </a:lnTo>
                <a:lnTo>
                  <a:pt x="300" y="668"/>
                </a:lnTo>
                <a:lnTo>
                  <a:pt x="280" y="664"/>
                </a:lnTo>
                <a:lnTo>
                  <a:pt x="102" y="786"/>
                </a:lnTo>
                <a:lnTo>
                  <a:pt x="102" y="786"/>
                </a:lnTo>
                <a:lnTo>
                  <a:pt x="94" y="800"/>
                </a:lnTo>
                <a:lnTo>
                  <a:pt x="84" y="820"/>
                </a:lnTo>
                <a:lnTo>
                  <a:pt x="68" y="844"/>
                </a:lnTo>
                <a:lnTo>
                  <a:pt x="68" y="844"/>
                </a:lnTo>
                <a:lnTo>
                  <a:pt x="58" y="860"/>
                </a:lnTo>
                <a:lnTo>
                  <a:pt x="50" y="879"/>
                </a:lnTo>
                <a:lnTo>
                  <a:pt x="40" y="899"/>
                </a:lnTo>
                <a:lnTo>
                  <a:pt x="32" y="921"/>
                </a:lnTo>
                <a:lnTo>
                  <a:pt x="26" y="943"/>
                </a:lnTo>
                <a:lnTo>
                  <a:pt x="20" y="967"/>
                </a:lnTo>
                <a:lnTo>
                  <a:pt x="18" y="993"/>
                </a:lnTo>
                <a:lnTo>
                  <a:pt x="16" y="1017"/>
                </a:lnTo>
                <a:lnTo>
                  <a:pt x="16" y="1017"/>
                </a:lnTo>
                <a:lnTo>
                  <a:pt x="18" y="1127"/>
                </a:lnTo>
                <a:lnTo>
                  <a:pt x="20" y="1187"/>
                </a:lnTo>
                <a:lnTo>
                  <a:pt x="20" y="1187"/>
                </a:lnTo>
                <a:lnTo>
                  <a:pt x="16" y="1221"/>
                </a:lnTo>
                <a:lnTo>
                  <a:pt x="14" y="1265"/>
                </a:lnTo>
                <a:lnTo>
                  <a:pt x="14" y="1265"/>
                </a:lnTo>
                <a:lnTo>
                  <a:pt x="10" y="1341"/>
                </a:lnTo>
                <a:lnTo>
                  <a:pt x="10" y="1341"/>
                </a:lnTo>
                <a:lnTo>
                  <a:pt x="8" y="1369"/>
                </a:lnTo>
                <a:lnTo>
                  <a:pt x="8" y="1385"/>
                </a:lnTo>
                <a:lnTo>
                  <a:pt x="10" y="1397"/>
                </a:lnTo>
                <a:lnTo>
                  <a:pt x="10" y="1397"/>
                </a:lnTo>
                <a:lnTo>
                  <a:pt x="10" y="1401"/>
                </a:lnTo>
                <a:lnTo>
                  <a:pt x="10" y="1407"/>
                </a:lnTo>
                <a:lnTo>
                  <a:pt x="6" y="1421"/>
                </a:lnTo>
                <a:lnTo>
                  <a:pt x="2" y="1433"/>
                </a:lnTo>
                <a:lnTo>
                  <a:pt x="0" y="1443"/>
                </a:lnTo>
                <a:lnTo>
                  <a:pt x="0" y="1443"/>
                </a:lnTo>
                <a:lnTo>
                  <a:pt x="4" y="1475"/>
                </a:lnTo>
                <a:lnTo>
                  <a:pt x="10" y="1501"/>
                </a:lnTo>
                <a:lnTo>
                  <a:pt x="10" y="1501"/>
                </a:lnTo>
                <a:lnTo>
                  <a:pt x="8" y="1515"/>
                </a:lnTo>
                <a:lnTo>
                  <a:pt x="6" y="1543"/>
                </a:lnTo>
                <a:lnTo>
                  <a:pt x="6" y="1543"/>
                </a:lnTo>
                <a:lnTo>
                  <a:pt x="10" y="1565"/>
                </a:lnTo>
                <a:lnTo>
                  <a:pt x="14" y="1591"/>
                </a:lnTo>
                <a:lnTo>
                  <a:pt x="22" y="1625"/>
                </a:lnTo>
                <a:lnTo>
                  <a:pt x="22" y="1625"/>
                </a:lnTo>
                <a:lnTo>
                  <a:pt x="14" y="1657"/>
                </a:lnTo>
                <a:lnTo>
                  <a:pt x="6" y="1683"/>
                </a:lnTo>
                <a:lnTo>
                  <a:pt x="4" y="1697"/>
                </a:lnTo>
                <a:lnTo>
                  <a:pt x="4" y="1707"/>
                </a:lnTo>
                <a:lnTo>
                  <a:pt x="4" y="1707"/>
                </a:lnTo>
                <a:lnTo>
                  <a:pt x="4" y="1717"/>
                </a:lnTo>
                <a:lnTo>
                  <a:pt x="8" y="1725"/>
                </a:lnTo>
                <a:lnTo>
                  <a:pt x="12" y="1731"/>
                </a:lnTo>
                <a:lnTo>
                  <a:pt x="16" y="1737"/>
                </a:lnTo>
                <a:lnTo>
                  <a:pt x="26" y="1745"/>
                </a:lnTo>
                <a:lnTo>
                  <a:pt x="30" y="1747"/>
                </a:lnTo>
                <a:lnTo>
                  <a:pt x="62" y="1819"/>
                </a:lnTo>
                <a:lnTo>
                  <a:pt x="62" y="1819"/>
                </a:lnTo>
                <a:lnTo>
                  <a:pt x="82" y="1915"/>
                </a:lnTo>
                <a:lnTo>
                  <a:pt x="96" y="1987"/>
                </a:lnTo>
                <a:lnTo>
                  <a:pt x="100" y="2015"/>
                </a:lnTo>
                <a:lnTo>
                  <a:pt x="102" y="2031"/>
                </a:lnTo>
                <a:lnTo>
                  <a:pt x="102" y="2145"/>
                </a:lnTo>
                <a:lnTo>
                  <a:pt x="102" y="2145"/>
                </a:lnTo>
                <a:lnTo>
                  <a:pt x="104" y="2159"/>
                </a:lnTo>
                <a:lnTo>
                  <a:pt x="108" y="2173"/>
                </a:lnTo>
                <a:lnTo>
                  <a:pt x="122" y="2207"/>
                </a:lnTo>
                <a:lnTo>
                  <a:pt x="136" y="2235"/>
                </a:lnTo>
                <a:lnTo>
                  <a:pt x="144" y="2247"/>
                </a:lnTo>
                <a:lnTo>
                  <a:pt x="144" y="2247"/>
                </a:lnTo>
                <a:lnTo>
                  <a:pt x="150" y="2313"/>
                </a:lnTo>
                <a:lnTo>
                  <a:pt x="156" y="2387"/>
                </a:lnTo>
                <a:lnTo>
                  <a:pt x="156" y="2387"/>
                </a:lnTo>
                <a:lnTo>
                  <a:pt x="158" y="2391"/>
                </a:lnTo>
                <a:lnTo>
                  <a:pt x="162" y="2395"/>
                </a:lnTo>
                <a:lnTo>
                  <a:pt x="172" y="2403"/>
                </a:lnTo>
                <a:lnTo>
                  <a:pt x="182" y="2411"/>
                </a:lnTo>
                <a:lnTo>
                  <a:pt x="184" y="2415"/>
                </a:lnTo>
                <a:lnTo>
                  <a:pt x="186" y="2421"/>
                </a:lnTo>
                <a:lnTo>
                  <a:pt x="186" y="2421"/>
                </a:lnTo>
                <a:lnTo>
                  <a:pt x="184" y="2441"/>
                </a:lnTo>
                <a:lnTo>
                  <a:pt x="182" y="2475"/>
                </a:lnTo>
                <a:lnTo>
                  <a:pt x="182" y="2475"/>
                </a:lnTo>
                <a:lnTo>
                  <a:pt x="186" y="2501"/>
                </a:lnTo>
                <a:lnTo>
                  <a:pt x="192" y="2529"/>
                </a:lnTo>
                <a:lnTo>
                  <a:pt x="198" y="2557"/>
                </a:lnTo>
                <a:lnTo>
                  <a:pt x="202" y="2583"/>
                </a:lnTo>
                <a:lnTo>
                  <a:pt x="202" y="2583"/>
                </a:lnTo>
                <a:lnTo>
                  <a:pt x="204" y="2615"/>
                </a:lnTo>
                <a:lnTo>
                  <a:pt x="206" y="2653"/>
                </a:lnTo>
                <a:lnTo>
                  <a:pt x="206" y="2709"/>
                </a:lnTo>
                <a:lnTo>
                  <a:pt x="206" y="2709"/>
                </a:lnTo>
                <a:lnTo>
                  <a:pt x="204" y="2727"/>
                </a:lnTo>
                <a:lnTo>
                  <a:pt x="200" y="2753"/>
                </a:lnTo>
                <a:lnTo>
                  <a:pt x="192" y="2799"/>
                </a:lnTo>
                <a:lnTo>
                  <a:pt x="192" y="2799"/>
                </a:lnTo>
                <a:lnTo>
                  <a:pt x="182" y="2833"/>
                </a:lnTo>
                <a:lnTo>
                  <a:pt x="162" y="2896"/>
                </a:lnTo>
                <a:lnTo>
                  <a:pt x="150" y="2936"/>
                </a:lnTo>
                <a:lnTo>
                  <a:pt x="140" y="2980"/>
                </a:lnTo>
                <a:lnTo>
                  <a:pt x="130" y="3024"/>
                </a:lnTo>
                <a:lnTo>
                  <a:pt x="124" y="3066"/>
                </a:lnTo>
                <a:lnTo>
                  <a:pt x="124" y="3066"/>
                </a:lnTo>
                <a:lnTo>
                  <a:pt x="122" y="3090"/>
                </a:lnTo>
                <a:lnTo>
                  <a:pt x="122" y="3118"/>
                </a:lnTo>
                <a:lnTo>
                  <a:pt x="122" y="3180"/>
                </a:lnTo>
                <a:lnTo>
                  <a:pt x="126" y="3250"/>
                </a:lnTo>
                <a:lnTo>
                  <a:pt x="132" y="3320"/>
                </a:lnTo>
                <a:lnTo>
                  <a:pt x="144" y="3444"/>
                </a:lnTo>
                <a:lnTo>
                  <a:pt x="150" y="3506"/>
                </a:lnTo>
                <a:lnTo>
                  <a:pt x="150" y="3542"/>
                </a:lnTo>
                <a:lnTo>
                  <a:pt x="150" y="3542"/>
                </a:lnTo>
                <a:lnTo>
                  <a:pt x="146" y="3550"/>
                </a:lnTo>
                <a:lnTo>
                  <a:pt x="138" y="3568"/>
                </a:lnTo>
                <a:lnTo>
                  <a:pt x="128" y="3588"/>
                </a:lnTo>
                <a:lnTo>
                  <a:pt x="126" y="3598"/>
                </a:lnTo>
                <a:lnTo>
                  <a:pt x="124" y="3606"/>
                </a:lnTo>
                <a:lnTo>
                  <a:pt x="124" y="3606"/>
                </a:lnTo>
                <a:lnTo>
                  <a:pt x="126" y="3622"/>
                </a:lnTo>
                <a:lnTo>
                  <a:pt x="132" y="3634"/>
                </a:lnTo>
                <a:lnTo>
                  <a:pt x="142" y="3646"/>
                </a:lnTo>
                <a:lnTo>
                  <a:pt x="156" y="3656"/>
                </a:lnTo>
                <a:lnTo>
                  <a:pt x="156" y="3656"/>
                </a:lnTo>
                <a:lnTo>
                  <a:pt x="196" y="3676"/>
                </a:lnTo>
                <a:lnTo>
                  <a:pt x="266" y="3710"/>
                </a:lnTo>
                <a:lnTo>
                  <a:pt x="302" y="3726"/>
                </a:lnTo>
                <a:lnTo>
                  <a:pt x="338" y="3740"/>
                </a:lnTo>
                <a:lnTo>
                  <a:pt x="368" y="3750"/>
                </a:lnTo>
                <a:lnTo>
                  <a:pt x="380" y="3752"/>
                </a:lnTo>
                <a:lnTo>
                  <a:pt x="388" y="3754"/>
                </a:lnTo>
                <a:lnTo>
                  <a:pt x="388" y="3754"/>
                </a:lnTo>
                <a:lnTo>
                  <a:pt x="432" y="3752"/>
                </a:lnTo>
                <a:lnTo>
                  <a:pt x="488" y="3748"/>
                </a:lnTo>
                <a:lnTo>
                  <a:pt x="514" y="3744"/>
                </a:lnTo>
                <a:lnTo>
                  <a:pt x="534" y="3740"/>
                </a:lnTo>
                <a:lnTo>
                  <a:pt x="550" y="3734"/>
                </a:lnTo>
                <a:lnTo>
                  <a:pt x="554" y="3732"/>
                </a:lnTo>
                <a:lnTo>
                  <a:pt x="554" y="3728"/>
                </a:lnTo>
                <a:lnTo>
                  <a:pt x="554" y="3728"/>
                </a:lnTo>
                <a:lnTo>
                  <a:pt x="554" y="3720"/>
                </a:lnTo>
                <a:lnTo>
                  <a:pt x="550" y="3712"/>
                </a:lnTo>
                <a:lnTo>
                  <a:pt x="540" y="3696"/>
                </a:lnTo>
                <a:lnTo>
                  <a:pt x="516" y="3666"/>
                </a:lnTo>
                <a:lnTo>
                  <a:pt x="516" y="3666"/>
                </a:lnTo>
                <a:lnTo>
                  <a:pt x="498" y="3648"/>
                </a:lnTo>
                <a:lnTo>
                  <a:pt x="474" y="3626"/>
                </a:lnTo>
                <a:lnTo>
                  <a:pt x="440" y="3596"/>
                </a:lnTo>
                <a:lnTo>
                  <a:pt x="448" y="3560"/>
                </a:lnTo>
                <a:lnTo>
                  <a:pt x="470" y="3564"/>
                </a:lnTo>
                <a:lnTo>
                  <a:pt x="470" y="3564"/>
                </a:lnTo>
                <a:lnTo>
                  <a:pt x="474" y="3572"/>
                </a:lnTo>
                <a:lnTo>
                  <a:pt x="484" y="3588"/>
                </a:lnTo>
                <a:lnTo>
                  <a:pt x="492" y="3596"/>
                </a:lnTo>
                <a:lnTo>
                  <a:pt x="498" y="3602"/>
                </a:lnTo>
                <a:lnTo>
                  <a:pt x="504" y="3606"/>
                </a:lnTo>
                <a:lnTo>
                  <a:pt x="506" y="3608"/>
                </a:lnTo>
                <a:lnTo>
                  <a:pt x="510" y="3606"/>
                </a:lnTo>
                <a:lnTo>
                  <a:pt x="510" y="3606"/>
                </a:lnTo>
                <a:lnTo>
                  <a:pt x="518" y="3604"/>
                </a:lnTo>
                <a:lnTo>
                  <a:pt x="524" y="3600"/>
                </a:lnTo>
                <a:lnTo>
                  <a:pt x="526" y="3598"/>
                </a:lnTo>
                <a:lnTo>
                  <a:pt x="524" y="3594"/>
                </a:lnTo>
                <a:lnTo>
                  <a:pt x="520" y="3580"/>
                </a:lnTo>
                <a:lnTo>
                  <a:pt x="520" y="3580"/>
                </a:lnTo>
                <a:lnTo>
                  <a:pt x="504" y="3556"/>
                </a:lnTo>
                <a:lnTo>
                  <a:pt x="484" y="3530"/>
                </a:lnTo>
                <a:lnTo>
                  <a:pt x="462" y="3506"/>
                </a:lnTo>
                <a:lnTo>
                  <a:pt x="454" y="3498"/>
                </a:lnTo>
                <a:lnTo>
                  <a:pt x="448" y="3496"/>
                </a:lnTo>
                <a:lnTo>
                  <a:pt x="448" y="3496"/>
                </a:lnTo>
                <a:lnTo>
                  <a:pt x="416" y="3486"/>
                </a:lnTo>
                <a:lnTo>
                  <a:pt x="394" y="3480"/>
                </a:lnTo>
                <a:lnTo>
                  <a:pt x="394" y="3480"/>
                </a:lnTo>
                <a:lnTo>
                  <a:pt x="398" y="3478"/>
                </a:lnTo>
                <a:lnTo>
                  <a:pt x="406" y="3474"/>
                </a:lnTo>
                <a:lnTo>
                  <a:pt x="412" y="3466"/>
                </a:lnTo>
                <a:lnTo>
                  <a:pt x="416" y="3460"/>
                </a:lnTo>
                <a:lnTo>
                  <a:pt x="418" y="3452"/>
                </a:lnTo>
                <a:lnTo>
                  <a:pt x="418" y="3452"/>
                </a:lnTo>
                <a:lnTo>
                  <a:pt x="418" y="3446"/>
                </a:lnTo>
                <a:lnTo>
                  <a:pt x="414" y="3438"/>
                </a:lnTo>
                <a:lnTo>
                  <a:pt x="406" y="3432"/>
                </a:lnTo>
                <a:lnTo>
                  <a:pt x="400" y="3426"/>
                </a:lnTo>
                <a:lnTo>
                  <a:pt x="386" y="3416"/>
                </a:lnTo>
                <a:lnTo>
                  <a:pt x="378" y="3414"/>
                </a:lnTo>
                <a:lnTo>
                  <a:pt x="366" y="3302"/>
                </a:lnTo>
                <a:lnTo>
                  <a:pt x="366" y="3302"/>
                </a:lnTo>
                <a:lnTo>
                  <a:pt x="364" y="3276"/>
                </a:lnTo>
                <a:lnTo>
                  <a:pt x="364" y="3252"/>
                </a:lnTo>
                <a:lnTo>
                  <a:pt x="366" y="3230"/>
                </a:lnTo>
                <a:lnTo>
                  <a:pt x="366" y="3230"/>
                </a:lnTo>
                <a:lnTo>
                  <a:pt x="372" y="3204"/>
                </a:lnTo>
                <a:lnTo>
                  <a:pt x="380" y="3172"/>
                </a:lnTo>
                <a:lnTo>
                  <a:pt x="392" y="3132"/>
                </a:lnTo>
                <a:lnTo>
                  <a:pt x="392" y="3132"/>
                </a:lnTo>
                <a:lnTo>
                  <a:pt x="390" y="3120"/>
                </a:lnTo>
                <a:lnTo>
                  <a:pt x="390" y="3086"/>
                </a:lnTo>
                <a:lnTo>
                  <a:pt x="390" y="3066"/>
                </a:lnTo>
                <a:lnTo>
                  <a:pt x="394" y="3042"/>
                </a:lnTo>
                <a:lnTo>
                  <a:pt x="398" y="3018"/>
                </a:lnTo>
                <a:lnTo>
                  <a:pt x="404" y="2994"/>
                </a:lnTo>
                <a:lnTo>
                  <a:pt x="404" y="2994"/>
                </a:lnTo>
                <a:lnTo>
                  <a:pt x="414" y="2974"/>
                </a:lnTo>
                <a:lnTo>
                  <a:pt x="422" y="2956"/>
                </a:lnTo>
                <a:lnTo>
                  <a:pt x="438" y="2930"/>
                </a:lnTo>
                <a:lnTo>
                  <a:pt x="450" y="2908"/>
                </a:lnTo>
                <a:lnTo>
                  <a:pt x="456" y="2896"/>
                </a:lnTo>
                <a:lnTo>
                  <a:pt x="460" y="2880"/>
                </a:lnTo>
                <a:lnTo>
                  <a:pt x="460" y="2880"/>
                </a:lnTo>
                <a:lnTo>
                  <a:pt x="492" y="2735"/>
                </a:lnTo>
                <a:lnTo>
                  <a:pt x="492" y="2735"/>
                </a:lnTo>
                <a:lnTo>
                  <a:pt x="512" y="2553"/>
                </a:lnTo>
                <a:lnTo>
                  <a:pt x="526" y="2425"/>
                </a:lnTo>
                <a:lnTo>
                  <a:pt x="532" y="2381"/>
                </a:lnTo>
                <a:lnTo>
                  <a:pt x="536" y="2361"/>
                </a:lnTo>
                <a:lnTo>
                  <a:pt x="536" y="2361"/>
                </a:lnTo>
                <a:lnTo>
                  <a:pt x="540" y="2343"/>
                </a:lnTo>
                <a:lnTo>
                  <a:pt x="548" y="2311"/>
                </a:lnTo>
                <a:lnTo>
                  <a:pt x="552" y="2297"/>
                </a:lnTo>
                <a:lnTo>
                  <a:pt x="556" y="2283"/>
                </a:lnTo>
                <a:lnTo>
                  <a:pt x="562" y="2275"/>
                </a:lnTo>
                <a:lnTo>
                  <a:pt x="566" y="2271"/>
                </a:lnTo>
                <a:lnTo>
                  <a:pt x="568" y="2269"/>
                </a:lnTo>
                <a:lnTo>
                  <a:pt x="568" y="2269"/>
                </a:lnTo>
                <a:lnTo>
                  <a:pt x="572" y="2271"/>
                </a:lnTo>
                <a:lnTo>
                  <a:pt x="576" y="2273"/>
                </a:lnTo>
                <a:lnTo>
                  <a:pt x="586" y="2283"/>
                </a:lnTo>
                <a:lnTo>
                  <a:pt x="596" y="2299"/>
                </a:lnTo>
                <a:lnTo>
                  <a:pt x="606" y="2317"/>
                </a:lnTo>
                <a:lnTo>
                  <a:pt x="626" y="2349"/>
                </a:lnTo>
                <a:lnTo>
                  <a:pt x="634" y="2365"/>
                </a:lnTo>
                <a:lnTo>
                  <a:pt x="760" y="2529"/>
                </a:lnTo>
                <a:lnTo>
                  <a:pt x="800" y="2673"/>
                </a:lnTo>
                <a:lnTo>
                  <a:pt x="800" y="2673"/>
                </a:lnTo>
                <a:lnTo>
                  <a:pt x="804" y="2697"/>
                </a:lnTo>
                <a:lnTo>
                  <a:pt x="806" y="2719"/>
                </a:lnTo>
                <a:lnTo>
                  <a:pt x="806" y="2737"/>
                </a:lnTo>
                <a:lnTo>
                  <a:pt x="808" y="2745"/>
                </a:lnTo>
                <a:lnTo>
                  <a:pt x="810" y="2751"/>
                </a:lnTo>
                <a:lnTo>
                  <a:pt x="810" y="2751"/>
                </a:lnTo>
                <a:lnTo>
                  <a:pt x="812" y="2755"/>
                </a:lnTo>
                <a:lnTo>
                  <a:pt x="812" y="2759"/>
                </a:lnTo>
                <a:lnTo>
                  <a:pt x="808" y="2767"/>
                </a:lnTo>
                <a:lnTo>
                  <a:pt x="804" y="2775"/>
                </a:lnTo>
                <a:lnTo>
                  <a:pt x="804" y="2787"/>
                </a:lnTo>
                <a:lnTo>
                  <a:pt x="804" y="2787"/>
                </a:lnTo>
                <a:lnTo>
                  <a:pt x="802" y="2823"/>
                </a:lnTo>
                <a:lnTo>
                  <a:pt x="800" y="2845"/>
                </a:lnTo>
                <a:lnTo>
                  <a:pt x="800" y="2845"/>
                </a:lnTo>
                <a:lnTo>
                  <a:pt x="786" y="2880"/>
                </a:lnTo>
                <a:lnTo>
                  <a:pt x="756" y="2962"/>
                </a:lnTo>
                <a:lnTo>
                  <a:pt x="740" y="3014"/>
                </a:lnTo>
                <a:lnTo>
                  <a:pt x="724" y="3064"/>
                </a:lnTo>
                <a:lnTo>
                  <a:pt x="710" y="3112"/>
                </a:lnTo>
                <a:lnTo>
                  <a:pt x="702" y="3152"/>
                </a:lnTo>
                <a:lnTo>
                  <a:pt x="702" y="3152"/>
                </a:lnTo>
                <a:lnTo>
                  <a:pt x="696" y="3188"/>
                </a:lnTo>
                <a:lnTo>
                  <a:pt x="688" y="3222"/>
                </a:lnTo>
                <a:lnTo>
                  <a:pt x="670" y="3284"/>
                </a:lnTo>
                <a:lnTo>
                  <a:pt x="656" y="3336"/>
                </a:lnTo>
                <a:lnTo>
                  <a:pt x="650" y="3368"/>
                </a:lnTo>
                <a:lnTo>
                  <a:pt x="650" y="3368"/>
                </a:lnTo>
                <a:lnTo>
                  <a:pt x="648" y="3394"/>
                </a:lnTo>
                <a:lnTo>
                  <a:pt x="646" y="3420"/>
                </a:lnTo>
                <a:lnTo>
                  <a:pt x="646" y="3450"/>
                </a:lnTo>
                <a:lnTo>
                  <a:pt x="646" y="3450"/>
                </a:lnTo>
                <a:lnTo>
                  <a:pt x="640" y="3454"/>
                </a:lnTo>
                <a:lnTo>
                  <a:pt x="628" y="3464"/>
                </a:lnTo>
                <a:lnTo>
                  <a:pt x="620" y="3472"/>
                </a:lnTo>
                <a:lnTo>
                  <a:pt x="614" y="3482"/>
                </a:lnTo>
                <a:lnTo>
                  <a:pt x="608" y="3492"/>
                </a:lnTo>
                <a:lnTo>
                  <a:pt x="604" y="3506"/>
                </a:lnTo>
                <a:lnTo>
                  <a:pt x="604" y="3506"/>
                </a:lnTo>
                <a:lnTo>
                  <a:pt x="598" y="3532"/>
                </a:lnTo>
                <a:lnTo>
                  <a:pt x="592" y="3556"/>
                </a:lnTo>
                <a:lnTo>
                  <a:pt x="584" y="3580"/>
                </a:lnTo>
                <a:lnTo>
                  <a:pt x="584" y="3580"/>
                </a:lnTo>
                <a:lnTo>
                  <a:pt x="588" y="3668"/>
                </a:lnTo>
                <a:lnTo>
                  <a:pt x="588" y="3668"/>
                </a:lnTo>
                <a:lnTo>
                  <a:pt x="588" y="3672"/>
                </a:lnTo>
                <a:lnTo>
                  <a:pt x="592" y="3676"/>
                </a:lnTo>
                <a:lnTo>
                  <a:pt x="604" y="3684"/>
                </a:lnTo>
                <a:lnTo>
                  <a:pt x="622" y="3692"/>
                </a:lnTo>
                <a:lnTo>
                  <a:pt x="644" y="3700"/>
                </a:lnTo>
                <a:lnTo>
                  <a:pt x="684" y="3712"/>
                </a:lnTo>
                <a:lnTo>
                  <a:pt x="708" y="3718"/>
                </a:lnTo>
                <a:lnTo>
                  <a:pt x="708" y="3718"/>
                </a:lnTo>
                <a:lnTo>
                  <a:pt x="718" y="3720"/>
                </a:lnTo>
                <a:lnTo>
                  <a:pt x="732" y="3726"/>
                </a:lnTo>
                <a:lnTo>
                  <a:pt x="778" y="3746"/>
                </a:lnTo>
                <a:lnTo>
                  <a:pt x="806" y="3758"/>
                </a:lnTo>
                <a:lnTo>
                  <a:pt x="836" y="3768"/>
                </a:lnTo>
                <a:lnTo>
                  <a:pt x="864" y="3778"/>
                </a:lnTo>
                <a:lnTo>
                  <a:pt x="892" y="3784"/>
                </a:lnTo>
                <a:lnTo>
                  <a:pt x="892" y="3784"/>
                </a:lnTo>
                <a:lnTo>
                  <a:pt x="916" y="3786"/>
                </a:lnTo>
                <a:lnTo>
                  <a:pt x="936" y="3788"/>
                </a:lnTo>
                <a:lnTo>
                  <a:pt x="954" y="3786"/>
                </a:lnTo>
                <a:lnTo>
                  <a:pt x="970" y="3784"/>
                </a:lnTo>
                <a:lnTo>
                  <a:pt x="984" y="3782"/>
                </a:lnTo>
                <a:lnTo>
                  <a:pt x="994" y="3776"/>
                </a:lnTo>
                <a:lnTo>
                  <a:pt x="1002" y="3770"/>
                </a:lnTo>
                <a:lnTo>
                  <a:pt x="1008" y="3764"/>
                </a:lnTo>
                <a:lnTo>
                  <a:pt x="1008" y="3764"/>
                </a:lnTo>
                <a:lnTo>
                  <a:pt x="1012" y="3756"/>
                </a:lnTo>
                <a:lnTo>
                  <a:pt x="1010" y="3748"/>
                </a:lnTo>
                <a:lnTo>
                  <a:pt x="1006" y="3738"/>
                </a:lnTo>
                <a:lnTo>
                  <a:pt x="998" y="3730"/>
                </a:lnTo>
                <a:lnTo>
                  <a:pt x="982" y="3708"/>
                </a:lnTo>
                <a:lnTo>
                  <a:pt x="976" y="3698"/>
                </a:lnTo>
                <a:lnTo>
                  <a:pt x="970" y="3686"/>
                </a:lnTo>
                <a:lnTo>
                  <a:pt x="970" y="3686"/>
                </a:lnTo>
                <a:lnTo>
                  <a:pt x="958" y="3660"/>
                </a:lnTo>
                <a:lnTo>
                  <a:pt x="942" y="3636"/>
                </a:lnTo>
                <a:lnTo>
                  <a:pt x="924" y="3612"/>
                </a:lnTo>
                <a:lnTo>
                  <a:pt x="908" y="3590"/>
                </a:lnTo>
                <a:lnTo>
                  <a:pt x="908" y="3590"/>
                </a:lnTo>
                <a:lnTo>
                  <a:pt x="894" y="3574"/>
                </a:lnTo>
                <a:lnTo>
                  <a:pt x="888" y="3564"/>
                </a:lnTo>
                <a:lnTo>
                  <a:pt x="884" y="3554"/>
                </a:lnTo>
                <a:lnTo>
                  <a:pt x="884" y="3538"/>
                </a:lnTo>
                <a:lnTo>
                  <a:pt x="884" y="3538"/>
                </a:lnTo>
                <a:lnTo>
                  <a:pt x="884" y="3520"/>
                </a:lnTo>
                <a:lnTo>
                  <a:pt x="878" y="3504"/>
                </a:lnTo>
                <a:lnTo>
                  <a:pt x="874" y="3492"/>
                </a:lnTo>
                <a:lnTo>
                  <a:pt x="868" y="3482"/>
                </a:lnTo>
                <a:lnTo>
                  <a:pt x="868" y="3482"/>
                </a:lnTo>
                <a:lnTo>
                  <a:pt x="852" y="3460"/>
                </a:lnTo>
                <a:lnTo>
                  <a:pt x="852" y="3460"/>
                </a:lnTo>
                <a:lnTo>
                  <a:pt x="866" y="3412"/>
                </a:lnTo>
                <a:lnTo>
                  <a:pt x="878" y="3378"/>
                </a:lnTo>
                <a:lnTo>
                  <a:pt x="884" y="3366"/>
                </a:lnTo>
                <a:lnTo>
                  <a:pt x="888" y="3358"/>
                </a:lnTo>
                <a:lnTo>
                  <a:pt x="888" y="3358"/>
                </a:lnTo>
                <a:lnTo>
                  <a:pt x="898" y="3346"/>
                </a:lnTo>
                <a:lnTo>
                  <a:pt x="908" y="3326"/>
                </a:lnTo>
                <a:lnTo>
                  <a:pt x="920" y="3302"/>
                </a:lnTo>
                <a:lnTo>
                  <a:pt x="928" y="3280"/>
                </a:lnTo>
                <a:lnTo>
                  <a:pt x="928" y="3280"/>
                </a:lnTo>
                <a:lnTo>
                  <a:pt x="944" y="3184"/>
                </a:lnTo>
                <a:lnTo>
                  <a:pt x="954" y="3124"/>
                </a:lnTo>
                <a:lnTo>
                  <a:pt x="962" y="3084"/>
                </a:lnTo>
                <a:lnTo>
                  <a:pt x="962" y="3084"/>
                </a:lnTo>
                <a:lnTo>
                  <a:pt x="978" y="3038"/>
                </a:lnTo>
                <a:lnTo>
                  <a:pt x="1004" y="2970"/>
                </a:lnTo>
                <a:lnTo>
                  <a:pt x="1028" y="2902"/>
                </a:lnTo>
                <a:lnTo>
                  <a:pt x="1036" y="2876"/>
                </a:lnTo>
                <a:lnTo>
                  <a:pt x="1042" y="2859"/>
                </a:lnTo>
                <a:lnTo>
                  <a:pt x="1042" y="2859"/>
                </a:lnTo>
                <a:lnTo>
                  <a:pt x="1048" y="2833"/>
                </a:lnTo>
                <a:lnTo>
                  <a:pt x="1056" y="2807"/>
                </a:lnTo>
                <a:lnTo>
                  <a:pt x="1068" y="2773"/>
                </a:lnTo>
                <a:lnTo>
                  <a:pt x="1084" y="2717"/>
                </a:lnTo>
                <a:lnTo>
                  <a:pt x="1084" y="2717"/>
                </a:lnTo>
                <a:lnTo>
                  <a:pt x="1088" y="2699"/>
                </a:lnTo>
                <a:lnTo>
                  <a:pt x="1090" y="2679"/>
                </a:lnTo>
                <a:lnTo>
                  <a:pt x="1090" y="2655"/>
                </a:lnTo>
                <a:lnTo>
                  <a:pt x="1090" y="2629"/>
                </a:lnTo>
                <a:lnTo>
                  <a:pt x="1084" y="2571"/>
                </a:lnTo>
                <a:lnTo>
                  <a:pt x="1078" y="2509"/>
                </a:lnTo>
                <a:lnTo>
                  <a:pt x="1066" y="2445"/>
                </a:lnTo>
                <a:lnTo>
                  <a:pt x="1056" y="2379"/>
                </a:lnTo>
                <a:lnTo>
                  <a:pt x="1032" y="2263"/>
                </a:lnTo>
                <a:lnTo>
                  <a:pt x="1032" y="2263"/>
                </a:lnTo>
                <a:lnTo>
                  <a:pt x="1018" y="2209"/>
                </a:lnTo>
                <a:lnTo>
                  <a:pt x="1000" y="2151"/>
                </a:lnTo>
                <a:lnTo>
                  <a:pt x="978" y="2093"/>
                </a:lnTo>
                <a:lnTo>
                  <a:pt x="956" y="2039"/>
                </a:lnTo>
                <a:lnTo>
                  <a:pt x="920" y="1951"/>
                </a:lnTo>
                <a:lnTo>
                  <a:pt x="904" y="1917"/>
                </a:lnTo>
                <a:lnTo>
                  <a:pt x="904" y="1861"/>
                </a:lnTo>
                <a:lnTo>
                  <a:pt x="904" y="1861"/>
                </a:lnTo>
                <a:lnTo>
                  <a:pt x="902" y="1851"/>
                </a:lnTo>
                <a:lnTo>
                  <a:pt x="894" y="1833"/>
                </a:lnTo>
                <a:lnTo>
                  <a:pt x="870" y="1779"/>
                </a:lnTo>
                <a:lnTo>
                  <a:pt x="858" y="1745"/>
                </a:lnTo>
                <a:lnTo>
                  <a:pt x="846" y="1707"/>
                </a:lnTo>
                <a:lnTo>
                  <a:pt x="838" y="1669"/>
                </a:lnTo>
                <a:lnTo>
                  <a:pt x="836" y="1651"/>
                </a:lnTo>
                <a:lnTo>
                  <a:pt x="836" y="1633"/>
                </a:lnTo>
                <a:lnTo>
                  <a:pt x="836" y="1633"/>
                </a:lnTo>
                <a:lnTo>
                  <a:pt x="836" y="1549"/>
                </a:lnTo>
                <a:lnTo>
                  <a:pt x="838" y="1459"/>
                </a:lnTo>
                <a:lnTo>
                  <a:pt x="842" y="1319"/>
                </a:lnTo>
                <a:lnTo>
                  <a:pt x="842" y="1319"/>
                </a:lnTo>
                <a:lnTo>
                  <a:pt x="844" y="1267"/>
                </a:lnTo>
                <a:lnTo>
                  <a:pt x="850" y="1207"/>
                </a:lnTo>
                <a:lnTo>
                  <a:pt x="862" y="1089"/>
                </a:lnTo>
                <a:lnTo>
                  <a:pt x="862" y="1089"/>
                </a:lnTo>
                <a:lnTo>
                  <a:pt x="864" y="1065"/>
                </a:lnTo>
                <a:lnTo>
                  <a:pt x="864" y="1043"/>
                </a:lnTo>
                <a:lnTo>
                  <a:pt x="864" y="999"/>
                </a:lnTo>
                <a:lnTo>
                  <a:pt x="864" y="979"/>
                </a:lnTo>
                <a:lnTo>
                  <a:pt x="870" y="959"/>
                </a:lnTo>
                <a:lnTo>
                  <a:pt x="878" y="941"/>
                </a:lnTo>
                <a:lnTo>
                  <a:pt x="884" y="931"/>
                </a:lnTo>
                <a:lnTo>
                  <a:pt x="892" y="923"/>
                </a:lnTo>
                <a:lnTo>
                  <a:pt x="892" y="923"/>
                </a:lnTo>
                <a:lnTo>
                  <a:pt x="902" y="913"/>
                </a:lnTo>
                <a:lnTo>
                  <a:pt x="916" y="903"/>
                </a:lnTo>
                <a:lnTo>
                  <a:pt x="952" y="883"/>
                </a:lnTo>
                <a:lnTo>
                  <a:pt x="998" y="862"/>
                </a:lnTo>
                <a:lnTo>
                  <a:pt x="1046" y="842"/>
                </a:lnTo>
                <a:lnTo>
                  <a:pt x="1138" y="802"/>
                </a:lnTo>
                <a:lnTo>
                  <a:pt x="1172" y="788"/>
                </a:lnTo>
                <a:lnTo>
                  <a:pt x="1192" y="776"/>
                </a:lnTo>
                <a:lnTo>
                  <a:pt x="1192" y="776"/>
                </a:lnTo>
                <a:lnTo>
                  <a:pt x="1202" y="768"/>
                </a:lnTo>
                <a:lnTo>
                  <a:pt x="1214" y="764"/>
                </a:lnTo>
                <a:lnTo>
                  <a:pt x="1238" y="756"/>
                </a:lnTo>
                <a:lnTo>
                  <a:pt x="1248" y="752"/>
                </a:lnTo>
                <a:lnTo>
                  <a:pt x="1260" y="746"/>
                </a:lnTo>
                <a:lnTo>
                  <a:pt x="1272" y="736"/>
                </a:lnTo>
                <a:lnTo>
                  <a:pt x="1282" y="724"/>
                </a:lnTo>
                <a:lnTo>
                  <a:pt x="1282" y="724"/>
                </a:lnTo>
                <a:lnTo>
                  <a:pt x="1296" y="708"/>
                </a:lnTo>
                <a:lnTo>
                  <a:pt x="1310" y="694"/>
                </a:lnTo>
                <a:lnTo>
                  <a:pt x="1340" y="662"/>
                </a:lnTo>
                <a:lnTo>
                  <a:pt x="1354" y="646"/>
                </a:lnTo>
                <a:lnTo>
                  <a:pt x="1366" y="632"/>
                </a:lnTo>
                <a:lnTo>
                  <a:pt x="1374" y="620"/>
                </a:lnTo>
                <a:lnTo>
                  <a:pt x="1378" y="610"/>
                </a:lnTo>
                <a:lnTo>
                  <a:pt x="1378" y="610"/>
                </a:lnTo>
                <a:lnTo>
                  <a:pt x="1380" y="600"/>
                </a:lnTo>
                <a:lnTo>
                  <a:pt x="1382" y="590"/>
                </a:lnTo>
                <a:lnTo>
                  <a:pt x="1390" y="570"/>
                </a:lnTo>
                <a:lnTo>
                  <a:pt x="1398" y="550"/>
                </a:lnTo>
                <a:lnTo>
                  <a:pt x="1400" y="540"/>
                </a:lnTo>
                <a:lnTo>
                  <a:pt x="1400" y="528"/>
                </a:lnTo>
                <a:lnTo>
                  <a:pt x="1400" y="528"/>
                </a:lnTo>
                <a:lnTo>
                  <a:pt x="1398" y="520"/>
                </a:lnTo>
                <a:lnTo>
                  <a:pt x="1394" y="510"/>
                </a:lnTo>
                <a:lnTo>
                  <a:pt x="1376" y="484"/>
                </a:lnTo>
                <a:lnTo>
                  <a:pt x="1352" y="454"/>
                </a:lnTo>
                <a:lnTo>
                  <a:pt x="1324" y="420"/>
                </a:lnTo>
                <a:lnTo>
                  <a:pt x="1270" y="362"/>
                </a:lnTo>
                <a:lnTo>
                  <a:pt x="1246" y="338"/>
                </a:lnTo>
                <a:lnTo>
                  <a:pt x="1246" y="338"/>
                </a:lnTo>
                <a:lnTo>
                  <a:pt x="1162" y="248"/>
                </a:lnTo>
                <a:lnTo>
                  <a:pt x="1096" y="180"/>
                </a:lnTo>
                <a:lnTo>
                  <a:pt x="1068" y="154"/>
                </a:lnTo>
                <a:lnTo>
                  <a:pt x="1052" y="138"/>
                </a:lnTo>
                <a:lnTo>
                  <a:pt x="1052" y="138"/>
                </a:lnTo>
                <a:lnTo>
                  <a:pt x="1006" y="106"/>
                </a:lnTo>
                <a:lnTo>
                  <a:pt x="940" y="64"/>
                </a:lnTo>
                <a:lnTo>
                  <a:pt x="878" y="24"/>
                </a:lnTo>
                <a:lnTo>
                  <a:pt x="848" y="8"/>
                </a:lnTo>
                <a:lnTo>
                  <a:pt x="848" y="8"/>
                </a:lnTo>
                <a:lnTo>
                  <a:pt x="802" y="2"/>
                </a:lnTo>
                <a:lnTo>
                  <a:pt x="770" y="0"/>
                </a:lnTo>
                <a:lnTo>
                  <a:pt x="756" y="0"/>
                </a:lnTo>
                <a:lnTo>
                  <a:pt x="748" y="0"/>
                </a:lnTo>
                <a:lnTo>
                  <a:pt x="748" y="0"/>
                </a:lnTo>
                <a:lnTo>
                  <a:pt x="740" y="4"/>
                </a:lnTo>
                <a:lnTo>
                  <a:pt x="732" y="10"/>
                </a:lnTo>
                <a:lnTo>
                  <a:pt x="716" y="26"/>
                </a:lnTo>
                <a:lnTo>
                  <a:pt x="698" y="46"/>
                </a:lnTo>
                <a:lnTo>
                  <a:pt x="698" y="46"/>
                </a:lnTo>
                <a:lnTo>
                  <a:pt x="692" y="40"/>
                </a:lnTo>
                <a:lnTo>
                  <a:pt x="676" y="28"/>
                </a:lnTo>
                <a:lnTo>
                  <a:pt x="666" y="20"/>
                </a:lnTo>
                <a:lnTo>
                  <a:pt x="654" y="14"/>
                </a:lnTo>
                <a:lnTo>
                  <a:pt x="640" y="10"/>
                </a:lnTo>
                <a:lnTo>
                  <a:pt x="626" y="8"/>
                </a:lnTo>
                <a:lnTo>
                  <a:pt x="626" y="8"/>
                </a:lnTo>
                <a:lnTo>
                  <a:pt x="610" y="8"/>
                </a:lnTo>
                <a:lnTo>
                  <a:pt x="588" y="12"/>
                </a:lnTo>
                <a:lnTo>
                  <a:pt x="564" y="18"/>
                </a:lnTo>
                <a:lnTo>
                  <a:pt x="536" y="26"/>
                </a:lnTo>
                <a:lnTo>
                  <a:pt x="508" y="36"/>
                </a:lnTo>
                <a:lnTo>
                  <a:pt x="482" y="48"/>
                </a:lnTo>
                <a:lnTo>
                  <a:pt x="456" y="64"/>
                </a:lnTo>
                <a:lnTo>
                  <a:pt x="444" y="74"/>
                </a:lnTo>
                <a:lnTo>
                  <a:pt x="434" y="82"/>
                </a:lnTo>
                <a:lnTo>
                  <a:pt x="434" y="82"/>
                </a:lnTo>
                <a:lnTo>
                  <a:pt x="400" y="120"/>
                </a:lnTo>
                <a:lnTo>
                  <a:pt x="374" y="154"/>
                </a:lnTo>
                <a:lnTo>
                  <a:pt x="352" y="190"/>
                </a:lnTo>
                <a:lnTo>
                  <a:pt x="332" y="226"/>
                </a:lnTo>
                <a:lnTo>
                  <a:pt x="332" y="226"/>
                </a:lnTo>
                <a:lnTo>
                  <a:pt x="318" y="260"/>
                </a:lnTo>
                <a:lnTo>
                  <a:pt x="308" y="282"/>
                </a:lnTo>
                <a:lnTo>
                  <a:pt x="302" y="302"/>
                </a:lnTo>
                <a:lnTo>
                  <a:pt x="294" y="322"/>
                </a:lnTo>
                <a:lnTo>
                  <a:pt x="294" y="322"/>
                </a:lnTo>
                <a:lnTo>
                  <a:pt x="290" y="332"/>
                </a:lnTo>
                <a:lnTo>
                  <a:pt x="288" y="338"/>
                </a:lnTo>
                <a:lnTo>
                  <a:pt x="288" y="344"/>
                </a:lnTo>
                <a:lnTo>
                  <a:pt x="290" y="346"/>
                </a:lnTo>
                <a:lnTo>
                  <a:pt x="292" y="348"/>
                </a:lnTo>
                <a:lnTo>
                  <a:pt x="294" y="348"/>
                </a:lnTo>
                <a:lnTo>
                  <a:pt x="300" y="344"/>
                </a:lnTo>
                <a:lnTo>
                  <a:pt x="300" y="344"/>
                </a:lnTo>
                <a:lnTo>
                  <a:pt x="302" y="344"/>
                </a:lnTo>
                <a:lnTo>
                  <a:pt x="304" y="344"/>
                </a:lnTo>
                <a:lnTo>
                  <a:pt x="308" y="352"/>
                </a:lnTo>
                <a:lnTo>
                  <a:pt x="308" y="364"/>
                </a:lnTo>
                <a:lnTo>
                  <a:pt x="306" y="378"/>
                </a:lnTo>
                <a:lnTo>
                  <a:pt x="306" y="378"/>
                </a:lnTo>
                <a:lnTo>
                  <a:pt x="306" y="382"/>
                </a:lnTo>
                <a:lnTo>
                  <a:pt x="310" y="384"/>
                </a:lnTo>
                <a:lnTo>
                  <a:pt x="318" y="386"/>
                </a:lnTo>
                <a:lnTo>
                  <a:pt x="326" y="390"/>
                </a:lnTo>
                <a:lnTo>
                  <a:pt x="328" y="392"/>
                </a:lnTo>
                <a:lnTo>
                  <a:pt x="330" y="396"/>
                </a:lnTo>
                <a:lnTo>
                  <a:pt x="330" y="396"/>
                </a:lnTo>
                <a:lnTo>
                  <a:pt x="328" y="402"/>
                </a:lnTo>
                <a:lnTo>
                  <a:pt x="328" y="408"/>
                </a:lnTo>
                <a:lnTo>
                  <a:pt x="322" y="420"/>
                </a:lnTo>
                <a:lnTo>
                  <a:pt x="318" y="432"/>
                </a:lnTo>
                <a:lnTo>
                  <a:pt x="316" y="438"/>
                </a:lnTo>
                <a:lnTo>
                  <a:pt x="316" y="446"/>
                </a:lnTo>
                <a:lnTo>
                  <a:pt x="316" y="446"/>
                </a:lnTo>
                <a:lnTo>
                  <a:pt x="318" y="452"/>
                </a:lnTo>
                <a:lnTo>
                  <a:pt x="320" y="456"/>
                </a:lnTo>
                <a:lnTo>
                  <a:pt x="326" y="460"/>
                </a:lnTo>
                <a:lnTo>
                  <a:pt x="330" y="460"/>
                </a:lnTo>
                <a:lnTo>
                  <a:pt x="332" y="462"/>
                </a:lnTo>
                <a:lnTo>
                  <a:pt x="332" y="466"/>
                </a:lnTo>
                <a:lnTo>
                  <a:pt x="332" y="466"/>
                </a:lnTo>
                <a:lnTo>
                  <a:pt x="334" y="468"/>
                </a:lnTo>
                <a:lnTo>
                  <a:pt x="336" y="468"/>
                </a:lnTo>
                <a:lnTo>
                  <a:pt x="344" y="468"/>
                </a:lnTo>
                <a:lnTo>
                  <a:pt x="348" y="466"/>
                </a:lnTo>
                <a:lnTo>
                  <a:pt x="352" y="468"/>
                </a:lnTo>
                <a:lnTo>
                  <a:pt x="354" y="472"/>
                </a:lnTo>
                <a:lnTo>
                  <a:pt x="356" y="478"/>
                </a:lnTo>
                <a:lnTo>
                  <a:pt x="356" y="478"/>
                </a:lnTo>
                <a:lnTo>
                  <a:pt x="356" y="486"/>
                </a:lnTo>
                <a:lnTo>
                  <a:pt x="360" y="492"/>
                </a:lnTo>
                <a:lnTo>
                  <a:pt x="368" y="500"/>
                </a:lnTo>
                <a:lnTo>
                  <a:pt x="372" y="504"/>
                </a:lnTo>
                <a:lnTo>
                  <a:pt x="376" y="510"/>
                </a:lnTo>
                <a:lnTo>
                  <a:pt x="376" y="514"/>
                </a:lnTo>
                <a:lnTo>
                  <a:pt x="376" y="520"/>
                </a:lnTo>
                <a:lnTo>
                  <a:pt x="376" y="520"/>
                </a:lnTo>
                <a:lnTo>
                  <a:pt x="374" y="530"/>
                </a:lnTo>
                <a:lnTo>
                  <a:pt x="372" y="538"/>
                </a:lnTo>
                <a:lnTo>
                  <a:pt x="374" y="560"/>
                </a:lnTo>
                <a:lnTo>
                  <a:pt x="378" y="576"/>
                </a:lnTo>
                <a:lnTo>
                  <a:pt x="380" y="582"/>
                </a:lnTo>
                <a:lnTo>
                  <a:pt x="382" y="584"/>
                </a:lnTo>
                <a:lnTo>
                  <a:pt x="382" y="584"/>
                </a:lnTo>
                <a:lnTo>
                  <a:pt x="384" y="582"/>
                </a:lnTo>
                <a:lnTo>
                  <a:pt x="386" y="576"/>
                </a:lnTo>
                <a:lnTo>
                  <a:pt x="390" y="562"/>
                </a:lnTo>
                <a:lnTo>
                  <a:pt x="392" y="544"/>
                </a:lnTo>
                <a:lnTo>
                  <a:pt x="392" y="544"/>
                </a:lnTo>
                <a:lnTo>
                  <a:pt x="392" y="544"/>
                </a:lnTo>
                <a:lnTo>
                  <a:pt x="396" y="544"/>
                </a:lnTo>
                <a:lnTo>
                  <a:pt x="404" y="534"/>
                </a:lnTo>
                <a:lnTo>
                  <a:pt x="418" y="520"/>
                </a:lnTo>
                <a:lnTo>
                  <a:pt x="424" y="548"/>
                </a:lnTo>
                <a:close/>
                <a:moveTo>
                  <a:pt x="820" y="180"/>
                </a:moveTo>
                <a:lnTo>
                  <a:pt x="832" y="162"/>
                </a:lnTo>
                <a:lnTo>
                  <a:pt x="832" y="162"/>
                </a:lnTo>
                <a:lnTo>
                  <a:pt x="862" y="172"/>
                </a:lnTo>
                <a:lnTo>
                  <a:pt x="862" y="172"/>
                </a:lnTo>
                <a:lnTo>
                  <a:pt x="880" y="174"/>
                </a:lnTo>
                <a:lnTo>
                  <a:pt x="906" y="178"/>
                </a:lnTo>
                <a:lnTo>
                  <a:pt x="934" y="184"/>
                </a:lnTo>
                <a:lnTo>
                  <a:pt x="946" y="188"/>
                </a:lnTo>
                <a:lnTo>
                  <a:pt x="956" y="194"/>
                </a:lnTo>
                <a:lnTo>
                  <a:pt x="956" y="194"/>
                </a:lnTo>
                <a:lnTo>
                  <a:pt x="974" y="208"/>
                </a:lnTo>
                <a:lnTo>
                  <a:pt x="990" y="226"/>
                </a:lnTo>
                <a:lnTo>
                  <a:pt x="1006" y="246"/>
                </a:lnTo>
                <a:lnTo>
                  <a:pt x="1022" y="266"/>
                </a:lnTo>
                <a:lnTo>
                  <a:pt x="1022" y="266"/>
                </a:lnTo>
                <a:lnTo>
                  <a:pt x="1076" y="348"/>
                </a:lnTo>
                <a:lnTo>
                  <a:pt x="1116" y="410"/>
                </a:lnTo>
                <a:lnTo>
                  <a:pt x="1116" y="410"/>
                </a:lnTo>
                <a:lnTo>
                  <a:pt x="1120" y="420"/>
                </a:lnTo>
                <a:lnTo>
                  <a:pt x="1120" y="430"/>
                </a:lnTo>
                <a:lnTo>
                  <a:pt x="1120" y="440"/>
                </a:lnTo>
                <a:lnTo>
                  <a:pt x="1120" y="440"/>
                </a:lnTo>
                <a:lnTo>
                  <a:pt x="1120" y="444"/>
                </a:lnTo>
                <a:lnTo>
                  <a:pt x="1122" y="450"/>
                </a:lnTo>
                <a:lnTo>
                  <a:pt x="1130" y="460"/>
                </a:lnTo>
                <a:lnTo>
                  <a:pt x="1138" y="470"/>
                </a:lnTo>
                <a:lnTo>
                  <a:pt x="1140" y="478"/>
                </a:lnTo>
                <a:lnTo>
                  <a:pt x="1142" y="486"/>
                </a:lnTo>
                <a:lnTo>
                  <a:pt x="1142" y="486"/>
                </a:lnTo>
                <a:lnTo>
                  <a:pt x="1144" y="496"/>
                </a:lnTo>
                <a:lnTo>
                  <a:pt x="1142" y="498"/>
                </a:lnTo>
                <a:lnTo>
                  <a:pt x="1140" y="502"/>
                </a:lnTo>
                <a:lnTo>
                  <a:pt x="1140" y="508"/>
                </a:lnTo>
                <a:lnTo>
                  <a:pt x="1140" y="508"/>
                </a:lnTo>
                <a:lnTo>
                  <a:pt x="1140" y="512"/>
                </a:lnTo>
                <a:lnTo>
                  <a:pt x="1140" y="516"/>
                </a:lnTo>
                <a:lnTo>
                  <a:pt x="1144" y="516"/>
                </a:lnTo>
                <a:lnTo>
                  <a:pt x="1148" y="518"/>
                </a:lnTo>
                <a:lnTo>
                  <a:pt x="1150" y="518"/>
                </a:lnTo>
                <a:lnTo>
                  <a:pt x="1150" y="520"/>
                </a:lnTo>
                <a:lnTo>
                  <a:pt x="1150" y="520"/>
                </a:lnTo>
                <a:lnTo>
                  <a:pt x="1146" y="524"/>
                </a:lnTo>
                <a:lnTo>
                  <a:pt x="1142" y="528"/>
                </a:lnTo>
                <a:lnTo>
                  <a:pt x="1128" y="538"/>
                </a:lnTo>
                <a:lnTo>
                  <a:pt x="1110" y="548"/>
                </a:lnTo>
                <a:lnTo>
                  <a:pt x="1094" y="554"/>
                </a:lnTo>
                <a:lnTo>
                  <a:pt x="1094" y="554"/>
                </a:lnTo>
                <a:lnTo>
                  <a:pt x="1044" y="572"/>
                </a:lnTo>
                <a:lnTo>
                  <a:pt x="1018" y="582"/>
                </a:lnTo>
                <a:lnTo>
                  <a:pt x="998" y="586"/>
                </a:lnTo>
                <a:lnTo>
                  <a:pt x="998" y="586"/>
                </a:lnTo>
                <a:lnTo>
                  <a:pt x="984" y="590"/>
                </a:lnTo>
                <a:lnTo>
                  <a:pt x="966" y="598"/>
                </a:lnTo>
                <a:lnTo>
                  <a:pt x="948" y="606"/>
                </a:lnTo>
                <a:lnTo>
                  <a:pt x="938" y="608"/>
                </a:lnTo>
                <a:lnTo>
                  <a:pt x="930" y="610"/>
                </a:lnTo>
                <a:lnTo>
                  <a:pt x="930" y="610"/>
                </a:lnTo>
                <a:lnTo>
                  <a:pt x="874" y="616"/>
                </a:lnTo>
                <a:lnTo>
                  <a:pt x="842" y="620"/>
                </a:lnTo>
                <a:lnTo>
                  <a:pt x="822" y="626"/>
                </a:lnTo>
                <a:lnTo>
                  <a:pt x="822" y="626"/>
                </a:lnTo>
                <a:lnTo>
                  <a:pt x="816" y="628"/>
                </a:lnTo>
                <a:lnTo>
                  <a:pt x="804" y="628"/>
                </a:lnTo>
                <a:lnTo>
                  <a:pt x="772" y="630"/>
                </a:lnTo>
                <a:lnTo>
                  <a:pt x="738" y="632"/>
                </a:lnTo>
                <a:lnTo>
                  <a:pt x="726" y="634"/>
                </a:lnTo>
                <a:lnTo>
                  <a:pt x="714" y="638"/>
                </a:lnTo>
                <a:lnTo>
                  <a:pt x="714" y="638"/>
                </a:lnTo>
                <a:lnTo>
                  <a:pt x="696" y="652"/>
                </a:lnTo>
                <a:lnTo>
                  <a:pt x="676" y="670"/>
                </a:lnTo>
                <a:lnTo>
                  <a:pt x="652" y="694"/>
                </a:lnTo>
                <a:lnTo>
                  <a:pt x="652" y="694"/>
                </a:lnTo>
                <a:lnTo>
                  <a:pt x="652" y="690"/>
                </a:lnTo>
                <a:lnTo>
                  <a:pt x="648" y="680"/>
                </a:lnTo>
                <a:lnTo>
                  <a:pt x="646" y="668"/>
                </a:lnTo>
                <a:lnTo>
                  <a:pt x="646" y="658"/>
                </a:lnTo>
                <a:lnTo>
                  <a:pt x="646" y="658"/>
                </a:lnTo>
                <a:lnTo>
                  <a:pt x="650" y="640"/>
                </a:lnTo>
                <a:lnTo>
                  <a:pt x="652" y="628"/>
                </a:lnTo>
                <a:lnTo>
                  <a:pt x="652" y="628"/>
                </a:lnTo>
                <a:lnTo>
                  <a:pt x="688" y="602"/>
                </a:lnTo>
                <a:lnTo>
                  <a:pt x="688" y="602"/>
                </a:lnTo>
                <a:lnTo>
                  <a:pt x="698" y="592"/>
                </a:lnTo>
                <a:lnTo>
                  <a:pt x="712" y="576"/>
                </a:lnTo>
                <a:lnTo>
                  <a:pt x="732" y="550"/>
                </a:lnTo>
                <a:lnTo>
                  <a:pt x="780" y="478"/>
                </a:lnTo>
                <a:lnTo>
                  <a:pt x="780" y="478"/>
                </a:lnTo>
                <a:lnTo>
                  <a:pt x="788" y="462"/>
                </a:lnTo>
                <a:lnTo>
                  <a:pt x="794" y="444"/>
                </a:lnTo>
                <a:lnTo>
                  <a:pt x="800" y="422"/>
                </a:lnTo>
                <a:lnTo>
                  <a:pt x="800" y="422"/>
                </a:lnTo>
                <a:lnTo>
                  <a:pt x="802" y="404"/>
                </a:lnTo>
                <a:lnTo>
                  <a:pt x="802" y="390"/>
                </a:lnTo>
                <a:lnTo>
                  <a:pt x="800" y="378"/>
                </a:lnTo>
                <a:lnTo>
                  <a:pt x="800" y="378"/>
                </a:lnTo>
                <a:lnTo>
                  <a:pt x="802" y="368"/>
                </a:lnTo>
                <a:lnTo>
                  <a:pt x="806" y="360"/>
                </a:lnTo>
                <a:lnTo>
                  <a:pt x="806" y="360"/>
                </a:lnTo>
                <a:lnTo>
                  <a:pt x="818" y="336"/>
                </a:lnTo>
                <a:lnTo>
                  <a:pt x="838" y="296"/>
                </a:lnTo>
                <a:lnTo>
                  <a:pt x="838" y="296"/>
                </a:lnTo>
                <a:lnTo>
                  <a:pt x="842" y="288"/>
                </a:lnTo>
                <a:lnTo>
                  <a:pt x="844" y="280"/>
                </a:lnTo>
                <a:lnTo>
                  <a:pt x="844" y="274"/>
                </a:lnTo>
                <a:lnTo>
                  <a:pt x="842" y="270"/>
                </a:lnTo>
                <a:lnTo>
                  <a:pt x="838" y="258"/>
                </a:lnTo>
                <a:lnTo>
                  <a:pt x="836" y="254"/>
                </a:lnTo>
                <a:lnTo>
                  <a:pt x="836" y="246"/>
                </a:lnTo>
                <a:lnTo>
                  <a:pt x="836" y="246"/>
                </a:lnTo>
                <a:lnTo>
                  <a:pt x="834" y="228"/>
                </a:lnTo>
                <a:lnTo>
                  <a:pt x="828" y="206"/>
                </a:lnTo>
                <a:lnTo>
                  <a:pt x="820" y="180"/>
                </a:lnTo>
                <a:lnTo>
                  <a:pt x="820" y="180"/>
                </a:lnTo>
                <a:close/>
                <a:moveTo>
                  <a:pt x="826" y="106"/>
                </a:moveTo>
                <a:lnTo>
                  <a:pt x="826" y="106"/>
                </a:lnTo>
                <a:lnTo>
                  <a:pt x="828" y="114"/>
                </a:lnTo>
                <a:lnTo>
                  <a:pt x="830" y="120"/>
                </a:lnTo>
                <a:lnTo>
                  <a:pt x="830" y="126"/>
                </a:lnTo>
                <a:lnTo>
                  <a:pt x="830" y="126"/>
                </a:lnTo>
                <a:lnTo>
                  <a:pt x="816" y="138"/>
                </a:lnTo>
                <a:lnTo>
                  <a:pt x="804" y="146"/>
                </a:lnTo>
                <a:lnTo>
                  <a:pt x="794" y="152"/>
                </a:lnTo>
                <a:lnTo>
                  <a:pt x="794" y="152"/>
                </a:lnTo>
                <a:lnTo>
                  <a:pt x="788" y="152"/>
                </a:lnTo>
                <a:lnTo>
                  <a:pt x="782" y="150"/>
                </a:lnTo>
                <a:lnTo>
                  <a:pt x="776" y="148"/>
                </a:lnTo>
                <a:lnTo>
                  <a:pt x="772" y="142"/>
                </a:lnTo>
                <a:lnTo>
                  <a:pt x="764" y="134"/>
                </a:lnTo>
                <a:lnTo>
                  <a:pt x="760" y="126"/>
                </a:lnTo>
                <a:lnTo>
                  <a:pt x="760" y="126"/>
                </a:lnTo>
                <a:lnTo>
                  <a:pt x="762" y="122"/>
                </a:lnTo>
                <a:lnTo>
                  <a:pt x="764" y="120"/>
                </a:lnTo>
                <a:lnTo>
                  <a:pt x="772" y="112"/>
                </a:lnTo>
                <a:lnTo>
                  <a:pt x="790" y="100"/>
                </a:lnTo>
                <a:lnTo>
                  <a:pt x="790" y="100"/>
                </a:lnTo>
                <a:lnTo>
                  <a:pt x="794" y="98"/>
                </a:lnTo>
                <a:lnTo>
                  <a:pt x="800" y="96"/>
                </a:lnTo>
                <a:lnTo>
                  <a:pt x="812" y="100"/>
                </a:lnTo>
                <a:lnTo>
                  <a:pt x="826" y="106"/>
                </a:lnTo>
                <a:lnTo>
                  <a:pt x="826" y="10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6" name="Freeform 8"/>
          <p:cNvSpPr>
            <a:spLocks noEditPoints="1"/>
          </p:cNvSpPr>
          <p:nvPr/>
        </p:nvSpPr>
        <p:spPr bwMode="auto">
          <a:xfrm>
            <a:off x="947555" y="770428"/>
            <a:ext cx="556392" cy="1669176"/>
          </a:xfrm>
          <a:custGeom>
            <a:avLst/>
            <a:gdLst>
              <a:gd name="T0" fmla="*/ 497 w 776"/>
              <a:gd name="T1" fmla="*/ 1755 h 2328"/>
              <a:gd name="T2" fmla="*/ 529 w 776"/>
              <a:gd name="T3" fmla="*/ 1866 h 2328"/>
              <a:gd name="T4" fmla="*/ 542 w 776"/>
              <a:gd name="T5" fmla="*/ 2022 h 2328"/>
              <a:gd name="T6" fmla="*/ 536 w 776"/>
              <a:gd name="T7" fmla="*/ 2161 h 2328"/>
              <a:gd name="T8" fmla="*/ 504 w 776"/>
              <a:gd name="T9" fmla="*/ 2202 h 2328"/>
              <a:gd name="T10" fmla="*/ 492 w 776"/>
              <a:gd name="T11" fmla="*/ 2119 h 2328"/>
              <a:gd name="T12" fmla="*/ 476 w 776"/>
              <a:gd name="T13" fmla="*/ 1933 h 2328"/>
              <a:gd name="T14" fmla="*/ 449 w 776"/>
              <a:gd name="T15" fmla="*/ 1782 h 2328"/>
              <a:gd name="T16" fmla="*/ 450 w 776"/>
              <a:gd name="T17" fmla="*/ 1592 h 2328"/>
              <a:gd name="T18" fmla="*/ 443 w 776"/>
              <a:gd name="T19" fmla="*/ 85 h 2328"/>
              <a:gd name="T20" fmla="*/ 458 w 776"/>
              <a:gd name="T21" fmla="*/ 145 h 2328"/>
              <a:gd name="T22" fmla="*/ 465 w 776"/>
              <a:gd name="T23" fmla="*/ 188 h 2328"/>
              <a:gd name="T24" fmla="*/ 500 w 776"/>
              <a:gd name="T25" fmla="*/ 255 h 2328"/>
              <a:gd name="T26" fmla="*/ 534 w 776"/>
              <a:gd name="T27" fmla="*/ 300 h 2328"/>
              <a:gd name="T28" fmla="*/ 577 w 776"/>
              <a:gd name="T29" fmla="*/ 349 h 2328"/>
              <a:gd name="T30" fmla="*/ 601 w 776"/>
              <a:gd name="T31" fmla="*/ 357 h 2328"/>
              <a:gd name="T32" fmla="*/ 681 w 776"/>
              <a:gd name="T33" fmla="*/ 369 h 2328"/>
              <a:gd name="T34" fmla="*/ 735 w 776"/>
              <a:gd name="T35" fmla="*/ 435 h 2328"/>
              <a:gd name="T36" fmla="*/ 775 w 776"/>
              <a:gd name="T37" fmla="*/ 572 h 2328"/>
              <a:gd name="T38" fmla="*/ 743 w 776"/>
              <a:gd name="T39" fmla="*/ 781 h 2328"/>
              <a:gd name="T40" fmla="*/ 735 w 776"/>
              <a:gd name="T41" fmla="*/ 990 h 2328"/>
              <a:gd name="T42" fmla="*/ 743 w 776"/>
              <a:gd name="T43" fmla="*/ 1198 h 2328"/>
              <a:gd name="T44" fmla="*/ 728 w 776"/>
              <a:gd name="T45" fmla="*/ 1248 h 2328"/>
              <a:gd name="T46" fmla="*/ 679 w 776"/>
              <a:gd name="T47" fmla="*/ 1274 h 2328"/>
              <a:gd name="T48" fmla="*/ 642 w 776"/>
              <a:gd name="T49" fmla="*/ 1457 h 2328"/>
              <a:gd name="T50" fmla="*/ 663 w 776"/>
              <a:gd name="T51" fmla="*/ 1638 h 2328"/>
              <a:gd name="T52" fmla="*/ 709 w 776"/>
              <a:gd name="T53" fmla="*/ 1836 h 2328"/>
              <a:gd name="T54" fmla="*/ 699 w 776"/>
              <a:gd name="T55" fmla="*/ 2113 h 2328"/>
              <a:gd name="T56" fmla="*/ 703 w 776"/>
              <a:gd name="T57" fmla="*/ 2224 h 2328"/>
              <a:gd name="T58" fmla="*/ 664 w 776"/>
              <a:gd name="T59" fmla="*/ 2290 h 2328"/>
              <a:gd name="T60" fmla="*/ 501 w 776"/>
              <a:gd name="T61" fmla="*/ 2293 h 2328"/>
              <a:gd name="T62" fmla="*/ 293 w 776"/>
              <a:gd name="T63" fmla="*/ 2328 h 2328"/>
              <a:gd name="T64" fmla="*/ 164 w 776"/>
              <a:gd name="T65" fmla="*/ 2280 h 2328"/>
              <a:gd name="T66" fmla="*/ 203 w 776"/>
              <a:gd name="T67" fmla="*/ 2246 h 2328"/>
              <a:gd name="T68" fmla="*/ 289 w 776"/>
              <a:gd name="T69" fmla="*/ 2222 h 2328"/>
              <a:gd name="T70" fmla="*/ 299 w 776"/>
              <a:gd name="T71" fmla="*/ 2114 h 2328"/>
              <a:gd name="T72" fmla="*/ 293 w 776"/>
              <a:gd name="T73" fmla="*/ 1989 h 2328"/>
              <a:gd name="T74" fmla="*/ 275 w 776"/>
              <a:gd name="T75" fmla="*/ 1895 h 2328"/>
              <a:gd name="T76" fmla="*/ 257 w 776"/>
              <a:gd name="T77" fmla="*/ 1788 h 2328"/>
              <a:gd name="T78" fmla="*/ 251 w 776"/>
              <a:gd name="T79" fmla="*/ 1730 h 2328"/>
              <a:gd name="T80" fmla="*/ 218 w 776"/>
              <a:gd name="T81" fmla="*/ 1310 h 2328"/>
              <a:gd name="T82" fmla="*/ 179 w 776"/>
              <a:gd name="T83" fmla="*/ 1222 h 2328"/>
              <a:gd name="T84" fmla="*/ 94 w 776"/>
              <a:gd name="T85" fmla="*/ 1161 h 2328"/>
              <a:gd name="T86" fmla="*/ 76 w 776"/>
              <a:gd name="T87" fmla="*/ 833 h 2328"/>
              <a:gd name="T88" fmla="*/ 23 w 776"/>
              <a:gd name="T89" fmla="*/ 745 h 2328"/>
              <a:gd name="T90" fmla="*/ 32 w 776"/>
              <a:gd name="T91" fmla="*/ 698 h 2328"/>
              <a:gd name="T92" fmla="*/ 70 w 776"/>
              <a:gd name="T93" fmla="*/ 639 h 2328"/>
              <a:gd name="T94" fmla="*/ 106 w 776"/>
              <a:gd name="T95" fmla="*/ 572 h 2328"/>
              <a:gd name="T96" fmla="*/ 123 w 776"/>
              <a:gd name="T97" fmla="*/ 530 h 2328"/>
              <a:gd name="T98" fmla="*/ 158 w 776"/>
              <a:gd name="T99" fmla="*/ 470 h 2328"/>
              <a:gd name="T100" fmla="*/ 199 w 776"/>
              <a:gd name="T101" fmla="*/ 396 h 2328"/>
              <a:gd name="T102" fmla="*/ 196 w 776"/>
              <a:gd name="T103" fmla="*/ 369 h 2328"/>
              <a:gd name="T104" fmla="*/ 179 w 776"/>
              <a:gd name="T105" fmla="*/ 343 h 2328"/>
              <a:gd name="T106" fmla="*/ 190 w 776"/>
              <a:gd name="T107" fmla="*/ 331 h 2328"/>
              <a:gd name="T108" fmla="*/ 259 w 776"/>
              <a:gd name="T109" fmla="*/ 309 h 2328"/>
              <a:gd name="T110" fmla="*/ 234 w 776"/>
              <a:gd name="T111" fmla="*/ 260 h 2328"/>
              <a:gd name="T112" fmla="*/ 210 w 776"/>
              <a:gd name="T113" fmla="*/ 159 h 2328"/>
              <a:gd name="T114" fmla="*/ 214 w 776"/>
              <a:gd name="T115" fmla="*/ 140 h 2328"/>
              <a:gd name="T116" fmla="*/ 220 w 776"/>
              <a:gd name="T117" fmla="*/ 68 h 2328"/>
              <a:gd name="T118" fmla="*/ 309 w 776"/>
              <a:gd name="T119" fmla="*/ 4 h 2328"/>
              <a:gd name="T120" fmla="*/ 418 w 776"/>
              <a:gd name="T121" fmla="*/ 44 h 23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776" h="2328">
                <a:moveTo>
                  <a:pt x="472" y="1662"/>
                </a:moveTo>
                <a:lnTo>
                  <a:pt x="472" y="1662"/>
                </a:lnTo>
                <a:lnTo>
                  <a:pt x="477" y="1679"/>
                </a:lnTo>
                <a:lnTo>
                  <a:pt x="481" y="1698"/>
                </a:lnTo>
                <a:lnTo>
                  <a:pt x="482" y="1716"/>
                </a:lnTo>
                <a:lnTo>
                  <a:pt x="485" y="1735"/>
                </a:lnTo>
                <a:lnTo>
                  <a:pt x="485" y="1735"/>
                </a:lnTo>
                <a:lnTo>
                  <a:pt x="488" y="1742"/>
                </a:lnTo>
                <a:lnTo>
                  <a:pt x="492" y="1748"/>
                </a:lnTo>
                <a:lnTo>
                  <a:pt x="497" y="1755"/>
                </a:lnTo>
                <a:lnTo>
                  <a:pt x="501" y="1763"/>
                </a:lnTo>
                <a:lnTo>
                  <a:pt x="501" y="1763"/>
                </a:lnTo>
                <a:lnTo>
                  <a:pt x="512" y="1784"/>
                </a:lnTo>
                <a:lnTo>
                  <a:pt x="521" y="1803"/>
                </a:lnTo>
                <a:lnTo>
                  <a:pt x="525" y="1812"/>
                </a:lnTo>
                <a:lnTo>
                  <a:pt x="529" y="1822"/>
                </a:lnTo>
                <a:lnTo>
                  <a:pt x="530" y="1831"/>
                </a:lnTo>
                <a:lnTo>
                  <a:pt x="532" y="1842"/>
                </a:lnTo>
                <a:lnTo>
                  <a:pt x="532" y="1842"/>
                </a:lnTo>
                <a:lnTo>
                  <a:pt x="529" y="1866"/>
                </a:lnTo>
                <a:lnTo>
                  <a:pt x="526" y="1891"/>
                </a:lnTo>
                <a:lnTo>
                  <a:pt x="526" y="1891"/>
                </a:lnTo>
                <a:lnTo>
                  <a:pt x="528" y="1906"/>
                </a:lnTo>
                <a:lnTo>
                  <a:pt x="530" y="1917"/>
                </a:lnTo>
                <a:lnTo>
                  <a:pt x="534" y="1930"/>
                </a:lnTo>
                <a:lnTo>
                  <a:pt x="538" y="1950"/>
                </a:lnTo>
                <a:lnTo>
                  <a:pt x="538" y="1950"/>
                </a:lnTo>
                <a:lnTo>
                  <a:pt x="540" y="1970"/>
                </a:lnTo>
                <a:lnTo>
                  <a:pt x="541" y="1991"/>
                </a:lnTo>
                <a:lnTo>
                  <a:pt x="542" y="2022"/>
                </a:lnTo>
                <a:lnTo>
                  <a:pt x="542" y="2022"/>
                </a:lnTo>
                <a:lnTo>
                  <a:pt x="536" y="2110"/>
                </a:lnTo>
                <a:lnTo>
                  <a:pt x="536" y="2110"/>
                </a:lnTo>
                <a:lnTo>
                  <a:pt x="533" y="2115"/>
                </a:lnTo>
                <a:lnTo>
                  <a:pt x="533" y="2123"/>
                </a:lnTo>
                <a:lnTo>
                  <a:pt x="533" y="2123"/>
                </a:lnTo>
                <a:lnTo>
                  <a:pt x="533" y="2133"/>
                </a:lnTo>
                <a:lnTo>
                  <a:pt x="533" y="2143"/>
                </a:lnTo>
                <a:lnTo>
                  <a:pt x="536" y="2161"/>
                </a:lnTo>
                <a:lnTo>
                  <a:pt x="536" y="2161"/>
                </a:lnTo>
                <a:lnTo>
                  <a:pt x="536" y="2167"/>
                </a:lnTo>
                <a:lnTo>
                  <a:pt x="533" y="2174"/>
                </a:lnTo>
                <a:lnTo>
                  <a:pt x="533" y="2174"/>
                </a:lnTo>
                <a:lnTo>
                  <a:pt x="530" y="2179"/>
                </a:lnTo>
                <a:lnTo>
                  <a:pt x="528" y="2185"/>
                </a:lnTo>
                <a:lnTo>
                  <a:pt x="518" y="2195"/>
                </a:lnTo>
                <a:lnTo>
                  <a:pt x="518" y="2195"/>
                </a:lnTo>
                <a:lnTo>
                  <a:pt x="513" y="2198"/>
                </a:lnTo>
                <a:lnTo>
                  <a:pt x="508" y="2201"/>
                </a:lnTo>
                <a:lnTo>
                  <a:pt x="504" y="2202"/>
                </a:lnTo>
                <a:lnTo>
                  <a:pt x="498" y="2205"/>
                </a:lnTo>
                <a:lnTo>
                  <a:pt x="498" y="2205"/>
                </a:lnTo>
                <a:lnTo>
                  <a:pt x="496" y="2202"/>
                </a:lnTo>
                <a:lnTo>
                  <a:pt x="494" y="2197"/>
                </a:lnTo>
                <a:lnTo>
                  <a:pt x="490" y="2186"/>
                </a:lnTo>
                <a:lnTo>
                  <a:pt x="488" y="2175"/>
                </a:lnTo>
                <a:lnTo>
                  <a:pt x="488" y="2165"/>
                </a:lnTo>
                <a:lnTo>
                  <a:pt x="488" y="2165"/>
                </a:lnTo>
                <a:lnTo>
                  <a:pt x="490" y="2141"/>
                </a:lnTo>
                <a:lnTo>
                  <a:pt x="492" y="2119"/>
                </a:lnTo>
                <a:lnTo>
                  <a:pt x="492" y="2119"/>
                </a:lnTo>
                <a:lnTo>
                  <a:pt x="492" y="2107"/>
                </a:lnTo>
                <a:lnTo>
                  <a:pt x="489" y="2094"/>
                </a:lnTo>
                <a:lnTo>
                  <a:pt x="484" y="2069"/>
                </a:lnTo>
                <a:lnTo>
                  <a:pt x="477" y="2045"/>
                </a:lnTo>
                <a:lnTo>
                  <a:pt x="476" y="2035"/>
                </a:lnTo>
                <a:lnTo>
                  <a:pt x="474" y="2027"/>
                </a:lnTo>
                <a:lnTo>
                  <a:pt x="478" y="1946"/>
                </a:lnTo>
                <a:lnTo>
                  <a:pt x="478" y="1946"/>
                </a:lnTo>
                <a:lnTo>
                  <a:pt x="476" y="1933"/>
                </a:lnTo>
                <a:lnTo>
                  <a:pt x="472" y="1918"/>
                </a:lnTo>
                <a:lnTo>
                  <a:pt x="468" y="1904"/>
                </a:lnTo>
                <a:lnTo>
                  <a:pt x="465" y="1891"/>
                </a:lnTo>
                <a:lnTo>
                  <a:pt x="465" y="1891"/>
                </a:lnTo>
                <a:lnTo>
                  <a:pt x="460" y="1846"/>
                </a:lnTo>
                <a:lnTo>
                  <a:pt x="454" y="1800"/>
                </a:lnTo>
                <a:lnTo>
                  <a:pt x="454" y="1800"/>
                </a:lnTo>
                <a:lnTo>
                  <a:pt x="454" y="1795"/>
                </a:lnTo>
                <a:lnTo>
                  <a:pt x="451" y="1787"/>
                </a:lnTo>
                <a:lnTo>
                  <a:pt x="449" y="1782"/>
                </a:lnTo>
                <a:lnTo>
                  <a:pt x="447" y="1776"/>
                </a:lnTo>
                <a:lnTo>
                  <a:pt x="447" y="1776"/>
                </a:lnTo>
                <a:lnTo>
                  <a:pt x="450" y="1762"/>
                </a:lnTo>
                <a:lnTo>
                  <a:pt x="453" y="1748"/>
                </a:lnTo>
                <a:lnTo>
                  <a:pt x="453" y="1748"/>
                </a:lnTo>
                <a:lnTo>
                  <a:pt x="447" y="1712"/>
                </a:lnTo>
                <a:lnTo>
                  <a:pt x="443" y="1678"/>
                </a:lnTo>
                <a:lnTo>
                  <a:pt x="443" y="1638"/>
                </a:lnTo>
                <a:lnTo>
                  <a:pt x="450" y="1592"/>
                </a:lnTo>
                <a:lnTo>
                  <a:pt x="450" y="1592"/>
                </a:lnTo>
                <a:lnTo>
                  <a:pt x="461" y="1626"/>
                </a:lnTo>
                <a:lnTo>
                  <a:pt x="466" y="1643"/>
                </a:lnTo>
                <a:lnTo>
                  <a:pt x="472" y="1662"/>
                </a:lnTo>
                <a:lnTo>
                  <a:pt x="472" y="1662"/>
                </a:lnTo>
                <a:close/>
                <a:moveTo>
                  <a:pt x="430" y="54"/>
                </a:moveTo>
                <a:lnTo>
                  <a:pt x="430" y="54"/>
                </a:lnTo>
                <a:lnTo>
                  <a:pt x="437" y="64"/>
                </a:lnTo>
                <a:lnTo>
                  <a:pt x="441" y="72"/>
                </a:lnTo>
                <a:lnTo>
                  <a:pt x="443" y="78"/>
                </a:lnTo>
                <a:lnTo>
                  <a:pt x="443" y="85"/>
                </a:lnTo>
                <a:lnTo>
                  <a:pt x="443" y="85"/>
                </a:lnTo>
                <a:lnTo>
                  <a:pt x="445" y="96"/>
                </a:lnTo>
                <a:lnTo>
                  <a:pt x="446" y="105"/>
                </a:lnTo>
                <a:lnTo>
                  <a:pt x="446" y="105"/>
                </a:lnTo>
                <a:lnTo>
                  <a:pt x="446" y="112"/>
                </a:lnTo>
                <a:lnTo>
                  <a:pt x="447" y="121"/>
                </a:lnTo>
                <a:lnTo>
                  <a:pt x="450" y="130"/>
                </a:lnTo>
                <a:lnTo>
                  <a:pt x="454" y="140"/>
                </a:lnTo>
                <a:lnTo>
                  <a:pt x="454" y="140"/>
                </a:lnTo>
                <a:lnTo>
                  <a:pt x="458" y="145"/>
                </a:lnTo>
                <a:lnTo>
                  <a:pt x="461" y="148"/>
                </a:lnTo>
                <a:lnTo>
                  <a:pt x="468" y="151"/>
                </a:lnTo>
                <a:lnTo>
                  <a:pt x="470" y="152"/>
                </a:lnTo>
                <a:lnTo>
                  <a:pt x="473" y="153"/>
                </a:lnTo>
                <a:lnTo>
                  <a:pt x="474" y="157"/>
                </a:lnTo>
                <a:lnTo>
                  <a:pt x="474" y="163"/>
                </a:lnTo>
                <a:lnTo>
                  <a:pt x="474" y="163"/>
                </a:lnTo>
                <a:lnTo>
                  <a:pt x="473" y="168"/>
                </a:lnTo>
                <a:lnTo>
                  <a:pt x="469" y="177"/>
                </a:lnTo>
                <a:lnTo>
                  <a:pt x="465" y="188"/>
                </a:lnTo>
                <a:lnTo>
                  <a:pt x="464" y="195"/>
                </a:lnTo>
                <a:lnTo>
                  <a:pt x="464" y="195"/>
                </a:lnTo>
                <a:lnTo>
                  <a:pt x="464" y="211"/>
                </a:lnTo>
                <a:lnTo>
                  <a:pt x="466" y="221"/>
                </a:lnTo>
                <a:lnTo>
                  <a:pt x="470" y="231"/>
                </a:lnTo>
                <a:lnTo>
                  <a:pt x="470" y="231"/>
                </a:lnTo>
                <a:lnTo>
                  <a:pt x="474" y="235"/>
                </a:lnTo>
                <a:lnTo>
                  <a:pt x="478" y="240"/>
                </a:lnTo>
                <a:lnTo>
                  <a:pt x="489" y="248"/>
                </a:lnTo>
                <a:lnTo>
                  <a:pt x="500" y="255"/>
                </a:lnTo>
                <a:lnTo>
                  <a:pt x="509" y="261"/>
                </a:lnTo>
                <a:lnTo>
                  <a:pt x="509" y="261"/>
                </a:lnTo>
                <a:lnTo>
                  <a:pt x="510" y="263"/>
                </a:lnTo>
                <a:lnTo>
                  <a:pt x="510" y="264"/>
                </a:lnTo>
                <a:lnTo>
                  <a:pt x="509" y="269"/>
                </a:lnTo>
                <a:lnTo>
                  <a:pt x="509" y="269"/>
                </a:lnTo>
                <a:lnTo>
                  <a:pt x="510" y="273"/>
                </a:lnTo>
                <a:lnTo>
                  <a:pt x="513" y="277"/>
                </a:lnTo>
                <a:lnTo>
                  <a:pt x="522" y="288"/>
                </a:lnTo>
                <a:lnTo>
                  <a:pt x="534" y="300"/>
                </a:lnTo>
                <a:lnTo>
                  <a:pt x="544" y="312"/>
                </a:lnTo>
                <a:lnTo>
                  <a:pt x="544" y="312"/>
                </a:lnTo>
                <a:lnTo>
                  <a:pt x="548" y="316"/>
                </a:lnTo>
                <a:lnTo>
                  <a:pt x="550" y="321"/>
                </a:lnTo>
                <a:lnTo>
                  <a:pt x="553" y="328"/>
                </a:lnTo>
                <a:lnTo>
                  <a:pt x="557" y="333"/>
                </a:lnTo>
                <a:lnTo>
                  <a:pt x="557" y="333"/>
                </a:lnTo>
                <a:lnTo>
                  <a:pt x="561" y="339"/>
                </a:lnTo>
                <a:lnTo>
                  <a:pt x="568" y="343"/>
                </a:lnTo>
                <a:lnTo>
                  <a:pt x="577" y="349"/>
                </a:lnTo>
                <a:lnTo>
                  <a:pt x="577" y="349"/>
                </a:lnTo>
                <a:lnTo>
                  <a:pt x="584" y="357"/>
                </a:lnTo>
                <a:lnTo>
                  <a:pt x="584" y="357"/>
                </a:lnTo>
                <a:lnTo>
                  <a:pt x="586" y="355"/>
                </a:lnTo>
                <a:lnTo>
                  <a:pt x="588" y="351"/>
                </a:lnTo>
                <a:lnTo>
                  <a:pt x="588" y="351"/>
                </a:lnTo>
                <a:lnTo>
                  <a:pt x="592" y="355"/>
                </a:lnTo>
                <a:lnTo>
                  <a:pt x="594" y="356"/>
                </a:lnTo>
                <a:lnTo>
                  <a:pt x="598" y="357"/>
                </a:lnTo>
                <a:lnTo>
                  <a:pt x="601" y="357"/>
                </a:lnTo>
                <a:lnTo>
                  <a:pt x="608" y="356"/>
                </a:lnTo>
                <a:lnTo>
                  <a:pt x="614" y="356"/>
                </a:lnTo>
                <a:lnTo>
                  <a:pt x="614" y="356"/>
                </a:lnTo>
                <a:lnTo>
                  <a:pt x="622" y="355"/>
                </a:lnTo>
                <a:lnTo>
                  <a:pt x="630" y="353"/>
                </a:lnTo>
                <a:lnTo>
                  <a:pt x="638" y="353"/>
                </a:lnTo>
                <a:lnTo>
                  <a:pt x="646" y="356"/>
                </a:lnTo>
                <a:lnTo>
                  <a:pt x="646" y="356"/>
                </a:lnTo>
                <a:lnTo>
                  <a:pt x="664" y="361"/>
                </a:lnTo>
                <a:lnTo>
                  <a:pt x="681" y="369"/>
                </a:lnTo>
                <a:lnTo>
                  <a:pt x="699" y="379"/>
                </a:lnTo>
                <a:lnTo>
                  <a:pt x="707" y="384"/>
                </a:lnTo>
                <a:lnTo>
                  <a:pt x="715" y="391"/>
                </a:lnTo>
                <a:lnTo>
                  <a:pt x="715" y="391"/>
                </a:lnTo>
                <a:lnTo>
                  <a:pt x="719" y="395"/>
                </a:lnTo>
                <a:lnTo>
                  <a:pt x="721" y="399"/>
                </a:lnTo>
                <a:lnTo>
                  <a:pt x="727" y="409"/>
                </a:lnTo>
                <a:lnTo>
                  <a:pt x="731" y="423"/>
                </a:lnTo>
                <a:lnTo>
                  <a:pt x="735" y="435"/>
                </a:lnTo>
                <a:lnTo>
                  <a:pt x="735" y="435"/>
                </a:lnTo>
                <a:lnTo>
                  <a:pt x="739" y="437"/>
                </a:lnTo>
                <a:lnTo>
                  <a:pt x="740" y="439"/>
                </a:lnTo>
                <a:lnTo>
                  <a:pt x="741" y="442"/>
                </a:lnTo>
                <a:lnTo>
                  <a:pt x="741" y="442"/>
                </a:lnTo>
                <a:lnTo>
                  <a:pt x="752" y="467"/>
                </a:lnTo>
                <a:lnTo>
                  <a:pt x="760" y="490"/>
                </a:lnTo>
                <a:lnTo>
                  <a:pt x="765" y="511"/>
                </a:lnTo>
                <a:lnTo>
                  <a:pt x="769" y="531"/>
                </a:lnTo>
                <a:lnTo>
                  <a:pt x="773" y="552"/>
                </a:lnTo>
                <a:lnTo>
                  <a:pt x="775" y="572"/>
                </a:lnTo>
                <a:lnTo>
                  <a:pt x="776" y="616"/>
                </a:lnTo>
                <a:lnTo>
                  <a:pt x="776" y="616"/>
                </a:lnTo>
                <a:lnTo>
                  <a:pt x="771" y="680"/>
                </a:lnTo>
                <a:lnTo>
                  <a:pt x="765" y="745"/>
                </a:lnTo>
                <a:lnTo>
                  <a:pt x="765" y="745"/>
                </a:lnTo>
                <a:lnTo>
                  <a:pt x="764" y="749"/>
                </a:lnTo>
                <a:lnTo>
                  <a:pt x="763" y="753"/>
                </a:lnTo>
                <a:lnTo>
                  <a:pt x="757" y="762"/>
                </a:lnTo>
                <a:lnTo>
                  <a:pt x="751" y="771"/>
                </a:lnTo>
                <a:lnTo>
                  <a:pt x="743" y="781"/>
                </a:lnTo>
                <a:lnTo>
                  <a:pt x="727" y="797"/>
                </a:lnTo>
                <a:lnTo>
                  <a:pt x="719" y="803"/>
                </a:lnTo>
                <a:lnTo>
                  <a:pt x="719" y="902"/>
                </a:lnTo>
                <a:lnTo>
                  <a:pt x="719" y="902"/>
                </a:lnTo>
                <a:lnTo>
                  <a:pt x="724" y="925"/>
                </a:lnTo>
                <a:lnTo>
                  <a:pt x="728" y="946"/>
                </a:lnTo>
                <a:lnTo>
                  <a:pt x="728" y="946"/>
                </a:lnTo>
                <a:lnTo>
                  <a:pt x="731" y="957"/>
                </a:lnTo>
                <a:lnTo>
                  <a:pt x="732" y="967"/>
                </a:lnTo>
                <a:lnTo>
                  <a:pt x="735" y="990"/>
                </a:lnTo>
                <a:lnTo>
                  <a:pt x="735" y="990"/>
                </a:lnTo>
                <a:lnTo>
                  <a:pt x="736" y="1032"/>
                </a:lnTo>
                <a:lnTo>
                  <a:pt x="735" y="1061"/>
                </a:lnTo>
                <a:lnTo>
                  <a:pt x="735" y="1086"/>
                </a:lnTo>
                <a:lnTo>
                  <a:pt x="735" y="1086"/>
                </a:lnTo>
                <a:lnTo>
                  <a:pt x="735" y="1109"/>
                </a:lnTo>
                <a:lnTo>
                  <a:pt x="739" y="1166"/>
                </a:lnTo>
                <a:lnTo>
                  <a:pt x="739" y="1166"/>
                </a:lnTo>
                <a:lnTo>
                  <a:pt x="740" y="1181"/>
                </a:lnTo>
                <a:lnTo>
                  <a:pt x="743" y="1198"/>
                </a:lnTo>
                <a:lnTo>
                  <a:pt x="747" y="1214"/>
                </a:lnTo>
                <a:lnTo>
                  <a:pt x="748" y="1222"/>
                </a:lnTo>
                <a:lnTo>
                  <a:pt x="748" y="1222"/>
                </a:lnTo>
                <a:lnTo>
                  <a:pt x="748" y="1230"/>
                </a:lnTo>
                <a:lnTo>
                  <a:pt x="745" y="1238"/>
                </a:lnTo>
                <a:lnTo>
                  <a:pt x="745" y="1238"/>
                </a:lnTo>
                <a:lnTo>
                  <a:pt x="739" y="1241"/>
                </a:lnTo>
                <a:lnTo>
                  <a:pt x="732" y="1245"/>
                </a:lnTo>
                <a:lnTo>
                  <a:pt x="732" y="1245"/>
                </a:lnTo>
                <a:lnTo>
                  <a:pt x="728" y="1248"/>
                </a:lnTo>
                <a:lnTo>
                  <a:pt x="727" y="1250"/>
                </a:lnTo>
                <a:lnTo>
                  <a:pt x="724" y="1256"/>
                </a:lnTo>
                <a:lnTo>
                  <a:pt x="724" y="1256"/>
                </a:lnTo>
                <a:lnTo>
                  <a:pt x="713" y="1260"/>
                </a:lnTo>
                <a:lnTo>
                  <a:pt x="703" y="1262"/>
                </a:lnTo>
                <a:lnTo>
                  <a:pt x="692" y="1266"/>
                </a:lnTo>
                <a:lnTo>
                  <a:pt x="687" y="1268"/>
                </a:lnTo>
                <a:lnTo>
                  <a:pt x="683" y="1272"/>
                </a:lnTo>
                <a:lnTo>
                  <a:pt x="683" y="1272"/>
                </a:lnTo>
                <a:lnTo>
                  <a:pt x="679" y="1274"/>
                </a:lnTo>
                <a:lnTo>
                  <a:pt x="675" y="1277"/>
                </a:lnTo>
                <a:lnTo>
                  <a:pt x="669" y="1286"/>
                </a:lnTo>
                <a:lnTo>
                  <a:pt x="665" y="1296"/>
                </a:lnTo>
                <a:lnTo>
                  <a:pt x="663" y="1306"/>
                </a:lnTo>
                <a:lnTo>
                  <a:pt x="663" y="1306"/>
                </a:lnTo>
                <a:lnTo>
                  <a:pt x="661" y="1309"/>
                </a:lnTo>
                <a:lnTo>
                  <a:pt x="660" y="1313"/>
                </a:lnTo>
                <a:lnTo>
                  <a:pt x="660" y="1324"/>
                </a:lnTo>
                <a:lnTo>
                  <a:pt x="660" y="1365"/>
                </a:lnTo>
                <a:lnTo>
                  <a:pt x="642" y="1457"/>
                </a:lnTo>
                <a:lnTo>
                  <a:pt x="642" y="1457"/>
                </a:lnTo>
                <a:lnTo>
                  <a:pt x="649" y="1505"/>
                </a:lnTo>
                <a:lnTo>
                  <a:pt x="652" y="1537"/>
                </a:lnTo>
                <a:lnTo>
                  <a:pt x="652" y="1537"/>
                </a:lnTo>
                <a:lnTo>
                  <a:pt x="648" y="1559"/>
                </a:lnTo>
                <a:lnTo>
                  <a:pt x="645" y="1583"/>
                </a:lnTo>
                <a:lnTo>
                  <a:pt x="645" y="1583"/>
                </a:lnTo>
                <a:lnTo>
                  <a:pt x="646" y="1595"/>
                </a:lnTo>
                <a:lnTo>
                  <a:pt x="652" y="1611"/>
                </a:lnTo>
                <a:lnTo>
                  <a:pt x="663" y="1638"/>
                </a:lnTo>
                <a:lnTo>
                  <a:pt x="663" y="1638"/>
                </a:lnTo>
                <a:lnTo>
                  <a:pt x="665" y="1646"/>
                </a:lnTo>
                <a:lnTo>
                  <a:pt x="668" y="1652"/>
                </a:lnTo>
                <a:lnTo>
                  <a:pt x="672" y="1670"/>
                </a:lnTo>
                <a:lnTo>
                  <a:pt x="673" y="1686"/>
                </a:lnTo>
                <a:lnTo>
                  <a:pt x="676" y="1702"/>
                </a:lnTo>
                <a:lnTo>
                  <a:pt x="676" y="1702"/>
                </a:lnTo>
                <a:lnTo>
                  <a:pt x="692" y="1762"/>
                </a:lnTo>
                <a:lnTo>
                  <a:pt x="704" y="1812"/>
                </a:lnTo>
                <a:lnTo>
                  <a:pt x="709" y="1836"/>
                </a:lnTo>
                <a:lnTo>
                  <a:pt x="712" y="1862"/>
                </a:lnTo>
                <a:lnTo>
                  <a:pt x="715" y="1887"/>
                </a:lnTo>
                <a:lnTo>
                  <a:pt x="715" y="1915"/>
                </a:lnTo>
                <a:lnTo>
                  <a:pt x="715" y="1915"/>
                </a:lnTo>
                <a:lnTo>
                  <a:pt x="709" y="1959"/>
                </a:lnTo>
                <a:lnTo>
                  <a:pt x="705" y="1997"/>
                </a:lnTo>
                <a:lnTo>
                  <a:pt x="701" y="2031"/>
                </a:lnTo>
                <a:lnTo>
                  <a:pt x="701" y="2031"/>
                </a:lnTo>
                <a:lnTo>
                  <a:pt x="699" y="2082"/>
                </a:lnTo>
                <a:lnTo>
                  <a:pt x="699" y="2113"/>
                </a:lnTo>
                <a:lnTo>
                  <a:pt x="699" y="2129"/>
                </a:lnTo>
                <a:lnTo>
                  <a:pt x="700" y="2137"/>
                </a:lnTo>
                <a:lnTo>
                  <a:pt x="700" y="2137"/>
                </a:lnTo>
                <a:lnTo>
                  <a:pt x="700" y="2153"/>
                </a:lnTo>
                <a:lnTo>
                  <a:pt x="699" y="2171"/>
                </a:lnTo>
                <a:lnTo>
                  <a:pt x="697" y="2194"/>
                </a:lnTo>
                <a:lnTo>
                  <a:pt x="697" y="2194"/>
                </a:lnTo>
                <a:lnTo>
                  <a:pt x="699" y="2201"/>
                </a:lnTo>
                <a:lnTo>
                  <a:pt x="701" y="2213"/>
                </a:lnTo>
                <a:lnTo>
                  <a:pt x="703" y="2224"/>
                </a:lnTo>
                <a:lnTo>
                  <a:pt x="704" y="2232"/>
                </a:lnTo>
                <a:lnTo>
                  <a:pt x="704" y="2232"/>
                </a:lnTo>
                <a:lnTo>
                  <a:pt x="701" y="2249"/>
                </a:lnTo>
                <a:lnTo>
                  <a:pt x="695" y="2276"/>
                </a:lnTo>
                <a:lnTo>
                  <a:pt x="695" y="2276"/>
                </a:lnTo>
                <a:lnTo>
                  <a:pt x="688" y="2280"/>
                </a:lnTo>
                <a:lnTo>
                  <a:pt x="679" y="2285"/>
                </a:lnTo>
                <a:lnTo>
                  <a:pt x="671" y="2289"/>
                </a:lnTo>
                <a:lnTo>
                  <a:pt x="664" y="2290"/>
                </a:lnTo>
                <a:lnTo>
                  <a:pt x="664" y="2290"/>
                </a:lnTo>
                <a:lnTo>
                  <a:pt x="640" y="2288"/>
                </a:lnTo>
                <a:lnTo>
                  <a:pt x="622" y="2285"/>
                </a:lnTo>
                <a:lnTo>
                  <a:pt x="605" y="2284"/>
                </a:lnTo>
                <a:lnTo>
                  <a:pt x="605" y="2284"/>
                </a:lnTo>
                <a:lnTo>
                  <a:pt x="554" y="2281"/>
                </a:lnTo>
                <a:lnTo>
                  <a:pt x="528" y="2278"/>
                </a:lnTo>
                <a:lnTo>
                  <a:pt x="502" y="2273"/>
                </a:lnTo>
                <a:lnTo>
                  <a:pt x="502" y="2273"/>
                </a:lnTo>
                <a:lnTo>
                  <a:pt x="501" y="2282"/>
                </a:lnTo>
                <a:lnTo>
                  <a:pt x="501" y="2293"/>
                </a:lnTo>
                <a:lnTo>
                  <a:pt x="501" y="2302"/>
                </a:lnTo>
                <a:lnTo>
                  <a:pt x="502" y="2312"/>
                </a:lnTo>
                <a:lnTo>
                  <a:pt x="398" y="2321"/>
                </a:lnTo>
                <a:lnTo>
                  <a:pt x="398" y="2321"/>
                </a:lnTo>
                <a:lnTo>
                  <a:pt x="391" y="2318"/>
                </a:lnTo>
                <a:lnTo>
                  <a:pt x="385" y="2316"/>
                </a:lnTo>
                <a:lnTo>
                  <a:pt x="378" y="2313"/>
                </a:lnTo>
                <a:lnTo>
                  <a:pt x="371" y="2310"/>
                </a:lnTo>
                <a:lnTo>
                  <a:pt x="293" y="2328"/>
                </a:lnTo>
                <a:lnTo>
                  <a:pt x="293" y="2328"/>
                </a:lnTo>
                <a:lnTo>
                  <a:pt x="239" y="2318"/>
                </a:lnTo>
                <a:lnTo>
                  <a:pt x="212" y="2313"/>
                </a:lnTo>
                <a:lnTo>
                  <a:pt x="188" y="2306"/>
                </a:lnTo>
                <a:lnTo>
                  <a:pt x="188" y="2306"/>
                </a:lnTo>
                <a:lnTo>
                  <a:pt x="183" y="2305"/>
                </a:lnTo>
                <a:lnTo>
                  <a:pt x="179" y="2302"/>
                </a:lnTo>
                <a:lnTo>
                  <a:pt x="171" y="2296"/>
                </a:lnTo>
                <a:lnTo>
                  <a:pt x="166" y="2288"/>
                </a:lnTo>
                <a:lnTo>
                  <a:pt x="164" y="2284"/>
                </a:lnTo>
                <a:lnTo>
                  <a:pt x="164" y="2280"/>
                </a:lnTo>
                <a:lnTo>
                  <a:pt x="164" y="2280"/>
                </a:lnTo>
                <a:lnTo>
                  <a:pt x="164" y="2272"/>
                </a:lnTo>
                <a:lnTo>
                  <a:pt x="168" y="2266"/>
                </a:lnTo>
                <a:lnTo>
                  <a:pt x="172" y="2260"/>
                </a:lnTo>
                <a:lnTo>
                  <a:pt x="179" y="2256"/>
                </a:lnTo>
                <a:lnTo>
                  <a:pt x="184" y="2252"/>
                </a:lnTo>
                <a:lnTo>
                  <a:pt x="191" y="2249"/>
                </a:lnTo>
                <a:lnTo>
                  <a:pt x="198" y="2248"/>
                </a:lnTo>
                <a:lnTo>
                  <a:pt x="203" y="2246"/>
                </a:lnTo>
                <a:lnTo>
                  <a:pt x="203" y="2246"/>
                </a:lnTo>
                <a:lnTo>
                  <a:pt x="214" y="2245"/>
                </a:lnTo>
                <a:lnTo>
                  <a:pt x="226" y="2245"/>
                </a:lnTo>
                <a:lnTo>
                  <a:pt x="247" y="2244"/>
                </a:lnTo>
                <a:lnTo>
                  <a:pt x="247" y="2244"/>
                </a:lnTo>
                <a:lnTo>
                  <a:pt x="262" y="2241"/>
                </a:lnTo>
                <a:lnTo>
                  <a:pt x="270" y="2237"/>
                </a:lnTo>
                <a:lnTo>
                  <a:pt x="278" y="2233"/>
                </a:lnTo>
                <a:lnTo>
                  <a:pt x="278" y="2233"/>
                </a:lnTo>
                <a:lnTo>
                  <a:pt x="283" y="2229"/>
                </a:lnTo>
                <a:lnTo>
                  <a:pt x="289" y="2222"/>
                </a:lnTo>
                <a:lnTo>
                  <a:pt x="293" y="2216"/>
                </a:lnTo>
                <a:lnTo>
                  <a:pt x="297" y="2209"/>
                </a:lnTo>
                <a:lnTo>
                  <a:pt x="301" y="2193"/>
                </a:lnTo>
                <a:lnTo>
                  <a:pt x="303" y="2178"/>
                </a:lnTo>
                <a:lnTo>
                  <a:pt x="303" y="2178"/>
                </a:lnTo>
                <a:lnTo>
                  <a:pt x="305" y="2167"/>
                </a:lnTo>
                <a:lnTo>
                  <a:pt x="306" y="2158"/>
                </a:lnTo>
                <a:lnTo>
                  <a:pt x="306" y="2158"/>
                </a:lnTo>
                <a:lnTo>
                  <a:pt x="303" y="2137"/>
                </a:lnTo>
                <a:lnTo>
                  <a:pt x="299" y="2114"/>
                </a:lnTo>
                <a:lnTo>
                  <a:pt x="299" y="2114"/>
                </a:lnTo>
                <a:lnTo>
                  <a:pt x="303" y="2091"/>
                </a:lnTo>
                <a:lnTo>
                  <a:pt x="306" y="2069"/>
                </a:lnTo>
                <a:lnTo>
                  <a:pt x="306" y="2069"/>
                </a:lnTo>
                <a:lnTo>
                  <a:pt x="305" y="2059"/>
                </a:lnTo>
                <a:lnTo>
                  <a:pt x="301" y="2043"/>
                </a:lnTo>
                <a:lnTo>
                  <a:pt x="298" y="2025"/>
                </a:lnTo>
                <a:lnTo>
                  <a:pt x="295" y="2007"/>
                </a:lnTo>
                <a:lnTo>
                  <a:pt x="295" y="2007"/>
                </a:lnTo>
                <a:lnTo>
                  <a:pt x="293" y="1989"/>
                </a:lnTo>
                <a:lnTo>
                  <a:pt x="291" y="1971"/>
                </a:lnTo>
                <a:lnTo>
                  <a:pt x="289" y="1934"/>
                </a:lnTo>
                <a:lnTo>
                  <a:pt x="289" y="1934"/>
                </a:lnTo>
                <a:lnTo>
                  <a:pt x="287" y="1931"/>
                </a:lnTo>
                <a:lnTo>
                  <a:pt x="285" y="1927"/>
                </a:lnTo>
                <a:lnTo>
                  <a:pt x="281" y="1923"/>
                </a:lnTo>
                <a:lnTo>
                  <a:pt x="279" y="1919"/>
                </a:lnTo>
                <a:lnTo>
                  <a:pt x="279" y="1919"/>
                </a:lnTo>
                <a:lnTo>
                  <a:pt x="277" y="1907"/>
                </a:lnTo>
                <a:lnTo>
                  <a:pt x="275" y="1895"/>
                </a:lnTo>
                <a:lnTo>
                  <a:pt x="273" y="1871"/>
                </a:lnTo>
                <a:lnTo>
                  <a:pt x="273" y="1871"/>
                </a:lnTo>
                <a:lnTo>
                  <a:pt x="275" y="1864"/>
                </a:lnTo>
                <a:lnTo>
                  <a:pt x="275" y="1858"/>
                </a:lnTo>
                <a:lnTo>
                  <a:pt x="275" y="1851"/>
                </a:lnTo>
                <a:lnTo>
                  <a:pt x="274" y="1844"/>
                </a:lnTo>
                <a:lnTo>
                  <a:pt x="270" y="1830"/>
                </a:lnTo>
                <a:lnTo>
                  <a:pt x="266" y="1816"/>
                </a:lnTo>
                <a:lnTo>
                  <a:pt x="261" y="1803"/>
                </a:lnTo>
                <a:lnTo>
                  <a:pt x="257" y="1788"/>
                </a:lnTo>
                <a:lnTo>
                  <a:pt x="255" y="1783"/>
                </a:lnTo>
                <a:lnTo>
                  <a:pt x="255" y="1776"/>
                </a:lnTo>
                <a:lnTo>
                  <a:pt x="257" y="1770"/>
                </a:lnTo>
                <a:lnTo>
                  <a:pt x="258" y="1763"/>
                </a:lnTo>
                <a:lnTo>
                  <a:pt x="258" y="1763"/>
                </a:lnTo>
                <a:lnTo>
                  <a:pt x="257" y="1755"/>
                </a:lnTo>
                <a:lnTo>
                  <a:pt x="254" y="1746"/>
                </a:lnTo>
                <a:lnTo>
                  <a:pt x="252" y="1738"/>
                </a:lnTo>
                <a:lnTo>
                  <a:pt x="251" y="1730"/>
                </a:lnTo>
                <a:lnTo>
                  <a:pt x="251" y="1730"/>
                </a:lnTo>
                <a:lnTo>
                  <a:pt x="239" y="1601"/>
                </a:lnTo>
                <a:lnTo>
                  <a:pt x="234" y="1537"/>
                </a:lnTo>
                <a:lnTo>
                  <a:pt x="230" y="1473"/>
                </a:lnTo>
                <a:lnTo>
                  <a:pt x="230" y="1473"/>
                </a:lnTo>
                <a:lnTo>
                  <a:pt x="228" y="1452"/>
                </a:lnTo>
                <a:lnTo>
                  <a:pt x="227" y="1428"/>
                </a:lnTo>
                <a:lnTo>
                  <a:pt x="224" y="1399"/>
                </a:lnTo>
                <a:lnTo>
                  <a:pt x="224" y="1316"/>
                </a:lnTo>
                <a:lnTo>
                  <a:pt x="224" y="1316"/>
                </a:lnTo>
                <a:lnTo>
                  <a:pt x="218" y="1310"/>
                </a:lnTo>
                <a:lnTo>
                  <a:pt x="210" y="1306"/>
                </a:lnTo>
                <a:lnTo>
                  <a:pt x="202" y="1302"/>
                </a:lnTo>
                <a:lnTo>
                  <a:pt x="199" y="1300"/>
                </a:lnTo>
                <a:lnTo>
                  <a:pt x="196" y="1296"/>
                </a:lnTo>
                <a:lnTo>
                  <a:pt x="196" y="1296"/>
                </a:lnTo>
                <a:lnTo>
                  <a:pt x="192" y="1286"/>
                </a:lnTo>
                <a:lnTo>
                  <a:pt x="190" y="1278"/>
                </a:lnTo>
                <a:lnTo>
                  <a:pt x="186" y="1260"/>
                </a:lnTo>
                <a:lnTo>
                  <a:pt x="183" y="1241"/>
                </a:lnTo>
                <a:lnTo>
                  <a:pt x="179" y="1222"/>
                </a:lnTo>
                <a:lnTo>
                  <a:pt x="179" y="1222"/>
                </a:lnTo>
                <a:lnTo>
                  <a:pt x="170" y="1218"/>
                </a:lnTo>
                <a:lnTo>
                  <a:pt x="159" y="1214"/>
                </a:lnTo>
                <a:lnTo>
                  <a:pt x="148" y="1209"/>
                </a:lnTo>
                <a:lnTo>
                  <a:pt x="140" y="1204"/>
                </a:lnTo>
                <a:lnTo>
                  <a:pt x="140" y="1204"/>
                </a:lnTo>
                <a:lnTo>
                  <a:pt x="131" y="1197"/>
                </a:lnTo>
                <a:lnTo>
                  <a:pt x="123" y="1192"/>
                </a:lnTo>
                <a:lnTo>
                  <a:pt x="108" y="1177"/>
                </a:lnTo>
                <a:lnTo>
                  <a:pt x="94" y="1161"/>
                </a:lnTo>
                <a:lnTo>
                  <a:pt x="80" y="1148"/>
                </a:lnTo>
                <a:lnTo>
                  <a:pt x="80" y="1148"/>
                </a:lnTo>
                <a:lnTo>
                  <a:pt x="68" y="1138"/>
                </a:lnTo>
                <a:lnTo>
                  <a:pt x="56" y="1129"/>
                </a:lnTo>
                <a:lnTo>
                  <a:pt x="32" y="1112"/>
                </a:lnTo>
                <a:lnTo>
                  <a:pt x="21" y="1102"/>
                </a:lnTo>
                <a:lnTo>
                  <a:pt x="12" y="1094"/>
                </a:lnTo>
                <a:lnTo>
                  <a:pt x="4" y="1084"/>
                </a:lnTo>
                <a:lnTo>
                  <a:pt x="0" y="1074"/>
                </a:lnTo>
                <a:lnTo>
                  <a:pt x="76" y="833"/>
                </a:lnTo>
                <a:lnTo>
                  <a:pt x="76" y="833"/>
                </a:lnTo>
                <a:lnTo>
                  <a:pt x="71" y="826"/>
                </a:lnTo>
                <a:lnTo>
                  <a:pt x="63" y="818"/>
                </a:lnTo>
                <a:lnTo>
                  <a:pt x="55" y="811"/>
                </a:lnTo>
                <a:lnTo>
                  <a:pt x="48" y="803"/>
                </a:lnTo>
                <a:lnTo>
                  <a:pt x="48" y="803"/>
                </a:lnTo>
                <a:lnTo>
                  <a:pt x="41" y="791"/>
                </a:lnTo>
                <a:lnTo>
                  <a:pt x="32" y="773"/>
                </a:lnTo>
                <a:lnTo>
                  <a:pt x="24" y="753"/>
                </a:lnTo>
                <a:lnTo>
                  <a:pt x="23" y="745"/>
                </a:lnTo>
                <a:lnTo>
                  <a:pt x="21" y="738"/>
                </a:lnTo>
                <a:lnTo>
                  <a:pt x="21" y="738"/>
                </a:lnTo>
                <a:lnTo>
                  <a:pt x="23" y="732"/>
                </a:lnTo>
                <a:lnTo>
                  <a:pt x="24" y="728"/>
                </a:lnTo>
                <a:lnTo>
                  <a:pt x="25" y="726"/>
                </a:lnTo>
                <a:lnTo>
                  <a:pt x="25" y="722"/>
                </a:lnTo>
                <a:lnTo>
                  <a:pt x="25" y="722"/>
                </a:lnTo>
                <a:lnTo>
                  <a:pt x="28" y="710"/>
                </a:lnTo>
                <a:lnTo>
                  <a:pt x="29" y="703"/>
                </a:lnTo>
                <a:lnTo>
                  <a:pt x="32" y="698"/>
                </a:lnTo>
                <a:lnTo>
                  <a:pt x="32" y="698"/>
                </a:lnTo>
                <a:lnTo>
                  <a:pt x="39" y="687"/>
                </a:lnTo>
                <a:lnTo>
                  <a:pt x="47" y="678"/>
                </a:lnTo>
                <a:lnTo>
                  <a:pt x="62" y="659"/>
                </a:lnTo>
                <a:lnTo>
                  <a:pt x="62" y="659"/>
                </a:lnTo>
                <a:lnTo>
                  <a:pt x="64" y="654"/>
                </a:lnTo>
                <a:lnTo>
                  <a:pt x="66" y="648"/>
                </a:lnTo>
                <a:lnTo>
                  <a:pt x="67" y="643"/>
                </a:lnTo>
                <a:lnTo>
                  <a:pt x="70" y="639"/>
                </a:lnTo>
                <a:lnTo>
                  <a:pt x="70" y="639"/>
                </a:lnTo>
                <a:lnTo>
                  <a:pt x="76" y="626"/>
                </a:lnTo>
                <a:lnTo>
                  <a:pt x="82" y="614"/>
                </a:lnTo>
                <a:lnTo>
                  <a:pt x="86" y="603"/>
                </a:lnTo>
                <a:lnTo>
                  <a:pt x="90" y="592"/>
                </a:lnTo>
                <a:lnTo>
                  <a:pt x="90" y="592"/>
                </a:lnTo>
                <a:lnTo>
                  <a:pt x="92" y="588"/>
                </a:lnTo>
                <a:lnTo>
                  <a:pt x="96" y="586"/>
                </a:lnTo>
                <a:lnTo>
                  <a:pt x="103" y="582"/>
                </a:lnTo>
                <a:lnTo>
                  <a:pt x="103" y="582"/>
                </a:lnTo>
                <a:lnTo>
                  <a:pt x="106" y="572"/>
                </a:lnTo>
                <a:lnTo>
                  <a:pt x="110" y="562"/>
                </a:lnTo>
                <a:lnTo>
                  <a:pt x="114" y="552"/>
                </a:lnTo>
                <a:lnTo>
                  <a:pt x="115" y="548"/>
                </a:lnTo>
                <a:lnTo>
                  <a:pt x="116" y="544"/>
                </a:lnTo>
                <a:lnTo>
                  <a:pt x="116" y="544"/>
                </a:lnTo>
                <a:lnTo>
                  <a:pt x="116" y="538"/>
                </a:lnTo>
                <a:lnTo>
                  <a:pt x="118" y="534"/>
                </a:lnTo>
                <a:lnTo>
                  <a:pt x="119" y="531"/>
                </a:lnTo>
                <a:lnTo>
                  <a:pt x="122" y="531"/>
                </a:lnTo>
                <a:lnTo>
                  <a:pt x="123" y="530"/>
                </a:lnTo>
                <a:lnTo>
                  <a:pt x="126" y="527"/>
                </a:lnTo>
                <a:lnTo>
                  <a:pt x="127" y="524"/>
                </a:lnTo>
                <a:lnTo>
                  <a:pt x="128" y="518"/>
                </a:lnTo>
                <a:lnTo>
                  <a:pt x="128" y="518"/>
                </a:lnTo>
                <a:lnTo>
                  <a:pt x="143" y="502"/>
                </a:lnTo>
                <a:lnTo>
                  <a:pt x="150" y="494"/>
                </a:lnTo>
                <a:lnTo>
                  <a:pt x="155" y="486"/>
                </a:lnTo>
                <a:lnTo>
                  <a:pt x="155" y="486"/>
                </a:lnTo>
                <a:lnTo>
                  <a:pt x="156" y="478"/>
                </a:lnTo>
                <a:lnTo>
                  <a:pt x="158" y="470"/>
                </a:lnTo>
                <a:lnTo>
                  <a:pt x="158" y="470"/>
                </a:lnTo>
                <a:lnTo>
                  <a:pt x="156" y="466"/>
                </a:lnTo>
                <a:lnTo>
                  <a:pt x="156" y="462"/>
                </a:lnTo>
                <a:lnTo>
                  <a:pt x="158" y="456"/>
                </a:lnTo>
                <a:lnTo>
                  <a:pt x="160" y="452"/>
                </a:lnTo>
                <a:lnTo>
                  <a:pt x="167" y="442"/>
                </a:lnTo>
                <a:lnTo>
                  <a:pt x="176" y="429"/>
                </a:lnTo>
                <a:lnTo>
                  <a:pt x="184" y="417"/>
                </a:lnTo>
                <a:lnTo>
                  <a:pt x="192" y="407"/>
                </a:lnTo>
                <a:lnTo>
                  <a:pt x="199" y="396"/>
                </a:lnTo>
                <a:lnTo>
                  <a:pt x="200" y="391"/>
                </a:lnTo>
                <a:lnTo>
                  <a:pt x="200" y="387"/>
                </a:lnTo>
                <a:lnTo>
                  <a:pt x="200" y="387"/>
                </a:lnTo>
                <a:lnTo>
                  <a:pt x="200" y="383"/>
                </a:lnTo>
                <a:lnTo>
                  <a:pt x="198" y="380"/>
                </a:lnTo>
                <a:lnTo>
                  <a:pt x="195" y="377"/>
                </a:lnTo>
                <a:lnTo>
                  <a:pt x="194" y="373"/>
                </a:lnTo>
                <a:lnTo>
                  <a:pt x="194" y="373"/>
                </a:lnTo>
                <a:lnTo>
                  <a:pt x="195" y="371"/>
                </a:lnTo>
                <a:lnTo>
                  <a:pt x="196" y="369"/>
                </a:lnTo>
                <a:lnTo>
                  <a:pt x="198" y="368"/>
                </a:lnTo>
                <a:lnTo>
                  <a:pt x="199" y="367"/>
                </a:lnTo>
                <a:lnTo>
                  <a:pt x="199" y="367"/>
                </a:lnTo>
                <a:lnTo>
                  <a:pt x="184" y="359"/>
                </a:lnTo>
                <a:lnTo>
                  <a:pt x="178" y="353"/>
                </a:lnTo>
                <a:lnTo>
                  <a:pt x="172" y="347"/>
                </a:lnTo>
                <a:lnTo>
                  <a:pt x="172" y="347"/>
                </a:lnTo>
                <a:lnTo>
                  <a:pt x="174" y="344"/>
                </a:lnTo>
                <a:lnTo>
                  <a:pt x="175" y="343"/>
                </a:lnTo>
                <a:lnTo>
                  <a:pt x="179" y="343"/>
                </a:lnTo>
                <a:lnTo>
                  <a:pt x="179" y="343"/>
                </a:lnTo>
                <a:lnTo>
                  <a:pt x="180" y="343"/>
                </a:lnTo>
                <a:lnTo>
                  <a:pt x="180" y="344"/>
                </a:lnTo>
                <a:lnTo>
                  <a:pt x="180" y="345"/>
                </a:lnTo>
                <a:lnTo>
                  <a:pt x="182" y="347"/>
                </a:lnTo>
                <a:lnTo>
                  <a:pt x="182" y="347"/>
                </a:lnTo>
                <a:lnTo>
                  <a:pt x="184" y="343"/>
                </a:lnTo>
                <a:lnTo>
                  <a:pt x="187" y="339"/>
                </a:lnTo>
                <a:lnTo>
                  <a:pt x="190" y="331"/>
                </a:lnTo>
                <a:lnTo>
                  <a:pt x="190" y="331"/>
                </a:lnTo>
                <a:lnTo>
                  <a:pt x="200" y="332"/>
                </a:lnTo>
                <a:lnTo>
                  <a:pt x="210" y="332"/>
                </a:lnTo>
                <a:lnTo>
                  <a:pt x="219" y="329"/>
                </a:lnTo>
                <a:lnTo>
                  <a:pt x="230" y="327"/>
                </a:lnTo>
                <a:lnTo>
                  <a:pt x="230" y="327"/>
                </a:lnTo>
                <a:lnTo>
                  <a:pt x="236" y="325"/>
                </a:lnTo>
                <a:lnTo>
                  <a:pt x="246" y="321"/>
                </a:lnTo>
                <a:lnTo>
                  <a:pt x="251" y="317"/>
                </a:lnTo>
                <a:lnTo>
                  <a:pt x="255" y="313"/>
                </a:lnTo>
                <a:lnTo>
                  <a:pt x="259" y="309"/>
                </a:lnTo>
                <a:lnTo>
                  <a:pt x="261" y="305"/>
                </a:lnTo>
                <a:lnTo>
                  <a:pt x="261" y="305"/>
                </a:lnTo>
                <a:lnTo>
                  <a:pt x="259" y="303"/>
                </a:lnTo>
                <a:lnTo>
                  <a:pt x="258" y="300"/>
                </a:lnTo>
                <a:lnTo>
                  <a:pt x="252" y="295"/>
                </a:lnTo>
                <a:lnTo>
                  <a:pt x="246" y="291"/>
                </a:lnTo>
                <a:lnTo>
                  <a:pt x="244" y="288"/>
                </a:lnTo>
                <a:lnTo>
                  <a:pt x="242" y="285"/>
                </a:lnTo>
                <a:lnTo>
                  <a:pt x="242" y="285"/>
                </a:lnTo>
                <a:lnTo>
                  <a:pt x="234" y="260"/>
                </a:lnTo>
                <a:lnTo>
                  <a:pt x="228" y="236"/>
                </a:lnTo>
                <a:lnTo>
                  <a:pt x="222" y="212"/>
                </a:lnTo>
                <a:lnTo>
                  <a:pt x="216" y="200"/>
                </a:lnTo>
                <a:lnTo>
                  <a:pt x="212" y="188"/>
                </a:lnTo>
                <a:lnTo>
                  <a:pt x="212" y="188"/>
                </a:lnTo>
                <a:lnTo>
                  <a:pt x="210" y="184"/>
                </a:lnTo>
                <a:lnTo>
                  <a:pt x="210" y="179"/>
                </a:lnTo>
                <a:lnTo>
                  <a:pt x="211" y="168"/>
                </a:lnTo>
                <a:lnTo>
                  <a:pt x="211" y="164"/>
                </a:lnTo>
                <a:lnTo>
                  <a:pt x="210" y="159"/>
                </a:lnTo>
                <a:lnTo>
                  <a:pt x="207" y="155"/>
                </a:lnTo>
                <a:lnTo>
                  <a:pt x="200" y="152"/>
                </a:lnTo>
                <a:lnTo>
                  <a:pt x="200" y="152"/>
                </a:lnTo>
                <a:lnTo>
                  <a:pt x="206" y="151"/>
                </a:lnTo>
                <a:lnTo>
                  <a:pt x="207" y="151"/>
                </a:lnTo>
                <a:lnTo>
                  <a:pt x="210" y="152"/>
                </a:lnTo>
                <a:lnTo>
                  <a:pt x="210" y="152"/>
                </a:lnTo>
                <a:lnTo>
                  <a:pt x="212" y="148"/>
                </a:lnTo>
                <a:lnTo>
                  <a:pt x="214" y="144"/>
                </a:lnTo>
                <a:lnTo>
                  <a:pt x="214" y="140"/>
                </a:lnTo>
                <a:lnTo>
                  <a:pt x="214" y="140"/>
                </a:lnTo>
                <a:lnTo>
                  <a:pt x="214" y="137"/>
                </a:lnTo>
                <a:lnTo>
                  <a:pt x="212" y="133"/>
                </a:lnTo>
                <a:lnTo>
                  <a:pt x="210" y="129"/>
                </a:lnTo>
                <a:lnTo>
                  <a:pt x="210" y="125"/>
                </a:lnTo>
                <a:lnTo>
                  <a:pt x="210" y="125"/>
                </a:lnTo>
                <a:lnTo>
                  <a:pt x="214" y="106"/>
                </a:lnTo>
                <a:lnTo>
                  <a:pt x="218" y="92"/>
                </a:lnTo>
                <a:lnTo>
                  <a:pt x="220" y="78"/>
                </a:lnTo>
                <a:lnTo>
                  <a:pt x="220" y="68"/>
                </a:lnTo>
                <a:lnTo>
                  <a:pt x="220" y="68"/>
                </a:lnTo>
                <a:lnTo>
                  <a:pt x="226" y="65"/>
                </a:lnTo>
                <a:lnTo>
                  <a:pt x="232" y="58"/>
                </a:lnTo>
                <a:lnTo>
                  <a:pt x="248" y="42"/>
                </a:lnTo>
                <a:lnTo>
                  <a:pt x="265" y="26"/>
                </a:lnTo>
                <a:lnTo>
                  <a:pt x="274" y="20"/>
                </a:lnTo>
                <a:lnTo>
                  <a:pt x="282" y="16"/>
                </a:lnTo>
                <a:lnTo>
                  <a:pt x="282" y="16"/>
                </a:lnTo>
                <a:lnTo>
                  <a:pt x="297" y="8"/>
                </a:lnTo>
                <a:lnTo>
                  <a:pt x="309" y="4"/>
                </a:lnTo>
                <a:lnTo>
                  <a:pt x="321" y="1"/>
                </a:lnTo>
                <a:lnTo>
                  <a:pt x="334" y="0"/>
                </a:lnTo>
                <a:lnTo>
                  <a:pt x="334" y="0"/>
                </a:lnTo>
                <a:lnTo>
                  <a:pt x="341" y="0"/>
                </a:lnTo>
                <a:lnTo>
                  <a:pt x="346" y="2"/>
                </a:lnTo>
                <a:lnTo>
                  <a:pt x="361" y="8"/>
                </a:lnTo>
                <a:lnTo>
                  <a:pt x="377" y="16"/>
                </a:lnTo>
                <a:lnTo>
                  <a:pt x="393" y="25"/>
                </a:lnTo>
                <a:lnTo>
                  <a:pt x="406" y="34"/>
                </a:lnTo>
                <a:lnTo>
                  <a:pt x="418" y="44"/>
                </a:lnTo>
                <a:lnTo>
                  <a:pt x="427" y="50"/>
                </a:lnTo>
                <a:lnTo>
                  <a:pt x="430" y="54"/>
                </a:lnTo>
                <a:lnTo>
                  <a:pt x="430" y="54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69"/>
          <p:cNvSpPr>
            <a:spLocks/>
          </p:cNvSpPr>
          <p:nvPr/>
        </p:nvSpPr>
        <p:spPr bwMode="auto">
          <a:xfrm>
            <a:off x="4714231" y="2734485"/>
            <a:ext cx="464532" cy="1637905"/>
          </a:xfrm>
          <a:custGeom>
            <a:avLst/>
            <a:gdLst>
              <a:gd name="T0" fmla="*/ 79 w 539"/>
              <a:gd name="T1" fmla="*/ 1187 h 1903"/>
              <a:gd name="T2" fmla="*/ 99 w 539"/>
              <a:gd name="T3" fmla="*/ 1321 h 1903"/>
              <a:gd name="T4" fmla="*/ 107 w 539"/>
              <a:gd name="T5" fmla="*/ 1573 h 1903"/>
              <a:gd name="T6" fmla="*/ 98 w 539"/>
              <a:gd name="T7" fmla="*/ 1739 h 1903"/>
              <a:gd name="T8" fmla="*/ 114 w 539"/>
              <a:gd name="T9" fmla="*/ 1774 h 1903"/>
              <a:gd name="T10" fmla="*/ 131 w 539"/>
              <a:gd name="T11" fmla="*/ 1803 h 1903"/>
              <a:gd name="T12" fmla="*/ 76 w 539"/>
              <a:gd name="T13" fmla="*/ 1841 h 1903"/>
              <a:gd name="T14" fmla="*/ 56 w 539"/>
              <a:gd name="T15" fmla="*/ 1848 h 1903"/>
              <a:gd name="T16" fmla="*/ 60 w 539"/>
              <a:gd name="T17" fmla="*/ 1882 h 1903"/>
              <a:gd name="T18" fmla="*/ 126 w 539"/>
              <a:gd name="T19" fmla="*/ 1896 h 1903"/>
              <a:gd name="T20" fmla="*/ 241 w 539"/>
              <a:gd name="T21" fmla="*/ 1903 h 1903"/>
              <a:gd name="T22" fmla="*/ 277 w 539"/>
              <a:gd name="T23" fmla="*/ 1899 h 1903"/>
              <a:gd name="T24" fmla="*/ 277 w 539"/>
              <a:gd name="T25" fmla="*/ 1850 h 1903"/>
              <a:gd name="T26" fmla="*/ 263 w 539"/>
              <a:gd name="T27" fmla="*/ 1746 h 1903"/>
              <a:gd name="T28" fmla="*/ 254 w 539"/>
              <a:gd name="T29" fmla="*/ 1717 h 1903"/>
              <a:gd name="T30" fmla="*/ 266 w 539"/>
              <a:gd name="T31" fmla="*/ 1660 h 1903"/>
              <a:gd name="T32" fmla="*/ 269 w 539"/>
              <a:gd name="T33" fmla="*/ 1451 h 1903"/>
              <a:gd name="T34" fmla="*/ 272 w 539"/>
              <a:gd name="T35" fmla="*/ 1339 h 1903"/>
              <a:gd name="T36" fmla="*/ 368 w 539"/>
              <a:gd name="T37" fmla="*/ 1382 h 1903"/>
              <a:gd name="T38" fmla="*/ 384 w 539"/>
              <a:gd name="T39" fmla="*/ 1743 h 1903"/>
              <a:gd name="T40" fmla="*/ 380 w 539"/>
              <a:gd name="T41" fmla="*/ 1815 h 1903"/>
              <a:gd name="T42" fmla="*/ 371 w 539"/>
              <a:gd name="T43" fmla="*/ 1832 h 1903"/>
              <a:gd name="T44" fmla="*/ 388 w 539"/>
              <a:gd name="T45" fmla="*/ 1873 h 1903"/>
              <a:gd name="T46" fmla="*/ 422 w 539"/>
              <a:gd name="T47" fmla="*/ 1895 h 1903"/>
              <a:gd name="T48" fmla="*/ 469 w 539"/>
              <a:gd name="T49" fmla="*/ 1897 h 1903"/>
              <a:gd name="T50" fmla="*/ 505 w 539"/>
              <a:gd name="T51" fmla="*/ 1895 h 1903"/>
              <a:gd name="T52" fmla="*/ 501 w 539"/>
              <a:gd name="T53" fmla="*/ 1828 h 1903"/>
              <a:gd name="T54" fmla="*/ 530 w 539"/>
              <a:gd name="T55" fmla="*/ 1764 h 1903"/>
              <a:gd name="T56" fmla="*/ 532 w 539"/>
              <a:gd name="T57" fmla="*/ 1738 h 1903"/>
              <a:gd name="T58" fmla="*/ 496 w 539"/>
              <a:gd name="T59" fmla="*/ 1685 h 1903"/>
              <a:gd name="T60" fmla="*/ 532 w 539"/>
              <a:gd name="T61" fmla="*/ 1524 h 1903"/>
              <a:gd name="T62" fmla="*/ 537 w 539"/>
              <a:gd name="T63" fmla="*/ 1439 h 1903"/>
              <a:gd name="T64" fmla="*/ 487 w 539"/>
              <a:gd name="T65" fmla="*/ 1314 h 1903"/>
              <a:gd name="T66" fmla="*/ 519 w 539"/>
              <a:gd name="T67" fmla="*/ 719 h 1903"/>
              <a:gd name="T68" fmla="*/ 503 w 539"/>
              <a:gd name="T69" fmla="*/ 379 h 1903"/>
              <a:gd name="T70" fmla="*/ 473 w 539"/>
              <a:gd name="T71" fmla="*/ 330 h 1903"/>
              <a:gd name="T72" fmla="*/ 409 w 539"/>
              <a:gd name="T73" fmla="*/ 297 h 1903"/>
              <a:gd name="T74" fmla="*/ 308 w 539"/>
              <a:gd name="T75" fmla="*/ 219 h 1903"/>
              <a:gd name="T76" fmla="*/ 337 w 539"/>
              <a:gd name="T77" fmla="*/ 184 h 1903"/>
              <a:gd name="T78" fmla="*/ 344 w 539"/>
              <a:gd name="T79" fmla="*/ 138 h 1903"/>
              <a:gd name="T80" fmla="*/ 335 w 539"/>
              <a:gd name="T81" fmla="*/ 134 h 1903"/>
              <a:gd name="T82" fmla="*/ 337 w 539"/>
              <a:gd name="T83" fmla="*/ 52 h 1903"/>
              <a:gd name="T84" fmla="*/ 288 w 539"/>
              <a:gd name="T85" fmla="*/ 19 h 1903"/>
              <a:gd name="T86" fmla="*/ 232 w 539"/>
              <a:gd name="T87" fmla="*/ 0 h 1903"/>
              <a:gd name="T88" fmla="*/ 154 w 539"/>
              <a:gd name="T89" fmla="*/ 34 h 1903"/>
              <a:gd name="T90" fmla="*/ 133 w 539"/>
              <a:gd name="T91" fmla="*/ 74 h 1903"/>
              <a:gd name="T92" fmla="*/ 142 w 539"/>
              <a:gd name="T93" fmla="*/ 135 h 1903"/>
              <a:gd name="T94" fmla="*/ 135 w 539"/>
              <a:gd name="T95" fmla="*/ 148 h 1903"/>
              <a:gd name="T96" fmla="*/ 140 w 539"/>
              <a:gd name="T97" fmla="*/ 175 h 1903"/>
              <a:gd name="T98" fmla="*/ 173 w 539"/>
              <a:gd name="T99" fmla="*/ 204 h 1903"/>
              <a:gd name="T100" fmla="*/ 138 w 539"/>
              <a:gd name="T101" fmla="*/ 322 h 1903"/>
              <a:gd name="T102" fmla="*/ 48 w 539"/>
              <a:gd name="T103" fmla="*/ 367 h 1903"/>
              <a:gd name="T104" fmla="*/ 10 w 539"/>
              <a:gd name="T105" fmla="*/ 514 h 1903"/>
              <a:gd name="T106" fmla="*/ 0 w 539"/>
              <a:gd name="T107" fmla="*/ 549 h 1903"/>
              <a:gd name="T108" fmla="*/ 14 w 539"/>
              <a:gd name="T109" fmla="*/ 651 h 1903"/>
              <a:gd name="T110" fmla="*/ 19 w 539"/>
              <a:gd name="T111" fmla="*/ 691 h 1903"/>
              <a:gd name="T112" fmla="*/ 71 w 539"/>
              <a:gd name="T113" fmla="*/ 700 h 1903"/>
              <a:gd name="T114" fmla="*/ 108 w 539"/>
              <a:gd name="T115" fmla="*/ 749 h 1903"/>
              <a:gd name="T116" fmla="*/ 94 w 539"/>
              <a:gd name="T117" fmla="*/ 764 h 1903"/>
              <a:gd name="T118" fmla="*/ 94 w 539"/>
              <a:gd name="T119" fmla="*/ 809 h 1903"/>
              <a:gd name="T120" fmla="*/ 80 w 539"/>
              <a:gd name="T121" fmla="*/ 871 h 1903"/>
              <a:gd name="T122" fmla="*/ 62 w 539"/>
              <a:gd name="T123" fmla="*/ 902 h 1903"/>
              <a:gd name="T124" fmla="*/ 89 w 539"/>
              <a:gd name="T125" fmla="*/ 929 h 19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539" h="1903">
                <a:moveTo>
                  <a:pt x="89" y="929"/>
                </a:moveTo>
                <a:lnTo>
                  <a:pt x="89" y="929"/>
                </a:lnTo>
                <a:lnTo>
                  <a:pt x="76" y="1126"/>
                </a:lnTo>
                <a:lnTo>
                  <a:pt x="76" y="1126"/>
                </a:lnTo>
                <a:lnTo>
                  <a:pt x="76" y="1149"/>
                </a:lnTo>
                <a:lnTo>
                  <a:pt x="79" y="1187"/>
                </a:lnTo>
                <a:lnTo>
                  <a:pt x="81" y="1226"/>
                </a:lnTo>
                <a:lnTo>
                  <a:pt x="85" y="1256"/>
                </a:lnTo>
                <a:lnTo>
                  <a:pt x="85" y="1256"/>
                </a:lnTo>
                <a:lnTo>
                  <a:pt x="87" y="1268"/>
                </a:lnTo>
                <a:lnTo>
                  <a:pt x="90" y="1285"/>
                </a:lnTo>
                <a:lnTo>
                  <a:pt x="99" y="1321"/>
                </a:lnTo>
                <a:lnTo>
                  <a:pt x="112" y="1367"/>
                </a:lnTo>
                <a:lnTo>
                  <a:pt x="112" y="1367"/>
                </a:lnTo>
                <a:lnTo>
                  <a:pt x="112" y="1467"/>
                </a:lnTo>
                <a:lnTo>
                  <a:pt x="109" y="1537"/>
                </a:lnTo>
                <a:lnTo>
                  <a:pt x="108" y="1562"/>
                </a:lnTo>
                <a:lnTo>
                  <a:pt x="107" y="1573"/>
                </a:lnTo>
                <a:lnTo>
                  <a:pt x="107" y="1573"/>
                </a:lnTo>
                <a:lnTo>
                  <a:pt x="105" y="1582"/>
                </a:lnTo>
                <a:lnTo>
                  <a:pt x="104" y="1602"/>
                </a:lnTo>
                <a:lnTo>
                  <a:pt x="100" y="1659"/>
                </a:lnTo>
                <a:lnTo>
                  <a:pt x="98" y="1717"/>
                </a:lnTo>
                <a:lnTo>
                  <a:pt x="98" y="1739"/>
                </a:lnTo>
                <a:lnTo>
                  <a:pt x="98" y="1752"/>
                </a:lnTo>
                <a:lnTo>
                  <a:pt x="98" y="1752"/>
                </a:lnTo>
                <a:lnTo>
                  <a:pt x="100" y="1758"/>
                </a:lnTo>
                <a:lnTo>
                  <a:pt x="104" y="1764"/>
                </a:lnTo>
                <a:lnTo>
                  <a:pt x="108" y="1769"/>
                </a:lnTo>
                <a:lnTo>
                  <a:pt x="114" y="1774"/>
                </a:lnTo>
                <a:lnTo>
                  <a:pt x="124" y="1782"/>
                </a:lnTo>
                <a:lnTo>
                  <a:pt x="128" y="1785"/>
                </a:lnTo>
                <a:lnTo>
                  <a:pt x="130" y="1787"/>
                </a:lnTo>
                <a:lnTo>
                  <a:pt x="130" y="1787"/>
                </a:lnTo>
                <a:lnTo>
                  <a:pt x="131" y="1797"/>
                </a:lnTo>
                <a:lnTo>
                  <a:pt x="131" y="1803"/>
                </a:lnTo>
                <a:lnTo>
                  <a:pt x="130" y="1805"/>
                </a:lnTo>
                <a:lnTo>
                  <a:pt x="130" y="1805"/>
                </a:lnTo>
                <a:lnTo>
                  <a:pt x="104" y="1824"/>
                </a:lnTo>
                <a:lnTo>
                  <a:pt x="86" y="1836"/>
                </a:lnTo>
                <a:lnTo>
                  <a:pt x="79" y="1840"/>
                </a:lnTo>
                <a:lnTo>
                  <a:pt x="76" y="1841"/>
                </a:lnTo>
                <a:lnTo>
                  <a:pt x="76" y="1841"/>
                </a:lnTo>
                <a:lnTo>
                  <a:pt x="74" y="1840"/>
                </a:lnTo>
                <a:lnTo>
                  <a:pt x="69" y="1840"/>
                </a:lnTo>
                <a:lnTo>
                  <a:pt x="65" y="1841"/>
                </a:lnTo>
                <a:lnTo>
                  <a:pt x="60" y="1843"/>
                </a:lnTo>
                <a:lnTo>
                  <a:pt x="56" y="1848"/>
                </a:lnTo>
                <a:lnTo>
                  <a:pt x="53" y="1853"/>
                </a:lnTo>
                <a:lnTo>
                  <a:pt x="52" y="1861"/>
                </a:lnTo>
                <a:lnTo>
                  <a:pt x="53" y="1872"/>
                </a:lnTo>
                <a:lnTo>
                  <a:pt x="53" y="1872"/>
                </a:lnTo>
                <a:lnTo>
                  <a:pt x="56" y="1878"/>
                </a:lnTo>
                <a:lnTo>
                  <a:pt x="60" y="1882"/>
                </a:lnTo>
                <a:lnTo>
                  <a:pt x="66" y="1887"/>
                </a:lnTo>
                <a:lnTo>
                  <a:pt x="72" y="1889"/>
                </a:lnTo>
                <a:lnTo>
                  <a:pt x="80" y="1891"/>
                </a:lnTo>
                <a:lnTo>
                  <a:pt x="89" y="1893"/>
                </a:lnTo>
                <a:lnTo>
                  <a:pt x="108" y="1896"/>
                </a:lnTo>
                <a:lnTo>
                  <a:pt x="126" y="1896"/>
                </a:lnTo>
                <a:lnTo>
                  <a:pt x="142" y="1896"/>
                </a:lnTo>
                <a:lnTo>
                  <a:pt x="156" y="1895"/>
                </a:lnTo>
                <a:lnTo>
                  <a:pt x="156" y="1895"/>
                </a:lnTo>
                <a:lnTo>
                  <a:pt x="175" y="1897"/>
                </a:lnTo>
                <a:lnTo>
                  <a:pt x="219" y="1901"/>
                </a:lnTo>
                <a:lnTo>
                  <a:pt x="241" y="1903"/>
                </a:lnTo>
                <a:lnTo>
                  <a:pt x="260" y="1903"/>
                </a:lnTo>
                <a:lnTo>
                  <a:pt x="268" y="1903"/>
                </a:lnTo>
                <a:lnTo>
                  <a:pt x="274" y="1902"/>
                </a:lnTo>
                <a:lnTo>
                  <a:pt x="276" y="1901"/>
                </a:lnTo>
                <a:lnTo>
                  <a:pt x="277" y="1900"/>
                </a:lnTo>
                <a:lnTo>
                  <a:pt x="277" y="1899"/>
                </a:lnTo>
                <a:lnTo>
                  <a:pt x="277" y="1899"/>
                </a:lnTo>
                <a:lnTo>
                  <a:pt x="276" y="1893"/>
                </a:lnTo>
                <a:lnTo>
                  <a:pt x="275" y="1886"/>
                </a:lnTo>
                <a:lnTo>
                  <a:pt x="276" y="1870"/>
                </a:lnTo>
                <a:lnTo>
                  <a:pt x="277" y="1850"/>
                </a:lnTo>
                <a:lnTo>
                  <a:pt x="277" y="1850"/>
                </a:lnTo>
                <a:lnTo>
                  <a:pt x="273" y="1819"/>
                </a:lnTo>
                <a:lnTo>
                  <a:pt x="269" y="1794"/>
                </a:lnTo>
                <a:lnTo>
                  <a:pt x="268" y="1778"/>
                </a:lnTo>
                <a:lnTo>
                  <a:pt x="268" y="1778"/>
                </a:lnTo>
                <a:lnTo>
                  <a:pt x="267" y="1765"/>
                </a:lnTo>
                <a:lnTo>
                  <a:pt x="263" y="1746"/>
                </a:lnTo>
                <a:lnTo>
                  <a:pt x="258" y="1728"/>
                </a:lnTo>
                <a:lnTo>
                  <a:pt x="256" y="1723"/>
                </a:lnTo>
                <a:lnTo>
                  <a:pt x="255" y="1720"/>
                </a:lnTo>
                <a:lnTo>
                  <a:pt x="255" y="1720"/>
                </a:lnTo>
                <a:lnTo>
                  <a:pt x="254" y="1719"/>
                </a:lnTo>
                <a:lnTo>
                  <a:pt x="254" y="1717"/>
                </a:lnTo>
                <a:lnTo>
                  <a:pt x="256" y="1710"/>
                </a:lnTo>
                <a:lnTo>
                  <a:pt x="258" y="1702"/>
                </a:lnTo>
                <a:lnTo>
                  <a:pt x="259" y="1698"/>
                </a:lnTo>
                <a:lnTo>
                  <a:pt x="259" y="1698"/>
                </a:lnTo>
                <a:lnTo>
                  <a:pt x="263" y="1674"/>
                </a:lnTo>
                <a:lnTo>
                  <a:pt x="266" y="1660"/>
                </a:lnTo>
                <a:lnTo>
                  <a:pt x="268" y="1653"/>
                </a:lnTo>
                <a:lnTo>
                  <a:pt x="268" y="1653"/>
                </a:lnTo>
                <a:lnTo>
                  <a:pt x="269" y="1643"/>
                </a:lnTo>
                <a:lnTo>
                  <a:pt x="269" y="1615"/>
                </a:lnTo>
                <a:lnTo>
                  <a:pt x="270" y="1534"/>
                </a:lnTo>
                <a:lnTo>
                  <a:pt x="269" y="1451"/>
                </a:lnTo>
                <a:lnTo>
                  <a:pt x="269" y="1423"/>
                </a:lnTo>
                <a:lnTo>
                  <a:pt x="268" y="1412"/>
                </a:lnTo>
                <a:lnTo>
                  <a:pt x="268" y="1412"/>
                </a:lnTo>
                <a:lnTo>
                  <a:pt x="268" y="1405"/>
                </a:lnTo>
                <a:lnTo>
                  <a:pt x="268" y="1388"/>
                </a:lnTo>
                <a:lnTo>
                  <a:pt x="272" y="1339"/>
                </a:lnTo>
                <a:lnTo>
                  <a:pt x="277" y="1269"/>
                </a:lnTo>
                <a:lnTo>
                  <a:pt x="295" y="1211"/>
                </a:lnTo>
                <a:lnTo>
                  <a:pt x="299" y="1184"/>
                </a:lnTo>
                <a:lnTo>
                  <a:pt x="353" y="1331"/>
                </a:lnTo>
                <a:lnTo>
                  <a:pt x="353" y="1331"/>
                </a:lnTo>
                <a:lnTo>
                  <a:pt x="368" y="1382"/>
                </a:lnTo>
                <a:lnTo>
                  <a:pt x="384" y="1439"/>
                </a:lnTo>
                <a:lnTo>
                  <a:pt x="384" y="1439"/>
                </a:lnTo>
                <a:lnTo>
                  <a:pt x="387" y="1477"/>
                </a:lnTo>
                <a:lnTo>
                  <a:pt x="390" y="1552"/>
                </a:lnTo>
                <a:lnTo>
                  <a:pt x="393" y="1658"/>
                </a:lnTo>
                <a:lnTo>
                  <a:pt x="384" y="1743"/>
                </a:lnTo>
                <a:lnTo>
                  <a:pt x="380" y="1778"/>
                </a:lnTo>
                <a:lnTo>
                  <a:pt x="380" y="1778"/>
                </a:lnTo>
                <a:lnTo>
                  <a:pt x="380" y="1788"/>
                </a:lnTo>
                <a:lnTo>
                  <a:pt x="380" y="1805"/>
                </a:lnTo>
                <a:lnTo>
                  <a:pt x="380" y="1805"/>
                </a:lnTo>
                <a:lnTo>
                  <a:pt x="380" y="1815"/>
                </a:lnTo>
                <a:lnTo>
                  <a:pt x="380" y="1819"/>
                </a:lnTo>
                <a:lnTo>
                  <a:pt x="380" y="1819"/>
                </a:lnTo>
                <a:lnTo>
                  <a:pt x="376" y="1824"/>
                </a:lnTo>
                <a:lnTo>
                  <a:pt x="372" y="1829"/>
                </a:lnTo>
                <a:lnTo>
                  <a:pt x="371" y="1832"/>
                </a:lnTo>
                <a:lnTo>
                  <a:pt x="371" y="1832"/>
                </a:lnTo>
                <a:lnTo>
                  <a:pt x="373" y="1849"/>
                </a:lnTo>
                <a:lnTo>
                  <a:pt x="376" y="1860"/>
                </a:lnTo>
                <a:lnTo>
                  <a:pt x="378" y="1864"/>
                </a:lnTo>
                <a:lnTo>
                  <a:pt x="380" y="1868"/>
                </a:lnTo>
                <a:lnTo>
                  <a:pt x="380" y="1868"/>
                </a:lnTo>
                <a:lnTo>
                  <a:pt x="388" y="1873"/>
                </a:lnTo>
                <a:lnTo>
                  <a:pt x="398" y="1879"/>
                </a:lnTo>
                <a:lnTo>
                  <a:pt x="411" y="1886"/>
                </a:lnTo>
                <a:lnTo>
                  <a:pt x="411" y="1886"/>
                </a:lnTo>
                <a:lnTo>
                  <a:pt x="412" y="1888"/>
                </a:lnTo>
                <a:lnTo>
                  <a:pt x="417" y="1891"/>
                </a:lnTo>
                <a:lnTo>
                  <a:pt x="422" y="1895"/>
                </a:lnTo>
                <a:lnTo>
                  <a:pt x="426" y="1895"/>
                </a:lnTo>
                <a:lnTo>
                  <a:pt x="429" y="1895"/>
                </a:lnTo>
                <a:lnTo>
                  <a:pt x="429" y="1895"/>
                </a:lnTo>
                <a:lnTo>
                  <a:pt x="435" y="1895"/>
                </a:lnTo>
                <a:lnTo>
                  <a:pt x="445" y="1895"/>
                </a:lnTo>
                <a:lnTo>
                  <a:pt x="469" y="1897"/>
                </a:lnTo>
                <a:lnTo>
                  <a:pt x="483" y="1898"/>
                </a:lnTo>
                <a:lnTo>
                  <a:pt x="493" y="1898"/>
                </a:lnTo>
                <a:lnTo>
                  <a:pt x="502" y="1897"/>
                </a:lnTo>
                <a:lnTo>
                  <a:pt x="504" y="1896"/>
                </a:lnTo>
                <a:lnTo>
                  <a:pt x="505" y="1895"/>
                </a:lnTo>
                <a:lnTo>
                  <a:pt x="505" y="1895"/>
                </a:lnTo>
                <a:lnTo>
                  <a:pt x="506" y="1890"/>
                </a:lnTo>
                <a:lnTo>
                  <a:pt x="505" y="1884"/>
                </a:lnTo>
                <a:lnTo>
                  <a:pt x="502" y="1871"/>
                </a:lnTo>
                <a:lnTo>
                  <a:pt x="496" y="1854"/>
                </a:lnTo>
                <a:lnTo>
                  <a:pt x="501" y="1828"/>
                </a:lnTo>
                <a:lnTo>
                  <a:pt x="501" y="1828"/>
                </a:lnTo>
                <a:lnTo>
                  <a:pt x="509" y="1809"/>
                </a:lnTo>
                <a:lnTo>
                  <a:pt x="514" y="1795"/>
                </a:lnTo>
                <a:lnTo>
                  <a:pt x="519" y="1787"/>
                </a:lnTo>
                <a:lnTo>
                  <a:pt x="519" y="1787"/>
                </a:lnTo>
                <a:lnTo>
                  <a:pt x="523" y="1779"/>
                </a:lnTo>
                <a:lnTo>
                  <a:pt x="530" y="1764"/>
                </a:lnTo>
                <a:lnTo>
                  <a:pt x="532" y="1756"/>
                </a:lnTo>
                <a:lnTo>
                  <a:pt x="534" y="1748"/>
                </a:lnTo>
                <a:lnTo>
                  <a:pt x="534" y="1743"/>
                </a:lnTo>
                <a:lnTo>
                  <a:pt x="533" y="1740"/>
                </a:lnTo>
                <a:lnTo>
                  <a:pt x="532" y="1738"/>
                </a:lnTo>
                <a:lnTo>
                  <a:pt x="532" y="1738"/>
                </a:lnTo>
                <a:lnTo>
                  <a:pt x="523" y="1727"/>
                </a:lnTo>
                <a:lnTo>
                  <a:pt x="511" y="1709"/>
                </a:lnTo>
                <a:lnTo>
                  <a:pt x="501" y="1692"/>
                </a:lnTo>
                <a:lnTo>
                  <a:pt x="497" y="1687"/>
                </a:lnTo>
                <a:lnTo>
                  <a:pt x="496" y="1685"/>
                </a:lnTo>
                <a:lnTo>
                  <a:pt x="496" y="1685"/>
                </a:lnTo>
                <a:lnTo>
                  <a:pt x="507" y="1652"/>
                </a:lnTo>
                <a:lnTo>
                  <a:pt x="519" y="1613"/>
                </a:lnTo>
                <a:lnTo>
                  <a:pt x="519" y="1613"/>
                </a:lnTo>
                <a:lnTo>
                  <a:pt x="525" y="1574"/>
                </a:lnTo>
                <a:lnTo>
                  <a:pt x="532" y="1524"/>
                </a:lnTo>
                <a:lnTo>
                  <a:pt x="532" y="1524"/>
                </a:lnTo>
                <a:lnTo>
                  <a:pt x="535" y="1501"/>
                </a:lnTo>
                <a:lnTo>
                  <a:pt x="538" y="1477"/>
                </a:lnTo>
                <a:lnTo>
                  <a:pt x="539" y="1454"/>
                </a:lnTo>
                <a:lnTo>
                  <a:pt x="538" y="1445"/>
                </a:lnTo>
                <a:lnTo>
                  <a:pt x="537" y="1439"/>
                </a:lnTo>
                <a:lnTo>
                  <a:pt x="537" y="1439"/>
                </a:lnTo>
                <a:lnTo>
                  <a:pt x="526" y="1419"/>
                </a:lnTo>
                <a:lnTo>
                  <a:pt x="511" y="1386"/>
                </a:lnTo>
                <a:lnTo>
                  <a:pt x="487" y="1340"/>
                </a:lnTo>
                <a:lnTo>
                  <a:pt x="487" y="1340"/>
                </a:lnTo>
                <a:lnTo>
                  <a:pt x="487" y="1333"/>
                </a:lnTo>
                <a:lnTo>
                  <a:pt x="487" y="1314"/>
                </a:lnTo>
                <a:lnTo>
                  <a:pt x="491" y="1260"/>
                </a:lnTo>
                <a:lnTo>
                  <a:pt x="496" y="1184"/>
                </a:lnTo>
                <a:lnTo>
                  <a:pt x="510" y="1041"/>
                </a:lnTo>
                <a:lnTo>
                  <a:pt x="492" y="911"/>
                </a:lnTo>
                <a:lnTo>
                  <a:pt x="523" y="871"/>
                </a:lnTo>
                <a:lnTo>
                  <a:pt x="519" y="719"/>
                </a:lnTo>
                <a:lnTo>
                  <a:pt x="532" y="603"/>
                </a:lnTo>
                <a:lnTo>
                  <a:pt x="532" y="603"/>
                </a:lnTo>
                <a:lnTo>
                  <a:pt x="523" y="510"/>
                </a:lnTo>
                <a:lnTo>
                  <a:pt x="514" y="415"/>
                </a:lnTo>
                <a:lnTo>
                  <a:pt x="514" y="415"/>
                </a:lnTo>
                <a:lnTo>
                  <a:pt x="503" y="379"/>
                </a:lnTo>
                <a:lnTo>
                  <a:pt x="494" y="354"/>
                </a:lnTo>
                <a:lnTo>
                  <a:pt x="491" y="344"/>
                </a:lnTo>
                <a:lnTo>
                  <a:pt x="487" y="339"/>
                </a:lnTo>
                <a:lnTo>
                  <a:pt x="487" y="339"/>
                </a:lnTo>
                <a:lnTo>
                  <a:pt x="482" y="336"/>
                </a:lnTo>
                <a:lnTo>
                  <a:pt x="473" y="330"/>
                </a:lnTo>
                <a:lnTo>
                  <a:pt x="447" y="318"/>
                </a:lnTo>
                <a:lnTo>
                  <a:pt x="422" y="306"/>
                </a:lnTo>
                <a:lnTo>
                  <a:pt x="415" y="301"/>
                </a:lnTo>
                <a:lnTo>
                  <a:pt x="411" y="299"/>
                </a:lnTo>
                <a:lnTo>
                  <a:pt x="411" y="299"/>
                </a:lnTo>
                <a:lnTo>
                  <a:pt x="409" y="297"/>
                </a:lnTo>
                <a:lnTo>
                  <a:pt x="405" y="295"/>
                </a:lnTo>
                <a:lnTo>
                  <a:pt x="391" y="287"/>
                </a:lnTo>
                <a:lnTo>
                  <a:pt x="371" y="277"/>
                </a:lnTo>
                <a:lnTo>
                  <a:pt x="349" y="246"/>
                </a:lnTo>
                <a:lnTo>
                  <a:pt x="313" y="246"/>
                </a:lnTo>
                <a:lnTo>
                  <a:pt x="308" y="219"/>
                </a:lnTo>
                <a:lnTo>
                  <a:pt x="317" y="196"/>
                </a:lnTo>
                <a:lnTo>
                  <a:pt x="317" y="196"/>
                </a:lnTo>
                <a:lnTo>
                  <a:pt x="324" y="193"/>
                </a:lnTo>
                <a:lnTo>
                  <a:pt x="335" y="187"/>
                </a:lnTo>
                <a:lnTo>
                  <a:pt x="335" y="187"/>
                </a:lnTo>
                <a:lnTo>
                  <a:pt x="337" y="184"/>
                </a:lnTo>
                <a:lnTo>
                  <a:pt x="340" y="179"/>
                </a:lnTo>
                <a:lnTo>
                  <a:pt x="343" y="164"/>
                </a:lnTo>
                <a:lnTo>
                  <a:pt x="344" y="148"/>
                </a:lnTo>
                <a:lnTo>
                  <a:pt x="344" y="143"/>
                </a:lnTo>
                <a:lnTo>
                  <a:pt x="344" y="138"/>
                </a:lnTo>
                <a:lnTo>
                  <a:pt x="344" y="138"/>
                </a:lnTo>
                <a:lnTo>
                  <a:pt x="343" y="136"/>
                </a:lnTo>
                <a:lnTo>
                  <a:pt x="342" y="135"/>
                </a:lnTo>
                <a:lnTo>
                  <a:pt x="340" y="134"/>
                </a:lnTo>
                <a:lnTo>
                  <a:pt x="336" y="134"/>
                </a:lnTo>
                <a:lnTo>
                  <a:pt x="335" y="134"/>
                </a:lnTo>
                <a:lnTo>
                  <a:pt x="335" y="134"/>
                </a:lnTo>
                <a:lnTo>
                  <a:pt x="336" y="122"/>
                </a:lnTo>
                <a:lnTo>
                  <a:pt x="339" y="96"/>
                </a:lnTo>
                <a:lnTo>
                  <a:pt x="340" y="81"/>
                </a:lnTo>
                <a:lnTo>
                  <a:pt x="340" y="68"/>
                </a:lnTo>
                <a:lnTo>
                  <a:pt x="339" y="57"/>
                </a:lnTo>
                <a:lnTo>
                  <a:pt x="337" y="52"/>
                </a:lnTo>
                <a:lnTo>
                  <a:pt x="335" y="49"/>
                </a:lnTo>
                <a:lnTo>
                  <a:pt x="335" y="49"/>
                </a:lnTo>
                <a:lnTo>
                  <a:pt x="329" y="43"/>
                </a:lnTo>
                <a:lnTo>
                  <a:pt x="317" y="36"/>
                </a:lnTo>
                <a:lnTo>
                  <a:pt x="304" y="28"/>
                </a:lnTo>
                <a:lnTo>
                  <a:pt x="288" y="19"/>
                </a:lnTo>
                <a:lnTo>
                  <a:pt x="272" y="11"/>
                </a:lnTo>
                <a:lnTo>
                  <a:pt x="256" y="5"/>
                </a:lnTo>
                <a:lnTo>
                  <a:pt x="242" y="1"/>
                </a:lnTo>
                <a:lnTo>
                  <a:pt x="237" y="0"/>
                </a:lnTo>
                <a:lnTo>
                  <a:pt x="232" y="0"/>
                </a:lnTo>
                <a:lnTo>
                  <a:pt x="232" y="0"/>
                </a:lnTo>
                <a:lnTo>
                  <a:pt x="222" y="2"/>
                </a:lnTo>
                <a:lnTo>
                  <a:pt x="210" y="5"/>
                </a:lnTo>
                <a:lnTo>
                  <a:pt x="195" y="11"/>
                </a:lnTo>
                <a:lnTo>
                  <a:pt x="181" y="19"/>
                </a:lnTo>
                <a:lnTo>
                  <a:pt x="166" y="27"/>
                </a:lnTo>
                <a:lnTo>
                  <a:pt x="154" y="34"/>
                </a:lnTo>
                <a:lnTo>
                  <a:pt x="144" y="42"/>
                </a:lnTo>
                <a:lnTo>
                  <a:pt x="138" y="49"/>
                </a:lnTo>
                <a:lnTo>
                  <a:pt x="138" y="49"/>
                </a:lnTo>
                <a:lnTo>
                  <a:pt x="135" y="56"/>
                </a:lnTo>
                <a:lnTo>
                  <a:pt x="134" y="65"/>
                </a:lnTo>
                <a:lnTo>
                  <a:pt x="133" y="74"/>
                </a:lnTo>
                <a:lnTo>
                  <a:pt x="133" y="82"/>
                </a:lnTo>
                <a:lnTo>
                  <a:pt x="133" y="97"/>
                </a:lnTo>
                <a:lnTo>
                  <a:pt x="134" y="103"/>
                </a:lnTo>
                <a:lnTo>
                  <a:pt x="134" y="103"/>
                </a:lnTo>
                <a:lnTo>
                  <a:pt x="138" y="120"/>
                </a:lnTo>
                <a:lnTo>
                  <a:pt x="142" y="135"/>
                </a:lnTo>
                <a:lnTo>
                  <a:pt x="143" y="143"/>
                </a:lnTo>
                <a:lnTo>
                  <a:pt x="143" y="143"/>
                </a:lnTo>
                <a:lnTo>
                  <a:pt x="142" y="144"/>
                </a:lnTo>
                <a:lnTo>
                  <a:pt x="141" y="145"/>
                </a:lnTo>
                <a:lnTo>
                  <a:pt x="136" y="147"/>
                </a:lnTo>
                <a:lnTo>
                  <a:pt x="135" y="148"/>
                </a:lnTo>
                <a:lnTo>
                  <a:pt x="133" y="152"/>
                </a:lnTo>
                <a:lnTo>
                  <a:pt x="133" y="155"/>
                </a:lnTo>
                <a:lnTo>
                  <a:pt x="134" y="161"/>
                </a:lnTo>
                <a:lnTo>
                  <a:pt x="134" y="161"/>
                </a:lnTo>
                <a:lnTo>
                  <a:pt x="136" y="167"/>
                </a:lnTo>
                <a:lnTo>
                  <a:pt x="140" y="175"/>
                </a:lnTo>
                <a:lnTo>
                  <a:pt x="147" y="190"/>
                </a:lnTo>
                <a:lnTo>
                  <a:pt x="156" y="205"/>
                </a:lnTo>
                <a:lnTo>
                  <a:pt x="156" y="205"/>
                </a:lnTo>
                <a:lnTo>
                  <a:pt x="165" y="204"/>
                </a:lnTo>
                <a:lnTo>
                  <a:pt x="171" y="204"/>
                </a:lnTo>
                <a:lnTo>
                  <a:pt x="173" y="204"/>
                </a:lnTo>
                <a:lnTo>
                  <a:pt x="174" y="205"/>
                </a:lnTo>
                <a:lnTo>
                  <a:pt x="174" y="205"/>
                </a:lnTo>
                <a:lnTo>
                  <a:pt x="188" y="237"/>
                </a:lnTo>
                <a:lnTo>
                  <a:pt x="183" y="250"/>
                </a:lnTo>
                <a:lnTo>
                  <a:pt x="170" y="263"/>
                </a:lnTo>
                <a:lnTo>
                  <a:pt x="138" y="322"/>
                </a:lnTo>
                <a:lnTo>
                  <a:pt x="138" y="322"/>
                </a:lnTo>
                <a:lnTo>
                  <a:pt x="96" y="342"/>
                </a:lnTo>
                <a:lnTo>
                  <a:pt x="67" y="356"/>
                </a:lnTo>
                <a:lnTo>
                  <a:pt x="53" y="362"/>
                </a:lnTo>
                <a:lnTo>
                  <a:pt x="53" y="362"/>
                </a:lnTo>
                <a:lnTo>
                  <a:pt x="48" y="367"/>
                </a:lnTo>
                <a:lnTo>
                  <a:pt x="38" y="380"/>
                </a:lnTo>
                <a:lnTo>
                  <a:pt x="22" y="398"/>
                </a:lnTo>
                <a:lnTo>
                  <a:pt x="22" y="398"/>
                </a:lnTo>
                <a:lnTo>
                  <a:pt x="17" y="458"/>
                </a:lnTo>
                <a:lnTo>
                  <a:pt x="12" y="500"/>
                </a:lnTo>
                <a:lnTo>
                  <a:pt x="10" y="514"/>
                </a:lnTo>
                <a:lnTo>
                  <a:pt x="9" y="518"/>
                </a:lnTo>
                <a:lnTo>
                  <a:pt x="9" y="518"/>
                </a:lnTo>
                <a:lnTo>
                  <a:pt x="8" y="519"/>
                </a:lnTo>
                <a:lnTo>
                  <a:pt x="7" y="523"/>
                </a:lnTo>
                <a:lnTo>
                  <a:pt x="3" y="534"/>
                </a:lnTo>
                <a:lnTo>
                  <a:pt x="0" y="549"/>
                </a:lnTo>
                <a:lnTo>
                  <a:pt x="18" y="576"/>
                </a:lnTo>
                <a:lnTo>
                  <a:pt x="18" y="576"/>
                </a:lnTo>
                <a:lnTo>
                  <a:pt x="17" y="589"/>
                </a:lnTo>
                <a:lnTo>
                  <a:pt x="14" y="619"/>
                </a:lnTo>
                <a:lnTo>
                  <a:pt x="14" y="635"/>
                </a:lnTo>
                <a:lnTo>
                  <a:pt x="14" y="651"/>
                </a:lnTo>
                <a:lnTo>
                  <a:pt x="15" y="666"/>
                </a:lnTo>
                <a:lnTo>
                  <a:pt x="18" y="675"/>
                </a:lnTo>
                <a:lnTo>
                  <a:pt x="18" y="675"/>
                </a:lnTo>
                <a:lnTo>
                  <a:pt x="20" y="680"/>
                </a:lnTo>
                <a:lnTo>
                  <a:pt x="20" y="686"/>
                </a:lnTo>
                <a:lnTo>
                  <a:pt x="19" y="691"/>
                </a:lnTo>
                <a:lnTo>
                  <a:pt x="19" y="694"/>
                </a:lnTo>
                <a:lnTo>
                  <a:pt x="21" y="695"/>
                </a:lnTo>
                <a:lnTo>
                  <a:pt x="24" y="696"/>
                </a:lnTo>
                <a:lnTo>
                  <a:pt x="31" y="697"/>
                </a:lnTo>
                <a:lnTo>
                  <a:pt x="31" y="697"/>
                </a:lnTo>
                <a:lnTo>
                  <a:pt x="71" y="700"/>
                </a:lnTo>
                <a:lnTo>
                  <a:pt x="94" y="701"/>
                </a:lnTo>
                <a:lnTo>
                  <a:pt x="98" y="724"/>
                </a:lnTo>
                <a:lnTo>
                  <a:pt x="98" y="724"/>
                </a:lnTo>
                <a:lnTo>
                  <a:pt x="104" y="737"/>
                </a:lnTo>
                <a:lnTo>
                  <a:pt x="107" y="746"/>
                </a:lnTo>
                <a:lnTo>
                  <a:pt x="108" y="749"/>
                </a:lnTo>
                <a:lnTo>
                  <a:pt x="107" y="751"/>
                </a:lnTo>
                <a:lnTo>
                  <a:pt x="107" y="751"/>
                </a:lnTo>
                <a:lnTo>
                  <a:pt x="104" y="753"/>
                </a:lnTo>
                <a:lnTo>
                  <a:pt x="99" y="756"/>
                </a:lnTo>
                <a:lnTo>
                  <a:pt x="96" y="761"/>
                </a:lnTo>
                <a:lnTo>
                  <a:pt x="94" y="764"/>
                </a:lnTo>
                <a:lnTo>
                  <a:pt x="94" y="764"/>
                </a:lnTo>
                <a:lnTo>
                  <a:pt x="94" y="771"/>
                </a:lnTo>
                <a:lnTo>
                  <a:pt x="96" y="783"/>
                </a:lnTo>
                <a:lnTo>
                  <a:pt x="96" y="796"/>
                </a:lnTo>
                <a:lnTo>
                  <a:pt x="95" y="803"/>
                </a:lnTo>
                <a:lnTo>
                  <a:pt x="94" y="809"/>
                </a:lnTo>
                <a:lnTo>
                  <a:pt x="94" y="809"/>
                </a:lnTo>
                <a:lnTo>
                  <a:pt x="91" y="815"/>
                </a:lnTo>
                <a:lnTo>
                  <a:pt x="89" y="824"/>
                </a:lnTo>
                <a:lnTo>
                  <a:pt x="86" y="844"/>
                </a:lnTo>
                <a:lnTo>
                  <a:pt x="83" y="862"/>
                </a:lnTo>
                <a:lnTo>
                  <a:pt x="80" y="871"/>
                </a:lnTo>
                <a:lnTo>
                  <a:pt x="80" y="871"/>
                </a:lnTo>
                <a:lnTo>
                  <a:pt x="77" y="876"/>
                </a:lnTo>
                <a:lnTo>
                  <a:pt x="70" y="885"/>
                </a:lnTo>
                <a:lnTo>
                  <a:pt x="65" y="895"/>
                </a:lnTo>
                <a:lnTo>
                  <a:pt x="62" y="899"/>
                </a:lnTo>
                <a:lnTo>
                  <a:pt x="62" y="902"/>
                </a:lnTo>
                <a:lnTo>
                  <a:pt x="62" y="902"/>
                </a:lnTo>
                <a:lnTo>
                  <a:pt x="64" y="906"/>
                </a:lnTo>
                <a:lnTo>
                  <a:pt x="67" y="910"/>
                </a:lnTo>
                <a:lnTo>
                  <a:pt x="76" y="918"/>
                </a:lnTo>
                <a:lnTo>
                  <a:pt x="85" y="926"/>
                </a:lnTo>
                <a:lnTo>
                  <a:pt x="89" y="929"/>
                </a:lnTo>
                <a:lnTo>
                  <a:pt x="89" y="929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3" name="Freeform 70"/>
          <p:cNvSpPr>
            <a:spLocks/>
          </p:cNvSpPr>
          <p:nvPr/>
        </p:nvSpPr>
        <p:spPr bwMode="auto">
          <a:xfrm>
            <a:off x="8423701" y="2760088"/>
            <a:ext cx="541789" cy="1650317"/>
          </a:xfrm>
          <a:custGeom>
            <a:avLst/>
            <a:gdLst>
              <a:gd name="T0" fmla="*/ 205 w 608"/>
              <a:gd name="T1" fmla="*/ 61 h 1852"/>
              <a:gd name="T2" fmla="*/ 170 w 608"/>
              <a:gd name="T3" fmla="*/ 101 h 1852"/>
              <a:gd name="T4" fmla="*/ 198 w 608"/>
              <a:gd name="T5" fmla="*/ 215 h 1852"/>
              <a:gd name="T6" fmla="*/ 214 w 608"/>
              <a:gd name="T7" fmla="*/ 252 h 1852"/>
              <a:gd name="T8" fmla="*/ 204 w 608"/>
              <a:gd name="T9" fmla="*/ 271 h 1852"/>
              <a:gd name="T10" fmla="*/ 183 w 608"/>
              <a:gd name="T11" fmla="*/ 293 h 1852"/>
              <a:gd name="T12" fmla="*/ 147 w 608"/>
              <a:gd name="T13" fmla="*/ 302 h 1852"/>
              <a:gd name="T14" fmla="*/ 40 w 608"/>
              <a:gd name="T15" fmla="*/ 392 h 1852"/>
              <a:gd name="T16" fmla="*/ 15 w 608"/>
              <a:gd name="T17" fmla="*/ 524 h 1852"/>
              <a:gd name="T18" fmla="*/ 13 w 608"/>
              <a:gd name="T19" fmla="*/ 670 h 1852"/>
              <a:gd name="T20" fmla="*/ 49 w 608"/>
              <a:gd name="T21" fmla="*/ 700 h 1852"/>
              <a:gd name="T22" fmla="*/ 147 w 608"/>
              <a:gd name="T23" fmla="*/ 660 h 1852"/>
              <a:gd name="T24" fmla="*/ 143 w 608"/>
              <a:gd name="T25" fmla="*/ 731 h 1852"/>
              <a:gd name="T26" fmla="*/ 136 w 608"/>
              <a:gd name="T27" fmla="*/ 831 h 1852"/>
              <a:gd name="T28" fmla="*/ 148 w 608"/>
              <a:gd name="T29" fmla="*/ 902 h 1852"/>
              <a:gd name="T30" fmla="*/ 219 w 608"/>
              <a:gd name="T31" fmla="*/ 1169 h 1852"/>
              <a:gd name="T32" fmla="*/ 225 w 608"/>
              <a:gd name="T33" fmla="*/ 1278 h 1852"/>
              <a:gd name="T34" fmla="*/ 265 w 608"/>
              <a:gd name="T35" fmla="*/ 1298 h 1852"/>
              <a:gd name="T36" fmla="*/ 293 w 608"/>
              <a:gd name="T37" fmla="*/ 1507 h 1852"/>
              <a:gd name="T38" fmla="*/ 322 w 608"/>
              <a:gd name="T39" fmla="*/ 1616 h 1852"/>
              <a:gd name="T40" fmla="*/ 321 w 608"/>
              <a:gd name="T41" fmla="*/ 1681 h 1852"/>
              <a:gd name="T42" fmla="*/ 318 w 608"/>
              <a:gd name="T43" fmla="*/ 1738 h 1852"/>
              <a:gd name="T44" fmla="*/ 282 w 608"/>
              <a:gd name="T45" fmla="*/ 1763 h 1852"/>
              <a:gd name="T46" fmla="*/ 272 w 608"/>
              <a:gd name="T47" fmla="*/ 1791 h 1852"/>
              <a:gd name="T48" fmla="*/ 295 w 608"/>
              <a:gd name="T49" fmla="*/ 1831 h 1852"/>
              <a:gd name="T50" fmla="*/ 335 w 608"/>
              <a:gd name="T51" fmla="*/ 1840 h 1852"/>
              <a:gd name="T52" fmla="*/ 421 w 608"/>
              <a:gd name="T53" fmla="*/ 1850 h 1852"/>
              <a:gd name="T54" fmla="*/ 427 w 608"/>
              <a:gd name="T55" fmla="*/ 1835 h 1852"/>
              <a:gd name="T56" fmla="*/ 438 w 608"/>
              <a:gd name="T57" fmla="*/ 1822 h 1852"/>
              <a:gd name="T58" fmla="*/ 474 w 608"/>
              <a:gd name="T59" fmla="*/ 1840 h 1852"/>
              <a:gd name="T60" fmla="*/ 588 w 608"/>
              <a:gd name="T61" fmla="*/ 1836 h 1852"/>
              <a:gd name="T62" fmla="*/ 608 w 608"/>
              <a:gd name="T63" fmla="*/ 1820 h 1852"/>
              <a:gd name="T64" fmla="*/ 583 w 608"/>
              <a:gd name="T65" fmla="*/ 1795 h 1852"/>
              <a:gd name="T66" fmla="*/ 509 w 608"/>
              <a:gd name="T67" fmla="*/ 1759 h 1852"/>
              <a:gd name="T68" fmla="*/ 465 w 608"/>
              <a:gd name="T69" fmla="*/ 1710 h 1852"/>
              <a:gd name="T70" fmla="*/ 445 w 608"/>
              <a:gd name="T71" fmla="*/ 1540 h 1852"/>
              <a:gd name="T72" fmla="*/ 503 w 608"/>
              <a:gd name="T73" fmla="*/ 1379 h 1852"/>
              <a:gd name="T74" fmla="*/ 527 w 608"/>
              <a:gd name="T75" fmla="*/ 1263 h 1852"/>
              <a:gd name="T76" fmla="*/ 541 w 608"/>
              <a:gd name="T77" fmla="*/ 1241 h 1852"/>
              <a:gd name="T78" fmla="*/ 492 w 608"/>
              <a:gd name="T79" fmla="*/ 950 h 1852"/>
              <a:gd name="T80" fmla="*/ 479 w 608"/>
              <a:gd name="T81" fmla="*/ 872 h 1852"/>
              <a:gd name="T82" fmla="*/ 499 w 608"/>
              <a:gd name="T83" fmla="*/ 849 h 1852"/>
              <a:gd name="T84" fmla="*/ 489 w 608"/>
              <a:gd name="T85" fmla="*/ 817 h 1852"/>
              <a:gd name="T86" fmla="*/ 451 w 608"/>
              <a:gd name="T87" fmla="*/ 651 h 1852"/>
              <a:gd name="T88" fmla="*/ 521 w 608"/>
              <a:gd name="T89" fmla="*/ 710 h 1852"/>
              <a:gd name="T90" fmla="*/ 552 w 608"/>
              <a:gd name="T91" fmla="*/ 708 h 1852"/>
              <a:gd name="T92" fmla="*/ 579 w 608"/>
              <a:gd name="T93" fmla="*/ 654 h 1852"/>
              <a:gd name="T94" fmla="*/ 573 w 608"/>
              <a:gd name="T95" fmla="*/ 592 h 1852"/>
              <a:gd name="T96" fmla="*/ 544 w 608"/>
              <a:gd name="T97" fmla="*/ 517 h 1852"/>
              <a:gd name="T98" fmla="*/ 490 w 608"/>
              <a:gd name="T99" fmla="*/ 397 h 1852"/>
              <a:gd name="T100" fmla="*/ 393 w 608"/>
              <a:gd name="T101" fmla="*/ 329 h 1852"/>
              <a:gd name="T102" fmla="*/ 365 w 608"/>
              <a:gd name="T103" fmla="*/ 278 h 1852"/>
              <a:gd name="T104" fmla="*/ 375 w 608"/>
              <a:gd name="T105" fmla="*/ 249 h 1852"/>
              <a:gd name="T106" fmla="*/ 398 w 608"/>
              <a:gd name="T107" fmla="*/ 182 h 1852"/>
              <a:gd name="T108" fmla="*/ 405 w 608"/>
              <a:gd name="T109" fmla="*/ 139 h 1852"/>
              <a:gd name="T110" fmla="*/ 402 w 608"/>
              <a:gd name="T111" fmla="*/ 66 h 1852"/>
              <a:gd name="T112" fmla="*/ 357 w 608"/>
              <a:gd name="T113" fmla="*/ 25 h 1852"/>
              <a:gd name="T114" fmla="*/ 307 w 608"/>
              <a:gd name="T115" fmla="*/ 4 h 1852"/>
              <a:gd name="T116" fmla="*/ 289 w 608"/>
              <a:gd name="T117" fmla="*/ 0 h 18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608" h="1852">
                <a:moveTo>
                  <a:pt x="263" y="12"/>
                </a:moveTo>
                <a:lnTo>
                  <a:pt x="263" y="12"/>
                </a:lnTo>
                <a:lnTo>
                  <a:pt x="244" y="26"/>
                </a:lnTo>
                <a:lnTo>
                  <a:pt x="230" y="39"/>
                </a:lnTo>
                <a:lnTo>
                  <a:pt x="217" y="51"/>
                </a:lnTo>
                <a:lnTo>
                  <a:pt x="205" y="61"/>
                </a:lnTo>
                <a:lnTo>
                  <a:pt x="205" y="61"/>
                </a:lnTo>
                <a:lnTo>
                  <a:pt x="183" y="83"/>
                </a:lnTo>
                <a:lnTo>
                  <a:pt x="173" y="95"/>
                </a:lnTo>
                <a:lnTo>
                  <a:pt x="171" y="98"/>
                </a:lnTo>
                <a:lnTo>
                  <a:pt x="170" y="101"/>
                </a:lnTo>
                <a:lnTo>
                  <a:pt x="170" y="101"/>
                </a:lnTo>
                <a:lnTo>
                  <a:pt x="172" y="117"/>
                </a:lnTo>
                <a:lnTo>
                  <a:pt x="176" y="144"/>
                </a:lnTo>
                <a:lnTo>
                  <a:pt x="183" y="182"/>
                </a:lnTo>
                <a:lnTo>
                  <a:pt x="183" y="182"/>
                </a:lnTo>
                <a:lnTo>
                  <a:pt x="191" y="202"/>
                </a:lnTo>
                <a:lnTo>
                  <a:pt x="198" y="215"/>
                </a:lnTo>
                <a:lnTo>
                  <a:pt x="201" y="222"/>
                </a:lnTo>
                <a:lnTo>
                  <a:pt x="201" y="222"/>
                </a:lnTo>
                <a:lnTo>
                  <a:pt x="204" y="228"/>
                </a:lnTo>
                <a:lnTo>
                  <a:pt x="210" y="239"/>
                </a:lnTo>
                <a:lnTo>
                  <a:pt x="213" y="249"/>
                </a:lnTo>
                <a:lnTo>
                  <a:pt x="214" y="252"/>
                </a:lnTo>
                <a:lnTo>
                  <a:pt x="214" y="253"/>
                </a:lnTo>
                <a:lnTo>
                  <a:pt x="214" y="253"/>
                </a:lnTo>
                <a:lnTo>
                  <a:pt x="213" y="253"/>
                </a:lnTo>
                <a:lnTo>
                  <a:pt x="212" y="256"/>
                </a:lnTo>
                <a:lnTo>
                  <a:pt x="209" y="263"/>
                </a:lnTo>
                <a:lnTo>
                  <a:pt x="204" y="271"/>
                </a:lnTo>
                <a:lnTo>
                  <a:pt x="203" y="275"/>
                </a:lnTo>
                <a:lnTo>
                  <a:pt x="201" y="276"/>
                </a:lnTo>
                <a:lnTo>
                  <a:pt x="201" y="276"/>
                </a:lnTo>
                <a:lnTo>
                  <a:pt x="196" y="279"/>
                </a:lnTo>
                <a:lnTo>
                  <a:pt x="191" y="286"/>
                </a:lnTo>
                <a:lnTo>
                  <a:pt x="183" y="293"/>
                </a:lnTo>
                <a:lnTo>
                  <a:pt x="183" y="293"/>
                </a:lnTo>
                <a:lnTo>
                  <a:pt x="166" y="296"/>
                </a:lnTo>
                <a:lnTo>
                  <a:pt x="154" y="299"/>
                </a:lnTo>
                <a:lnTo>
                  <a:pt x="149" y="301"/>
                </a:lnTo>
                <a:lnTo>
                  <a:pt x="147" y="302"/>
                </a:lnTo>
                <a:lnTo>
                  <a:pt x="147" y="302"/>
                </a:lnTo>
                <a:lnTo>
                  <a:pt x="144" y="305"/>
                </a:lnTo>
                <a:lnTo>
                  <a:pt x="135" y="309"/>
                </a:lnTo>
                <a:lnTo>
                  <a:pt x="113" y="319"/>
                </a:lnTo>
                <a:lnTo>
                  <a:pt x="80" y="334"/>
                </a:lnTo>
                <a:lnTo>
                  <a:pt x="40" y="392"/>
                </a:lnTo>
                <a:lnTo>
                  <a:pt x="40" y="392"/>
                </a:lnTo>
                <a:lnTo>
                  <a:pt x="29" y="443"/>
                </a:lnTo>
                <a:lnTo>
                  <a:pt x="21" y="480"/>
                </a:lnTo>
                <a:lnTo>
                  <a:pt x="19" y="493"/>
                </a:lnTo>
                <a:lnTo>
                  <a:pt x="17" y="499"/>
                </a:lnTo>
                <a:lnTo>
                  <a:pt x="17" y="499"/>
                </a:lnTo>
                <a:lnTo>
                  <a:pt x="15" y="524"/>
                </a:lnTo>
                <a:lnTo>
                  <a:pt x="9" y="572"/>
                </a:lnTo>
                <a:lnTo>
                  <a:pt x="0" y="642"/>
                </a:lnTo>
                <a:lnTo>
                  <a:pt x="0" y="642"/>
                </a:lnTo>
                <a:lnTo>
                  <a:pt x="3" y="651"/>
                </a:lnTo>
                <a:lnTo>
                  <a:pt x="7" y="660"/>
                </a:lnTo>
                <a:lnTo>
                  <a:pt x="13" y="670"/>
                </a:lnTo>
                <a:lnTo>
                  <a:pt x="21" y="681"/>
                </a:lnTo>
                <a:lnTo>
                  <a:pt x="29" y="690"/>
                </a:lnTo>
                <a:lnTo>
                  <a:pt x="33" y="693"/>
                </a:lnTo>
                <a:lnTo>
                  <a:pt x="39" y="697"/>
                </a:lnTo>
                <a:lnTo>
                  <a:pt x="43" y="699"/>
                </a:lnTo>
                <a:lnTo>
                  <a:pt x="49" y="700"/>
                </a:lnTo>
                <a:lnTo>
                  <a:pt x="49" y="700"/>
                </a:lnTo>
                <a:lnTo>
                  <a:pt x="60" y="700"/>
                </a:lnTo>
                <a:lnTo>
                  <a:pt x="70" y="700"/>
                </a:lnTo>
                <a:lnTo>
                  <a:pt x="89" y="699"/>
                </a:lnTo>
                <a:lnTo>
                  <a:pt x="107" y="696"/>
                </a:lnTo>
                <a:lnTo>
                  <a:pt x="147" y="660"/>
                </a:lnTo>
                <a:lnTo>
                  <a:pt x="147" y="660"/>
                </a:lnTo>
                <a:lnTo>
                  <a:pt x="147" y="689"/>
                </a:lnTo>
                <a:lnTo>
                  <a:pt x="146" y="714"/>
                </a:lnTo>
                <a:lnTo>
                  <a:pt x="145" y="724"/>
                </a:lnTo>
                <a:lnTo>
                  <a:pt x="143" y="731"/>
                </a:lnTo>
                <a:lnTo>
                  <a:pt x="143" y="731"/>
                </a:lnTo>
                <a:lnTo>
                  <a:pt x="138" y="746"/>
                </a:lnTo>
                <a:lnTo>
                  <a:pt x="135" y="763"/>
                </a:lnTo>
                <a:lnTo>
                  <a:pt x="134" y="783"/>
                </a:lnTo>
                <a:lnTo>
                  <a:pt x="134" y="807"/>
                </a:lnTo>
                <a:lnTo>
                  <a:pt x="134" y="807"/>
                </a:lnTo>
                <a:lnTo>
                  <a:pt x="136" y="831"/>
                </a:lnTo>
                <a:lnTo>
                  <a:pt x="139" y="848"/>
                </a:lnTo>
                <a:lnTo>
                  <a:pt x="142" y="860"/>
                </a:lnTo>
                <a:lnTo>
                  <a:pt x="143" y="865"/>
                </a:lnTo>
                <a:lnTo>
                  <a:pt x="143" y="865"/>
                </a:lnTo>
                <a:lnTo>
                  <a:pt x="144" y="877"/>
                </a:lnTo>
                <a:lnTo>
                  <a:pt x="148" y="902"/>
                </a:lnTo>
                <a:lnTo>
                  <a:pt x="162" y="978"/>
                </a:lnTo>
                <a:lnTo>
                  <a:pt x="183" y="1089"/>
                </a:lnTo>
                <a:lnTo>
                  <a:pt x="183" y="1089"/>
                </a:lnTo>
                <a:lnTo>
                  <a:pt x="201" y="1129"/>
                </a:lnTo>
                <a:lnTo>
                  <a:pt x="213" y="1156"/>
                </a:lnTo>
                <a:lnTo>
                  <a:pt x="219" y="1169"/>
                </a:lnTo>
                <a:lnTo>
                  <a:pt x="219" y="1169"/>
                </a:lnTo>
                <a:lnTo>
                  <a:pt x="220" y="1208"/>
                </a:lnTo>
                <a:lnTo>
                  <a:pt x="223" y="1268"/>
                </a:lnTo>
                <a:lnTo>
                  <a:pt x="223" y="1268"/>
                </a:lnTo>
                <a:lnTo>
                  <a:pt x="224" y="1273"/>
                </a:lnTo>
                <a:lnTo>
                  <a:pt x="225" y="1278"/>
                </a:lnTo>
                <a:lnTo>
                  <a:pt x="229" y="1282"/>
                </a:lnTo>
                <a:lnTo>
                  <a:pt x="232" y="1286"/>
                </a:lnTo>
                <a:lnTo>
                  <a:pt x="240" y="1291"/>
                </a:lnTo>
                <a:lnTo>
                  <a:pt x="249" y="1294"/>
                </a:lnTo>
                <a:lnTo>
                  <a:pt x="258" y="1297"/>
                </a:lnTo>
                <a:lnTo>
                  <a:pt x="265" y="1298"/>
                </a:lnTo>
                <a:lnTo>
                  <a:pt x="272" y="1299"/>
                </a:lnTo>
                <a:lnTo>
                  <a:pt x="272" y="1299"/>
                </a:lnTo>
                <a:lnTo>
                  <a:pt x="280" y="1381"/>
                </a:lnTo>
                <a:lnTo>
                  <a:pt x="290" y="1491"/>
                </a:lnTo>
                <a:lnTo>
                  <a:pt x="290" y="1491"/>
                </a:lnTo>
                <a:lnTo>
                  <a:pt x="293" y="1507"/>
                </a:lnTo>
                <a:lnTo>
                  <a:pt x="297" y="1525"/>
                </a:lnTo>
                <a:lnTo>
                  <a:pt x="308" y="1563"/>
                </a:lnTo>
                <a:lnTo>
                  <a:pt x="317" y="1596"/>
                </a:lnTo>
                <a:lnTo>
                  <a:pt x="321" y="1608"/>
                </a:lnTo>
                <a:lnTo>
                  <a:pt x="322" y="1616"/>
                </a:lnTo>
                <a:lnTo>
                  <a:pt x="322" y="1616"/>
                </a:lnTo>
                <a:lnTo>
                  <a:pt x="323" y="1643"/>
                </a:lnTo>
                <a:lnTo>
                  <a:pt x="323" y="1654"/>
                </a:lnTo>
                <a:lnTo>
                  <a:pt x="322" y="1661"/>
                </a:lnTo>
                <a:lnTo>
                  <a:pt x="322" y="1661"/>
                </a:lnTo>
                <a:lnTo>
                  <a:pt x="321" y="1668"/>
                </a:lnTo>
                <a:lnTo>
                  <a:pt x="321" y="1681"/>
                </a:lnTo>
                <a:lnTo>
                  <a:pt x="322" y="1710"/>
                </a:lnTo>
                <a:lnTo>
                  <a:pt x="322" y="1710"/>
                </a:lnTo>
                <a:lnTo>
                  <a:pt x="322" y="1729"/>
                </a:lnTo>
                <a:lnTo>
                  <a:pt x="322" y="1737"/>
                </a:lnTo>
                <a:lnTo>
                  <a:pt x="322" y="1737"/>
                </a:lnTo>
                <a:lnTo>
                  <a:pt x="318" y="1738"/>
                </a:lnTo>
                <a:lnTo>
                  <a:pt x="310" y="1740"/>
                </a:lnTo>
                <a:lnTo>
                  <a:pt x="300" y="1746"/>
                </a:lnTo>
                <a:lnTo>
                  <a:pt x="295" y="1750"/>
                </a:lnTo>
                <a:lnTo>
                  <a:pt x="290" y="1755"/>
                </a:lnTo>
                <a:lnTo>
                  <a:pt x="290" y="1755"/>
                </a:lnTo>
                <a:lnTo>
                  <a:pt x="282" y="1763"/>
                </a:lnTo>
                <a:lnTo>
                  <a:pt x="277" y="1768"/>
                </a:lnTo>
                <a:lnTo>
                  <a:pt x="275" y="1772"/>
                </a:lnTo>
                <a:lnTo>
                  <a:pt x="274" y="1776"/>
                </a:lnTo>
                <a:lnTo>
                  <a:pt x="272" y="1783"/>
                </a:lnTo>
                <a:lnTo>
                  <a:pt x="272" y="1791"/>
                </a:lnTo>
                <a:lnTo>
                  <a:pt x="272" y="1791"/>
                </a:lnTo>
                <a:lnTo>
                  <a:pt x="274" y="1799"/>
                </a:lnTo>
                <a:lnTo>
                  <a:pt x="276" y="1807"/>
                </a:lnTo>
                <a:lnTo>
                  <a:pt x="279" y="1814"/>
                </a:lnTo>
                <a:lnTo>
                  <a:pt x="284" y="1821"/>
                </a:lnTo>
                <a:lnTo>
                  <a:pt x="291" y="1829"/>
                </a:lnTo>
                <a:lnTo>
                  <a:pt x="295" y="1831"/>
                </a:lnTo>
                <a:lnTo>
                  <a:pt x="295" y="1831"/>
                </a:lnTo>
                <a:lnTo>
                  <a:pt x="294" y="1831"/>
                </a:lnTo>
                <a:lnTo>
                  <a:pt x="296" y="1830"/>
                </a:lnTo>
                <a:lnTo>
                  <a:pt x="307" y="1833"/>
                </a:lnTo>
                <a:lnTo>
                  <a:pt x="335" y="1840"/>
                </a:lnTo>
                <a:lnTo>
                  <a:pt x="335" y="1840"/>
                </a:lnTo>
                <a:lnTo>
                  <a:pt x="371" y="1847"/>
                </a:lnTo>
                <a:lnTo>
                  <a:pt x="386" y="1851"/>
                </a:lnTo>
                <a:lnTo>
                  <a:pt x="399" y="1852"/>
                </a:lnTo>
                <a:lnTo>
                  <a:pt x="410" y="1852"/>
                </a:lnTo>
                <a:lnTo>
                  <a:pt x="418" y="1851"/>
                </a:lnTo>
                <a:lnTo>
                  <a:pt x="421" y="1850"/>
                </a:lnTo>
                <a:lnTo>
                  <a:pt x="422" y="1849"/>
                </a:lnTo>
                <a:lnTo>
                  <a:pt x="424" y="1846"/>
                </a:lnTo>
                <a:lnTo>
                  <a:pt x="424" y="1844"/>
                </a:lnTo>
                <a:lnTo>
                  <a:pt x="424" y="1844"/>
                </a:lnTo>
                <a:lnTo>
                  <a:pt x="426" y="1840"/>
                </a:lnTo>
                <a:lnTo>
                  <a:pt x="427" y="1835"/>
                </a:lnTo>
                <a:lnTo>
                  <a:pt x="430" y="1831"/>
                </a:lnTo>
                <a:lnTo>
                  <a:pt x="433" y="1827"/>
                </a:lnTo>
                <a:lnTo>
                  <a:pt x="438" y="1823"/>
                </a:lnTo>
                <a:lnTo>
                  <a:pt x="439" y="1822"/>
                </a:lnTo>
                <a:lnTo>
                  <a:pt x="438" y="1822"/>
                </a:lnTo>
                <a:lnTo>
                  <a:pt x="438" y="1822"/>
                </a:lnTo>
                <a:lnTo>
                  <a:pt x="438" y="1822"/>
                </a:lnTo>
                <a:lnTo>
                  <a:pt x="438" y="1822"/>
                </a:lnTo>
                <a:lnTo>
                  <a:pt x="439" y="1824"/>
                </a:lnTo>
                <a:lnTo>
                  <a:pt x="449" y="1829"/>
                </a:lnTo>
                <a:lnTo>
                  <a:pt x="474" y="1840"/>
                </a:lnTo>
                <a:lnTo>
                  <a:pt x="474" y="1840"/>
                </a:lnTo>
                <a:lnTo>
                  <a:pt x="484" y="1842"/>
                </a:lnTo>
                <a:lnTo>
                  <a:pt x="501" y="1842"/>
                </a:lnTo>
                <a:lnTo>
                  <a:pt x="522" y="1842"/>
                </a:lnTo>
                <a:lnTo>
                  <a:pt x="545" y="1841"/>
                </a:lnTo>
                <a:lnTo>
                  <a:pt x="568" y="1840"/>
                </a:lnTo>
                <a:lnTo>
                  <a:pt x="588" y="1836"/>
                </a:lnTo>
                <a:lnTo>
                  <a:pt x="596" y="1834"/>
                </a:lnTo>
                <a:lnTo>
                  <a:pt x="602" y="1832"/>
                </a:lnTo>
                <a:lnTo>
                  <a:pt x="606" y="1830"/>
                </a:lnTo>
                <a:lnTo>
                  <a:pt x="608" y="1826"/>
                </a:lnTo>
                <a:lnTo>
                  <a:pt x="608" y="1826"/>
                </a:lnTo>
                <a:lnTo>
                  <a:pt x="608" y="1820"/>
                </a:lnTo>
                <a:lnTo>
                  <a:pt x="606" y="1814"/>
                </a:lnTo>
                <a:lnTo>
                  <a:pt x="602" y="1808"/>
                </a:lnTo>
                <a:lnTo>
                  <a:pt x="598" y="1804"/>
                </a:lnTo>
                <a:lnTo>
                  <a:pt x="592" y="1799"/>
                </a:lnTo>
                <a:lnTo>
                  <a:pt x="588" y="1797"/>
                </a:lnTo>
                <a:lnTo>
                  <a:pt x="583" y="1795"/>
                </a:lnTo>
                <a:lnTo>
                  <a:pt x="581" y="1795"/>
                </a:lnTo>
                <a:lnTo>
                  <a:pt x="581" y="1795"/>
                </a:lnTo>
                <a:lnTo>
                  <a:pt x="577" y="1794"/>
                </a:lnTo>
                <a:lnTo>
                  <a:pt x="568" y="1789"/>
                </a:lnTo>
                <a:lnTo>
                  <a:pt x="544" y="1777"/>
                </a:lnTo>
                <a:lnTo>
                  <a:pt x="509" y="1759"/>
                </a:lnTo>
                <a:lnTo>
                  <a:pt x="478" y="1732"/>
                </a:lnTo>
                <a:lnTo>
                  <a:pt x="478" y="1732"/>
                </a:lnTo>
                <a:lnTo>
                  <a:pt x="471" y="1722"/>
                </a:lnTo>
                <a:lnTo>
                  <a:pt x="467" y="1715"/>
                </a:lnTo>
                <a:lnTo>
                  <a:pt x="465" y="1710"/>
                </a:lnTo>
                <a:lnTo>
                  <a:pt x="465" y="1710"/>
                </a:lnTo>
                <a:lnTo>
                  <a:pt x="459" y="1703"/>
                </a:lnTo>
                <a:lnTo>
                  <a:pt x="447" y="1691"/>
                </a:lnTo>
                <a:lnTo>
                  <a:pt x="429" y="1674"/>
                </a:lnTo>
                <a:lnTo>
                  <a:pt x="411" y="1607"/>
                </a:lnTo>
                <a:lnTo>
                  <a:pt x="411" y="1607"/>
                </a:lnTo>
                <a:lnTo>
                  <a:pt x="445" y="1540"/>
                </a:lnTo>
                <a:lnTo>
                  <a:pt x="470" y="1488"/>
                </a:lnTo>
                <a:lnTo>
                  <a:pt x="487" y="1451"/>
                </a:lnTo>
                <a:lnTo>
                  <a:pt x="487" y="1451"/>
                </a:lnTo>
                <a:lnTo>
                  <a:pt x="492" y="1437"/>
                </a:lnTo>
                <a:lnTo>
                  <a:pt x="496" y="1420"/>
                </a:lnTo>
                <a:lnTo>
                  <a:pt x="503" y="1379"/>
                </a:lnTo>
                <a:lnTo>
                  <a:pt x="507" y="1345"/>
                </a:lnTo>
                <a:lnTo>
                  <a:pt x="509" y="1330"/>
                </a:lnTo>
                <a:lnTo>
                  <a:pt x="509" y="1330"/>
                </a:lnTo>
                <a:lnTo>
                  <a:pt x="518" y="1296"/>
                </a:lnTo>
                <a:lnTo>
                  <a:pt x="524" y="1273"/>
                </a:lnTo>
                <a:lnTo>
                  <a:pt x="527" y="1263"/>
                </a:lnTo>
                <a:lnTo>
                  <a:pt x="527" y="1263"/>
                </a:lnTo>
                <a:lnTo>
                  <a:pt x="528" y="1263"/>
                </a:lnTo>
                <a:lnTo>
                  <a:pt x="530" y="1261"/>
                </a:lnTo>
                <a:lnTo>
                  <a:pt x="534" y="1253"/>
                </a:lnTo>
                <a:lnTo>
                  <a:pt x="541" y="1241"/>
                </a:lnTo>
                <a:lnTo>
                  <a:pt x="541" y="1241"/>
                </a:lnTo>
                <a:lnTo>
                  <a:pt x="518" y="1096"/>
                </a:lnTo>
                <a:lnTo>
                  <a:pt x="502" y="996"/>
                </a:lnTo>
                <a:lnTo>
                  <a:pt x="495" y="963"/>
                </a:lnTo>
                <a:lnTo>
                  <a:pt x="493" y="954"/>
                </a:lnTo>
                <a:lnTo>
                  <a:pt x="492" y="950"/>
                </a:lnTo>
                <a:lnTo>
                  <a:pt x="492" y="950"/>
                </a:lnTo>
                <a:lnTo>
                  <a:pt x="489" y="947"/>
                </a:lnTo>
                <a:lnTo>
                  <a:pt x="487" y="938"/>
                </a:lnTo>
                <a:lnTo>
                  <a:pt x="482" y="912"/>
                </a:lnTo>
                <a:lnTo>
                  <a:pt x="474" y="874"/>
                </a:lnTo>
                <a:lnTo>
                  <a:pt x="474" y="874"/>
                </a:lnTo>
                <a:lnTo>
                  <a:pt x="479" y="872"/>
                </a:lnTo>
                <a:lnTo>
                  <a:pt x="485" y="869"/>
                </a:lnTo>
                <a:lnTo>
                  <a:pt x="490" y="865"/>
                </a:lnTo>
                <a:lnTo>
                  <a:pt x="496" y="860"/>
                </a:lnTo>
                <a:lnTo>
                  <a:pt x="498" y="857"/>
                </a:lnTo>
                <a:lnTo>
                  <a:pt x="499" y="853"/>
                </a:lnTo>
                <a:lnTo>
                  <a:pt x="499" y="849"/>
                </a:lnTo>
                <a:lnTo>
                  <a:pt x="499" y="844"/>
                </a:lnTo>
                <a:lnTo>
                  <a:pt x="498" y="840"/>
                </a:lnTo>
                <a:lnTo>
                  <a:pt x="496" y="834"/>
                </a:lnTo>
                <a:lnTo>
                  <a:pt x="496" y="834"/>
                </a:lnTo>
                <a:lnTo>
                  <a:pt x="493" y="828"/>
                </a:lnTo>
                <a:lnTo>
                  <a:pt x="489" y="817"/>
                </a:lnTo>
                <a:lnTo>
                  <a:pt x="483" y="793"/>
                </a:lnTo>
                <a:lnTo>
                  <a:pt x="475" y="764"/>
                </a:lnTo>
                <a:lnTo>
                  <a:pt x="468" y="731"/>
                </a:lnTo>
                <a:lnTo>
                  <a:pt x="456" y="676"/>
                </a:lnTo>
                <a:lnTo>
                  <a:pt x="451" y="651"/>
                </a:lnTo>
                <a:lnTo>
                  <a:pt x="451" y="651"/>
                </a:lnTo>
                <a:lnTo>
                  <a:pt x="460" y="662"/>
                </a:lnTo>
                <a:lnTo>
                  <a:pt x="471" y="672"/>
                </a:lnTo>
                <a:lnTo>
                  <a:pt x="484" y="685"/>
                </a:lnTo>
                <a:lnTo>
                  <a:pt x="498" y="697"/>
                </a:lnTo>
                <a:lnTo>
                  <a:pt x="513" y="707"/>
                </a:lnTo>
                <a:lnTo>
                  <a:pt x="521" y="710"/>
                </a:lnTo>
                <a:lnTo>
                  <a:pt x="527" y="712"/>
                </a:lnTo>
                <a:lnTo>
                  <a:pt x="534" y="714"/>
                </a:lnTo>
                <a:lnTo>
                  <a:pt x="541" y="714"/>
                </a:lnTo>
                <a:lnTo>
                  <a:pt x="541" y="714"/>
                </a:lnTo>
                <a:lnTo>
                  <a:pt x="546" y="711"/>
                </a:lnTo>
                <a:lnTo>
                  <a:pt x="552" y="708"/>
                </a:lnTo>
                <a:lnTo>
                  <a:pt x="558" y="704"/>
                </a:lnTo>
                <a:lnTo>
                  <a:pt x="562" y="699"/>
                </a:lnTo>
                <a:lnTo>
                  <a:pt x="565" y="692"/>
                </a:lnTo>
                <a:lnTo>
                  <a:pt x="569" y="686"/>
                </a:lnTo>
                <a:lnTo>
                  <a:pt x="575" y="670"/>
                </a:lnTo>
                <a:lnTo>
                  <a:pt x="579" y="654"/>
                </a:lnTo>
                <a:lnTo>
                  <a:pt x="582" y="639"/>
                </a:lnTo>
                <a:lnTo>
                  <a:pt x="582" y="625"/>
                </a:lnTo>
                <a:lnTo>
                  <a:pt x="581" y="615"/>
                </a:lnTo>
                <a:lnTo>
                  <a:pt x="581" y="615"/>
                </a:lnTo>
                <a:lnTo>
                  <a:pt x="578" y="605"/>
                </a:lnTo>
                <a:lnTo>
                  <a:pt x="573" y="592"/>
                </a:lnTo>
                <a:lnTo>
                  <a:pt x="561" y="562"/>
                </a:lnTo>
                <a:lnTo>
                  <a:pt x="550" y="535"/>
                </a:lnTo>
                <a:lnTo>
                  <a:pt x="546" y="526"/>
                </a:lnTo>
                <a:lnTo>
                  <a:pt x="545" y="521"/>
                </a:lnTo>
                <a:lnTo>
                  <a:pt x="545" y="521"/>
                </a:lnTo>
                <a:lnTo>
                  <a:pt x="544" y="517"/>
                </a:lnTo>
                <a:lnTo>
                  <a:pt x="540" y="508"/>
                </a:lnTo>
                <a:lnTo>
                  <a:pt x="525" y="483"/>
                </a:lnTo>
                <a:lnTo>
                  <a:pt x="505" y="450"/>
                </a:lnTo>
                <a:lnTo>
                  <a:pt x="505" y="450"/>
                </a:lnTo>
                <a:lnTo>
                  <a:pt x="497" y="419"/>
                </a:lnTo>
                <a:lnTo>
                  <a:pt x="490" y="397"/>
                </a:lnTo>
                <a:lnTo>
                  <a:pt x="487" y="387"/>
                </a:lnTo>
                <a:lnTo>
                  <a:pt x="487" y="387"/>
                </a:lnTo>
                <a:lnTo>
                  <a:pt x="480" y="378"/>
                </a:lnTo>
                <a:lnTo>
                  <a:pt x="466" y="361"/>
                </a:lnTo>
                <a:lnTo>
                  <a:pt x="447" y="334"/>
                </a:lnTo>
                <a:lnTo>
                  <a:pt x="393" y="329"/>
                </a:lnTo>
                <a:lnTo>
                  <a:pt x="362" y="325"/>
                </a:lnTo>
                <a:lnTo>
                  <a:pt x="344" y="302"/>
                </a:lnTo>
                <a:lnTo>
                  <a:pt x="344" y="289"/>
                </a:lnTo>
                <a:lnTo>
                  <a:pt x="344" y="289"/>
                </a:lnTo>
                <a:lnTo>
                  <a:pt x="356" y="283"/>
                </a:lnTo>
                <a:lnTo>
                  <a:pt x="365" y="278"/>
                </a:lnTo>
                <a:lnTo>
                  <a:pt x="369" y="275"/>
                </a:lnTo>
                <a:lnTo>
                  <a:pt x="371" y="271"/>
                </a:lnTo>
                <a:lnTo>
                  <a:pt x="371" y="271"/>
                </a:lnTo>
                <a:lnTo>
                  <a:pt x="373" y="263"/>
                </a:lnTo>
                <a:lnTo>
                  <a:pt x="374" y="257"/>
                </a:lnTo>
                <a:lnTo>
                  <a:pt x="375" y="249"/>
                </a:lnTo>
                <a:lnTo>
                  <a:pt x="375" y="249"/>
                </a:lnTo>
                <a:lnTo>
                  <a:pt x="384" y="234"/>
                </a:lnTo>
                <a:lnTo>
                  <a:pt x="391" y="224"/>
                </a:lnTo>
                <a:lnTo>
                  <a:pt x="393" y="218"/>
                </a:lnTo>
                <a:lnTo>
                  <a:pt x="393" y="218"/>
                </a:lnTo>
                <a:lnTo>
                  <a:pt x="398" y="182"/>
                </a:lnTo>
                <a:lnTo>
                  <a:pt x="393" y="164"/>
                </a:lnTo>
                <a:lnTo>
                  <a:pt x="393" y="164"/>
                </a:lnTo>
                <a:lnTo>
                  <a:pt x="395" y="161"/>
                </a:lnTo>
                <a:lnTo>
                  <a:pt x="401" y="152"/>
                </a:lnTo>
                <a:lnTo>
                  <a:pt x="404" y="146"/>
                </a:lnTo>
                <a:lnTo>
                  <a:pt x="405" y="139"/>
                </a:lnTo>
                <a:lnTo>
                  <a:pt x="407" y="134"/>
                </a:lnTo>
                <a:lnTo>
                  <a:pt x="407" y="128"/>
                </a:lnTo>
                <a:lnTo>
                  <a:pt x="407" y="128"/>
                </a:lnTo>
                <a:lnTo>
                  <a:pt x="404" y="113"/>
                </a:lnTo>
                <a:lnTo>
                  <a:pt x="403" y="91"/>
                </a:lnTo>
                <a:lnTo>
                  <a:pt x="402" y="66"/>
                </a:lnTo>
                <a:lnTo>
                  <a:pt x="402" y="66"/>
                </a:lnTo>
                <a:lnTo>
                  <a:pt x="399" y="62"/>
                </a:lnTo>
                <a:lnTo>
                  <a:pt x="391" y="52"/>
                </a:lnTo>
                <a:lnTo>
                  <a:pt x="376" y="40"/>
                </a:lnTo>
                <a:lnTo>
                  <a:pt x="367" y="32"/>
                </a:lnTo>
                <a:lnTo>
                  <a:pt x="357" y="25"/>
                </a:lnTo>
                <a:lnTo>
                  <a:pt x="357" y="25"/>
                </a:lnTo>
                <a:lnTo>
                  <a:pt x="347" y="19"/>
                </a:lnTo>
                <a:lnTo>
                  <a:pt x="337" y="14"/>
                </a:lnTo>
                <a:lnTo>
                  <a:pt x="327" y="10"/>
                </a:lnTo>
                <a:lnTo>
                  <a:pt x="319" y="7"/>
                </a:lnTo>
                <a:lnTo>
                  <a:pt x="307" y="4"/>
                </a:lnTo>
                <a:lnTo>
                  <a:pt x="299" y="3"/>
                </a:lnTo>
                <a:lnTo>
                  <a:pt x="299" y="3"/>
                </a:lnTo>
                <a:lnTo>
                  <a:pt x="297" y="3"/>
                </a:lnTo>
                <a:lnTo>
                  <a:pt x="295" y="2"/>
                </a:lnTo>
                <a:lnTo>
                  <a:pt x="293" y="1"/>
                </a:lnTo>
                <a:lnTo>
                  <a:pt x="289" y="0"/>
                </a:lnTo>
                <a:lnTo>
                  <a:pt x="285" y="1"/>
                </a:lnTo>
                <a:lnTo>
                  <a:pt x="279" y="2"/>
                </a:lnTo>
                <a:lnTo>
                  <a:pt x="272" y="5"/>
                </a:lnTo>
                <a:lnTo>
                  <a:pt x="263" y="12"/>
                </a:lnTo>
                <a:lnTo>
                  <a:pt x="263" y="12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4" name="Freeform 74"/>
          <p:cNvSpPr>
            <a:spLocks noEditPoints="1"/>
          </p:cNvSpPr>
          <p:nvPr/>
        </p:nvSpPr>
        <p:spPr bwMode="auto">
          <a:xfrm>
            <a:off x="6490879" y="2722705"/>
            <a:ext cx="545721" cy="1698398"/>
          </a:xfrm>
          <a:custGeom>
            <a:avLst/>
            <a:gdLst>
              <a:gd name="T0" fmla="*/ 183 w 605"/>
              <a:gd name="T1" fmla="*/ 34 h 1887"/>
              <a:gd name="T2" fmla="*/ 152 w 605"/>
              <a:gd name="T3" fmla="*/ 94 h 1887"/>
              <a:gd name="T4" fmla="*/ 137 w 605"/>
              <a:gd name="T5" fmla="*/ 184 h 1887"/>
              <a:gd name="T6" fmla="*/ 122 w 605"/>
              <a:gd name="T7" fmla="*/ 227 h 1887"/>
              <a:gd name="T8" fmla="*/ 148 w 605"/>
              <a:gd name="T9" fmla="*/ 256 h 1887"/>
              <a:gd name="T10" fmla="*/ 125 w 605"/>
              <a:gd name="T11" fmla="*/ 320 h 1887"/>
              <a:gd name="T12" fmla="*/ 67 w 605"/>
              <a:gd name="T13" fmla="*/ 354 h 1887"/>
              <a:gd name="T14" fmla="*/ 18 w 605"/>
              <a:gd name="T15" fmla="*/ 530 h 1887"/>
              <a:gd name="T16" fmla="*/ 5 w 605"/>
              <a:gd name="T17" fmla="*/ 824 h 1887"/>
              <a:gd name="T18" fmla="*/ 32 w 605"/>
              <a:gd name="T19" fmla="*/ 857 h 1887"/>
              <a:gd name="T20" fmla="*/ 48 w 605"/>
              <a:gd name="T21" fmla="*/ 907 h 1887"/>
              <a:gd name="T22" fmla="*/ 54 w 605"/>
              <a:gd name="T23" fmla="*/ 1000 h 1887"/>
              <a:gd name="T24" fmla="*/ 103 w 605"/>
              <a:gd name="T25" fmla="*/ 1037 h 1887"/>
              <a:gd name="T26" fmla="*/ 121 w 605"/>
              <a:gd name="T27" fmla="*/ 1372 h 1887"/>
              <a:gd name="T28" fmla="*/ 184 w 605"/>
              <a:gd name="T29" fmla="*/ 1582 h 1887"/>
              <a:gd name="T30" fmla="*/ 219 w 605"/>
              <a:gd name="T31" fmla="*/ 1739 h 1887"/>
              <a:gd name="T32" fmla="*/ 234 w 605"/>
              <a:gd name="T33" fmla="*/ 1855 h 1887"/>
              <a:gd name="T34" fmla="*/ 261 w 605"/>
              <a:gd name="T35" fmla="*/ 1887 h 1887"/>
              <a:gd name="T36" fmla="*/ 365 w 605"/>
              <a:gd name="T37" fmla="*/ 1873 h 1887"/>
              <a:gd name="T38" fmla="*/ 373 w 605"/>
              <a:gd name="T39" fmla="*/ 1845 h 1887"/>
              <a:gd name="T40" fmla="*/ 349 w 605"/>
              <a:gd name="T41" fmla="*/ 1784 h 1887"/>
              <a:gd name="T42" fmla="*/ 273 w 605"/>
              <a:gd name="T43" fmla="*/ 1439 h 1887"/>
              <a:gd name="T44" fmla="*/ 295 w 605"/>
              <a:gd name="T45" fmla="*/ 1399 h 1887"/>
              <a:gd name="T46" fmla="*/ 288 w 605"/>
              <a:gd name="T47" fmla="*/ 1086 h 1887"/>
              <a:gd name="T48" fmla="*/ 364 w 605"/>
              <a:gd name="T49" fmla="*/ 1274 h 1887"/>
              <a:gd name="T50" fmla="*/ 416 w 605"/>
              <a:gd name="T51" fmla="*/ 1453 h 1887"/>
              <a:gd name="T52" fmla="*/ 474 w 605"/>
              <a:gd name="T53" fmla="*/ 1600 h 1887"/>
              <a:gd name="T54" fmla="*/ 470 w 605"/>
              <a:gd name="T55" fmla="*/ 1788 h 1887"/>
              <a:gd name="T56" fmla="*/ 486 w 605"/>
              <a:gd name="T57" fmla="*/ 1857 h 1887"/>
              <a:gd name="T58" fmla="*/ 549 w 605"/>
              <a:gd name="T59" fmla="*/ 1861 h 1887"/>
              <a:gd name="T60" fmla="*/ 605 w 605"/>
              <a:gd name="T61" fmla="*/ 1840 h 1887"/>
              <a:gd name="T62" fmla="*/ 585 w 605"/>
              <a:gd name="T63" fmla="*/ 1807 h 1887"/>
              <a:gd name="T64" fmla="*/ 577 w 605"/>
              <a:gd name="T65" fmla="*/ 1734 h 1887"/>
              <a:gd name="T66" fmla="*/ 549 w 605"/>
              <a:gd name="T67" fmla="*/ 1658 h 1887"/>
              <a:gd name="T68" fmla="*/ 535 w 605"/>
              <a:gd name="T69" fmla="*/ 1458 h 1887"/>
              <a:gd name="T70" fmla="*/ 516 w 605"/>
              <a:gd name="T71" fmla="*/ 1026 h 1887"/>
              <a:gd name="T72" fmla="*/ 562 w 605"/>
              <a:gd name="T73" fmla="*/ 1044 h 1887"/>
              <a:gd name="T74" fmla="*/ 581 w 605"/>
              <a:gd name="T75" fmla="*/ 1001 h 1887"/>
              <a:gd name="T76" fmla="*/ 584 w 605"/>
              <a:gd name="T77" fmla="*/ 774 h 1887"/>
              <a:gd name="T78" fmla="*/ 568 w 605"/>
              <a:gd name="T79" fmla="*/ 693 h 1887"/>
              <a:gd name="T80" fmla="*/ 501 w 605"/>
              <a:gd name="T81" fmla="*/ 447 h 1887"/>
              <a:gd name="T82" fmla="*/ 498 w 605"/>
              <a:gd name="T83" fmla="*/ 388 h 1887"/>
              <a:gd name="T84" fmla="*/ 449 w 605"/>
              <a:gd name="T85" fmla="*/ 333 h 1887"/>
              <a:gd name="T86" fmla="*/ 398 w 605"/>
              <a:gd name="T87" fmla="*/ 311 h 1887"/>
              <a:gd name="T88" fmla="*/ 359 w 605"/>
              <a:gd name="T89" fmla="*/ 209 h 1887"/>
              <a:gd name="T90" fmla="*/ 423 w 605"/>
              <a:gd name="T91" fmla="*/ 141 h 1887"/>
              <a:gd name="T92" fmla="*/ 420 w 605"/>
              <a:gd name="T93" fmla="*/ 95 h 1887"/>
              <a:gd name="T94" fmla="*/ 358 w 605"/>
              <a:gd name="T95" fmla="*/ 68 h 1887"/>
              <a:gd name="T96" fmla="*/ 335 w 605"/>
              <a:gd name="T97" fmla="*/ 14 h 1887"/>
              <a:gd name="T98" fmla="*/ 237 w 605"/>
              <a:gd name="T99" fmla="*/ 0 h 1887"/>
              <a:gd name="T100" fmla="*/ 462 w 605"/>
              <a:gd name="T101" fmla="*/ 760 h 1887"/>
              <a:gd name="T102" fmla="*/ 492 w 605"/>
              <a:gd name="T103" fmla="*/ 836 h 1887"/>
              <a:gd name="T104" fmla="*/ 508 w 605"/>
              <a:gd name="T105" fmla="*/ 888 h 1887"/>
              <a:gd name="T106" fmla="*/ 496 w 605"/>
              <a:gd name="T107" fmla="*/ 919 h 1887"/>
              <a:gd name="T108" fmla="*/ 470 w 605"/>
              <a:gd name="T109" fmla="*/ 854 h 1887"/>
              <a:gd name="T110" fmla="*/ 448 w 605"/>
              <a:gd name="T111" fmla="*/ 738 h 18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605" h="1887">
                <a:moveTo>
                  <a:pt x="237" y="0"/>
                </a:moveTo>
                <a:lnTo>
                  <a:pt x="237" y="0"/>
                </a:lnTo>
                <a:lnTo>
                  <a:pt x="231" y="3"/>
                </a:lnTo>
                <a:lnTo>
                  <a:pt x="221" y="7"/>
                </a:lnTo>
                <a:lnTo>
                  <a:pt x="209" y="15"/>
                </a:lnTo>
                <a:lnTo>
                  <a:pt x="196" y="24"/>
                </a:lnTo>
                <a:lnTo>
                  <a:pt x="183" y="34"/>
                </a:lnTo>
                <a:lnTo>
                  <a:pt x="171" y="45"/>
                </a:lnTo>
                <a:lnTo>
                  <a:pt x="162" y="57"/>
                </a:lnTo>
                <a:lnTo>
                  <a:pt x="159" y="62"/>
                </a:lnTo>
                <a:lnTo>
                  <a:pt x="157" y="68"/>
                </a:lnTo>
                <a:lnTo>
                  <a:pt x="157" y="68"/>
                </a:lnTo>
                <a:lnTo>
                  <a:pt x="155" y="80"/>
                </a:lnTo>
                <a:lnTo>
                  <a:pt x="152" y="94"/>
                </a:lnTo>
                <a:lnTo>
                  <a:pt x="151" y="110"/>
                </a:lnTo>
                <a:lnTo>
                  <a:pt x="151" y="127"/>
                </a:lnTo>
                <a:lnTo>
                  <a:pt x="152" y="155"/>
                </a:lnTo>
                <a:lnTo>
                  <a:pt x="152" y="166"/>
                </a:lnTo>
                <a:lnTo>
                  <a:pt x="152" y="166"/>
                </a:lnTo>
                <a:lnTo>
                  <a:pt x="147" y="171"/>
                </a:lnTo>
                <a:lnTo>
                  <a:pt x="137" y="184"/>
                </a:lnTo>
                <a:lnTo>
                  <a:pt x="130" y="193"/>
                </a:lnTo>
                <a:lnTo>
                  <a:pt x="125" y="202"/>
                </a:lnTo>
                <a:lnTo>
                  <a:pt x="122" y="211"/>
                </a:lnTo>
                <a:lnTo>
                  <a:pt x="121" y="215"/>
                </a:lnTo>
                <a:lnTo>
                  <a:pt x="121" y="219"/>
                </a:lnTo>
                <a:lnTo>
                  <a:pt x="121" y="219"/>
                </a:lnTo>
                <a:lnTo>
                  <a:pt x="122" y="227"/>
                </a:lnTo>
                <a:lnTo>
                  <a:pt x="125" y="234"/>
                </a:lnTo>
                <a:lnTo>
                  <a:pt x="130" y="240"/>
                </a:lnTo>
                <a:lnTo>
                  <a:pt x="134" y="243"/>
                </a:lnTo>
                <a:lnTo>
                  <a:pt x="143" y="249"/>
                </a:lnTo>
                <a:lnTo>
                  <a:pt x="148" y="251"/>
                </a:lnTo>
                <a:lnTo>
                  <a:pt x="148" y="251"/>
                </a:lnTo>
                <a:lnTo>
                  <a:pt x="148" y="256"/>
                </a:lnTo>
                <a:lnTo>
                  <a:pt x="147" y="271"/>
                </a:lnTo>
                <a:lnTo>
                  <a:pt x="145" y="288"/>
                </a:lnTo>
                <a:lnTo>
                  <a:pt x="142" y="294"/>
                </a:lnTo>
                <a:lnTo>
                  <a:pt x="139" y="300"/>
                </a:lnTo>
                <a:lnTo>
                  <a:pt x="139" y="300"/>
                </a:lnTo>
                <a:lnTo>
                  <a:pt x="129" y="316"/>
                </a:lnTo>
                <a:lnTo>
                  <a:pt x="125" y="320"/>
                </a:lnTo>
                <a:lnTo>
                  <a:pt x="123" y="321"/>
                </a:lnTo>
                <a:lnTo>
                  <a:pt x="121" y="322"/>
                </a:lnTo>
                <a:lnTo>
                  <a:pt x="121" y="322"/>
                </a:lnTo>
                <a:lnTo>
                  <a:pt x="111" y="328"/>
                </a:lnTo>
                <a:lnTo>
                  <a:pt x="94" y="337"/>
                </a:lnTo>
                <a:lnTo>
                  <a:pt x="67" y="354"/>
                </a:lnTo>
                <a:lnTo>
                  <a:pt x="67" y="354"/>
                </a:lnTo>
                <a:lnTo>
                  <a:pt x="64" y="359"/>
                </a:lnTo>
                <a:lnTo>
                  <a:pt x="58" y="373"/>
                </a:lnTo>
                <a:lnTo>
                  <a:pt x="44" y="414"/>
                </a:lnTo>
                <a:lnTo>
                  <a:pt x="23" y="479"/>
                </a:lnTo>
                <a:lnTo>
                  <a:pt x="23" y="479"/>
                </a:lnTo>
                <a:lnTo>
                  <a:pt x="20" y="494"/>
                </a:lnTo>
                <a:lnTo>
                  <a:pt x="18" y="530"/>
                </a:lnTo>
                <a:lnTo>
                  <a:pt x="11" y="636"/>
                </a:lnTo>
                <a:lnTo>
                  <a:pt x="5" y="743"/>
                </a:lnTo>
                <a:lnTo>
                  <a:pt x="0" y="800"/>
                </a:lnTo>
                <a:lnTo>
                  <a:pt x="0" y="800"/>
                </a:lnTo>
                <a:lnTo>
                  <a:pt x="0" y="808"/>
                </a:lnTo>
                <a:lnTo>
                  <a:pt x="1" y="816"/>
                </a:lnTo>
                <a:lnTo>
                  <a:pt x="5" y="824"/>
                </a:lnTo>
                <a:lnTo>
                  <a:pt x="8" y="831"/>
                </a:lnTo>
                <a:lnTo>
                  <a:pt x="13" y="838"/>
                </a:lnTo>
                <a:lnTo>
                  <a:pt x="17" y="845"/>
                </a:lnTo>
                <a:lnTo>
                  <a:pt x="23" y="850"/>
                </a:lnTo>
                <a:lnTo>
                  <a:pt x="27" y="854"/>
                </a:lnTo>
                <a:lnTo>
                  <a:pt x="27" y="854"/>
                </a:lnTo>
                <a:lnTo>
                  <a:pt x="32" y="857"/>
                </a:lnTo>
                <a:lnTo>
                  <a:pt x="34" y="862"/>
                </a:lnTo>
                <a:lnTo>
                  <a:pt x="38" y="871"/>
                </a:lnTo>
                <a:lnTo>
                  <a:pt x="42" y="881"/>
                </a:lnTo>
                <a:lnTo>
                  <a:pt x="45" y="890"/>
                </a:lnTo>
                <a:lnTo>
                  <a:pt x="45" y="890"/>
                </a:lnTo>
                <a:lnTo>
                  <a:pt x="47" y="896"/>
                </a:lnTo>
                <a:lnTo>
                  <a:pt x="48" y="907"/>
                </a:lnTo>
                <a:lnTo>
                  <a:pt x="49" y="930"/>
                </a:lnTo>
                <a:lnTo>
                  <a:pt x="49" y="961"/>
                </a:lnTo>
                <a:lnTo>
                  <a:pt x="49" y="961"/>
                </a:lnTo>
                <a:lnTo>
                  <a:pt x="49" y="968"/>
                </a:lnTo>
                <a:lnTo>
                  <a:pt x="49" y="982"/>
                </a:lnTo>
                <a:lnTo>
                  <a:pt x="52" y="993"/>
                </a:lnTo>
                <a:lnTo>
                  <a:pt x="54" y="1000"/>
                </a:lnTo>
                <a:lnTo>
                  <a:pt x="57" y="1008"/>
                </a:lnTo>
                <a:lnTo>
                  <a:pt x="60" y="1012"/>
                </a:lnTo>
                <a:lnTo>
                  <a:pt x="63" y="1015"/>
                </a:lnTo>
                <a:lnTo>
                  <a:pt x="63" y="1015"/>
                </a:lnTo>
                <a:lnTo>
                  <a:pt x="76" y="1024"/>
                </a:lnTo>
                <a:lnTo>
                  <a:pt x="90" y="1031"/>
                </a:lnTo>
                <a:lnTo>
                  <a:pt x="103" y="1037"/>
                </a:lnTo>
                <a:lnTo>
                  <a:pt x="103" y="1283"/>
                </a:lnTo>
                <a:lnTo>
                  <a:pt x="103" y="1283"/>
                </a:lnTo>
                <a:lnTo>
                  <a:pt x="106" y="1293"/>
                </a:lnTo>
                <a:lnTo>
                  <a:pt x="112" y="1318"/>
                </a:lnTo>
                <a:lnTo>
                  <a:pt x="119" y="1347"/>
                </a:lnTo>
                <a:lnTo>
                  <a:pt x="121" y="1360"/>
                </a:lnTo>
                <a:lnTo>
                  <a:pt x="121" y="1372"/>
                </a:lnTo>
                <a:lnTo>
                  <a:pt x="117" y="1457"/>
                </a:lnTo>
                <a:lnTo>
                  <a:pt x="157" y="1462"/>
                </a:lnTo>
                <a:lnTo>
                  <a:pt x="157" y="1462"/>
                </a:lnTo>
                <a:lnTo>
                  <a:pt x="168" y="1503"/>
                </a:lnTo>
                <a:lnTo>
                  <a:pt x="177" y="1543"/>
                </a:lnTo>
                <a:lnTo>
                  <a:pt x="180" y="1563"/>
                </a:lnTo>
                <a:lnTo>
                  <a:pt x="184" y="1582"/>
                </a:lnTo>
                <a:lnTo>
                  <a:pt x="184" y="1582"/>
                </a:lnTo>
                <a:lnTo>
                  <a:pt x="187" y="1603"/>
                </a:lnTo>
                <a:lnTo>
                  <a:pt x="191" y="1627"/>
                </a:lnTo>
                <a:lnTo>
                  <a:pt x="204" y="1677"/>
                </a:lnTo>
                <a:lnTo>
                  <a:pt x="215" y="1719"/>
                </a:lnTo>
                <a:lnTo>
                  <a:pt x="218" y="1732"/>
                </a:lnTo>
                <a:lnTo>
                  <a:pt x="219" y="1739"/>
                </a:lnTo>
                <a:lnTo>
                  <a:pt x="219" y="1739"/>
                </a:lnTo>
                <a:lnTo>
                  <a:pt x="219" y="1757"/>
                </a:lnTo>
                <a:lnTo>
                  <a:pt x="222" y="1792"/>
                </a:lnTo>
                <a:lnTo>
                  <a:pt x="224" y="1813"/>
                </a:lnTo>
                <a:lnTo>
                  <a:pt x="227" y="1832"/>
                </a:lnTo>
                <a:lnTo>
                  <a:pt x="232" y="1848"/>
                </a:lnTo>
                <a:lnTo>
                  <a:pt x="234" y="1855"/>
                </a:lnTo>
                <a:lnTo>
                  <a:pt x="237" y="1859"/>
                </a:lnTo>
                <a:lnTo>
                  <a:pt x="237" y="1859"/>
                </a:lnTo>
                <a:lnTo>
                  <a:pt x="246" y="1874"/>
                </a:lnTo>
                <a:lnTo>
                  <a:pt x="253" y="1883"/>
                </a:lnTo>
                <a:lnTo>
                  <a:pt x="255" y="1885"/>
                </a:lnTo>
                <a:lnTo>
                  <a:pt x="257" y="1886"/>
                </a:lnTo>
                <a:lnTo>
                  <a:pt x="261" y="1887"/>
                </a:lnTo>
                <a:lnTo>
                  <a:pt x="264" y="1886"/>
                </a:lnTo>
                <a:lnTo>
                  <a:pt x="264" y="1886"/>
                </a:lnTo>
                <a:lnTo>
                  <a:pt x="285" y="1884"/>
                </a:lnTo>
                <a:lnTo>
                  <a:pt x="322" y="1881"/>
                </a:lnTo>
                <a:lnTo>
                  <a:pt x="341" y="1878"/>
                </a:lnTo>
                <a:lnTo>
                  <a:pt x="358" y="1874"/>
                </a:lnTo>
                <a:lnTo>
                  <a:pt x="365" y="1873"/>
                </a:lnTo>
                <a:lnTo>
                  <a:pt x="370" y="1870"/>
                </a:lnTo>
                <a:lnTo>
                  <a:pt x="374" y="1867"/>
                </a:lnTo>
                <a:lnTo>
                  <a:pt x="376" y="1864"/>
                </a:lnTo>
                <a:lnTo>
                  <a:pt x="376" y="1864"/>
                </a:lnTo>
                <a:lnTo>
                  <a:pt x="377" y="1857"/>
                </a:lnTo>
                <a:lnTo>
                  <a:pt x="376" y="1851"/>
                </a:lnTo>
                <a:lnTo>
                  <a:pt x="373" y="1845"/>
                </a:lnTo>
                <a:lnTo>
                  <a:pt x="369" y="1839"/>
                </a:lnTo>
                <a:lnTo>
                  <a:pt x="361" y="1832"/>
                </a:lnTo>
                <a:lnTo>
                  <a:pt x="358" y="1828"/>
                </a:lnTo>
                <a:lnTo>
                  <a:pt x="358" y="1828"/>
                </a:lnTo>
                <a:lnTo>
                  <a:pt x="357" y="1813"/>
                </a:lnTo>
                <a:lnTo>
                  <a:pt x="354" y="1798"/>
                </a:lnTo>
                <a:lnTo>
                  <a:pt x="349" y="1784"/>
                </a:lnTo>
                <a:lnTo>
                  <a:pt x="349" y="1784"/>
                </a:lnTo>
                <a:lnTo>
                  <a:pt x="345" y="1773"/>
                </a:lnTo>
                <a:lnTo>
                  <a:pt x="336" y="1760"/>
                </a:lnTo>
                <a:lnTo>
                  <a:pt x="314" y="1725"/>
                </a:lnTo>
                <a:lnTo>
                  <a:pt x="287" y="1681"/>
                </a:lnTo>
                <a:lnTo>
                  <a:pt x="264" y="1565"/>
                </a:lnTo>
                <a:lnTo>
                  <a:pt x="273" y="1439"/>
                </a:lnTo>
                <a:lnTo>
                  <a:pt x="273" y="1439"/>
                </a:lnTo>
                <a:lnTo>
                  <a:pt x="276" y="1435"/>
                </a:lnTo>
                <a:lnTo>
                  <a:pt x="284" y="1426"/>
                </a:lnTo>
                <a:lnTo>
                  <a:pt x="289" y="1419"/>
                </a:lnTo>
                <a:lnTo>
                  <a:pt x="292" y="1413"/>
                </a:lnTo>
                <a:lnTo>
                  <a:pt x="294" y="1406"/>
                </a:lnTo>
                <a:lnTo>
                  <a:pt x="295" y="1399"/>
                </a:lnTo>
                <a:lnTo>
                  <a:pt x="295" y="1399"/>
                </a:lnTo>
                <a:lnTo>
                  <a:pt x="293" y="1352"/>
                </a:lnTo>
                <a:lnTo>
                  <a:pt x="287" y="1265"/>
                </a:lnTo>
                <a:lnTo>
                  <a:pt x="278" y="1144"/>
                </a:lnTo>
                <a:lnTo>
                  <a:pt x="278" y="1144"/>
                </a:lnTo>
                <a:lnTo>
                  <a:pt x="283" y="1109"/>
                </a:lnTo>
                <a:lnTo>
                  <a:pt x="288" y="1086"/>
                </a:lnTo>
                <a:lnTo>
                  <a:pt x="290" y="1079"/>
                </a:lnTo>
                <a:lnTo>
                  <a:pt x="290" y="1077"/>
                </a:lnTo>
                <a:lnTo>
                  <a:pt x="291" y="1077"/>
                </a:lnTo>
                <a:lnTo>
                  <a:pt x="291" y="1077"/>
                </a:lnTo>
                <a:lnTo>
                  <a:pt x="306" y="1115"/>
                </a:lnTo>
                <a:lnTo>
                  <a:pt x="335" y="1194"/>
                </a:lnTo>
                <a:lnTo>
                  <a:pt x="364" y="1274"/>
                </a:lnTo>
                <a:lnTo>
                  <a:pt x="373" y="1302"/>
                </a:lnTo>
                <a:lnTo>
                  <a:pt x="376" y="1314"/>
                </a:lnTo>
                <a:lnTo>
                  <a:pt x="376" y="1314"/>
                </a:lnTo>
                <a:lnTo>
                  <a:pt x="378" y="1323"/>
                </a:lnTo>
                <a:lnTo>
                  <a:pt x="383" y="1341"/>
                </a:lnTo>
                <a:lnTo>
                  <a:pt x="398" y="1395"/>
                </a:lnTo>
                <a:lnTo>
                  <a:pt x="416" y="1453"/>
                </a:lnTo>
                <a:lnTo>
                  <a:pt x="430" y="1493"/>
                </a:lnTo>
                <a:lnTo>
                  <a:pt x="430" y="1493"/>
                </a:lnTo>
                <a:lnTo>
                  <a:pt x="442" y="1522"/>
                </a:lnTo>
                <a:lnTo>
                  <a:pt x="456" y="1557"/>
                </a:lnTo>
                <a:lnTo>
                  <a:pt x="469" y="1586"/>
                </a:lnTo>
                <a:lnTo>
                  <a:pt x="474" y="1600"/>
                </a:lnTo>
                <a:lnTo>
                  <a:pt x="474" y="1600"/>
                </a:lnTo>
                <a:lnTo>
                  <a:pt x="477" y="1636"/>
                </a:lnTo>
                <a:lnTo>
                  <a:pt x="479" y="1660"/>
                </a:lnTo>
                <a:lnTo>
                  <a:pt x="479" y="1672"/>
                </a:lnTo>
                <a:lnTo>
                  <a:pt x="479" y="1672"/>
                </a:lnTo>
                <a:lnTo>
                  <a:pt x="477" y="1692"/>
                </a:lnTo>
                <a:lnTo>
                  <a:pt x="474" y="1731"/>
                </a:lnTo>
                <a:lnTo>
                  <a:pt x="470" y="1788"/>
                </a:lnTo>
                <a:lnTo>
                  <a:pt x="470" y="1788"/>
                </a:lnTo>
                <a:lnTo>
                  <a:pt x="471" y="1798"/>
                </a:lnTo>
                <a:lnTo>
                  <a:pt x="474" y="1820"/>
                </a:lnTo>
                <a:lnTo>
                  <a:pt x="477" y="1833"/>
                </a:lnTo>
                <a:lnTo>
                  <a:pt x="480" y="1845"/>
                </a:lnTo>
                <a:lnTo>
                  <a:pt x="483" y="1854"/>
                </a:lnTo>
                <a:lnTo>
                  <a:pt x="486" y="1857"/>
                </a:lnTo>
                <a:lnTo>
                  <a:pt x="488" y="1859"/>
                </a:lnTo>
                <a:lnTo>
                  <a:pt x="488" y="1859"/>
                </a:lnTo>
                <a:lnTo>
                  <a:pt x="491" y="1861"/>
                </a:lnTo>
                <a:lnTo>
                  <a:pt x="496" y="1862"/>
                </a:lnTo>
                <a:lnTo>
                  <a:pt x="510" y="1863"/>
                </a:lnTo>
                <a:lnTo>
                  <a:pt x="529" y="1863"/>
                </a:lnTo>
                <a:lnTo>
                  <a:pt x="549" y="1861"/>
                </a:lnTo>
                <a:lnTo>
                  <a:pt x="568" y="1858"/>
                </a:lnTo>
                <a:lnTo>
                  <a:pt x="586" y="1855"/>
                </a:lnTo>
                <a:lnTo>
                  <a:pt x="598" y="1851"/>
                </a:lnTo>
                <a:lnTo>
                  <a:pt x="602" y="1848"/>
                </a:lnTo>
                <a:lnTo>
                  <a:pt x="604" y="1846"/>
                </a:lnTo>
                <a:lnTo>
                  <a:pt x="604" y="1846"/>
                </a:lnTo>
                <a:lnTo>
                  <a:pt x="605" y="1840"/>
                </a:lnTo>
                <a:lnTo>
                  <a:pt x="604" y="1836"/>
                </a:lnTo>
                <a:lnTo>
                  <a:pt x="602" y="1830"/>
                </a:lnTo>
                <a:lnTo>
                  <a:pt x="598" y="1825"/>
                </a:lnTo>
                <a:lnTo>
                  <a:pt x="592" y="1817"/>
                </a:lnTo>
                <a:lnTo>
                  <a:pt x="586" y="1810"/>
                </a:lnTo>
                <a:lnTo>
                  <a:pt x="586" y="1810"/>
                </a:lnTo>
                <a:lnTo>
                  <a:pt x="585" y="1807"/>
                </a:lnTo>
                <a:lnTo>
                  <a:pt x="584" y="1803"/>
                </a:lnTo>
                <a:lnTo>
                  <a:pt x="583" y="1790"/>
                </a:lnTo>
                <a:lnTo>
                  <a:pt x="582" y="1770"/>
                </a:lnTo>
                <a:lnTo>
                  <a:pt x="582" y="1770"/>
                </a:lnTo>
                <a:lnTo>
                  <a:pt x="579" y="1750"/>
                </a:lnTo>
                <a:lnTo>
                  <a:pt x="577" y="1734"/>
                </a:lnTo>
                <a:lnTo>
                  <a:pt x="577" y="1734"/>
                </a:lnTo>
                <a:lnTo>
                  <a:pt x="569" y="1704"/>
                </a:lnTo>
                <a:lnTo>
                  <a:pt x="562" y="1681"/>
                </a:lnTo>
                <a:lnTo>
                  <a:pt x="558" y="1672"/>
                </a:lnTo>
                <a:lnTo>
                  <a:pt x="555" y="1667"/>
                </a:lnTo>
                <a:lnTo>
                  <a:pt x="555" y="1667"/>
                </a:lnTo>
                <a:lnTo>
                  <a:pt x="553" y="1664"/>
                </a:lnTo>
                <a:lnTo>
                  <a:pt x="549" y="1658"/>
                </a:lnTo>
                <a:lnTo>
                  <a:pt x="545" y="1646"/>
                </a:lnTo>
                <a:lnTo>
                  <a:pt x="541" y="1632"/>
                </a:lnTo>
                <a:lnTo>
                  <a:pt x="541" y="1632"/>
                </a:lnTo>
                <a:lnTo>
                  <a:pt x="537" y="1471"/>
                </a:lnTo>
                <a:lnTo>
                  <a:pt x="537" y="1471"/>
                </a:lnTo>
                <a:lnTo>
                  <a:pt x="536" y="1465"/>
                </a:lnTo>
                <a:lnTo>
                  <a:pt x="535" y="1458"/>
                </a:lnTo>
                <a:lnTo>
                  <a:pt x="530" y="1443"/>
                </a:lnTo>
                <a:lnTo>
                  <a:pt x="524" y="1426"/>
                </a:lnTo>
                <a:lnTo>
                  <a:pt x="524" y="1399"/>
                </a:lnTo>
                <a:lnTo>
                  <a:pt x="488" y="1131"/>
                </a:lnTo>
                <a:lnTo>
                  <a:pt x="497" y="993"/>
                </a:lnTo>
                <a:lnTo>
                  <a:pt x="497" y="993"/>
                </a:lnTo>
                <a:lnTo>
                  <a:pt x="516" y="1026"/>
                </a:lnTo>
                <a:lnTo>
                  <a:pt x="529" y="1048"/>
                </a:lnTo>
                <a:lnTo>
                  <a:pt x="534" y="1056"/>
                </a:lnTo>
                <a:lnTo>
                  <a:pt x="537" y="1060"/>
                </a:lnTo>
                <a:lnTo>
                  <a:pt x="537" y="1060"/>
                </a:lnTo>
                <a:lnTo>
                  <a:pt x="540" y="1058"/>
                </a:lnTo>
                <a:lnTo>
                  <a:pt x="546" y="1055"/>
                </a:lnTo>
                <a:lnTo>
                  <a:pt x="562" y="1044"/>
                </a:lnTo>
                <a:lnTo>
                  <a:pt x="578" y="1032"/>
                </a:lnTo>
                <a:lnTo>
                  <a:pt x="584" y="1027"/>
                </a:lnTo>
                <a:lnTo>
                  <a:pt x="586" y="1024"/>
                </a:lnTo>
                <a:lnTo>
                  <a:pt x="586" y="1024"/>
                </a:lnTo>
                <a:lnTo>
                  <a:pt x="586" y="1020"/>
                </a:lnTo>
                <a:lnTo>
                  <a:pt x="585" y="1015"/>
                </a:lnTo>
                <a:lnTo>
                  <a:pt x="581" y="1001"/>
                </a:lnTo>
                <a:lnTo>
                  <a:pt x="573" y="984"/>
                </a:lnTo>
                <a:lnTo>
                  <a:pt x="573" y="939"/>
                </a:lnTo>
                <a:lnTo>
                  <a:pt x="573" y="908"/>
                </a:lnTo>
                <a:lnTo>
                  <a:pt x="573" y="908"/>
                </a:lnTo>
                <a:lnTo>
                  <a:pt x="568" y="787"/>
                </a:lnTo>
                <a:lnTo>
                  <a:pt x="568" y="787"/>
                </a:lnTo>
                <a:lnTo>
                  <a:pt x="584" y="774"/>
                </a:lnTo>
                <a:lnTo>
                  <a:pt x="594" y="764"/>
                </a:lnTo>
                <a:lnTo>
                  <a:pt x="597" y="759"/>
                </a:lnTo>
                <a:lnTo>
                  <a:pt x="600" y="756"/>
                </a:lnTo>
                <a:lnTo>
                  <a:pt x="600" y="756"/>
                </a:lnTo>
                <a:lnTo>
                  <a:pt x="597" y="749"/>
                </a:lnTo>
                <a:lnTo>
                  <a:pt x="591" y="734"/>
                </a:lnTo>
                <a:lnTo>
                  <a:pt x="568" y="693"/>
                </a:lnTo>
                <a:lnTo>
                  <a:pt x="547" y="652"/>
                </a:lnTo>
                <a:lnTo>
                  <a:pt x="539" y="637"/>
                </a:lnTo>
                <a:lnTo>
                  <a:pt x="537" y="631"/>
                </a:lnTo>
                <a:lnTo>
                  <a:pt x="537" y="631"/>
                </a:lnTo>
                <a:lnTo>
                  <a:pt x="531" y="600"/>
                </a:lnTo>
                <a:lnTo>
                  <a:pt x="519" y="540"/>
                </a:lnTo>
                <a:lnTo>
                  <a:pt x="501" y="447"/>
                </a:lnTo>
                <a:lnTo>
                  <a:pt x="501" y="447"/>
                </a:lnTo>
                <a:lnTo>
                  <a:pt x="501" y="442"/>
                </a:lnTo>
                <a:lnTo>
                  <a:pt x="502" y="434"/>
                </a:lnTo>
                <a:lnTo>
                  <a:pt x="502" y="423"/>
                </a:lnTo>
                <a:lnTo>
                  <a:pt x="502" y="409"/>
                </a:lnTo>
                <a:lnTo>
                  <a:pt x="500" y="395"/>
                </a:lnTo>
                <a:lnTo>
                  <a:pt x="498" y="388"/>
                </a:lnTo>
                <a:lnTo>
                  <a:pt x="496" y="380"/>
                </a:lnTo>
                <a:lnTo>
                  <a:pt x="491" y="374"/>
                </a:lnTo>
                <a:lnTo>
                  <a:pt x="487" y="367"/>
                </a:lnTo>
                <a:lnTo>
                  <a:pt x="481" y="360"/>
                </a:lnTo>
                <a:lnTo>
                  <a:pt x="474" y="354"/>
                </a:lnTo>
                <a:lnTo>
                  <a:pt x="474" y="354"/>
                </a:lnTo>
                <a:lnTo>
                  <a:pt x="449" y="333"/>
                </a:lnTo>
                <a:lnTo>
                  <a:pt x="432" y="321"/>
                </a:lnTo>
                <a:lnTo>
                  <a:pt x="425" y="318"/>
                </a:lnTo>
                <a:lnTo>
                  <a:pt x="421" y="316"/>
                </a:lnTo>
                <a:lnTo>
                  <a:pt x="416" y="313"/>
                </a:lnTo>
                <a:lnTo>
                  <a:pt x="412" y="313"/>
                </a:lnTo>
                <a:lnTo>
                  <a:pt x="412" y="313"/>
                </a:lnTo>
                <a:lnTo>
                  <a:pt x="398" y="311"/>
                </a:lnTo>
                <a:lnTo>
                  <a:pt x="379" y="307"/>
                </a:lnTo>
                <a:lnTo>
                  <a:pt x="354" y="300"/>
                </a:lnTo>
                <a:lnTo>
                  <a:pt x="327" y="286"/>
                </a:lnTo>
                <a:lnTo>
                  <a:pt x="322" y="237"/>
                </a:lnTo>
                <a:lnTo>
                  <a:pt x="322" y="237"/>
                </a:lnTo>
                <a:lnTo>
                  <a:pt x="333" y="230"/>
                </a:lnTo>
                <a:lnTo>
                  <a:pt x="359" y="209"/>
                </a:lnTo>
                <a:lnTo>
                  <a:pt x="374" y="198"/>
                </a:lnTo>
                <a:lnTo>
                  <a:pt x="388" y="186"/>
                </a:lnTo>
                <a:lnTo>
                  <a:pt x="399" y="175"/>
                </a:lnTo>
                <a:lnTo>
                  <a:pt x="407" y="166"/>
                </a:lnTo>
                <a:lnTo>
                  <a:pt x="407" y="166"/>
                </a:lnTo>
                <a:lnTo>
                  <a:pt x="418" y="149"/>
                </a:lnTo>
                <a:lnTo>
                  <a:pt x="423" y="141"/>
                </a:lnTo>
                <a:lnTo>
                  <a:pt x="426" y="135"/>
                </a:lnTo>
                <a:lnTo>
                  <a:pt x="430" y="127"/>
                </a:lnTo>
                <a:lnTo>
                  <a:pt x="430" y="119"/>
                </a:lnTo>
                <a:lnTo>
                  <a:pt x="429" y="111"/>
                </a:lnTo>
                <a:lnTo>
                  <a:pt x="425" y="103"/>
                </a:lnTo>
                <a:lnTo>
                  <a:pt x="425" y="103"/>
                </a:lnTo>
                <a:lnTo>
                  <a:pt x="420" y="95"/>
                </a:lnTo>
                <a:lnTo>
                  <a:pt x="412" y="90"/>
                </a:lnTo>
                <a:lnTo>
                  <a:pt x="404" y="84"/>
                </a:lnTo>
                <a:lnTo>
                  <a:pt x="396" y="80"/>
                </a:lnTo>
                <a:lnTo>
                  <a:pt x="382" y="74"/>
                </a:lnTo>
                <a:lnTo>
                  <a:pt x="376" y="72"/>
                </a:lnTo>
                <a:lnTo>
                  <a:pt x="358" y="68"/>
                </a:lnTo>
                <a:lnTo>
                  <a:pt x="358" y="68"/>
                </a:lnTo>
                <a:lnTo>
                  <a:pt x="357" y="60"/>
                </a:lnTo>
                <a:lnTo>
                  <a:pt x="355" y="51"/>
                </a:lnTo>
                <a:lnTo>
                  <a:pt x="351" y="41"/>
                </a:lnTo>
                <a:lnTo>
                  <a:pt x="347" y="31"/>
                </a:lnTo>
                <a:lnTo>
                  <a:pt x="341" y="21"/>
                </a:lnTo>
                <a:lnTo>
                  <a:pt x="339" y="17"/>
                </a:lnTo>
                <a:lnTo>
                  <a:pt x="335" y="14"/>
                </a:lnTo>
                <a:lnTo>
                  <a:pt x="331" y="11"/>
                </a:lnTo>
                <a:lnTo>
                  <a:pt x="327" y="9"/>
                </a:lnTo>
                <a:lnTo>
                  <a:pt x="327" y="9"/>
                </a:lnTo>
                <a:lnTo>
                  <a:pt x="304" y="6"/>
                </a:lnTo>
                <a:lnTo>
                  <a:pt x="278" y="3"/>
                </a:lnTo>
                <a:lnTo>
                  <a:pt x="253" y="2"/>
                </a:lnTo>
                <a:lnTo>
                  <a:pt x="237" y="0"/>
                </a:lnTo>
                <a:lnTo>
                  <a:pt x="237" y="0"/>
                </a:lnTo>
                <a:close/>
                <a:moveTo>
                  <a:pt x="448" y="738"/>
                </a:moveTo>
                <a:lnTo>
                  <a:pt x="448" y="738"/>
                </a:lnTo>
                <a:lnTo>
                  <a:pt x="448" y="737"/>
                </a:lnTo>
                <a:lnTo>
                  <a:pt x="448" y="738"/>
                </a:lnTo>
                <a:lnTo>
                  <a:pt x="451" y="742"/>
                </a:lnTo>
                <a:lnTo>
                  <a:pt x="462" y="760"/>
                </a:lnTo>
                <a:lnTo>
                  <a:pt x="479" y="791"/>
                </a:lnTo>
                <a:lnTo>
                  <a:pt x="479" y="791"/>
                </a:lnTo>
                <a:lnTo>
                  <a:pt x="487" y="814"/>
                </a:lnTo>
                <a:lnTo>
                  <a:pt x="491" y="827"/>
                </a:lnTo>
                <a:lnTo>
                  <a:pt x="492" y="833"/>
                </a:lnTo>
                <a:lnTo>
                  <a:pt x="492" y="836"/>
                </a:lnTo>
                <a:lnTo>
                  <a:pt x="492" y="836"/>
                </a:lnTo>
                <a:lnTo>
                  <a:pt x="492" y="837"/>
                </a:lnTo>
                <a:lnTo>
                  <a:pt x="493" y="838"/>
                </a:lnTo>
                <a:lnTo>
                  <a:pt x="499" y="837"/>
                </a:lnTo>
                <a:lnTo>
                  <a:pt x="506" y="836"/>
                </a:lnTo>
                <a:lnTo>
                  <a:pt x="510" y="858"/>
                </a:lnTo>
                <a:lnTo>
                  <a:pt x="510" y="858"/>
                </a:lnTo>
                <a:lnTo>
                  <a:pt x="508" y="888"/>
                </a:lnTo>
                <a:lnTo>
                  <a:pt x="505" y="909"/>
                </a:lnTo>
                <a:lnTo>
                  <a:pt x="502" y="917"/>
                </a:lnTo>
                <a:lnTo>
                  <a:pt x="501" y="921"/>
                </a:lnTo>
                <a:lnTo>
                  <a:pt x="501" y="921"/>
                </a:lnTo>
                <a:lnTo>
                  <a:pt x="500" y="922"/>
                </a:lnTo>
                <a:lnTo>
                  <a:pt x="499" y="921"/>
                </a:lnTo>
                <a:lnTo>
                  <a:pt x="496" y="919"/>
                </a:lnTo>
                <a:lnTo>
                  <a:pt x="489" y="908"/>
                </a:lnTo>
                <a:lnTo>
                  <a:pt x="479" y="890"/>
                </a:lnTo>
                <a:lnTo>
                  <a:pt x="479" y="890"/>
                </a:lnTo>
                <a:lnTo>
                  <a:pt x="477" y="875"/>
                </a:lnTo>
                <a:lnTo>
                  <a:pt x="473" y="863"/>
                </a:lnTo>
                <a:lnTo>
                  <a:pt x="470" y="854"/>
                </a:lnTo>
                <a:lnTo>
                  <a:pt x="470" y="854"/>
                </a:lnTo>
                <a:lnTo>
                  <a:pt x="462" y="837"/>
                </a:lnTo>
                <a:lnTo>
                  <a:pt x="456" y="827"/>
                </a:lnTo>
                <a:lnTo>
                  <a:pt x="456" y="827"/>
                </a:lnTo>
                <a:lnTo>
                  <a:pt x="453" y="786"/>
                </a:lnTo>
                <a:lnTo>
                  <a:pt x="450" y="755"/>
                </a:lnTo>
                <a:lnTo>
                  <a:pt x="449" y="743"/>
                </a:lnTo>
                <a:lnTo>
                  <a:pt x="448" y="738"/>
                </a:lnTo>
                <a:lnTo>
                  <a:pt x="448" y="738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5" name="Freeform 9"/>
          <p:cNvSpPr>
            <a:spLocks noEditPoints="1"/>
          </p:cNvSpPr>
          <p:nvPr/>
        </p:nvSpPr>
        <p:spPr bwMode="auto">
          <a:xfrm>
            <a:off x="987899" y="2790846"/>
            <a:ext cx="601394" cy="1626666"/>
          </a:xfrm>
          <a:custGeom>
            <a:avLst/>
            <a:gdLst>
              <a:gd name="T0" fmla="*/ 656 w 1450"/>
              <a:gd name="T1" fmla="*/ 2974 h 3922"/>
              <a:gd name="T2" fmla="*/ 670 w 1450"/>
              <a:gd name="T3" fmla="*/ 3090 h 3922"/>
              <a:gd name="T4" fmla="*/ 646 w 1450"/>
              <a:gd name="T5" fmla="*/ 3450 h 3922"/>
              <a:gd name="T6" fmla="*/ 598 w 1450"/>
              <a:gd name="T7" fmla="*/ 3574 h 3922"/>
              <a:gd name="T8" fmla="*/ 500 w 1450"/>
              <a:gd name="T9" fmla="*/ 3412 h 3922"/>
              <a:gd name="T10" fmla="*/ 508 w 1450"/>
              <a:gd name="T11" fmla="*/ 3346 h 3922"/>
              <a:gd name="T12" fmla="*/ 356 w 1450"/>
              <a:gd name="T13" fmla="*/ 2933 h 3922"/>
              <a:gd name="T14" fmla="*/ 336 w 1450"/>
              <a:gd name="T15" fmla="*/ 2691 h 3922"/>
              <a:gd name="T16" fmla="*/ 358 w 1450"/>
              <a:gd name="T17" fmla="*/ 2641 h 3922"/>
              <a:gd name="T18" fmla="*/ 586 w 1450"/>
              <a:gd name="T19" fmla="*/ 2345 h 3922"/>
              <a:gd name="T20" fmla="*/ 640 w 1450"/>
              <a:gd name="T21" fmla="*/ 20 h 3922"/>
              <a:gd name="T22" fmla="*/ 800 w 1450"/>
              <a:gd name="T23" fmla="*/ 118 h 3922"/>
              <a:gd name="T24" fmla="*/ 788 w 1450"/>
              <a:gd name="T25" fmla="*/ 272 h 3922"/>
              <a:gd name="T26" fmla="*/ 738 w 1450"/>
              <a:gd name="T27" fmla="*/ 374 h 3922"/>
              <a:gd name="T28" fmla="*/ 812 w 1450"/>
              <a:gd name="T29" fmla="*/ 520 h 3922"/>
              <a:gd name="T30" fmla="*/ 936 w 1450"/>
              <a:gd name="T31" fmla="*/ 642 h 3922"/>
              <a:gd name="T32" fmla="*/ 1012 w 1450"/>
              <a:gd name="T33" fmla="*/ 668 h 3922"/>
              <a:gd name="T34" fmla="*/ 1042 w 1450"/>
              <a:gd name="T35" fmla="*/ 744 h 3922"/>
              <a:gd name="T36" fmla="*/ 1146 w 1450"/>
              <a:gd name="T37" fmla="*/ 836 h 3922"/>
              <a:gd name="T38" fmla="*/ 1210 w 1450"/>
              <a:gd name="T39" fmla="*/ 1267 h 3922"/>
              <a:gd name="T40" fmla="*/ 1320 w 1450"/>
              <a:gd name="T41" fmla="*/ 1291 h 3922"/>
              <a:gd name="T42" fmla="*/ 1328 w 1450"/>
              <a:gd name="T43" fmla="*/ 1413 h 3922"/>
              <a:gd name="T44" fmla="*/ 1390 w 1450"/>
              <a:gd name="T45" fmla="*/ 1519 h 3922"/>
              <a:gd name="T46" fmla="*/ 1408 w 1450"/>
              <a:gd name="T47" fmla="*/ 1657 h 3922"/>
              <a:gd name="T48" fmla="*/ 1448 w 1450"/>
              <a:gd name="T49" fmla="*/ 1699 h 3922"/>
              <a:gd name="T50" fmla="*/ 1332 w 1450"/>
              <a:gd name="T51" fmla="*/ 1965 h 3922"/>
              <a:gd name="T52" fmla="*/ 1274 w 1450"/>
              <a:gd name="T53" fmla="*/ 2059 h 3922"/>
              <a:gd name="T54" fmla="*/ 1158 w 1450"/>
              <a:gd name="T55" fmla="*/ 2171 h 3922"/>
              <a:gd name="T56" fmla="*/ 1082 w 1450"/>
              <a:gd name="T57" fmla="*/ 2257 h 3922"/>
              <a:gd name="T58" fmla="*/ 1154 w 1450"/>
              <a:gd name="T59" fmla="*/ 2395 h 3922"/>
              <a:gd name="T60" fmla="*/ 1124 w 1450"/>
              <a:gd name="T61" fmla="*/ 2531 h 3922"/>
              <a:gd name="T62" fmla="*/ 1168 w 1450"/>
              <a:gd name="T63" fmla="*/ 2759 h 3922"/>
              <a:gd name="T64" fmla="*/ 1112 w 1450"/>
              <a:gd name="T65" fmla="*/ 2917 h 3922"/>
              <a:gd name="T66" fmla="*/ 942 w 1450"/>
              <a:gd name="T67" fmla="*/ 3628 h 3922"/>
              <a:gd name="T68" fmla="*/ 886 w 1450"/>
              <a:gd name="T69" fmla="*/ 3690 h 3922"/>
              <a:gd name="T70" fmla="*/ 912 w 1450"/>
              <a:gd name="T71" fmla="*/ 3742 h 3922"/>
              <a:gd name="T72" fmla="*/ 782 w 1450"/>
              <a:gd name="T73" fmla="*/ 3922 h 3922"/>
              <a:gd name="T74" fmla="*/ 538 w 1450"/>
              <a:gd name="T75" fmla="*/ 3880 h 3922"/>
              <a:gd name="T76" fmla="*/ 192 w 1450"/>
              <a:gd name="T77" fmla="*/ 3872 h 3922"/>
              <a:gd name="T78" fmla="*/ 182 w 1450"/>
              <a:gd name="T79" fmla="*/ 3800 h 3922"/>
              <a:gd name="T80" fmla="*/ 262 w 1450"/>
              <a:gd name="T81" fmla="*/ 3662 h 3922"/>
              <a:gd name="T82" fmla="*/ 224 w 1450"/>
              <a:gd name="T83" fmla="*/ 3548 h 3922"/>
              <a:gd name="T84" fmla="*/ 176 w 1450"/>
              <a:gd name="T85" fmla="*/ 3290 h 3922"/>
              <a:gd name="T86" fmla="*/ 106 w 1450"/>
              <a:gd name="T87" fmla="*/ 3086 h 3922"/>
              <a:gd name="T88" fmla="*/ 34 w 1450"/>
              <a:gd name="T89" fmla="*/ 2859 h 3922"/>
              <a:gd name="T90" fmla="*/ 22 w 1450"/>
              <a:gd name="T91" fmla="*/ 2593 h 3922"/>
              <a:gd name="T92" fmla="*/ 140 w 1450"/>
              <a:gd name="T93" fmla="*/ 2175 h 3922"/>
              <a:gd name="T94" fmla="*/ 136 w 1450"/>
              <a:gd name="T95" fmla="*/ 2017 h 3922"/>
              <a:gd name="T96" fmla="*/ 150 w 1450"/>
              <a:gd name="T97" fmla="*/ 1771 h 3922"/>
              <a:gd name="T98" fmla="*/ 58 w 1450"/>
              <a:gd name="T99" fmla="*/ 1683 h 3922"/>
              <a:gd name="T100" fmla="*/ 84 w 1450"/>
              <a:gd name="T101" fmla="*/ 1539 h 3922"/>
              <a:gd name="T102" fmla="*/ 122 w 1450"/>
              <a:gd name="T103" fmla="*/ 1421 h 3922"/>
              <a:gd name="T104" fmla="*/ 228 w 1450"/>
              <a:gd name="T105" fmla="*/ 932 h 3922"/>
              <a:gd name="T106" fmla="*/ 264 w 1450"/>
              <a:gd name="T107" fmla="*/ 764 h 3922"/>
              <a:gd name="T108" fmla="*/ 392 w 1450"/>
              <a:gd name="T109" fmla="*/ 626 h 3922"/>
              <a:gd name="T110" fmla="*/ 388 w 1450"/>
              <a:gd name="T111" fmla="*/ 560 h 3922"/>
              <a:gd name="T112" fmla="*/ 332 w 1450"/>
              <a:gd name="T113" fmla="*/ 482 h 3922"/>
              <a:gd name="T114" fmla="*/ 330 w 1450"/>
              <a:gd name="T115" fmla="*/ 432 h 3922"/>
              <a:gd name="T116" fmla="*/ 302 w 1450"/>
              <a:gd name="T117" fmla="*/ 384 h 3922"/>
              <a:gd name="T118" fmla="*/ 296 w 1450"/>
              <a:gd name="T119" fmla="*/ 340 h 3922"/>
              <a:gd name="T120" fmla="*/ 322 w 1450"/>
              <a:gd name="T121" fmla="*/ 194 h 3922"/>
              <a:gd name="T122" fmla="*/ 330 w 1450"/>
              <a:gd name="T123" fmla="*/ 108 h 3922"/>
              <a:gd name="T124" fmla="*/ 380 w 1450"/>
              <a:gd name="T125" fmla="*/ 16 h 39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450" h="3922">
                <a:moveTo>
                  <a:pt x="648" y="2609"/>
                </a:moveTo>
                <a:lnTo>
                  <a:pt x="648" y="2609"/>
                </a:lnTo>
                <a:lnTo>
                  <a:pt x="652" y="2635"/>
                </a:lnTo>
                <a:lnTo>
                  <a:pt x="656" y="2667"/>
                </a:lnTo>
                <a:lnTo>
                  <a:pt x="660" y="2733"/>
                </a:lnTo>
                <a:lnTo>
                  <a:pt x="664" y="2817"/>
                </a:lnTo>
                <a:lnTo>
                  <a:pt x="664" y="2817"/>
                </a:lnTo>
                <a:lnTo>
                  <a:pt x="656" y="2974"/>
                </a:lnTo>
                <a:lnTo>
                  <a:pt x="656" y="2974"/>
                </a:lnTo>
                <a:lnTo>
                  <a:pt x="660" y="2988"/>
                </a:lnTo>
                <a:lnTo>
                  <a:pt x="666" y="3010"/>
                </a:lnTo>
                <a:lnTo>
                  <a:pt x="672" y="3034"/>
                </a:lnTo>
                <a:lnTo>
                  <a:pt x="676" y="3048"/>
                </a:lnTo>
                <a:lnTo>
                  <a:pt x="676" y="3048"/>
                </a:lnTo>
                <a:lnTo>
                  <a:pt x="674" y="3060"/>
                </a:lnTo>
                <a:lnTo>
                  <a:pt x="672" y="3072"/>
                </a:lnTo>
                <a:lnTo>
                  <a:pt x="672" y="3072"/>
                </a:lnTo>
                <a:lnTo>
                  <a:pt x="670" y="3090"/>
                </a:lnTo>
                <a:lnTo>
                  <a:pt x="668" y="3112"/>
                </a:lnTo>
                <a:lnTo>
                  <a:pt x="668" y="3168"/>
                </a:lnTo>
                <a:lnTo>
                  <a:pt x="672" y="3246"/>
                </a:lnTo>
                <a:lnTo>
                  <a:pt x="672" y="3246"/>
                </a:lnTo>
                <a:lnTo>
                  <a:pt x="670" y="3290"/>
                </a:lnTo>
                <a:lnTo>
                  <a:pt x="668" y="3326"/>
                </a:lnTo>
                <a:lnTo>
                  <a:pt x="664" y="3356"/>
                </a:lnTo>
                <a:lnTo>
                  <a:pt x="658" y="3384"/>
                </a:lnTo>
                <a:lnTo>
                  <a:pt x="646" y="3450"/>
                </a:lnTo>
                <a:lnTo>
                  <a:pt x="638" y="3494"/>
                </a:lnTo>
                <a:lnTo>
                  <a:pt x="628" y="3552"/>
                </a:lnTo>
                <a:lnTo>
                  <a:pt x="628" y="3552"/>
                </a:lnTo>
                <a:lnTo>
                  <a:pt x="628" y="3562"/>
                </a:lnTo>
                <a:lnTo>
                  <a:pt x="626" y="3574"/>
                </a:lnTo>
                <a:lnTo>
                  <a:pt x="622" y="3588"/>
                </a:lnTo>
                <a:lnTo>
                  <a:pt x="616" y="3600"/>
                </a:lnTo>
                <a:lnTo>
                  <a:pt x="616" y="3600"/>
                </a:lnTo>
                <a:lnTo>
                  <a:pt x="598" y="3574"/>
                </a:lnTo>
                <a:lnTo>
                  <a:pt x="580" y="3548"/>
                </a:lnTo>
                <a:lnTo>
                  <a:pt x="566" y="3522"/>
                </a:lnTo>
                <a:lnTo>
                  <a:pt x="554" y="3498"/>
                </a:lnTo>
                <a:lnTo>
                  <a:pt x="554" y="3498"/>
                </a:lnTo>
                <a:lnTo>
                  <a:pt x="548" y="3484"/>
                </a:lnTo>
                <a:lnTo>
                  <a:pt x="540" y="3472"/>
                </a:lnTo>
                <a:lnTo>
                  <a:pt x="522" y="3444"/>
                </a:lnTo>
                <a:lnTo>
                  <a:pt x="506" y="3422"/>
                </a:lnTo>
                <a:lnTo>
                  <a:pt x="500" y="3412"/>
                </a:lnTo>
                <a:lnTo>
                  <a:pt x="498" y="3406"/>
                </a:lnTo>
                <a:lnTo>
                  <a:pt x="498" y="3406"/>
                </a:lnTo>
                <a:lnTo>
                  <a:pt x="500" y="3398"/>
                </a:lnTo>
                <a:lnTo>
                  <a:pt x="504" y="3384"/>
                </a:lnTo>
                <a:lnTo>
                  <a:pt x="508" y="3370"/>
                </a:lnTo>
                <a:lnTo>
                  <a:pt x="510" y="3360"/>
                </a:lnTo>
                <a:lnTo>
                  <a:pt x="510" y="3360"/>
                </a:lnTo>
                <a:lnTo>
                  <a:pt x="510" y="3354"/>
                </a:lnTo>
                <a:lnTo>
                  <a:pt x="508" y="3346"/>
                </a:lnTo>
                <a:lnTo>
                  <a:pt x="500" y="3330"/>
                </a:lnTo>
                <a:lnTo>
                  <a:pt x="488" y="3312"/>
                </a:lnTo>
                <a:lnTo>
                  <a:pt x="474" y="3292"/>
                </a:lnTo>
                <a:lnTo>
                  <a:pt x="450" y="3256"/>
                </a:lnTo>
                <a:lnTo>
                  <a:pt x="440" y="3242"/>
                </a:lnTo>
                <a:lnTo>
                  <a:pt x="436" y="3234"/>
                </a:lnTo>
                <a:lnTo>
                  <a:pt x="436" y="3234"/>
                </a:lnTo>
                <a:lnTo>
                  <a:pt x="396" y="3090"/>
                </a:lnTo>
                <a:lnTo>
                  <a:pt x="356" y="2933"/>
                </a:lnTo>
                <a:lnTo>
                  <a:pt x="322" y="2803"/>
                </a:lnTo>
                <a:lnTo>
                  <a:pt x="310" y="2747"/>
                </a:lnTo>
                <a:lnTo>
                  <a:pt x="310" y="2747"/>
                </a:lnTo>
                <a:lnTo>
                  <a:pt x="312" y="2735"/>
                </a:lnTo>
                <a:lnTo>
                  <a:pt x="316" y="2723"/>
                </a:lnTo>
                <a:lnTo>
                  <a:pt x="330" y="2695"/>
                </a:lnTo>
                <a:lnTo>
                  <a:pt x="330" y="2695"/>
                </a:lnTo>
                <a:lnTo>
                  <a:pt x="332" y="2693"/>
                </a:lnTo>
                <a:lnTo>
                  <a:pt x="336" y="2691"/>
                </a:lnTo>
                <a:lnTo>
                  <a:pt x="348" y="2689"/>
                </a:lnTo>
                <a:lnTo>
                  <a:pt x="354" y="2687"/>
                </a:lnTo>
                <a:lnTo>
                  <a:pt x="358" y="2685"/>
                </a:lnTo>
                <a:lnTo>
                  <a:pt x="360" y="2681"/>
                </a:lnTo>
                <a:lnTo>
                  <a:pt x="360" y="2675"/>
                </a:lnTo>
                <a:lnTo>
                  <a:pt x="360" y="2667"/>
                </a:lnTo>
                <a:lnTo>
                  <a:pt x="360" y="2667"/>
                </a:lnTo>
                <a:lnTo>
                  <a:pt x="360" y="2655"/>
                </a:lnTo>
                <a:lnTo>
                  <a:pt x="358" y="2641"/>
                </a:lnTo>
                <a:lnTo>
                  <a:pt x="354" y="2617"/>
                </a:lnTo>
                <a:lnTo>
                  <a:pt x="354" y="2617"/>
                </a:lnTo>
                <a:lnTo>
                  <a:pt x="356" y="2609"/>
                </a:lnTo>
                <a:lnTo>
                  <a:pt x="362" y="2597"/>
                </a:lnTo>
                <a:lnTo>
                  <a:pt x="386" y="2563"/>
                </a:lnTo>
                <a:lnTo>
                  <a:pt x="420" y="2523"/>
                </a:lnTo>
                <a:lnTo>
                  <a:pt x="460" y="2477"/>
                </a:lnTo>
                <a:lnTo>
                  <a:pt x="538" y="2391"/>
                </a:lnTo>
                <a:lnTo>
                  <a:pt x="586" y="2345"/>
                </a:lnTo>
                <a:lnTo>
                  <a:pt x="586" y="2345"/>
                </a:lnTo>
                <a:lnTo>
                  <a:pt x="604" y="2407"/>
                </a:lnTo>
                <a:lnTo>
                  <a:pt x="622" y="2473"/>
                </a:lnTo>
                <a:lnTo>
                  <a:pt x="636" y="2539"/>
                </a:lnTo>
                <a:lnTo>
                  <a:pt x="644" y="2573"/>
                </a:lnTo>
                <a:lnTo>
                  <a:pt x="648" y="2609"/>
                </a:lnTo>
                <a:lnTo>
                  <a:pt x="648" y="2609"/>
                </a:lnTo>
                <a:close/>
                <a:moveTo>
                  <a:pt x="640" y="20"/>
                </a:moveTo>
                <a:lnTo>
                  <a:pt x="640" y="20"/>
                </a:lnTo>
                <a:lnTo>
                  <a:pt x="684" y="32"/>
                </a:lnTo>
                <a:lnTo>
                  <a:pt x="722" y="48"/>
                </a:lnTo>
                <a:lnTo>
                  <a:pt x="738" y="56"/>
                </a:lnTo>
                <a:lnTo>
                  <a:pt x="752" y="64"/>
                </a:lnTo>
                <a:lnTo>
                  <a:pt x="764" y="74"/>
                </a:lnTo>
                <a:lnTo>
                  <a:pt x="776" y="84"/>
                </a:lnTo>
                <a:lnTo>
                  <a:pt x="784" y="94"/>
                </a:lnTo>
                <a:lnTo>
                  <a:pt x="792" y="106"/>
                </a:lnTo>
                <a:lnTo>
                  <a:pt x="800" y="118"/>
                </a:lnTo>
                <a:lnTo>
                  <a:pt x="804" y="130"/>
                </a:lnTo>
                <a:lnTo>
                  <a:pt x="808" y="146"/>
                </a:lnTo>
                <a:lnTo>
                  <a:pt x="812" y="160"/>
                </a:lnTo>
                <a:lnTo>
                  <a:pt x="814" y="194"/>
                </a:lnTo>
                <a:lnTo>
                  <a:pt x="814" y="194"/>
                </a:lnTo>
                <a:lnTo>
                  <a:pt x="812" y="214"/>
                </a:lnTo>
                <a:lnTo>
                  <a:pt x="806" y="232"/>
                </a:lnTo>
                <a:lnTo>
                  <a:pt x="798" y="252"/>
                </a:lnTo>
                <a:lnTo>
                  <a:pt x="788" y="272"/>
                </a:lnTo>
                <a:lnTo>
                  <a:pt x="766" y="310"/>
                </a:lnTo>
                <a:lnTo>
                  <a:pt x="756" y="332"/>
                </a:lnTo>
                <a:lnTo>
                  <a:pt x="746" y="354"/>
                </a:lnTo>
                <a:lnTo>
                  <a:pt x="746" y="354"/>
                </a:lnTo>
                <a:lnTo>
                  <a:pt x="746" y="358"/>
                </a:lnTo>
                <a:lnTo>
                  <a:pt x="742" y="362"/>
                </a:lnTo>
                <a:lnTo>
                  <a:pt x="740" y="366"/>
                </a:lnTo>
                <a:lnTo>
                  <a:pt x="738" y="374"/>
                </a:lnTo>
                <a:lnTo>
                  <a:pt x="738" y="374"/>
                </a:lnTo>
                <a:lnTo>
                  <a:pt x="740" y="380"/>
                </a:lnTo>
                <a:lnTo>
                  <a:pt x="746" y="388"/>
                </a:lnTo>
                <a:lnTo>
                  <a:pt x="762" y="414"/>
                </a:lnTo>
                <a:lnTo>
                  <a:pt x="782" y="444"/>
                </a:lnTo>
                <a:lnTo>
                  <a:pt x="798" y="472"/>
                </a:lnTo>
                <a:lnTo>
                  <a:pt x="798" y="472"/>
                </a:lnTo>
                <a:lnTo>
                  <a:pt x="802" y="484"/>
                </a:lnTo>
                <a:lnTo>
                  <a:pt x="806" y="496"/>
                </a:lnTo>
                <a:lnTo>
                  <a:pt x="812" y="520"/>
                </a:lnTo>
                <a:lnTo>
                  <a:pt x="814" y="546"/>
                </a:lnTo>
                <a:lnTo>
                  <a:pt x="814" y="572"/>
                </a:lnTo>
                <a:lnTo>
                  <a:pt x="814" y="572"/>
                </a:lnTo>
                <a:lnTo>
                  <a:pt x="842" y="592"/>
                </a:lnTo>
                <a:lnTo>
                  <a:pt x="870" y="612"/>
                </a:lnTo>
                <a:lnTo>
                  <a:pt x="900" y="628"/>
                </a:lnTo>
                <a:lnTo>
                  <a:pt x="932" y="642"/>
                </a:lnTo>
                <a:lnTo>
                  <a:pt x="932" y="642"/>
                </a:lnTo>
                <a:lnTo>
                  <a:pt x="936" y="642"/>
                </a:lnTo>
                <a:lnTo>
                  <a:pt x="942" y="642"/>
                </a:lnTo>
                <a:lnTo>
                  <a:pt x="954" y="640"/>
                </a:lnTo>
                <a:lnTo>
                  <a:pt x="966" y="640"/>
                </a:lnTo>
                <a:lnTo>
                  <a:pt x="972" y="640"/>
                </a:lnTo>
                <a:lnTo>
                  <a:pt x="978" y="642"/>
                </a:lnTo>
                <a:lnTo>
                  <a:pt x="978" y="642"/>
                </a:lnTo>
                <a:lnTo>
                  <a:pt x="990" y="650"/>
                </a:lnTo>
                <a:lnTo>
                  <a:pt x="1002" y="660"/>
                </a:lnTo>
                <a:lnTo>
                  <a:pt x="1012" y="668"/>
                </a:lnTo>
                <a:lnTo>
                  <a:pt x="1022" y="674"/>
                </a:lnTo>
                <a:lnTo>
                  <a:pt x="1022" y="674"/>
                </a:lnTo>
                <a:lnTo>
                  <a:pt x="1026" y="682"/>
                </a:lnTo>
                <a:lnTo>
                  <a:pt x="1028" y="692"/>
                </a:lnTo>
                <a:lnTo>
                  <a:pt x="1030" y="710"/>
                </a:lnTo>
                <a:lnTo>
                  <a:pt x="1034" y="728"/>
                </a:lnTo>
                <a:lnTo>
                  <a:pt x="1036" y="736"/>
                </a:lnTo>
                <a:lnTo>
                  <a:pt x="1042" y="744"/>
                </a:lnTo>
                <a:lnTo>
                  <a:pt x="1042" y="744"/>
                </a:lnTo>
                <a:lnTo>
                  <a:pt x="1048" y="752"/>
                </a:lnTo>
                <a:lnTo>
                  <a:pt x="1056" y="758"/>
                </a:lnTo>
                <a:lnTo>
                  <a:pt x="1076" y="768"/>
                </a:lnTo>
                <a:lnTo>
                  <a:pt x="1096" y="778"/>
                </a:lnTo>
                <a:lnTo>
                  <a:pt x="1112" y="788"/>
                </a:lnTo>
                <a:lnTo>
                  <a:pt x="1112" y="788"/>
                </a:lnTo>
                <a:lnTo>
                  <a:pt x="1126" y="802"/>
                </a:lnTo>
                <a:lnTo>
                  <a:pt x="1138" y="818"/>
                </a:lnTo>
                <a:lnTo>
                  <a:pt x="1146" y="836"/>
                </a:lnTo>
                <a:lnTo>
                  <a:pt x="1154" y="856"/>
                </a:lnTo>
                <a:lnTo>
                  <a:pt x="1158" y="876"/>
                </a:lnTo>
                <a:lnTo>
                  <a:pt x="1162" y="896"/>
                </a:lnTo>
                <a:lnTo>
                  <a:pt x="1168" y="934"/>
                </a:lnTo>
                <a:lnTo>
                  <a:pt x="1168" y="934"/>
                </a:lnTo>
                <a:lnTo>
                  <a:pt x="1180" y="1013"/>
                </a:lnTo>
                <a:lnTo>
                  <a:pt x="1190" y="1097"/>
                </a:lnTo>
                <a:lnTo>
                  <a:pt x="1200" y="1181"/>
                </a:lnTo>
                <a:lnTo>
                  <a:pt x="1210" y="1267"/>
                </a:lnTo>
                <a:lnTo>
                  <a:pt x="1210" y="1267"/>
                </a:lnTo>
                <a:lnTo>
                  <a:pt x="1234" y="1269"/>
                </a:lnTo>
                <a:lnTo>
                  <a:pt x="1260" y="1269"/>
                </a:lnTo>
                <a:lnTo>
                  <a:pt x="1284" y="1273"/>
                </a:lnTo>
                <a:lnTo>
                  <a:pt x="1296" y="1275"/>
                </a:lnTo>
                <a:lnTo>
                  <a:pt x="1308" y="1279"/>
                </a:lnTo>
                <a:lnTo>
                  <a:pt x="1308" y="1279"/>
                </a:lnTo>
                <a:lnTo>
                  <a:pt x="1314" y="1283"/>
                </a:lnTo>
                <a:lnTo>
                  <a:pt x="1320" y="1291"/>
                </a:lnTo>
                <a:lnTo>
                  <a:pt x="1324" y="1299"/>
                </a:lnTo>
                <a:lnTo>
                  <a:pt x="1324" y="1307"/>
                </a:lnTo>
                <a:lnTo>
                  <a:pt x="1324" y="1307"/>
                </a:lnTo>
                <a:lnTo>
                  <a:pt x="1326" y="1319"/>
                </a:lnTo>
                <a:lnTo>
                  <a:pt x="1328" y="1331"/>
                </a:lnTo>
                <a:lnTo>
                  <a:pt x="1328" y="1357"/>
                </a:lnTo>
                <a:lnTo>
                  <a:pt x="1328" y="1385"/>
                </a:lnTo>
                <a:lnTo>
                  <a:pt x="1328" y="1413"/>
                </a:lnTo>
                <a:lnTo>
                  <a:pt x="1328" y="1413"/>
                </a:lnTo>
                <a:lnTo>
                  <a:pt x="1330" y="1419"/>
                </a:lnTo>
                <a:lnTo>
                  <a:pt x="1332" y="1425"/>
                </a:lnTo>
                <a:lnTo>
                  <a:pt x="1342" y="1439"/>
                </a:lnTo>
                <a:lnTo>
                  <a:pt x="1352" y="1451"/>
                </a:lnTo>
                <a:lnTo>
                  <a:pt x="1360" y="1463"/>
                </a:lnTo>
                <a:lnTo>
                  <a:pt x="1360" y="1463"/>
                </a:lnTo>
                <a:lnTo>
                  <a:pt x="1372" y="1479"/>
                </a:lnTo>
                <a:lnTo>
                  <a:pt x="1382" y="1499"/>
                </a:lnTo>
                <a:lnTo>
                  <a:pt x="1390" y="1519"/>
                </a:lnTo>
                <a:lnTo>
                  <a:pt x="1396" y="1543"/>
                </a:lnTo>
                <a:lnTo>
                  <a:pt x="1396" y="1543"/>
                </a:lnTo>
                <a:lnTo>
                  <a:pt x="1398" y="1555"/>
                </a:lnTo>
                <a:lnTo>
                  <a:pt x="1398" y="1567"/>
                </a:lnTo>
                <a:lnTo>
                  <a:pt x="1398" y="1597"/>
                </a:lnTo>
                <a:lnTo>
                  <a:pt x="1400" y="1627"/>
                </a:lnTo>
                <a:lnTo>
                  <a:pt x="1402" y="1641"/>
                </a:lnTo>
                <a:lnTo>
                  <a:pt x="1408" y="1657"/>
                </a:lnTo>
                <a:lnTo>
                  <a:pt x="1408" y="1657"/>
                </a:lnTo>
                <a:lnTo>
                  <a:pt x="1410" y="1661"/>
                </a:lnTo>
                <a:lnTo>
                  <a:pt x="1416" y="1665"/>
                </a:lnTo>
                <a:lnTo>
                  <a:pt x="1430" y="1669"/>
                </a:lnTo>
                <a:lnTo>
                  <a:pt x="1438" y="1671"/>
                </a:lnTo>
                <a:lnTo>
                  <a:pt x="1444" y="1673"/>
                </a:lnTo>
                <a:lnTo>
                  <a:pt x="1448" y="1677"/>
                </a:lnTo>
                <a:lnTo>
                  <a:pt x="1450" y="1683"/>
                </a:lnTo>
                <a:lnTo>
                  <a:pt x="1450" y="1683"/>
                </a:lnTo>
                <a:lnTo>
                  <a:pt x="1448" y="1699"/>
                </a:lnTo>
                <a:lnTo>
                  <a:pt x="1440" y="1727"/>
                </a:lnTo>
                <a:lnTo>
                  <a:pt x="1414" y="1811"/>
                </a:lnTo>
                <a:lnTo>
                  <a:pt x="1384" y="1897"/>
                </a:lnTo>
                <a:lnTo>
                  <a:pt x="1370" y="1931"/>
                </a:lnTo>
                <a:lnTo>
                  <a:pt x="1360" y="1951"/>
                </a:lnTo>
                <a:lnTo>
                  <a:pt x="1360" y="1951"/>
                </a:lnTo>
                <a:lnTo>
                  <a:pt x="1352" y="1957"/>
                </a:lnTo>
                <a:lnTo>
                  <a:pt x="1342" y="1961"/>
                </a:lnTo>
                <a:lnTo>
                  <a:pt x="1332" y="1965"/>
                </a:lnTo>
                <a:lnTo>
                  <a:pt x="1324" y="1971"/>
                </a:lnTo>
                <a:lnTo>
                  <a:pt x="1324" y="1971"/>
                </a:lnTo>
                <a:lnTo>
                  <a:pt x="1320" y="1975"/>
                </a:lnTo>
                <a:lnTo>
                  <a:pt x="1314" y="1981"/>
                </a:lnTo>
                <a:lnTo>
                  <a:pt x="1308" y="1995"/>
                </a:lnTo>
                <a:lnTo>
                  <a:pt x="1300" y="2011"/>
                </a:lnTo>
                <a:lnTo>
                  <a:pt x="1294" y="2027"/>
                </a:lnTo>
                <a:lnTo>
                  <a:pt x="1294" y="2027"/>
                </a:lnTo>
                <a:lnTo>
                  <a:pt x="1274" y="2059"/>
                </a:lnTo>
                <a:lnTo>
                  <a:pt x="1250" y="2095"/>
                </a:lnTo>
                <a:lnTo>
                  <a:pt x="1224" y="2129"/>
                </a:lnTo>
                <a:lnTo>
                  <a:pt x="1210" y="2143"/>
                </a:lnTo>
                <a:lnTo>
                  <a:pt x="1194" y="2157"/>
                </a:lnTo>
                <a:lnTo>
                  <a:pt x="1194" y="2157"/>
                </a:lnTo>
                <a:lnTo>
                  <a:pt x="1186" y="2161"/>
                </a:lnTo>
                <a:lnTo>
                  <a:pt x="1178" y="2165"/>
                </a:lnTo>
                <a:lnTo>
                  <a:pt x="1168" y="2169"/>
                </a:lnTo>
                <a:lnTo>
                  <a:pt x="1158" y="2171"/>
                </a:lnTo>
                <a:lnTo>
                  <a:pt x="1136" y="2171"/>
                </a:lnTo>
                <a:lnTo>
                  <a:pt x="1126" y="2171"/>
                </a:lnTo>
                <a:lnTo>
                  <a:pt x="1116" y="2169"/>
                </a:lnTo>
                <a:lnTo>
                  <a:pt x="1116" y="2169"/>
                </a:lnTo>
                <a:lnTo>
                  <a:pt x="1102" y="2189"/>
                </a:lnTo>
                <a:lnTo>
                  <a:pt x="1092" y="2209"/>
                </a:lnTo>
                <a:lnTo>
                  <a:pt x="1070" y="2251"/>
                </a:lnTo>
                <a:lnTo>
                  <a:pt x="1070" y="2251"/>
                </a:lnTo>
                <a:lnTo>
                  <a:pt x="1082" y="2257"/>
                </a:lnTo>
                <a:lnTo>
                  <a:pt x="1094" y="2265"/>
                </a:lnTo>
                <a:lnTo>
                  <a:pt x="1104" y="2275"/>
                </a:lnTo>
                <a:lnTo>
                  <a:pt x="1114" y="2283"/>
                </a:lnTo>
                <a:lnTo>
                  <a:pt x="1122" y="2293"/>
                </a:lnTo>
                <a:lnTo>
                  <a:pt x="1130" y="2305"/>
                </a:lnTo>
                <a:lnTo>
                  <a:pt x="1140" y="2325"/>
                </a:lnTo>
                <a:lnTo>
                  <a:pt x="1148" y="2349"/>
                </a:lnTo>
                <a:lnTo>
                  <a:pt x="1152" y="2371"/>
                </a:lnTo>
                <a:lnTo>
                  <a:pt x="1154" y="2395"/>
                </a:lnTo>
                <a:lnTo>
                  <a:pt x="1156" y="2417"/>
                </a:lnTo>
                <a:lnTo>
                  <a:pt x="1156" y="2417"/>
                </a:lnTo>
                <a:lnTo>
                  <a:pt x="1154" y="2443"/>
                </a:lnTo>
                <a:lnTo>
                  <a:pt x="1148" y="2479"/>
                </a:lnTo>
                <a:lnTo>
                  <a:pt x="1148" y="2479"/>
                </a:lnTo>
                <a:lnTo>
                  <a:pt x="1142" y="2493"/>
                </a:lnTo>
                <a:lnTo>
                  <a:pt x="1134" y="2507"/>
                </a:lnTo>
                <a:lnTo>
                  <a:pt x="1128" y="2521"/>
                </a:lnTo>
                <a:lnTo>
                  <a:pt x="1124" y="2531"/>
                </a:lnTo>
                <a:lnTo>
                  <a:pt x="1124" y="2531"/>
                </a:lnTo>
                <a:lnTo>
                  <a:pt x="1126" y="2547"/>
                </a:lnTo>
                <a:lnTo>
                  <a:pt x="1130" y="2565"/>
                </a:lnTo>
                <a:lnTo>
                  <a:pt x="1146" y="2611"/>
                </a:lnTo>
                <a:lnTo>
                  <a:pt x="1154" y="2641"/>
                </a:lnTo>
                <a:lnTo>
                  <a:pt x="1160" y="2675"/>
                </a:lnTo>
                <a:lnTo>
                  <a:pt x="1166" y="2713"/>
                </a:lnTo>
                <a:lnTo>
                  <a:pt x="1168" y="2759"/>
                </a:lnTo>
                <a:lnTo>
                  <a:pt x="1168" y="2759"/>
                </a:lnTo>
                <a:lnTo>
                  <a:pt x="1166" y="2781"/>
                </a:lnTo>
                <a:lnTo>
                  <a:pt x="1164" y="2809"/>
                </a:lnTo>
                <a:lnTo>
                  <a:pt x="1158" y="2837"/>
                </a:lnTo>
                <a:lnTo>
                  <a:pt x="1148" y="2863"/>
                </a:lnTo>
                <a:lnTo>
                  <a:pt x="1144" y="2877"/>
                </a:lnTo>
                <a:lnTo>
                  <a:pt x="1136" y="2889"/>
                </a:lnTo>
                <a:lnTo>
                  <a:pt x="1130" y="2899"/>
                </a:lnTo>
                <a:lnTo>
                  <a:pt x="1120" y="2909"/>
                </a:lnTo>
                <a:lnTo>
                  <a:pt x="1112" y="2917"/>
                </a:lnTo>
                <a:lnTo>
                  <a:pt x="1102" y="2923"/>
                </a:lnTo>
                <a:lnTo>
                  <a:pt x="1090" y="2927"/>
                </a:lnTo>
                <a:lnTo>
                  <a:pt x="1076" y="2927"/>
                </a:lnTo>
                <a:lnTo>
                  <a:pt x="962" y="2927"/>
                </a:lnTo>
                <a:lnTo>
                  <a:pt x="962" y="3022"/>
                </a:lnTo>
                <a:lnTo>
                  <a:pt x="920" y="3426"/>
                </a:lnTo>
                <a:lnTo>
                  <a:pt x="944" y="3620"/>
                </a:lnTo>
                <a:lnTo>
                  <a:pt x="944" y="3620"/>
                </a:lnTo>
                <a:lnTo>
                  <a:pt x="942" y="3628"/>
                </a:lnTo>
                <a:lnTo>
                  <a:pt x="942" y="3640"/>
                </a:lnTo>
                <a:lnTo>
                  <a:pt x="938" y="3650"/>
                </a:lnTo>
                <a:lnTo>
                  <a:pt x="932" y="3662"/>
                </a:lnTo>
                <a:lnTo>
                  <a:pt x="932" y="3662"/>
                </a:lnTo>
                <a:lnTo>
                  <a:pt x="928" y="3666"/>
                </a:lnTo>
                <a:lnTo>
                  <a:pt x="920" y="3670"/>
                </a:lnTo>
                <a:lnTo>
                  <a:pt x="904" y="3678"/>
                </a:lnTo>
                <a:lnTo>
                  <a:pt x="890" y="3686"/>
                </a:lnTo>
                <a:lnTo>
                  <a:pt x="886" y="3690"/>
                </a:lnTo>
                <a:lnTo>
                  <a:pt x="884" y="3694"/>
                </a:lnTo>
                <a:lnTo>
                  <a:pt x="884" y="3694"/>
                </a:lnTo>
                <a:lnTo>
                  <a:pt x="886" y="3700"/>
                </a:lnTo>
                <a:lnTo>
                  <a:pt x="894" y="3708"/>
                </a:lnTo>
                <a:lnTo>
                  <a:pt x="900" y="3718"/>
                </a:lnTo>
                <a:lnTo>
                  <a:pt x="908" y="3730"/>
                </a:lnTo>
                <a:lnTo>
                  <a:pt x="908" y="3730"/>
                </a:lnTo>
                <a:lnTo>
                  <a:pt x="910" y="3734"/>
                </a:lnTo>
                <a:lnTo>
                  <a:pt x="912" y="3742"/>
                </a:lnTo>
                <a:lnTo>
                  <a:pt x="912" y="3760"/>
                </a:lnTo>
                <a:lnTo>
                  <a:pt x="912" y="3760"/>
                </a:lnTo>
                <a:lnTo>
                  <a:pt x="908" y="3890"/>
                </a:lnTo>
                <a:lnTo>
                  <a:pt x="908" y="3890"/>
                </a:lnTo>
                <a:lnTo>
                  <a:pt x="908" y="3898"/>
                </a:lnTo>
                <a:lnTo>
                  <a:pt x="904" y="3906"/>
                </a:lnTo>
                <a:lnTo>
                  <a:pt x="902" y="3914"/>
                </a:lnTo>
                <a:lnTo>
                  <a:pt x="896" y="3922"/>
                </a:lnTo>
                <a:lnTo>
                  <a:pt x="782" y="3922"/>
                </a:lnTo>
                <a:lnTo>
                  <a:pt x="782" y="3922"/>
                </a:lnTo>
                <a:lnTo>
                  <a:pt x="662" y="3910"/>
                </a:lnTo>
                <a:lnTo>
                  <a:pt x="602" y="3902"/>
                </a:lnTo>
                <a:lnTo>
                  <a:pt x="542" y="3890"/>
                </a:lnTo>
                <a:lnTo>
                  <a:pt x="542" y="3890"/>
                </a:lnTo>
                <a:lnTo>
                  <a:pt x="540" y="3890"/>
                </a:lnTo>
                <a:lnTo>
                  <a:pt x="538" y="3888"/>
                </a:lnTo>
                <a:lnTo>
                  <a:pt x="538" y="3880"/>
                </a:lnTo>
                <a:lnTo>
                  <a:pt x="538" y="3880"/>
                </a:lnTo>
                <a:lnTo>
                  <a:pt x="540" y="3860"/>
                </a:lnTo>
                <a:lnTo>
                  <a:pt x="546" y="3840"/>
                </a:lnTo>
                <a:lnTo>
                  <a:pt x="546" y="3840"/>
                </a:lnTo>
                <a:lnTo>
                  <a:pt x="540" y="3836"/>
                </a:lnTo>
                <a:lnTo>
                  <a:pt x="534" y="3836"/>
                </a:lnTo>
                <a:lnTo>
                  <a:pt x="228" y="3886"/>
                </a:lnTo>
                <a:lnTo>
                  <a:pt x="228" y="3886"/>
                </a:lnTo>
                <a:lnTo>
                  <a:pt x="202" y="3878"/>
                </a:lnTo>
                <a:lnTo>
                  <a:pt x="192" y="3872"/>
                </a:lnTo>
                <a:lnTo>
                  <a:pt x="182" y="3864"/>
                </a:lnTo>
                <a:lnTo>
                  <a:pt x="174" y="3856"/>
                </a:lnTo>
                <a:lnTo>
                  <a:pt x="170" y="3848"/>
                </a:lnTo>
                <a:lnTo>
                  <a:pt x="166" y="3836"/>
                </a:lnTo>
                <a:lnTo>
                  <a:pt x="164" y="3824"/>
                </a:lnTo>
                <a:lnTo>
                  <a:pt x="164" y="3824"/>
                </a:lnTo>
                <a:lnTo>
                  <a:pt x="166" y="3818"/>
                </a:lnTo>
                <a:lnTo>
                  <a:pt x="170" y="3812"/>
                </a:lnTo>
                <a:lnTo>
                  <a:pt x="182" y="3800"/>
                </a:lnTo>
                <a:lnTo>
                  <a:pt x="196" y="3790"/>
                </a:lnTo>
                <a:lnTo>
                  <a:pt x="208" y="3780"/>
                </a:lnTo>
                <a:lnTo>
                  <a:pt x="208" y="3780"/>
                </a:lnTo>
                <a:lnTo>
                  <a:pt x="232" y="3746"/>
                </a:lnTo>
                <a:lnTo>
                  <a:pt x="248" y="3718"/>
                </a:lnTo>
                <a:lnTo>
                  <a:pt x="254" y="3706"/>
                </a:lnTo>
                <a:lnTo>
                  <a:pt x="260" y="3692"/>
                </a:lnTo>
                <a:lnTo>
                  <a:pt x="262" y="3678"/>
                </a:lnTo>
                <a:lnTo>
                  <a:pt x="262" y="3662"/>
                </a:lnTo>
                <a:lnTo>
                  <a:pt x="262" y="3662"/>
                </a:lnTo>
                <a:lnTo>
                  <a:pt x="262" y="3646"/>
                </a:lnTo>
                <a:lnTo>
                  <a:pt x="258" y="3634"/>
                </a:lnTo>
                <a:lnTo>
                  <a:pt x="254" y="3622"/>
                </a:lnTo>
                <a:lnTo>
                  <a:pt x="248" y="3610"/>
                </a:lnTo>
                <a:lnTo>
                  <a:pt x="236" y="3584"/>
                </a:lnTo>
                <a:lnTo>
                  <a:pt x="230" y="3568"/>
                </a:lnTo>
                <a:lnTo>
                  <a:pt x="224" y="3548"/>
                </a:lnTo>
                <a:lnTo>
                  <a:pt x="224" y="3548"/>
                </a:lnTo>
                <a:lnTo>
                  <a:pt x="218" y="3524"/>
                </a:lnTo>
                <a:lnTo>
                  <a:pt x="214" y="3498"/>
                </a:lnTo>
                <a:lnTo>
                  <a:pt x="208" y="3446"/>
                </a:lnTo>
                <a:lnTo>
                  <a:pt x="202" y="3396"/>
                </a:lnTo>
                <a:lnTo>
                  <a:pt x="196" y="3348"/>
                </a:lnTo>
                <a:lnTo>
                  <a:pt x="196" y="3348"/>
                </a:lnTo>
                <a:lnTo>
                  <a:pt x="192" y="3334"/>
                </a:lnTo>
                <a:lnTo>
                  <a:pt x="188" y="3318"/>
                </a:lnTo>
                <a:lnTo>
                  <a:pt x="176" y="3290"/>
                </a:lnTo>
                <a:lnTo>
                  <a:pt x="162" y="3262"/>
                </a:lnTo>
                <a:lnTo>
                  <a:pt x="148" y="3234"/>
                </a:lnTo>
                <a:lnTo>
                  <a:pt x="148" y="3234"/>
                </a:lnTo>
                <a:lnTo>
                  <a:pt x="142" y="3210"/>
                </a:lnTo>
                <a:lnTo>
                  <a:pt x="136" y="3184"/>
                </a:lnTo>
                <a:lnTo>
                  <a:pt x="132" y="3162"/>
                </a:lnTo>
                <a:lnTo>
                  <a:pt x="124" y="3140"/>
                </a:lnTo>
                <a:lnTo>
                  <a:pt x="124" y="3140"/>
                </a:lnTo>
                <a:lnTo>
                  <a:pt x="106" y="3086"/>
                </a:lnTo>
                <a:lnTo>
                  <a:pt x="84" y="3032"/>
                </a:lnTo>
                <a:lnTo>
                  <a:pt x="60" y="2980"/>
                </a:lnTo>
                <a:lnTo>
                  <a:pt x="38" y="2927"/>
                </a:lnTo>
                <a:lnTo>
                  <a:pt x="38" y="2927"/>
                </a:lnTo>
                <a:lnTo>
                  <a:pt x="36" y="2919"/>
                </a:lnTo>
                <a:lnTo>
                  <a:pt x="36" y="2909"/>
                </a:lnTo>
                <a:lnTo>
                  <a:pt x="36" y="2889"/>
                </a:lnTo>
                <a:lnTo>
                  <a:pt x="36" y="2867"/>
                </a:lnTo>
                <a:lnTo>
                  <a:pt x="34" y="2859"/>
                </a:lnTo>
                <a:lnTo>
                  <a:pt x="30" y="2849"/>
                </a:lnTo>
                <a:lnTo>
                  <a:pt x="30" y="2849"/>
                </a:lnTo>
                <a:lnTo>
                  <a:pt x="10" y="2777"/>
                </a:lnTo>
                <a:lnTo>
                  <a:pt x="2" y="2739"/>
                </a:lnTo>
                <a:lnTo>
                  <a:pt x="0" y="2721"/>
                </a:lnTo>
                <a:lnTo>
                  <a:pt x="0" y="2703"/>
                </a:lnTo>
                <a:lnTo>
                  <a:pt x="0" y="2703"/>
                </a:lnTo>
                <a:lnTo>
                  <a:pt x="6" y="2669"/>
                </a:lnTo>
                <a:lnTo>
                  <a:pt x="22" y="2593"/>
                </a:lnTo>
                <a:lnTo>
                  <a:pt x="42" y="2501"/>
                </a:lnTo>
                <a:lnTo>
                  <a:pt x="62" y="2419"/>
                </a:lnTo>
                <a:lnTo>
                  <a:pt x="62" y="2419"/>
                </a:lnTo>
                <a:lnTo>
                  <a:pt x="72" y="2387"/>
                </a:lnTo>
                <a:lnTo>
                  <a:pt x="82" y="2349"/>
                </a:lnTo>
                <a:lnTo>
                  <a:pt x="108" y="2271"/>
                </a:lnTo>
                <a:lnTo>
                  <a:pt x="132" y="2207"/>
                </a:lnTo>
                <a:lnTo>
                  <a:pt x="138" y="2187"/>
                </a:lnTo>
                <a:lnTo>
                  <a:pt x="140" y="2175"/>
                </a:lnTo>
                <a:lnTo>
                  <a:pt x="140" y="2175"/>
                </a:lnTo>
                <a:lnTo>
                  <a:pt x="138" y="2165"/>
                </a:lnTo>
                <a:lnTo>
                  <a:pt x="130" y="2147"/>
                </a:lnTo>
                <a:lnTo>
                  <a:pt x="124" y="2125"/>
                </a:lnTo>
                <a:lnTo>
                  <a:pt x="122" y="2115"/>
                </a:lnTo>
                <a:lnTo>
                  <a:pt x="122" y="2105"/>
                </a:lnTo>
                <a:lnTo>
                  <a:pt x="122" y="2105"/>
                </a:lnTo>
                <a:lnTo>
                  <a:pt x="126" y="2075"/>
                </a:lnTo>
                <a:lnTo>
                  <a:pt x="136" y="2017"/>
                </a:lnTo>
                <a:lnTo>
                  <a:pt x="148" y="1945"/>
                </a:lnTo>
                <a:lnTo>
                  <a:pt x="156" y="1881"/>
                </a:lnTo>
                <a:lnTo>
                  <a:pt x="156" y="1881"/>
                </a:lnTo>
                <a:lnTo>
                  <a:pt x="158" y="1833"/>
                </a:lnTo>
                <a:lnTo>
                  <a:pt x="160" y="1799"/>
                </a:lnTo>
                <a:lnTo>
                  <a:pt x="160" y="1799"/>
                </a:lnTo>
                <a:lnTo>
                  <a:pt x="160" y="1787"/>
                </a:lnTo>
                <a:lnTo>
                  <a:pt x="156" y="1779"/>
                </a:lnTo>
                <a:lnTo>
                  <a:pt x="150" y="1771"/>
                </a:lnTo>
                <a:lnTo>
                  <a:pt x="144" y="1765"/>
                </a:lnTo>
                <a:lnTo>
                  <a:pt x="128" y="1753"/>
                </a:lnTo>
                <a:lnTo>
                  <a:pt x="110" y="1743"/>
                </a:lnTo>
                <a:lnTo>
                  <a:pt x="90" y="1733"/>
                </a:lnTo>
                <a:lnTo>
                  <a:pt x="74" y="1721"/>
                </a:lnTo>
                <a:lnTo>
                  <a:pt x="68" y="1713"/>
                </a:lnTo>
                <a:lnTo>
                  <a:pt x="62" y="1705"/>
                </a:lnTo>
                <a:lnTo>
                  <a:pt x="60" y="1695"/>
                </a:lnTo>
                <a:lnTo>
                  <a:pt x="58" y="1683"/>
                </a:lnTo>
                <a:lnTo>
                  <a:pt x="58" y="1683"/>
                </a:lnTo>
                <a:lnTo>
                  <a:pt x="62" y="1651"/>
                </a:lnTo>
                <a:lnTo>
                  <a:pt x="70" y="1601"/>
                </a:lnTo>
                <a:lnTo>
                  <a:pt x="70" y="1601"/>
                </a:lnTo>
                <a:lnTo>
                  <a:pt x="72" y="1581"/>
                </a:lnTo>
                <a:lnTo>
                  <a:pt x="74" y="1561"/>
                </a:lnTo>
                <a:lnTo>
                  <a:pt x="74" y="1561"/>
                </a:lnTo>
                <a:lnTo>
                  <a:pt x="78" y="1551"/>
                </a:lnTo>
                <a:lnTo>
                  <a:pt x="84" y="1539"/>
                </a:lnTo>
                <a:lnTo>
                  <a:pt x="100" y="1515"/>
                </a:lnTo>
                <a:lnTo>
                  <a:pt x="108" y="1503"/>
                </a:lnTo>
                <a:lnTo>
                  <a:pt x="114" y="1491"/>
                </a:lnTo>
                <a:lnTo>
                  <a:pt x="116" y="1479"/>
                </a:lnTo>
                <a:lnTo>
                  <a:pt x="114" y="1467"/>
                </a:lnTo>
                <a:lnTo>
                  <a:pt x="114" y="1467"/>
                </a:lnTo>
                <a:lnTo>
                  <a:pt x="118" y="1443"/>
                </a:lnTo>
                <a:lnTo>
                  <a:pt x="120" y="1433"/>
                </a:lnTo>
                <a:lnTo>
                  <a:pt x="122" y="1421"/>
                </a:lnTo>
                <a:lnTo>
                  <a:pt x="122" y="1421"/>
                </a:lnTo>
                <a:lnTo>
                  <a:pt x="132" y="1365"/>
                </a:lnTo>
                <a:lnTo>
                  <a:pt x="148" y="1297"/>
                </a:lnTo>
                <a:lnTo>
                  <a:pt x="184" y="1145"/>
                </a:lnTo>
                <a:lnTo>
                  <a:pt x="218" y="1013"/>
                </a:lnTo>
                <a:lnTo>
                  <a:pt x="228" y="969"/>
                </a:lnTo>
                <a:lnTo>
                  <a:pt x="232" y="950"/>
                </a:lnTo>
                <a:lnTo>
                  <a:pt x="232" y="950"/>
                </a:lnTo>
                <a:lnTo>
                  <a:pt x="228" y="932"/>
                </a:lnTo>
                <a:lnTo>
                  <a:pt x="222" y="906"/>
                </a:lnTo>
                <a:lnTo>
                  <a:pt x="214" y="880"/>
                </a:lnTo>
                <a:lnTo>
                  <a:pt x="212" y="866"/>
                </a:lnTo>
                <a:lnTo>
                  <a:pt x="212" y="866"/>
                </a:lnTo>
                <a:lnTo>
                  <a:pt x="214" y="856"/>
                </a:lnTo>
                <a:lnTo>
                  <a:pt x="220" y="842"/>
                </a:lnTo>
                <a:lnTo>
                  <a:pt x="236" y="816"/>
                </a:lnTo>
                <a:lnTo>
                  <a:pt x="236" y="816"/>
                </a:lnTo>
                <a:lnTo>
                  <a:pt x="264" y="764"/>
                </a:lnTo>
                <a:lnTo>
                  <a:pt x="280" y="736"/>
                </a:lnTo>
                <a:lnTo>
                  <a:pt x="298" y="708"/>
                </a:lnTo>
                <a:lnTo>
                  <a:pt x="318" y="682"/>
                </a:lnTo>
                <a:lnTo>
                  <a:pt x="340" y="660"/>
                </a:lnTo>
                <a:lnTo>
                  <a:pt x="352" y="648"/>
                </a:lnTo>
                <a:lnTo>
                  <a:pt x="364" y="640"/>
                </a:lnTo>
                <a:lnTo>
                  <a:pt x="378" y="632"/>
                </a:lnTo>
                <a:lnTo>
                  <a:pt x="392" y="626"/>
                </a:lnTo>
                <a:lnTo>
                  <a:pt x="392" y="626"/>
                </a:lnTo>
                <a:lnTo>
                  <a:pt x="404" y="620"/>
                </a:lnTo>
                <a:lnTo>
                  <a:pt x="422" y="612"/>
                </a:lnTo>
                <a:lnTo>
                  <a:pt x="438" y="600"/>
                </a:lnTo>
                <a:lnTo>
                  <a:pt x="444" y="594"/>
                </a:lnTo>
                <a:lnTo>
                  <a:pt x="448" y="586"/>
                </a:lnTo>
                <a:lnTo>
                  <a:pt x="448" y="586"/>
                </a:lnTo>
                <a:lnTo>
                  <a:pt x="432" y="578"/>
                </a:lnTo>
                <a:lnTo>
                  <a:pt x="418" y="570"/>
                </a:lnTo>
                <a:lnTo>
                  <a:pt x="388" y="560"/>
                </a:lnTo>
                <a:lnTo>
                  <a:pt x="358" y="550"/>
                </a:lnTo>
                <a:lnTo>
                  <a:pt x="344" y="544"/>
                </a:lnTo>
                <a:lnTo>
                  <a:pt x="330" y="536"/>
                </a:lnTo>
                <a:lnTo>
                  <a:pt x="330" y="516"/>
                </a:lnTo>
                <a:lnTo>
                  <a:pt x="330" y="516"/>
                </a:lnTo>
                <a:lnTo>
                  <a:pt x="332" y="504"/>
                </a:lnTo>
                <a:lnTo>
                  <a:pt x="334" y="488"/>
                </a:lnTo>
                <a:lnTo>
                  <a:pt x="334" y="488"/>
                </a:lnTo>
                <a:lnTo>
                  <a:pt x="332" y="482"/>
                </a:lnTo>
                <a:lnTo>
                  <a:pt x="328" y="474"/>
                </a:lnTo>
                <a:lnTo>
                  <a:pt x="324" y="466"/>
                </a:lnTo>
                <a:lnTo>
                  <a:pt x="322" y="458"/>
                </a:lnTo>
                <a:lnTo>
                  <a:pt x="322" y="458"/>
                </a:lnTo>
                <a:lnTo>
                  <a:pt x="322" y="452"/>
                </a:lnTo>
                <a:lnTo>
                  <a:pt x="324" y="448"/>
                </a:lnTo>
                <a:lnTo>
                  <a:pt x="334" y="438"/>
                </a:lnTo>
                <a:lnTo>
                  <a:pt x="334" y="438"/>
                </a:lnTo>
                <a:lnTo>
                  <a:pt x="330" y="432"/>
                </a:lnTo>
                <a:lnTo>
                  <a:pt x="326" y="428"/>
                </a:lnTo>
                <a:lnTo>
                  <a:pt x="314" y="422"/>
                </a:lnTo>
                <a:lnTo>
                  <a:pt x="314" y="422"/>
                </a:lnTo>
                <a:lnTo>
                  <a:pt x="314" y="416"/>
                </a:lnTo>
                <a:lnTo>
                  <a:pt x="316" y="410"/>
                </a:lnTo>
                <a:lnTo>
                  <a:pt x="322" y="398"/>
                </a:lnTo>
                <a:lnTo>
                  <a:pt x="322" y="398"/>
                </a:lnTo>
                <a:lnTo>
                  <a:pt x="310" y="390"/>
                </a:lnTo>
                <a:lnTo>
                  <a:pt x="302" y="384"/>
                </a:lnTo>
                <a:lnTo>
                  <a:pt x="290" y="376"/>
                </a:lnTo>
                <a:lnTo>
                  <a:pt x="286" y="374"/>
                </a:lnTo>
                <a:lnTo>
                  <a:pt x="284" y="370"/>
                </a:lnTo>
                <a:lnTo>
                  <a:pt x="282" y="366"/>
                </a:lnTo>
                <a:lnTo>
                  <a:pt x="282" y="358"/>
                </a:lnTo>
                <a:lnTo>
                  <a:pt x="282" y="358"/>
                </a:lnTo>
                <a:lnTo>
                  <a:pt x="284" y="352"/>
                </a:lnTo>
                <a:lnTo>
                  <a:pt x="290" y="346"/>
                </a:lnTo>
                <a:lnTo>
                  <a:pt x="296" y="340"/>
                </a:lnTo>
                <a:lnTo>
                  <a:pt x="298" y="336"/>
                </a:lnTo>
                <a:lnTo>
                  <a:pt x="298" y="336"/>
                </a:lnTo>
                <a:lnTo>
                  <a:pt x="294" y="298"/>
                </a:lnTo>
                <a:lnTo>
                  <a:pt x="290" y="264"/>
                </a:lnTo>
                <a:lnTo>
                  <a:pt x="290" y="264"/>
                </a:lnTo>
                <a:lnTo>
                  <a:pt x="294" y="256"/>
                </a:lnTo>
                <a:lnTo>
                  <a:pt x="302" y="240"/>
                </a:lnTo>
                <a:lnTo>
                  <a:pt x="322" y="210"/>
                </a:lnTo>
                <a:lnTo>
                  <a:pt x="322" y="194"/>
                </a:lnTo>
                <a:lnTo>
                  <a:pt x="322" y="194"/>
                </a:lnTo>
                <a:lnTo>
                  <a:pt x="324" y="176"/>
                </a:lnTo>
                <a:lnTo>
                  <a:pt x="328" y="154"/>
                </a:lnTo>
                <a:lnTo>
                  <a:pt x="332" y="144"/>
                </a:lnTo>
                <a:lnTo>
                  <a:pt x="338" y="134"/>
                </a:lnTo>
                <a:lnTo>
                  <a:pt x="344" y="126"/>
                </a:lnTo>
                <a:lnTo>
                  <a:pt x="354" y="118"/>
                </a:lnTo>
                <a:lnTo>
                  <a:pt x="354" y="118"/>
                </a:lnTo>
                <a:lnTo>
                  <a:pt x="330" y="108"/>
                </a:lnTo>
                <a:lnTo>
                  <a:pt x="302" y="96"/>
                </a:lnTo>
                <a:lnTo>
                  <a:pt x="290" y="88"/>
                </a:lnTo>
                <a:lnTo>
                  <a:pt x="276" y="78"/>
                </a:lnTo>
                <a:lnTo>
                  <a:pt x="264" y="66"/>
                </a:lnTo>
                <a:lnTo>
                  <a:pt x="254" y="52"/>
                </a:lnTo>
                <a:lnTo>
                  <a:pt x="254" y="36"/>
                </a:lnTo>
                <a:lnTo>
                  <a:pt x="254" y="36"/>
                </a:lnTo>
                <a:lnTo>
                  <a:pt x="302" y="28"/>
                </a:lnTo>
                <a:lnTo>
                  <a:pt x="380" y="16"/>
                </a:lnTo>
                <a:lnTo>
                  <a:pt x="466" y="4"/>
                </a:lnTo>
                <a:lnTo>
                  <a:pt x="502" y="2"/>
                </a:lnTo>
                <a:lnTo>
                  <a:pt x="530" y="0"/>
                </a:lnTo>
                <a:lnTo>
                  <a:pt x="530" y="0"/>
                </a:lnTo>
                <a:lnTo>
                  <a:pt x="548" y="2"/>
                </a:lnTo>
                <a:lnTo>
                  <a:pt x="576" y="8"/>
                </a:lnTo>
                <a:lnTo>
                  <a:pt x="640" y="20"/>
                </a:lnTo>
                <a:lnTo>
                  <a:pt x="640" y="20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10"/>
          <p:cNvSpPr>
            <a:spLocks/>
          </p:cNvSpPr>
          <p:nvPr/>
        </p:nvSpPr>
        <p:spPr bwMode="auto">
          <a:xfrm>
            <a:off x="2885851" y="2741297"/>
            <a:ext cx="548967" cy="1676215"/>
          </a:xfrm>
          <a:custGeom>
            <a:avLst/>
            <a:gdLst>
              <a:gd name="T0" fmla="*/ 784 w 1236"/>
              <a:gd name="T1" fmla="*/ 152 h 3774"/>
              <a:gd name="T2" fmla="*/ 792 w 1236"/>
              <a:gd name="T3" fmla="*/ 232 h 3774"/>
              <a:gd name="T4" fmla="*/ 738 w 1236"/>
              <a:gd name="T5" fmla="*/ 498 h 3774"/>
              <a:gd name="T6" fmla="*/ 688 w 1236"/>
              <a:gd name="T7" fmla="*/ 536 h 3774"/>
              <a:gd name="T8" fmla="*/ 716 w 1236"/>
              <a:gd name="T9" fmla="*/ 590 h 3774"/>
              <a:gd name="T10" fmla="*/ 898 w 1236"/>
              <a:gd name="T11" fmla="*/ 682 h 3774"/>
              <a:gd name="T12" fmla="*/ 952 w 1236"/>
              <a:gd name="T13" fmla="*/ 804 h 3774"/>
              <a:gd name="T14" fmla="*/ 1032 w 1236"/>
              <a:gd name="T15" fmla="*/ 1089 h 3774"/>
              <a:gd name="T16" fmla="*/ 1084 w 1236"/>
              <a:gd name="T17" fmla="*/ 1301 h 3774"/>
              <a:gd name="T18" fmla="*/ 1158 w 1236"/>
              <a:gd name="T19" fmla="*/ 1723 h 3774"/>
              <a:gd name="T20" fmla="*/ 1192 w 1236"/>
              <a:gd name="T21" fmla="*/ 1853 h 3774"/>
              <a:gd name="T22" fmla="*/ 1212 w 1236"/>
              <a:gd name="T23" fmla="*/ 1949 h 3774"/>
              <a:gd name="T24" fmla="*/ 1228 w 1236"/>
              <a:gd name="T25" fmla="*/ 2025 h 3774"/>
              <a:gd name="T26" fmla="*/ 1188 w 1236"/>
              <a:gd name="T27" fmla="*/ 2135 h 3774"/>
              <a:gd name="T28" fmla="*/ 1114 w 1236"/>
              <a:gd name="T29" fmla="*/ 2181 h 3774"/>
              <a:gd name="T30" fmla="*/ 1120 w 1236"/>
              <a:gd name="T31" fmla="*/ 2133 h 3774"/>
              <a:gd name="T32" fmla="*/ 1160 w 1236"/>
              <a:gd name="T33" fmla="*/ 2067 h 3774"/>
              <a:gd name="T34" fmla="*/ 1110 w 1236"/>
              <a:gd name="T35" fmla="*/ 1995 h 3774"/>
              <a:gd name="T36" fmla="*/ 1048 w 1236"/>
              <a:gd name="T37" fmla="*/ 1825 h 3774"/>
              <a:gd name="T38" fmla="*/ 928 w 1236"/>
              <a:gd name="T39" fmla="*/ 1589 h 3774"/>
              <a:gd name="T40" fmla="*/ 882 w 1236"/>
              <a:gd name="T41" fmla="*/ 1441 h 3774"/>
              <a:gd name="T42" fmla="*/ 888 w 1236"/>
              <a:gd name="T43" fmla="*/ 1547 h 3774"/>
              <a:gd name="T44" fmla="*/ 902 w 1236"/>
              <a:gd name="T45" fmla="*/ 1661 h 3774"/>
              <a:gd name="T46" fmla="*/ 928 w 1236"/>
              <a:gd name="T47" fmla="*/ 1807 h 3774"/>
              <a:gd name="T48" fmla="*/ 956 w 1236"/>
              <a:gd name="T49" fmla="*/ 1959 h 3774"/>
              <a:gd name="T50" fmla="*/ 948 w 1236"/>
              <a:gd name="T51" fmla="*/ 2699 h 3774"/>
              <a:gd name="T52" fmla="*/ 928 w 1236"/>
              <a:gd name="T53" fmla="*/ 3014 h 3774"/>
              <a:gd name="T54" fmla="*/ 896 w 1236"/>
              <a:gd name="T55" fmla="*/ 3392 h 3774"/>
              <a:gd name="T56" fmla="*/ 866 w 1236"/>
              <a:gd name="T57" fmla="*/ 3490 h 3774"/>
              <a:gd name="T58" fmla="*/ 846 w 1236"/>
              <a:gd name="T59" fmla="*/ 3564 h 3774"/>
              <a:gd name="T60" fmla="*/ 904 w 1236"/>
              <a:gd name="T61" fmla="*/ 3608 h 3774"/>
              <a:gd name="T62" fmla="*/ 952 w 1236"/>
              <a:gd name="T63" fmla="*/ 3682 h 3774"/>
              <a:gd name="T64" fmla="*/ 906 w 1236"/>
              <a:gd name="T65" fmla="*/ 3738 h 3774"/>
              <a:gd name="T66" fmla="*/ 662 w 1236"/>
              <a:gd name="T67" fmla="*/ 3774 h 3774"/>
              <a:gd name="T68" fmla="*/ 544 w 1236"/>
              <a:gd name="T69" fmla="*/ 3738 h 3774"/>
              <a:gd name="T70" fmla="*/ 538 w 1236"/>
              <a:gd name="T71" fmla="*/ 3482 h 3774"/>
              <a:gd name="T72" fmla="*/ 568 w 1236"/>
              <a:gd name="T73" fmla="*/ 3244 h 3774"/>
              <a:gd name="T74" fmla="*/ 608 w 1236"/>
              <a:gd name="T75" fmla="*/ 3000 h 3774"/>
              <a:gd name="T76" fmla="*/ 582 w 1236"/>
              <a:gd name="T77" fmla="*/ 2845 h 3774"/>
              <a:gd name="T78" fmla="*/ 572 w 1236"/>
              <a:gd name="T79" fmla="*/ 2455 h 3774"/>
              <a:gd name="T80" fmla="*/ 532 w 1236"/>
              <a:gd name="T81" fmla="*/ 2589 h 3774"/>
              <a:gd name="T82" fmla="*/ 492 w 1236"/>
              <a:gd name="T83" fmla="*/ 3446 h 3774"/>
              <a:gd name="T84" fmla="*/ 474 w 1236"/>
              <a:gd name="T85" fmla="*/ 3518 h 3774"/>
              <a:gd name="T86" fmla="*/ 484 w 1236"/>
              <a:gd name="T87" fmla="*/ 3616 h 3774"/>
              <a:gd name="T88" fmla="*/ 426 w 1236"/>
              <a:gd name="T89" fmla="*/ 3644 h 3774"/>
              <a:gd name="T90" fmla="*/ 330 w 1236"/>
              <a:gd name="T91" fmla="*/ 3684 h 3774"/>
              <a:gd name="T92" fmla="*/ 234 w 1236"/>
              <a:gd name="T93" fmla="*/ 3646 h 3774"/>
              <a:gd name="T94" fmla="*/ 204 w 1236"/>
              <a:gd name="T95" fmla="*/ 3530 h 3774"/>
              <a:gd name="T96" fmla="*/ 178 w 1236"/>
              <a:gd name="T97" fmla="*/ 3334 h 3774"/>
              <a:gd name="T98" fmla="*/ 186 w 1236"/>
              <a:gd name="T99" fmla="*/ 2345 h 3774"/>
              <a:gd name="T100" fmla="*/ 162 w 1236"/>
              <a:gd name="T101" fmla="*/ 2153 h 3774"/>
              <a:gd name="T102" fmla="*/ 106 w 1236"/>
              <a:gd name="T103" fmla="*/ 2097 h 3774"/>
              <a:gd name="T104" fmla="*/ 44 w 1236"/>
              <a:gd name="T105" fmla="*/ 1987 h 3774"/>
              <a:gd name="T106" fmla="*/ 16 w 1236"/>
              <a:gd name="T107" fmla="*/ 1639 h 3774"/>
              <a:gd name="T108" fmla="*/ 8 w 1236"/>
              <a:gd name="T109" fmla="*/ 848 h 3774"/>
              <a:gd name="T110" fmla="*/ 78 w 1236"/>
              <a:gd name="T111" fmla="*/ 648 h 3774"/>
              <a:gd name="T112" fmla="*/ 230 w 1236"/>
              <a:gd name="T113" fmla="*/ 570 h 3774"/>
              <a:gd name="T114" fmla="*/ 374 w 1236"/>
              <a:gd name="T115" fmla="*/ 526 h 3774"/>
              <a:gd name="T116" fmla="*/ 414 w 1236"/>
              <a:gd name="T117" fmla="*/ 458 h 3774"/>
              <a:gd name="T118" fmla="*/ 366 w 1236"/>
              <a:gd name="T119" fmla="*/ 356 h 3774"/>
              <a:gd name="T120" fmla="*/ 348 w 1236"/>
              <a:gd name="T121" fmla="*/ 154 h 3774"/>
              <a:gd name="T122" fmla="*/ 452 w 1236"/>
              <a:gd name="T123" fmla="*/ 40 h 3774"/>
              <a:gd name="T124" fmla="*/ 590 w 1236"/>
              <a:gd name="T125" fmla="*/ 0 h 37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236" h="3774">
                <a:moveTo>
                  <a:pt x="654" y="8"/>
                </a:moveTo>
                <a:lnTo>
                  <a:pt x="654" y="8"/>
                </a:lnTo>
                <a:lnTo>
                  <a:pt x="678" y="24"/>
                </a:lnTo>
                <a:lnTo>
                  <a:pt x="704" y="46"/>
                </a:lnTo>
                <a:lnTo>
                  <a:pt x="728" y="70"/>
                </a:lnTo>
                <a:lnTo>
                  <a:pt x="750" y="96"/>
                </a:lnTo>
                <a:lnTo>
                  <a:pt x="770" y="124"/>
                </a:lnTo>
                <a:lnTo>
                  <a:pt x="784" y="152"/>
                </a:lnTo>
                <a:lnTo>
                  <a:pt x="790" y="166"/>
                </a:lnTo>
                <a:lnTo>
                  <a:pt x="792" y="180"/>
                </a:lnTo>
                <a:lnTo>
                  <a:pt x="794" y="192"/>
                </a:lnTo>
                <a:lnTo>
                  <a:pt x="796" y="206"/>
                </a:lnTo>
                <a:lnTo>
                  <a:pt x="796" y="206"/>
                </a:lnTo>
                <a:lnTo>
                  <a:pt x="794" y="208"/>
                </a:lnTo>
                <a:lnTo>
                  <a:pt x="792" y="212"/>
                </a:lnTo>
                <a:lnTo>
                  <a:pt x="792" y="232"/>
                </a:lnTo>
                <a:lnTo>
                  <a:pt x="796" y="382"/>
                </a:lnTo>
                <a:lnTo>
                  <a:pt x="796" y="382"/>
                </a:lnTo>
                <a:lnTo>
                  <a:pt x="790" y="402"/>
                </a:lnTo>
                <a:lnTo>
                  <a:pt x="784" y="422"/>
                </a:lnTo>
                <a:lnTo>
                  <a:pt x="774" y="442"/>
                </a:lnTo>
                <a:lnTo>
                  <a:pt x="764" y="462"/>
                </a:lnTo>
                <a:lnTo>
                  <a:pt x="752" y="480"/>
                </a:lnTo>
                <a:lnTo>
                  <a:pt x="738" y="498"/>
                </a:lnTo>
                <a:lnTo>
                  <a:pt x="722" y="510"/>
                </a:lnTo>
                <a:lnTo>
                  <a:pt x="714" y="516"/>
                </a:lnTo>
                <a:lnTo>
                  <a:pt x="704" y="520"/>
                </a:lnTo>
                <a:lnTo>
                  <a:pt x="704" y="520"/>
                </a:lnTo>
                <a:lnTo>
                  <a:pt x="698" y="524"/>
                </a:lnTo>
                <a:lnTo>
                  <a:pt x="694" y="528"/>
                </a:lnTo>
                <a:lnTo>
                  <a:pt x="690" y="532"/>
                </a:lnTo>
                <a:lnTo>
                  <a:pt x="688" y="536"/>
                </a:lnTo>
                <a:lnTo>
                  <a:pt x="686" y="546"/>
                </a:lnTo>
                <a:lnTo>
                  <a:pt x="684" y="556"/>
                </a:lnTo>
                <a:lnTo>
                  <a:pt x="684" y="556"/>
                </a:lnTo>
                <a:lnTo>
                  <a:pt x="686" y="560"/>
                </a:lnTo>
                <a:lnTo>
                  <a:pt x="688" y="564"/>
                </a:lnTo>
                <a:lnTo>
                  <a:pt x="694" y="574"/>
                </a:lnTo>
                <a:lnTo>
                  <a:pt x="704" y="582"/>
                </a:lnTo>
                <a:lnTo>
                  <a:pt x="716" y="590"/>
                </a:lnTo>
                <a:lnTo>
                  <a:pt x="738" y="604"/>
                </a:lnTo>
                <a:lnTo>
                  <a:pt x="752" y="612"/>
                </a:lnTo>
                <a:lnTo>
                  <a:pt x="752" y="612"/>
                </a:lnTo>
                <a:lnTo>
                  <a:pt x="768" y="620"/>
                </a:lnTo>
                <a:lnTo>
                  <a:pt x="786" y="630"/>
                </a:lnTo>
                <a:lnTo>
                  <a:pt x="824" y="646"/>
                </a:lnTo>
                <a:lnTo>
                  <a:pt x="860" y="664"/>
                </a:lnTo>
                <a:lnTo>
                  <a:pt x="898" y="682"/>
                </a:lnTo>
                <a:lnTo>
                  <a:pt x="898" y="682"/>
                </a:lnTo>
                <a:lnTo>
                  <a:pt x="912" y="694"/>
                </a:lnTo>
                <a:lnTo>
                  <a:pt x="922" y="708"/>
                </a:lnTo>
                <a:lnTo>
                  <a:pt x="930" y="724"/>
                </a:lnTo>
                <a:lnTo>
                  <a:pt x="936" y="740"/>
                </a:lnTo>
                <a:lnTo>
                  <a:pt x="944" y="774"/>
                </a:lnTo>
                <a:lnTo>
                  <a:pt x="952" y="804"/>
                </a:lnTo>
                <a:lnTo>
                  <a:pt x="952" y="804"/>
                </a:lnTo>
                <a:lnTo>
                  <a:pt x="966" y="840"/>
                </a:lnTo>
                <a:lnTo>
                  <a:pt x="972" y="858"/>
                </a:lnTo>
                <a:lnTo>
                  <a:pt x="976" y="873"/>
                </a:lnTo>
                <a:lnTo>
                  <a:pt x="976" y="873"/>
                </a:lnTo>
                <a:lnTo>
                  <a:pt x="1000" y="949"/>
                </a:lnTo>
                <a:lnTo>
                  <a:pt x="1020" y="1027"/>
                </a:lnTo>
                <a:lnTo>
                  <a:pt x="1020" y="1027"/>
                </a:lnTo>
                <a:lnTo>
                  <a:pt x="1032" y="1089"/>
                </a:lnTo>
                <a:lnTo>
                  <a:pt x="1044" y="1151"/>
                </a:lnTo>
                <a:lnTo>
                  <a:pt x="1056" y="1215"/>
                </a:lnTo>
                <a:lnTo>
                  <a:pt x="1062" y="1247"/>
                </a:lnTo>
                <a:lnTo>
                  <a:pt x="1070" y="1279"/>
                </a:lnTo>
                <a:lnTo>
                  <a:pt x="1070" y="1279"/>
                </a:lnTo>
                <a:lnTo>
                  <a:pt x="1072" y="1285"/>
                </a:lnTo>
                <a:lnTo>
                  <a:pt x="1078" y="1293"/>
                </a:lnTo>
                <a:lnTo>
                  <a:pt x="1084" y="1301"/>
                </a:lnTo>
                <a:lnTo>
                  <a:pt x="1086" y="1311"/>
                </a:lnTo>
                <a:lnTo>
                  <a:pt x="1086" y="1311"/>
                </a:lnTo>
                <a:lnTo>
                  <a:pt x="1092" y="1369"/>
                </a:lnTo>
                <a:lnTo>
                  <a:pt x="1100" y="1429"/>
                </a:lnTo>
                <a:lnTo>
                  <a:pt x="1110" y="1487"/>
                </a:lnTo>
                <a:lnTo>
                  <a:pt x="1122" y="1547"/>
                </a:lnTo>
                <a:lnTo>
                  <a:pt x="1146" y="1665"/>
                </a:lnTo>
                <a:lnTo>
                  <a:pt x="1158" y="1723"/>
                </a:lnTo>
                <a:lnTo>
                  <a:pt x="1164" y="1783"/>
                </a:lnTo>
                <a:lnTo>
                  <a:pt x="1164" y="1783"/>
                </a:lnTo>
                <a:lnTo>
                  <a:pt x="1166" y="1791"/>
                </a:lnTo>
                <a:lnTo>
                  <a:pt x="1168" y="1799"/>
                </a:lnTo>
                <a:lnTo>
                  <a:pt x="1178" y="1817"/>
                </a:lnTo>
                <a:lnTo>
                  <a:pt x="1186" y="1835"/>
                </a:lnTo>
                <a:lnTo>
                  <a:pt x="1190" y="1843"/>
                </a:lnTo>
                <a:lnTo>
                  <a:pt x="1192" y="1853"/>
                </a:lnTo>
                <a:lnTo>
                  <a:pt x="1192" y="1853"/>
                </a:lnTo>
                <a:lnTo>
                  <a:pt x="1194" y="1867"/>
                </a:lnTo>
                <a:lnTo>
                  <a:pt x="1194" y="1881"/>
                </a:lnTo>
                <a:lnTo>
                  <a:pt x="1194" y="1897"/>
                </a:lnTo>
                <a:lnTo>
                  <a:pt x="1196" y="1913"/>
                </a:lnTo>
                <a:lnTo>
                  <a:pt x="1196" y="1913"/>
                </a:lnTo>
                <a:lnTo>
                  <a:pt x="1204" y="1931"/>
                </a:lnTo>
                <a:lnTo>
                  <a:pt x="1212" y="1949"/>
                </a:lnTo>
                <a:lnTo>
                  <a:pt x="1212" y="1949"/>
                </a:lnTo>
                <a:lnTo>
                  <a:pt x="1218" y="1965"/>
                </a:lnTo>
                <a:lnTo>
                  <a:pt x="1222" y="1985"/>
                </a:lnTo>
                <a:lnTo>
                  <a:pt x="1228" y="2005"/>
                </a:lnTo>
                <a:lnTo>
                  <a:pt x="1232" y="2013"/>
                </a:lnTo>
                <a:lnTo>
                  <a:pt x="1236" y="2019"/>
                </a:lnTo>
                <a:lnTo>
                  <a:pt x="1236" y="2019"/>
                </a:lnTo>
                <a:lnTo>
                  <a:pt x="1228" y="2025"/>
                </a:lnTo>
                <a:lnTo>
                  <a:pt x="1224" y="2033"/>
                </a:lnTo>
                <a:lnTo>
                  <a:pt x="1220" y="2041"/>
                </a:lnTo>
                <a:lnTo>
                  <a:pt x="1218" y="2049"/>
                </a:lnTo>
                <a:lnTo>
                  <a:pt x="1216" y="2067"/>
                </a:lnTo>
                <a:lnTo>
                  <a:pt x="1212" y="2085"/>
                </a:lnTo>
                <a:lnTo>
                  <a:pt x="1212" y="2085"/>
                </a:lnTo>
                <a:lnTo>
                  <a:pt x="1202" y="2109"/>
                </a:lnTo>
                <a:lnTo>
                  <a:pt x="1188" y="2135"/>
                </a:lnTo>
                <a:lnTo>
                  <a:pt x="1178" y="2147"/>
                </a:lnTo>
                <a:lnTo>
                  <a:pt x="1170" y="2159"/>
                </a:lnTo>
                <a:lnTo>
                  <a:pt x="1160" y="2167"/>
                </a:lnTo>
                <a:lnTo>
                  <a:pt x="1150" y="2173"/>
                </a:lnTo>
                <a:lnTo>
                  <a:pt x="1150" y="2173"/>
                </a:lnTo>
                <a:lnTo>
                  <a:pt x="1142" y="2175"/>
                </a:lnTo>
                <a:lnTo>
                  <a:pt x="1132" y="2177"/>
                </a:lnTo>
                <a:lnTo>
                  <a:pt x="1114" y="2181"/>
                </a:lnTo>
                <a:lnTo>
                  <a:pt x="1114" y="2181"/>
                </a:lnTo>
                <a:lnTo>
                  <a:pt x="1114" y="2171"/>
                </a:lnTo>
                <a:lnTo>
                  <a:pt x="1112" y="2161"/>
                </a:lnTo>
                <a:lnTo>
                  <a:pt x="1108" y="2153"/>
                </a:lnTo>
                <a:lnTo>
                  <a:pt x="1106" y="2151"/>
                </a:lnTo>
                <a:lnTo>
                  <a:pt x="1102" y="2149"/>
                </a:lnTo>
                <a:lnTo>
                  <a:pt x="1102" y="2149"/>
                </a:lnTo>
                <a:lnTo>
                  <a:pt x="1120" y="2133"/>
                </a:lnTo>
                <a:lnTo>
                  <a:pt x="1140" y="2117"/>
                </a:lnTo>
                <a:lnTo>
                  <a:pt x="1150" y="2107"/>
                </a:lnTo>
                <a:lnTo>
                  <a:pt x="1158" y="2097"/>
                </a:lnTo>
                <a:lnTo>
                  <a:pt x="1162" y="2089"/>
                </a:lnTo>
                <a:lnTo>
                  <a:pt x="1164" y="2077"/>
                </a:lnTo>
                <a:lnTo>
                  <a:pt x="1164" y="2077"/>
                </a:lnTo>
                <a:lnTo>
                  <a:pt x="1164" y="2073"/>
                </a:lnTo>
                <a:lnTo>
                  <a:pt x="1160" y="2067"/>
                </a:lnTo>
                <a:lnTo>
                  <a:pt x="1152" y="2055"/>
                </a:lnTo>
                <a:lnTo>
                  <a:pt x="1152" y="2055"/>
                </a:lnTo>
                <a:lnTo>
                  <a:pt x="1148" y="2061"/>
                </a:lnTo>
                <a:lnTo>
                  <a:pt x="1142" y="2071"/>
                </a:lnTo>
                <a:lnTo>
                  <a:pt x="1136" y="2079"/>
                </a:lnTo>
                <a:lnTo>
                  <a:pt x="1130" y="2085"/>
                </a:lnTo>
                <a:lnTo>
                  <a:pt x="1110" y="2085"/>
                </a:lnTo>
                <a:lnTo>
                  <a:pt x="1110" y="1995"/>
                </a:lnTo>
                <a:lnTo>
                  <a:pt x="1110" y="1995"/>
                </a:lnTo>
                <a:lnTo>
                  <a:pt x="1094" y="1967"/>
                </a:lnTo>
                <a:lnTo>
                  <a:pt x="1080" y="1939"/>
                </a:lnTo>
                <a:lnTo>
                  <a:pt x="1070" y="1909"/>
                </a:lnTo>
                <a:lnTo>
                  <a:pt x="1062" y="1881"/>
                </a:lnTo>
                <a:lnTo>
                  <a:pt x="1062" y="1881"/>
                </a:lnTo>
                <a:lnTo>
                  <a:pt x="1056" y="1853"/>
                </a:lnTo>
                <a:lnTo>
                  <a:pt x="1048" y="1825"/>
                </a:lnTo>
                <a:lnTo>
                  <a:pt x="1038" y="1799"/>
                </a:lnTo>
                <a:lnTo>
                  <a:pt x="1028" y="1775"/>
                </a:lnTo>
                <a:lnTo>
                  <a:pt x="1028" y="1775"/>
                </a:lnTo>
                <a:lnTo>
                  <a:pt x="1006" y="1727"/>
                </a:lnTo>
                <a:lnTo>
                  <a:pt x="980" y="1683"/>
                </a:lnTo>
                <a:lnTo>
                  <a:pt x="956" y="1637"/>
                </a:lnTo>
                <a:lnTo>
                  <a:pt x="928" y="1589"/>
                </a:lnTo>
                <a:lnTo>
                  <a:pt x="928" y="1589"/>
                </a:lnTo>
                <a:lnTo>
                  <a:pt x="926" y="1581"/>
                </a:lnTo>
                <a:lnTo>
                  <a:pt x="922" y="1571"/>
                </a:lnTo>
                <a:lnTo>
                  <a:pt x="920" y="1551"/>
                </a:lnTo>
                <a:lnTo>
                  <a:pt x="918" y="1531"/>
                </a:lnTo>
                <a:lnTo>
                  <a:pt x="914" y="1515"/>
                </a:lnTo>
                <a:lnTo>
                  <a:pt x="914" y="1515"/>
                </a:lnTo>
                <a:lnTo>
                  <a:pt x="898" y="1477"/>
                </a:lnTo>
                <a:lnTo>
                  <a:pt x="882" y="1441"/>
                </a:lnTo>
                <a:lnTo>
                  <a:pt x="850" y="1369"/>
                </a:lnTo>
                <a:lnTo>
                  <a:pt x="842" y="1365"/>
                </a:lnTo>
                <a:lnTo>
                  <a:pt x="842" y="1429"/>
                </a:lnTo>
                <a:lnTo>
                  <a:pt x="842" y="1429"/>
                </a:lnTo>
                <a:lnTo>
                  <a:pt x="854" y="1465"/>
                </a:lnTo>
                <a:lnTo>
                  <a:pt x="870" y="1503"/>
                </a:lnTo>
                <a:lnTo>
                  <a:pt x="884" y="1537"/>
                </a:lnTo>
                <a:lnTo>
                  <a:pt x="888" y="1547"/>
                </a:lnTo>
                <a:lnTo>
                  <a:pt x="890" y="1555"/>
                </a:lnTo>
                <a:lnTo>
                  <a:pt x="890" y="1633"/>
                </a:lnTo>
                <a:lnTo>
                  <a:pt x="890" y="1633"/>
                </a:lnTo>
                <a:lnTo>
                  <a:pt x="892" y="1641"/>
                </a:lnTo>
                <a:lnTo>
                  <a:pt x="896" y="1649"/>
                </a:lnTo>
                <a:lnTo>
                  <a:pt x="900" y="1655"/>
                </a:lnTo>
                <a:lnTo>
                  <a:pt x="902" y="1661"/>
                </a:lnTo>
                <a:lnTo>
                  <a:pt x="902" y="1661"/>
                </a:lnTo>
                <a:lnTo>
                  <a:pt x="906" y="1687"/>
                </a:lnTo>
                <a:lnTo>
                  <a:pt x="912" y="1713"/>
                </a:lnTo>
                <a:lnTo>
                  <a:pt x="918" y="1739"/>
                </a:lnTo>
                <a:lnTo>
                  <a:pt x="924" y="1767"/>
                </a:lnTo>
                <a:lnTo>
                  <a:pt x="924" y="1767"/>
                </a:lnTo>
                <a:lnTo>
                  <a:pt x="928" y="1777"/>
                </a:lnTo>
                <a:lnTo>
                  <a:pt x="928" y="1787"/>
                </a:lnTo>
                <a:lnTo>
                  <a:pt x="928" y="1807"/>
                </a:lnTo>
                <a:lnTo>
                  <a:pt x="928" y="1829"/>
                </a:lnTo>
                <a:lnTo>
                  <a:pt x="928" y="1849"/>
                </a:lnTo>
                <a:lnTo>
                  <a:pt x="928" y="1849"/>
                </a:lnTo>
                <a:lnTo>
                  <a:pt x="934" y="1877"/>
                </a:lnTo>
                <a:lnTo>
                  <a:pt x="942" y="1903"/>
                </a:lnTo>
                <a:lnTo>
                  <a:pt x="950" y="1931"/>
                </a:lnTo>
                <a:lnTo>
                  <a:pt x="956" y="1959"/>
                </a:lnTo>
                <a:lnTo>
                  <a:pt x="956" y="1959"/>
                </a:lnTo>
                <a:lnTo>
                  <a:pt x="968" y="2011"/>
                </a:lnTo>
                <a:lnTo>
                  <a:pt x="976" y="2065"/>
                </a:lnTo>
                <a:lnTo>
                  <a:pt x="982" y="2117"/>
                </a:lnTo>
                <a:lnTo>
                  <a:pt x="984" y="2169"/>
                </a:lnTo>
                <a:lnTo>
                  <a:pt x="984" y="2169"/>
                </a:lnTo>
                <a:lnTo>
                  <a:pt x="980" y="2329"/>
                </a:lnTo>
                <a:lnTo>
                  <a:pt x="948" y="2633"/>
                </a:lnTo>
                <a:lnTo>
                  <a:pt x="948" y="2699"/>
                </a:lnTo>
                <a:lnTo>
                  <a:pt x="948" y="2699"/>
                </a:lnTo>
                <a:lnTo>
                  <a:pt x="940" y="2743"/>
                </a:lnTo>
                <a:lnTo>
                  <a:pt x="928" y="2791"/>
                </a:lnTo>
                <a:lnTo>
                  <a:pt x="918" y="2829"/>
                </a:lnTo>
                <a:lnTo>
                  <a:pt x="914" y="2849"/>
                </a:lnTo>
                <a:lnTo>
                  <a:pt x="914" y="2849"/>
                </a:lnTo>
                <a:lnTo>
                  <a:pt x="920" y="2932"/>
                </a:lnTo>
                <a:lnTo>
                  <a:pt x="928" y="3014"/>
                </a:lnTo>
                <a:lnTo>
                  <a:pt x="924" y="3198"/>
                </a:lnTo>
                <a:lnTo>
                  <a:pt x="924" y="3198"/>
                </a:lnTo>
                <a:lnTo>
                  <a:pt x="902" y="3270"/>
                </a:lnTo>
                <a:lnTo>
                  <a:pt x="894" y="3310"/>
                </a:lnTo>
                <a:lnTo>
                  <a:pt x="890" y="3328"/>
                </a:lnTo>
                <a:lnTo>
                  <a:pt x="890" y="3348"/>
                </a:lnTo>
                <a:lnTo>
                  <a:pt x="890" y="3348"/>
                </a:lnTo>
                <a:lnTo>
                  <a:pt x="896" y="3392"/>
                </a:lnTo>
                <a:lnTo>
                  <a:pt x="902" y="3434"/>
                </a:lnTo>
                <a:lnTo>
                  <a:pt x="902" y="3434"/>
                </a:lnTo>
                <a:lnTo>
                  <a:pt x="900" y="3440"/>
                </a:lnTo>
                <a:lnTo>
                  <a:pt x="896" y="3446"/>
                </a:lnTo>
                <a:lnTo>
                  <a:pt x="884" y="3464"/>
                </a:lnTo>
                <a:lnTo>
                  <a:pt x="872" y="3480"/>
                </a:lnTo>
                <a:lnTo>
                  <a:pt x="866" y="3490"/>
                </a:lnTo>
                <a:lnTo>
                  <a:pt x="866" y="3490"/>
                </a:lnTo>
                <a:lnTo>
                  <a:pt x="862" y="3500"/>
                </a:lnTo>
                <a:lnTo>
                  <a:pt x="860" y="3510"/>
                </a:lnTo>
                <a:lnTo>
                  <a:pt x="860" y="3522"/>
                </a:lnTo>
                <a:lnTo>
                  <a:pt x="858" y="3534"/>
                </a:lnTo>
                <a:lnTo>
                  <a:pt x="858" y="3534"/>
                </a:lnTo>
                <a:lnTo>
                  <a:pt x="850" y="3548"/>
                </a:lnTo>
                <a:lnTo>
                  <a:pt x="848" y="3556"/>
                </a:lnTo>
                <a:lnTo>
                  <a:pt x="846" y="3564"/>
                </a:lnTo>
                <a:lnTo>
                  <a:pt x="846" y="3564"/>
                </a:lnTo>
                <a:lnTo>
                  <a:pt x="848" y="3572"/>
                </a:lnTo>
                <a:lnTo>
                  <a:pt x="850" y="3578"/>
                </a:lnTo>
                <a:lnTo>
                  <a:pt x="854" y="3584"/>
                </a:lnTo>
                <a:lnTo>
                  <a:pt x="858" y="3588"/>
                </a:lnTo>
                <a:lnTo>
                  <a:pt x="872" y="3596"/>
                </a:lnTo>
                <a:lnTo>
                  <a:pt x="888" y="3602"/>
                </a:lnTo>
                <a:lnTo>
                  <a:pt x="904" y="3608"/>
                </a:lnTo>
                <a:lnTo>
                  <a:pt x="920" y="3616"/>
                </a:lnTo>
                <a:lnTo>
                  <a:pt x="928" y="3620"/>
                </a:lnTo>
                <a:lnTo>
                  <a:pt x="934" y="3628"/>
                </a:lnTo>
                <a:lnTo>
                  <a:pt x="940" y="3634"/>
                </a:lnTo>
                <a:lnTo>
                  <a:pt x="944" y="3644"/>
                </a:lnTo>
                <a:lnTo>
                  <a:pt x="944" y="3644"/>
                </a:lnTo>
                <a:lnTo>
                  <a:pt x="950" y="3662"/>
                </a:lnTo>
                <a:lnTo>
                  <a:pt x="952" y="3682"/>
                </a:lnTo>
                <a:lnTo>
                  <a:pt x="952" y="3714"/>
                </a:lnTo>
                <a:lnTo>
                  <a:pt x="952" y="3714"/>
                </a:lnTo>
                <a:lnTo>
                  <a:pt x="952" y="3720"/>
                </a:lnTo>
                <a:lnTo>
                  <a:pt x="950" y="3724"/>
                </a:lnTo>
                <a:lnTo>
                  <a:pt x="948" y="3726"/>
                </a:lnTo>
                <a:lnTo>
                  <a:pt x="944" y="3726"/>
                </a:lnTo>
                <a:lnTo>
                  <a:pt x="944" y="3726"/>
                </a:lnTo>
                <a:lnTo>
                  <a:pt x="906" y="3738"/>
                </a:lnTo>
                <a:lnTo>
                  <a:pt x="886" y="3744"/>
                </a:lnTo>
                <a:lnTo>
                  <a:pt x="874" y="3746"/>
                </a:lnTo>
                <a:lnTo>
                  <a:pt x="780" y="3746"/>
                </a:lnTo>
                <a:lnTo>
                  <a:pt x="780" y="3746"/>
                </a:lnTo>
                <a:lnTo>
                  <a:pt x="742" y="3760"/>
                </a:lnTo>
                <a:lnTo>
                  <a:pt x="716" y="3768"/>
                </a:lnTo>
                <a:lnTo>
                  <a:pt x="692" y="3772"/>
                </a:lnTo>
                <a:lnTo>
                  <a:pt x="662" y="3774"/>
                </a:lnTo>
                <a:lnTo>
                  <a:pt x="662" y="3774"/>
                </a:lnTo>
                <a:lnTo>
                  <a:pt x="644" y="3772"/>
                </a:lnTo>
                <a:lnTo>
                  <a:pt x="618" y="3770"/>
                </a:lnTo>
                <a:lnTo>
                  <a:pt x="584" y="3764"/>
                </a:lnTo>
                <a:lnTo>
                  <a:pt x="556" y="3758"/>
                </a:lnTo>
                <a:lnTo>
                  <a:pt x="556" y="3758"/>
                </a:lnTo>
                <a:lnTo>
                  <a:pt x="548" y="3746"/>
                </a:lnTo>
                <a:lnTo>
                  <a:pt x="544" y="3738"/>
                </a:lnTo>
                <a:lnTo>
                  <a:pt x="544" y="3730"/>
                </a:lnTo>
                <a:lnTo>
                  <a:pt x="544" y="3576"/>
                </a:lnTo>
                <a:lnTo>
                  <a:pt x="544" y="3576"/>
                </a:lnTo>
                <a:lnTo>
                  <a:pt x="548" y="3570"/>
                </a:lnTo>
                <a:lnTo>
                  <a:pt x="550" y="3564"/>
                </a:lnTo>
                <a:lnTo>
                  <a:pt x="552" y="3548"/>
                </a:lnTo>
                <a:lnTo>
                  <a:pt x="552" y="3548"/>
                </a:lnTo>
                <a:lnTo>
                  <a:pt x="538" y="3482"/>
                </a:lnTo>
                <a:lnTo>
                  <a:pt x="524" y="3416"/>
                </a:lnTo>
                <a:lnTo>
                  <a:pt x="524" y="3416"/>
                </a:lnTo>
                <a:lnTo>
                  <a:pt x="526" y="3392"/>
                </a:lnTo>
                <a:lnTo>
                  <a:pt x="530" y="3368"/>
                </a:lnTo>
                <a:lnTo>
                  <a:pt x="538" y="3342"/>
                </a:lnTo>
                <a:lnTo>
                  <a:pt x="546" y="3318"/>
                </a:lnTo>
                <a:lnTo>
                  <a:pt x="562" y="3268"/>
                </a:lnTo>
                <a:lnTo>
                  <a:pt x="568" y="3244"/>
                </a:lnTo>
                <a:lnTo>
                  <a:pt x="570" y="3222"/>
                </a:lnTo>
                <a:lnTo>
                  <a:pt x="570" y="3222"/>
                </a:lnTo>
                <a:lnTo>
                  <a:pt x="576" y="3192"/>
                </a:lnTo>
                <a:lnTo>
                  <a:pt x="582" y="3162"/>
                </a:lnTo>
                <a:lnTo>
                  <a:pt x="594" y="3100"/>
                </a:lnTo>
                <a:lnTo>
                  <a:pt x="594" y="3100"/>
                </a:lnTo>
                <a:lnTo>
                  <a:pt x="600" y="3052"/>
                </a:lnTo>
                <a:lnTo>
                  <a:pt x="608" y="3000"/>
                </a:lnTo>
                <a:lnTo>
                  <a:pt x="614" y="2954"/>
                </a:lnTo>
                <a:lnTo>
                  <a:pt x="618" y="2932"/>
                </a:lnTo>
                <a:lnTo>
                  <a:pt x="618" y="2932"/>
                </a:lnTo>
                <a:lnTo>
                  <a:pt x="614" y="2918"/>
                </a:lnTo>
                <a:lnTo>
                  <a:pt x="604" y="2896"/>
                </a:lnTo>
                <a:lnTo>
                  <a:pt x="592" y="2868"/>
                </a:lnTo>
                <a:lnTo>
                  <a:pt x="582" y="2845"/>
                </a:lnTo>
                <a:lnTo>
                  <a:pt x="582" y="2845"/>
                </a:lnTo>
                <a:lnTo>
                  <a:pt x="580" y="2835"/>
                </a:lnTo>
                <a:lnTo>
                  <a:pt x="580" y="2823"/>
                </a:lnTo>
                <a:lnTo>
                  <a:pt x="580" y="2811"/>
                </a:lnTo>
                <a:lnTo>
                  <a:pt x="582" y="2799"/>
                </a:lnTo>
                <a:lnTo>
                  <a:pt x="582" y="2483"/>
                </a:lnTo>
                <a:lnTo>
                  <a:pt x="582" y="2483"/>
                </a:lnTo>
                <a:lnTo>
                  <a:pt x="578" y="2471"/>
                </a:lnTo>
                <a:lnTo>
                  <a:pt x="572" y="2455"/>
                </a:lnTo>
                <a:lnTo>
                  <a:pt x="562" y="2421"/>
                </a:lnTo>
                <a:lnTo>
                  <a:pt x="562" y="2421"/>
                </a:lnTo>
                <a:lnTo>
                  <a:pt x="558" y="2425"/>
                </a:lnTo>
                <a:lnTo>
                  <a:pt x="552" y="2429"/>
                </a:lnTo>
                <a:lnTo>
                  <a:pt x="552" y="2429"/>
                </a:lnTo>
                <a:lnTo>
                  <a:pt x="538" y="2505"/>
                </a:lnTo>
                <a:lnTo>
                  <a:pt x="534" y="2547"/>
                </a:lnTo>
                <a:lnTo>
                  <a:pt x="532" y="2589"/>
                </a:lnTo>
                <a:lnTo>
                  <a:pt x="528" y="2813"/>
                </a:lnTo>
                <a:lnTo>
                  <a:pt x="472" y="3132"/>
                </a:lnTo>
                <a:lnTo>
                  <a:pt x="472" y="3132"/>
                </a:lnTo>
                <a:lnTo>
                  <a:pt x="478" y="3172"/>
                </a:lnTo>
                <a:lnTo>
                  <a:pt x="482" y="3192"/>
                </a:lnTo>
                <a:lnTo>
                  <a:pt x="488" y="3210"/>
                </a:lnTo>
                <a:lnTo>
                  <a:pt x="492" y="3446"/>
                </a:lnTo>
                <a:lnTo>
                  <a:pt x="492" y="3446"/>
                </a:lnTo>
                <a:lnTo>
                  <a:pt x="492" y="3460"/>
                </a:lnTo>
                <a:lnTo>
                  <a:pt x="488" y="3470"/>
                </a:lnTo>
                <a:lnTo>
                  <a:pt x="484" y="3480"/>
                </a:lnTo>
                <a:lnTo>
                  <a:pt x="480" y="3488"/>
                </a:lnTo>
                <a:lnTo>
                  <a:pt x="472" y="3500"/>
                </a:lnTo>
                <a:lnTo>
                  <a:pt x="468" y="3506"/>
                </a:lnTo>
                <a:lnTo>
                  <a:pt x="468" y="3506"/>
                </a:lnTo>
                <a:lnTo>
                  <a:pt x="474" y="3518"/>
                </a:lnTo>
                <a:lnTo>
                  <a:pt x="484" y="3536"/>
                </a:lnTo>
                <a:lnTo>
                  <a:pt x="496" y="3554"/>
                </a:lnTo>
                <a:lnTo>
                  <a:pt x="498" y="3562"/>
                </a:lnTo>
                <a:lnTo>
                  <a:pt x="500" y="3568"/>
                </a:lnTo>
                <a:lnTo>
                  <a:pt x="500" y="3568"/>
                </a:lnTo>
                <a:lnTo>
                  <a:pt x="498" y="3580"/>
                </a:lnTo>
                <a:lnTo>
                  <a:pt x="490" y="3604"/>
                </a:lnTo>
                <a:lnTo>
                  <a:pt x="484" y="3616"/>
                </a:lnTo>
                <a:lnTo>
                  <a:pt x="478" y="3628"/>
                </a:lnTo>
                <a:lnTo>
                  <a:pt x="472" y="3636"/>
                </a:lnTo>
                <a:lnTo>
                  <a:pt x="464" y="3640"/>
                </a:lnTo>
                <a:lnTo>
                  <a:pt x="464" y="3640"/>
                </a:lnTo>
                <a:lnTo>
                  <a:pt x="458" y="3642"/>
                </a:lnTo>
                <a:lnTo>
                  <a:pt x="448" y="3642"/>
                </a:lnTo>
                <a:lnTo>
                  <a:pt x="426" y="3644"/>
                </a:lnTo>
                <a:lnTo>
                  <a:pt x="426" y="3644"/>
                </a:lnTo>
                <a:lnTo>
                  <a:pt x="420" y="3650"/>
                </a:lnTo>
                <a:lnTo>
                  <a:pt x="418" y="3654"/>
                </a:lnTo>
                <a:lnTo>
                  <a:pt x="414" y="3660"/>
                </a:lnTo>
                <a:lnTo>
                  <a:pt x="410" y="3664"/>
                </a:lnTo>
                <a:lnTo>
                  <a:pt x="410" y="3664"/>
                </a:lnTo>
                <a:lnTo>
                  <a:pt x="384" y="3672"/>
                </a:lnTo>
                <a:lnTo>
                  <a:pt x="354" y="3680"/>
                </a:lnTo>
                <a:lnTo>
                  <a:pt x="330" y="3684"/>
                </a:lnTo>
                <a:lnTo>
                  <a:pt x="316" y="3686"/>
                </a:lnTo>
                <a:lnTo>
                  <a:pt x="316" y="3686"/>
                </a:lnTo>
                <a:lnTo>
                  <a:pt x="300" y="3684"/>
                </a:lnTo>
                <a:lnTo>
                  <a:pt x="278" y="3676"/>
                </a:lnTo>
                <a:lnTo>
                  <a:pt x="252" y="3666"/>
                </a:lnTo>
                <a:lnTo>
                  <a:pt x="228" y="3656"/>
                </a:lnTo>
                <a:lnTo>
                  <a:pt x="228" y="3656"/>
                </a:lnTo>
                <a:lnTo>
                  <a:pt x="234" y="3646"/>
                </a:lnTo>
                <a:lnTo>
                  <a:pt x="236" y="3638"/>
                </a:lnTo>
                <a:lnTo>
                  <a:pt x="236" y="3620"/>
                </a:lnTo>
                <a:lnTo>
                  <a:pt x="236" y="3620"/>
                </a:lnTo>
                <a:lnTo>
                  <a:pt x="236" y="3610"/>
                </a:lnTo>
                <a:lnTo>
                  <a:pt x="234" y="3598"/>
                </a:lnTo>
                <a:lnTo>
                  <a:pt x="226" y="3576"/>
                </a:lnTo>
                <a:lnTo>
                  <a:pt x="214" y="3552"/>
                </a:lnTo>
                <a:lnTo>
                  <a:pt x="204" y="3530"/>
                </a:lnTo>
                <a:lnTo>
                  <a:pt x="204" y="3530"/>
                </a:lnTo>
                <a:lnTo>
                  <a:pt x="190" y="3484"/>
                </a:lnTo>
                <a:lnTo>
                  <a:pt x="178" y="3436"/>
                </a:lnTo>
                <a:lnTo>
                  <a:pt x="168" y="3396"/>
                </a:lnTo>
                <a:lnTo>
                  <a:pt x="166" y="3376"/>
                </a:lnTo>
                <a:lnTo>
                  <a:pt x="166" y="3376"/>
                </a:lnTo>
                <a:lnTo>
                  <a:pt x="168" y="3360"/>
                </a:lnTo>
                <a:lnTo>
                  <a:pt x="178" y="3334"/>
                </a:lnTo>
                <a:lnTo>
                  <a:pt x="188" y="3304"/>
                </a:lnTo>
                <a:lnTo>
                  <a:pt x="202" y="3278"/>
                </a:lnTo>
                <a:lnTo>
                  <a:pt x="198" y="2986"/>
                </a:lnTo>
                <a:lnTo>
                  <a:pt x="198" y="2986"/>
                </a:lnTo>
                <a:lnTo>
                  <a:pt x="192" y="2978"/>
                </a:lnTo>
                <a:lnTo>
                  <a:pt x="190" y="2970"/>
                </a:lnTo>
                <a:lnTo>
                  <a:pt x="186" y="2345"/>
                </a:lnTo>
                <a:lnTo>
                  <a:pt x="186" y="2345"/>
                </a:lnTo>
                <a:lnTo>
                  <a:pt x="180" y="2315"/>
                </a:lnTo>
                <a:lnTo>
                  <a:pt x="178" y="2283"/>
                </a:lnTo>
                <a:lnTo>
                  <a:pt x="174" y="2251"/>
                </a:lnTo>
                <a:lnTo>
                  <a:pt x="170" y="2219"/>
                </a:lnTo>
                <a:lnTo>
                  <a:pt x="170" y="2219"/>
                </a:lnTo>
                <a:lnTo>
                  <a:pt x="168" y="2203"/>
                </a:lnTo>
                <a:lnTo>
                  <a:pt x="166" y="2187"/>
                </a:lnTo>
                <a:lnTo>
                  <a:pt x="162" y="2153"/>
                </a:lnTo>
                <a:lnTo>
                  <a:pt x="162" y="2153"/>
                </a:lnTo>
                <a:lnTo>
                  <a:pt x="160" y="2147"/>
                </a:lnTo>
                <a:lnTo>
                  <a:pt x="158" y="2141"/>
                </a:lnTo>
                <a:lnTo>
                  <a:pt x="148" y="2131"/>
                </a:lnTo>
                <a:lnTo>
                  <a:pt x="136" y="2123"/>
                </a:lnTo>
                <a:lnTo>
                  <a:pt x="126" y="2113"/>
                </a:lnTo>
                <a:lnTo>
                  <a:pt x="126" y="2113"/>
                </a:lnTo>
                <a:lnTo>
                  <a:pt x="106" y="2097"/>
                </a:lnTo>
                <a:lnTo>
                  <a:pt x="84" y="2081"/>
                </a:lnTo>
                <a:lnTo>
                  <a:pt x="66" y="2061"/>
                </a:lnTo>
                <a:lnTo>
                  <a:pt x="58" y="2051"/>
                </a:lnTo>
                <a:lnTo>
                  <a:pt x="52" y="2039"/>
                </a:lnTo>
                <a:lnTo>
                  <a:pt x="52" y="2039"/>
                </a:lnTo>
                <a:lnTo>
                  <a:pt x="48" y="2027"/>
                </a:lnTo>
                <a:lnTo>
                  <a:pt x="46" y="2015"/>
                </a:lnTo>
                <a:lnTo>
                  <a:pt x="44" y="1987"/>
                </a:lnTo>
                <a:lnTo>
                  <a:pt x="44" y="1953"/>
                </a:lnTo>
                <a:lnTo>
                  <a:pt x="44" y="1953"/>
                </a:lnTo>
                <a:lnTo>
                  <a:pt x="40" y="1927"/>
                </a:lnTo>
                <a:lnTo>
                  <a:pt x="34" y="1893"/>
                </a:lnTo>
                <a:lnTo>
                  <a:pt x="24" y="1849"/>
                </a:lnTo>
                <a:lnTo>
                  <a:pt x="24" y="1709"/>
                </a:lnTo>
                <a:lnTo>
                  <a:pt x="24" y="1709"/>
                </a:lnTo>
                <a:lnTo>
                  <a:pt x="16" y="1639"/>
                </a:lnTo>
                <a:lnTo>
                  <a:pt x="8" y="1563"/>
                </a:lnTo>
                <a:lnTo>
                  <a:pt x="12" y="1223"/>
                </a:lnTo>
                <a:lnTo>
                  <a:pt x="12" y="1223"/>
                </a:lnTo>
                <a:lnTo>
                  <a:pt x="4" y="1171"/>
                </a:lnTo>
                <a:lnTo>
                  <a:pt x="0" y="1133"/>
                </a:lnTo>
                <a:lnTo>
                  <a:pt x="0" y="873"/>
                </a:lnTo>
                <a:lnTo>
                  <a:pt x="0" y="873"/>
                </a:lnTo>
                <a:lnTo>
                  <a:pt x="8" y="848"/>
                </a:lnTo>
                <a:lnTo>
                  <a:pt x="14" y="820"/>
                </a:lnTo>
                <a:lnTo>
                  <a:pt x="26" y="764"/>
                </a:lnTo>
                <a:lnTo>
                  <a:pt x="34" y="736"/>
                </a:lnTo>
                <a:lnTo>
                  <a:pt x="42" y="710"/>
                </a:lnTo>
                <a:lnTo>
                  <a:pt x="52" y="686"/>
                </a:lnTo>
                <a:lnTo>
                  <a:pt x="68" y="662"/>
                </a:lnTo>
                <a:lnTo>
                  <a:pt x="68" y="662"/>
                </a:lnTo>
                <a:lnTo>
                  <a:pt x="78" y="648"/>
                </a:lnTo>
                <a:lnTo>
                  <a:pt x="92" y="634"/>
                </a:lnTo>
                <a:lnTo>
                  <a:pt x="108" y="624"/>
                </a:lnTo>
                <a:lnTo>
                  <a:pt x="124" y="616"/>
                </a:lnTo>
                <a:lnTo>
                  <a:pt x="160" y="602"/>
                </a:lnTo>
                <a:lnTo>
                  <a:pt x="194" y="588"/>
                </a:lnTo>
                <a:lnTo>
                  <a:pt x="194" y="588"/>
                </a:lnTo>
                <a:lnTo>
                  <a:pt x="210" y="578"/>
                </a:lnTo>
                <a:lnTo>
                  <a:pt x="230" y="570"/>
                </a:lnTo>
                <a:lnTo>
                  <a:pt x="272" y="552"/>
                </a:lnTo>
                <a:lnTo>
                  <a:pt x="272" y="552"/>
                </a:lnTo>
                <a:lnTo>
                  <a:pt x="316" y="538"/>
                </a:lnTo>
                <a:lnTo>
                  <a:pt x="338" y="532"/>
                </a:lnTo>
                <a:lnTo>
                  <a:pt x="362" y="528"/>
                </a:lnTo>
                <a:lnTo>
                  <a:pt x="362" y="528"/>
                </a:lnTo>
                <a:lnTo>
                  <a:pt x="368" y="526"/>
                </a:lnTo>
                <a:lnTo>
                  <a:pt x="374" y="526"/>
                </a:lnTo>
                <a:lnTo>
                  <a:pt x="382" y="524"/>
                </a:lnTo>
                <a:lnTo>
                  <a:pt x="390" y="520"/>
                </a:lnTo>
                <a:lnTo>
                  <a:pt x="390" y="520"/>
                </a:lnTo>
                <a:lnTo>
                  <a:pt x="398" y="506"/>
                </a:lnTo>
                <a:lnTo>
                  <a:pt x="406" y="488"/>
                </a:lnTo>
                <a:lnTo>
                  <a:pt x="412" y="470"/>
                </a:lnTo>
                <a:lnTo>
                  <a:pt x="414" y="458"/>
                </a:lnTo>
                <a:lnTo>
                  <a:pt x="414" y="458"/>
                </a:lnTo>
                <a:lnTo>
                  <a:pt x="410" y="446"/>
                </a:lnTo>
                <a:lnTo>
                  <a:pt x="404" y="424"/>
                </a:lnTo>
                <a:lnTo>
                  <a:pt x="390" y="382"/>
                </a:lnTo>
                <a:lnTo>
                  <a:pt x="390" y="382"/>
                </a:lnTo>
                <a:lnTo>
                  <a:pt x="386" y="376"/>
                </a:lnTo>
                <a:lnTo>
                  <a:pt x="378" y="368"/>
                </a:lnTo>
                <a:lnTo>
                  <a:pt x="372" y="362"/>
                </a:lnTo>
                <a:lnTo>
                  <a:pt x="366" y="356"/>
                </a:lnTo>
                <a:lnTo>
                  <a:pt x="366" y="356"/>
                </a:lnTo>
                <a:lnTo>
                  <a:pt x="346" y="282"/>
                </a:lnTo>
                <a:lnTo>
                  <a:pt x="338" y="250"/>
                </a:lnTo>
                <a:lnTo>
                  <a:pt x="334" y="234"/>
                </a:lnTo>
                <a:lnTo>
                  <a:pt x="334" y="234"/>
                </a:lnTo>
                <a:lnTo>
                  <a:pt x="336" y="208"/>
                </a:lnTo>
                <a:lnTo>
                  <a:pt x="340" y="182"/>
                </a:lnTo>
                <a:lnTo>
                  <a:pt x="348" y="154"/>
                </a:lnTo>
                <a:lnTo>
                  <a:pt x="360" y="128"/>
                </a:lnTo>
                <a:lnTo>
                  <a:pt x="376" y="102"/>
                </a:lnTo>
                <a:lnTo>
                  <a:pt x="386" y="90"/>
                </a:lnTo>
                <a:lnTo>
                  <a:pt x="396" y="78"/>
                </a:lnTo>
                <a:lnTo>
                  <a:pt x="408" y="68"/>
                </a:lnTo>
                <a:lnTo>
                  <a:pt x="422" y="58"/>
                </a:lnTo>
                <a:lnTo>
                  <a:pt x="436" y="48"/>
                </a:lnTo>
                <a:lnTo>
                  <a:pt x="452" y="40"/>
                </a:lnTo>
                <a:lnTo>
                  <a:pt x="452" y="40"/>
                </a:lnTo>
                <a:lnTo>
                  <a:pt x="490" y="24"/>
                </a:lnTo>
                <a:lnTo>
                  <a:pt x="522" y="12"/>
                </a:lnTo>
                <a:lnTo>
                  <a:pt x="538" y="8"/>
                </a:lnTo>
                <a:lnTo>
                  <a:pt x="554" y="4"/>
                </a:lnTo>
                <a:lnTo>
                  <a:pt x="570" y="2"/>
                </a:lnTo>
                <a:lnTo>
                  <a:pt x="590" y="0"/>
                </a:lnTo>
                <a:lnTo>
                  <a:pt x="590" y="0"/>
                </a:lnTo>
                <a:lnTo>
                  <a:pt x="618" y="0"/>
                </a:lnTo>
                <a:lnTo>
                  <a:pt x="636" y="2"/>
                </a:lnTo>
                <a:lnTo>
                  <a:pt x="646" y="6"/>
                </a:lnTo>
                <a:lnTo>
                  <a:pt x="654" y="8"/>
                </a:lnTo>
                <a:lnTo>
                  <a:pt x="654" y="8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" name="Freeform 34"/>
          <p:cNvSpPr>
            <a:spLocks/>
          </p:cNvSpPr>
          <p:nvPr/>
        </p:nvSpPr>
        <p:spPr bwMode="auto">
          <a:xfrm>
            <a:off x="4571474" y="4667947"/>
            <a:ext cx="633028" cy="1668463"/>
          </a:xfrm>
          <a:custGeom>
            <a:avLst/>
            <a:gdLst>
              <a:gd name="T0" fmla="*/ 513 w 1077"/>
              <a:gd name="T1" fmla="*/ 121 h 2837"/>
              <a:gd name="T2" fmla="*/ 492 w 1077"/>
              <a:gd name="T3" fmla="*/ 191 h 2837"/>
              <a:gd name="T4" fmla="*/ 465 w 1077"/>
              <a:gd name="T5" fmla="*/ 236 h 2837"/>
              <a:gd name="T6" fmla="*/ 497 w 1077"/>
              <a:gd name="T7" fmla="*/ 249 h 2837"/>
              <a:gd name="T8" fmla="*/ 460 w 1077"/>
              <a:gd name="T9" fmla="*/ 284 h 2837"/>
              <a:gd name="T10" fmla="*/ 469 w 1077"/>
              <a:gd name="T11" fmla="*/ 296 h 2837"/>
              <a:gd name="T12" fmla="*/ 497 w 1077"/>
              <a:gd name="T13" fmla="*/ 314 h 2837"/>
              <a:gd name="T14" fmla="*/ 485 w 1077"/>
              <a:gd name="T15" fmla="*/ 392 h 2837"/>
              <a:gd name="T16" fmla="*/ 420 w 1077"/>
              <a:gd name="T17" fmla="*/ 470 h 2837"/>
              <a:gd name="T18" fmla="*/ 420 w 1077"/>
              <a:gd name="T19" fmla="*/ 485 h 2837"/>
              <a:gd name="T20" fmla="*/ 415 w 1077"/>
              <a:gd name="T21" fmla="*/ 536 h 2837"/>
              <a:gd name="T22" fmla="*/ 424 w 1077"/>
              <a:gd name="T23" fmla="*/ 623 h 2837"/>
              <a:gd name="T24" fmla="*/ 253 w 1077"/>
              <a:gd name="T25" fmla="*/ 784 h 2837"/>
              <a:gd name="T26" fmla="*/ 0 w 1077"/>
              <a:gd name="T27" fmla="*/ 1005 h 2837"/>
              <a:gd name="T28" fmla="*/ 57 w 1077"/>
              <a:gd name="T29" fmla="*/ 1129 h 2837"/>
              <a:gd name="T30" fmla="*/ 331 w 1077"/>
              <a:gd name="T31" fmla="*/ 1325 h 2837"/>
              <a:gd name="T32" fmla="*/ 311 w 1077"/>
              <a:gd name="T33" fmla="*/ 1432 h 2837"/>
              <a:gd name="T34" fmla="*/ 312 w 1077"/>
              <a:gd name="T35" fmla="*/ 1563 h 2837"/>
              <a:gd name="T36" fmla="*/ 361 w 1077"/>
              <a:gd name="T37" fmla="*/ 1596 h 2837"/>
              <a:gd name="T38" fmla="*/ 434 w 1077"/>
              <a:gd name="T39" fmla="*/ 2137 h 2837"/>
              <a:gd name="T40" fmla="*/ 464 w 1077"/>
              <a:gd name="T41" fmla="*/ 2250 h 2837"/>
              <a:gd name="T42" fmla="*/ 482 w 1077"/>
              <a:gd name="T43" fmla="*/ 2270 h 2837"/>
              <a:gd name="T44" fmla="*/ 442 w 1077"/>
              <a:gd name="T45" fmla="*/ 2396 h 2837"/>
              <a:gd name="T46" fmla="*/ 434 w 1077"/>
              <a:gd name="T47" fmla="*/ 2450 h 2837"/>
              <a:gd name="T48" fmla="*/ 435 w 1077"/>
              <a:gd name="T49" fmla="*/ 2509 h 2837"/>
              <a:gd name="T50" fmla="*/ 404 w 1077"/>
              <a:gd name="T51" fmla="*/ 2576 h 2837"/>
              <a:gd name="T52" fmla="*/ 364 w 1077"/>
              <a:gd name="T53" fmla="*/ 2662 h 2837"/>
              <a:gd name="T54" fmla="*/ 412 w 1077"/>
              <a:gd name="T55" fmla="*/ 2727 h 2837"/>
              <a:gd name="T56" fmla="*/ 507 w 1077"/>
              <a:gd name="T57" fmla="*/ 2772 h 2837"/>
              <a:gd name="T58" fmla="*/ 656 w 1077"/>
              <a:gd name="T59" fmla="*/ 2828 h 2837"/>
              <a:gd name="T60" fmla="*/ 764 w 1077"/>
              <a:gd name="T61" fmla="*/ 2822 h 2837"/>
              <a:gd name="T62" fmla="*/ 887 w 1077"/>
              <a:gd name="T63" fmla="*/ 2812 h 2837"/>
              <a:gd name="T64" fmla="*/ 927 w 1077"/>
              <a:gd name="T65" fmla="*/ 2745 h 2837"/>
              <a:gd name="T66" fmla="*/ 891 w 1077"/>
              <a:gd name="T67" fmla="*/ 2740 h 2837"/>
              <a:gd name="T68" fmla="*/ 844 w 1077"/>
              <a:gd name="T69" fmla="*/ 2690 h 2837"/>
              <a:gd name="T70" fmla="*/ 708 w 1077"/>
              <a:gd name="T71" fmla="*/ 2519 h 2837"/>
              <a:gd name="T72" fmla="*/ 741 w 1077"/>
              <a:gd name="T73" fmla="*/ 2486 h 2837"/>
              <a:gd name="T74" fmla="*/ 738 w 1077"/>
              <a:gd name="T75" fmla="*/ 2307 h 2837"/>
              <a:gd name="T76" fmla="*/ 907 w 1077"/>
              <a:gd name="T77" fmla="*/ 2093 h 2837"/>
              <a:gd name="T78" fmla="*/ 935 w 1077"/>
              <a:gd name="T79" fmla="*/ 1951 h 2837"/>
              <a:gd name="T80" fmla="*/ 844 w 1077"/>
              <a:gd name="T81" fmla="*/ 1621 h 2837"/>
              <a:gd name="T82" fmla="*/ 861 w 1077"/>
              <a:gd name="T83" fmla="*/ 1574 h 2837"/>
              <a:gd name="T84" fmla="*/ 889 w 1077"/>
              <a:gd name="T85" fmla="*/ 1535 h 2837"/>
              <a:gd name="T86" fmla="*/ 900 w 1077"/>
              <a:gd name="T87" fmla="*/ 1445 h 2837"/>
              <a:gd name="T88" fmla="*/ 1072 w 1077"/>
              <a:gd name="T89" fmla="*/ 1221 h 2837"/>
              <a:gd name="T90" fmla="*/ 1067 w 1077"/>
              <a:gd name="T91" fmla="*/ 1094 h 2837"/>
              <a:gd name="T92" fmla="*/ 1042 w 1077"/>
              <a:gd name="T93" fmla="*/ 1033 h 2837"/>
              <a:gd name="T94" fmla="*/ 1017 w 1077"/>
              <a:gd name="T95" fmla="*/ 882 h 2837"/>
              <a:gd name="T96" fmla="*/ 1048 w 1077"/>
              <a:gd name="T97" fmla="*/ 862 h 2837"/>
              <a:gd name="T98" fmla="*/ 1040 w 1077"/>
              <a:gd name="T99" fmla="*/ 767 h 2837"/>
              <a:gd name="T100" fmla="*/ 1018 w 1077"/>
              <a:gd name="T101" fmla="*/ 734 h 2837"/>
              <a:gd name="T102" fmla="*/ 964 w 1077"/>
              <a:gd name="T103" fmla="*/ 688 h 2837"/>
              <a:gd name="T104" fmla="*/ 778 w 1077"/>
              <a:gd name="T105" fmla="*/ 447 h 2837"/>
              <a:gd name="T106" fmla="*/ 822 w 1077"/>
              <a:gd name="T107" fmla="*/ 422 h 2837"/>
              <a:gd name="T108" fmla="*/ 844 w 1077"/>
              <a:gd name="T109" fmla="*/ 324 h 2837"/>
              <a:gd name="T110" fmla="*/ 841 w 1077"/>
              <a:gd name="T111" fmla="*/ 276 h 2837"/>
              <a:gd name="T112" fmla="*/ 824 w 1077"/>
              <a:gd name="T113" fmla="*/ 181 h 2837"/>
              <a:gd name="T114" fmla="*/ 801 w 1077"/>
              <a:gd name="T115" fmla="*/ 110 h 2837"/>
              <a:gd name="T116" fmla="*/ 711 w 1077"/>
              <a:gd name="T117" fmla="*/ 0 h 2837"/>
              <a:gd name="T118" fmla="*/ 648 w 1077"/>
              <a:gd name="T119" fmla="*/ 12 h 28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077" h="2837">
                <a:moveTo>
                  <a:pt x="590" y="33"/>
                </a:moveTo>
                <a:lnTo>
                  <a:pt x="590" y="33"/>
                </a:lnTo>
                <a:lnTo>
                  <a:pt x="560" y="71"/>
                </a:lnTo>
                <a:lnTo>
                  <a:pt x="535" y="101"/>
                </a:lnTo>
                <a:lnTo>
                  <a:pt x="523" y="113"/>
                </a:lnTo>
                <a:lnTo>
                  <a:pt x="513" y="121"/>
                </a:lnTo>
                <a:lnTo>
                  <a:pt x="513" y="121"/>
                </a:lnTo>
                <a:lnTo>
                  <a:pt x="505" y="130"/>
                </a:lnTo>
                <a:lnTo>
                  <a:pt x="500" y="138"/>
                </a:lnTo>
                <a:lnTo>
                  <a:pt x="497" y="148"/>
                </a:lnTo>
                <a:lnTo>
                  <a:pt x="493" y="158"/>
                </a:lnTo>
                <a:lnTo>
                  <a:pt x="492" y="178"/>
                </a:lnTo>
                <a:lnTo>
                  <a:pt x="492" y="191"/>
                </a:lnTo>
                <a:lnTo>
                  <a:pt x="492" y="191"/>
                </a:lnTo>
                <a:lnTo>
                  <a:pt x="490" y="196"/>
                </a:lnTo>
                <a:lnTo>
                  <a:pt x="487" y="201"/>
                </a:lnTo>
                <a:lnTo>
                  <a:pt x="482" y="208"/>
                </a:lnTo>
                <a:lnTo>
                  <a:pt x="475" y="219"/>
                </a:lnTo>
                <a:lnTo>
                  <a:pt x="475" y="219"/>
                </a:lnTo>
                <a:lnTo>
                  <a:pt x="470" y="229"/>
                </a:lnTo>
                <a:lnTo>
                  <a:pt x="465" y="236"/>
                </a:lnTo>
                <a:lnTo>
                  <a:pt x="462" y="241"/>
                </a:lnTo>
                <a:lnTo>
                  <a:pt x="462" y="241"/>
                </a:lnTo>
                <a:lnTo>
                  <a:pt x="465" y="241"/>
                </a:lnTo>
                <a:lnTo>
                  <a:pt x="465" y="241"/>
                </a:lnTo>
                <a:lnTo>
                  <a:pt x="477" y="243"/>
                </a:lnTo>
                <a:lnTo>
                  <a:pt x="490" y="246"/>
                </a:lnTo>
                <a:lnTo>
                  <a:pt x="497" y="249"/>
                </a:lnTo>
                <a:lnTo>
                  <a:pt x="498" y="253"/>
                </a:lnTo>
                <a:lnTo>
                  <a:pt x="500" y="254"/>
                </a:lnTo>
                <a:lnTo>
                  <a:pt x="498" y="256"/>
                </a:lnTo>
                <a:lnTo>
                  <a:pt x="493" y="261"/>
                </a:lnTo>
                <a:lnTo>
                  <a:pt x="493" y="261"/>
                </a:lnTo>
                <a:lnTo>
                  <a:pt x="475" y="272"/>
                </a:lnTo>
                <a:lnTo>
                  <a:pt x="460" y="284"/>
                </a:lnTo>
                <a:lnTo>
                  <a:pt x="455" y="289"/>
                </a:lnTo>
                <a:lnTo>
                  <a:pt x="454" y="294"/>
                </a:lnTo>
                <a:lnTo>
                  <a:pt x="454" y="296"/>
                </a:lnTo>
                <a:lnTo>
                  <a:pt x="455" y="297"/>
                </a:lnTo>
                <a:lnTo>
                  <a:pt x="460" y="297"/>
                </a:lnTo>
                <a:lnTo>
                  <a:pt x="460" y="297"/>
                </a:lnTo>
                <a:lnTo>
                  <a:pt x="469" y="296"/>
                </a:lnTo>
                <a:lnTo>
                  <a:pt x="479" y="294"/>
                </a:lnTo>
                <a:lnTo>
                  <a:pt x="497" y="291"/>
                </a:lnTo>
                <a:lnTo>
                  <a:pt x="502" y="292"/>
                </a:lnTo>
                <a:lnTo>
                  <a:pt x="503" y="292"/>
                </a:lnTo>
                <a:lnTo>
                  <a:pt x="505" y="296"/>
                </a:lnTo>
                <a:lnTo>
                  <a:pt x="503" y="302"/>
                </a:lnTo>
                <a:lnTo>
                  <a:pt x="497" y="314"/>
                </a:lnTo>
                <a:lnTo>
                  <a:pt x="497" y="314"/>
                </a:lnTo>
                <a:lnTo>
                  <a:pt x="493" y="321"/>
                </a:lnTo>
                <a:lnTo>
                  <a:pt x="490" y="329"/>
                </a:lnTo>
                <a:lnTo>
                  <a:pt x="487" y="344"/>
                </a:lnTo>
                <a:lnTo>
                  <a:pt x="485" y="360"/>
                </a:lnTo>
                <a:lnTo>
                  <a:pt x="487" y="375"/>
                </a:lnTo>
                <a:lnTo>
                  <a:pt x="485" y="392"/>
                </a:lnTo>
                <a:lnTo>
                  <a:pt x="483" y="407"/>
                </a:lnTo>
                <a:lnTo>
                  <a:pt x="480" y="414"/>
                </a:lnTo>
                <a:lnTo>
                  <a:pt x="477" y="420"/>
                </a:lnTo>
                <a:lnTo>
                  <a:pt x="472" y="427"/>
                </a:lnTo>
                <a:lnTo>
                  <a:pt x="465" y="434"/>
                </a:lnTo>
                <a:lnTo>
                  <a:pt x="465" y="434"/>
                </a:lnTo>
                <a:lnTo>
                  <a:pt x="420" y="470"/>
                </a:lnTo>
                <a:lnTo>
                  <a:pt x="414" y="477"/>
                </a:lnTo>
                <a:lnTo>
                  <a:pt x="410" y="480"/>
                </a:lnTo>
                <a:lnTo>
                  <a:pt x="410" y="483"/>
                </a:lnTo>
                <a:lnTo>
                  <a:pt x="414" y="483"/>
                </a:lnTo>
                <a:lnTo>
                  <a:pt x="414" y="483"/>
                </a:lnTo>
                <a:lnTo>
                  <a:pt x="417" y="483"/>
                </a:lnTo>
                <a:lnTo>
                  <a:pt x="420" y="485"/>
                </a:lnTo>
                <a:lnTo>
                  <a:pt x="422" y="488"/>
                </a:lnTo>
                <a:lnTo>
                  <a:pt x="422" y="492"/>
                </a:lnTo>
                <a:lnTo>
                  <a:pt x="420" y="502"/>
                </a:lnTo>
                <a:lnTo>
                  <a:pt x="417" y="518"/>
                </a:lnTo>
                <a:lnTo>
                  <a:pt x="417" y="518"/>
                </a:lnTo>
                <a:lnTo>
                  <a:pt x="415" y="528"/>
                </a:lnTo>
                <a:lnTo>
                  <a:pt x="415" y="536"/>
                </a:lnTo>
                <a:lnTo>
                  <a:pt x="417" y="545"/>
                </a:lnTo>
                <a:lnTo>
                  <a:pt x="420" y="551"/>
                </a:lnTo>
                <a:lnTo>
                  <a:pt x="425" y="561"/>
                </a:lnTo>
                <a:lnTo>
                  <a:pt x="427" y="565"/>
                </a:lnTo>
                <a:lnTo>
                  <a:pt x="427" y="565"/>
                </a:lnTo>
                <a:lnTo>
                  <a:pt x="427" y="598"/>
                </a:lnTo>
                <a:lnTo>
                  <a:pt x="424" y="623"/>
                </a:lnTo>
                <a:lnTo>
                  <a:pt x="422" y="631"/>
                </a:lnTo>
                <a:lnTo>
                  <a:pt x="419" y="636"/>
                </a:lnTo>
                <a:lnTo>
                  <a:pt x="419" y="636"/>
                </a:lnTo>
                <a:lnTo>
                  <a:pt x="389" y="661"/>
                </a:lnTo>
                <a:lnTo>
                  <a:pt x="334" y="711"/>
                </a:lnTo>
                <a:lnTo>
                  <a:pt x="281" y="761"/>
                </a:lnTo>
                <a:lnTo>
                  <a:pt x="253" y="784"/>
                </a:lnTo>
                <a:lnTo>
                  <a:pt x="253" y="784"/>
                </a:lnTo>
                <a:lnTo>
                  <a:pt x="211" y="819"/>
                </a:lnTo>
                <a:lnTo>
                  <a:pt x="123" y="892"/>
                </a:lnTo>
                <a:lnTo>
                  <a:pt x="38" y="967"/>
                </a:lnTo>
                <a:lnTo>
                  <a:pt x="10" y="993"/>
                </a:lnTo>
                <a:lnTo>
                  <a:pt x="3" y="1001"/>
                </a:lnTo>
                <a:lnTo>
                  <a:pt x="0" y="1005"/>
                </a:lnTo>
                <a:lnTo>
                  <a:pt x="0" y="1005"/>
                </a:lnTo>
                <a:lnTo>
                  <a:pt x="5" y="1023"/>
                </a:lnTo>
                <a:lnTo>
                  <a:pt x="17" y="1056"/>
                </a:lnTo>
                <a:lnTo>
                  <a:pt x="37" y="1108"/>
                </a:lnTo>
                <a:lnTo>
                  <a:pt x="37" y="1108"/>
                </a:lnTo>
                <a:lnTo>
                  <a:pt x="43" y="1116"/>
                </a:lnTo>
                <a:lnTo>
                  <a:pt x="57" y="1129"/>
                </a:lnTo>
                <a:lnTo>
                  <a:pt x="98" y="1168"/>
                </a:lnTo>
                <a:lnTo>
                  <a:pt x="155" y="1219"/>
                </a:lnTo>
                <a:lnTo>
                  <a:pt x="284" y="1314"/>
                </a:lnTo>
                <a:lnTo>
                  <a:pt x="284" y="1314"/>
                </a:lnTo>
                <a:lnTo>
                  <a:pt x="309" y="1320"/>
                </a:lnTo>
                <a:lnTo>
                  <a:pt x="326" y="1324"/>
                </a:lnTo>
                <a:lnTo>
                  <a:pt x="331" y="1325"/>
                </a:lnTo>
                <a:lnTo>
                  <a:pt x="332" y="1327"/>
                </a:lnTo>
                <a:lnTo>
                  <a:pt x="331" y="1327"/>
                </a:lnTo>
                <a:lnTo>
                  <a:pt x="331" y="1327"/>
                </a:lnTo>
                <a:lnTo>
                  <a:pt x="327" y="1337"/>
                </a:lnTo>
                <a:lnTo>
                  <a:pt x="322" y="1360"/>
                </a:lnTo>
                <a:lnTo>
                  <a:pt x="316" y="1393"/>
                </a:lnTo>
                <a:lnTo>
                  <a:pt x="311" y="1432"/>
                </a:lnTo>
                <a:lnTo>
                  <a:pt x="304" y="1471"/>
                </a:lnTo>
                <a:lnTo>
                  <a:pt x="302" y="1508"/>
                </a:lnTo>
                <a:lnTo>
                  <a:pt x="302" y="1536"/>
                </a:lnTo>
                <a:lnTo>
                  <a:pt x="302" y="1546"/>
                </a:lnTo>
                <a:lnTo>
                  <a:pt x="306" y="1553"/>
                </a:lnTo>
                <a:lnTo>
                  <a:pt x="306" y="1553"/>
                </a:lnTo>
                <a:lnTo>
                  <a:pt x="312" y="1563"/>
                </a:lnTo>
                <a:lnTo>
                  <a:pt x="321" y="1569"/>
                </a:lnTo>
                <a:lnTo>
                  <a:pt x="327" y="1576"/>
                </a:lnTo>
                <a:lnTo>
                  <a:pt x="336" y="1581"/>
                </a:lnTo>
                <a:lnTo>
                  <a:pt x="349" y="1588"/>
                </a:lnTo>
                <a:lnTo>
                  <a:pt x="359" y="1591"/>
                </a:lnTo>
                <a:lnTo>
                  <a:pt x="359" y="1591"/>
                </a:lnTo>
                <a:lnTo>
                  <a:pt x="361" y="1596"/>
                </a:lnTo>
                <a:lnTo>
                  <a:pt x="364" y="1606"/>
                </a:lnTo>
                <a:lnTo>
                  <a:pt x="372" y="1639"/>
                </a:lnTo>
                <a:lnTo>
                  <a:pt x="394" y="1741"/>
                </a:lnTo>
                <a:lnTo>
                  <a:pt x="424" y="1887"/>
                </a:lnTo>
                <a:lnTo>
                  <a:pt x="424" y="1887"/>
                </a:lnTo>
                <a:lnTo>
                  <a:pt x="430" y="2033"/>
                </a:lnTo>
                <a:lnTo>
                  <a:pt x="434" y="2137"/>
                </a:lnTo>
                <a:lnTo>
                  <a:pt x="435" y="2192"/>
                </a:lnTo>
                <a:lnTo>
                  <a:pt x="435" y="2192"/>
                </a:lnTo>
                <a:lnTo>
                  <a:pt x="434" y="2227"/>
                </a:lnTo>
                <a:lnTo>
                  <a:pt x="434" y="2247"/>
                </a:lnTo>
                <a:lnTo>
                  <a:pt x="434" y="2247"/>
                </a:lnTo>
                <a:lnTo>
                  <a:pt x="442" y="2247"/>
                </a:lnTo>
                <a:lnTo>
                  <a:pt x="464" y="2250"/>
                </a:lnTo>
                <a:lnTo>
                  <a:pt x="474" y="2254"/>
                </a:lnTo>
                <a:lnTo>
                  <a:pt x="482" y="2255"/>
                </a:lnTo>
                <a:lnTo>
                  <a:pt x="487" y="2259"/>
                </a:lnTo>
                <a:lnTo>
                  <a:pt x="487" y="2260"/>
                </a:lnTo>
                <a:lnTo>
                  <a:pt x="485" y="2264"/>
                </a:lnTo>
                <a:lnTo>
                  <a:pt x="485" y="2264"/>
                </a:lnTo>
                <a:lnTo>
                  <a:pt x="482" y="2270"/>
                </a:lnTo>
                <a:lnTo>
                  <a:pt x="479" y="2282"/>
                </a:lnTo>
                <a:lnTo>
                  <a:pt x="470" y="2313"/>
                </a:lnTo>
                <a:lnTo>
                  <a:pt x="462" y="2347"/>
                </a:lnTo>
                <a:lnTo>
                  <a:pt x="457" y="2363"/>
                </a:lnTo>
                <a:lnTo>
                  <a:pt x="454" y="2375"/>
                </a:lnTo>
                <a:lnTo>
                  <a:pt x="454" y="2375"/>
                </a:lnTo>
                <a:lnTo>
                  <a:pt x="442" y="2396"/>
                </a:lnTo>
                <a:lnTo>
                  <a:pt x="432" y="2418"/>
                </a:lnTo>
                <a:lnTo>
                  <a:pt x="427" y="2428"/>
                </a:lnTo>
                <a:lnTo>
                  <a:pt x="427" y="2436"/>
                </a:lnTo>
                <a:lnTo>
                  <a:pt x="429" y="2445"/>
                </a:lnTo>
                <a:lnTo>
                  <a:pt x="430" y="2446"/>
                </a:lnTo>
                <a:lnTo>
                  <a:pt x="434" y="2450"/>
                </a:lnTo>
                <a:lnTo>
                  <a:pt x="434" y="2450"/>
                </a:lnTo>
                <a:lnTo>
                  <a:pt x="447" y="2456"/>
                </a:lnTo>
                <a:lnTo>
                  <a:pt x="457" y="2461"/>
                </a:lnTo>
                <a:lnTo>
                  <a:pt x="465" y="2463"/>
                </a:lnTo>
                <a:lnTo>
                  <a:pt x="465" y="2463"/>
                </a:lnTo>
                <a:lnTo>
                  <a:pt x="457" y="2476"/>
                </a:lnTo>
                <a:lnTo>
                  <a:pt x="435" y="2509"/>
                </a:lnTo>
                <a:lnTo>
                  <a:pt x="435" y="2509"/>
                </a:lnTo>
                <a:lnTo>
                  <a:pt x="414" y="2543"/>
                </a:lnTo>
                <a:lnTo>
                  <a:pt x="407" y="2556"/>
                </a:lnTo>
                <a:lnTo>
                  <a:pt x="405" y="2561"/>
                </a:lnTo>
                <a:lnTo>
                  <a:pt x="405" y="2568"/>
                </a:lnTo>
                <a:lnTo>
                  <a:pt x="405" y="2568"/>
                </a:lnTo>
                <a:lnTo>
                  <a:pt x="405" y="2573"/>
                </a:lnTo>
                <a:lnTo>
                  <a:pt x="404" y="2576"/>
                </a:lnTo>
                <a:lnTo>
                  <a:pt x="394" y="2584"/>
                </a:lnTo>
                <a:lnTo>
                  <a:pt x="384" y="2591"/>
                </a:lnTo>
                <a:lnTo>
                  <a:pt x="380" y="2596"/>
                </a:lnTo>
                <a:lnTo>
                  <a:pt x="379" y="2599"/>
                </a:lnTo>
                <a:lnTo>
                  <a:pt x="379" y="2599"/>
                </a:lnTo>
                <a:lnTo>
                  <a:pt x="371" y="2636"/>
                </a:lnTo>
                <a:lnTo>
                  <a:pt x="364" y="2662"/>
                </a:lnTo>
                <a:lnTo>
                  <a:pt x="364" y="2662"/>
                </a:lnTo>
                <a:lnTo>
                  <a:pt x="367" y="2672"/>
                </a:lnTo>
                <a:lnTo>
                  <a:pt x="372" y="2682"/>
                </a:lnTo>
                <a:lnTo>
                  <a:pt x="379" y="2694"/>
                </a:lnTo>
                <a:lnTo>
                  <a:pt x="389" y="2707"/>
                </a:lnTo>
                <a:lnTo>
                  <a:pt x="404" y="2720"/>
                </a:lnTo>
                <a:lnTo>
                  <a:pt x="412" y="2727"/>
                </a:lnTo>
                <a:lnTo>
                  <a:pt x="422" y="2732"/>
                </a:lnTo>
                <a:lnTo>
                  <a:pt x="434" y="2739"/>
                </a:lnTo>
                <a:lnTo>
                  <a:pt x="445" y="2742"/>
                </a:lnTo>
                <a:lnTo>
                  <a:pt x="445" y="2742"/>
                </a:lnTo>
                <a:lnTo>
                  <a:pt x="470" y="2752"/>
                </a:lnTo>
                <a:lnTo>
                  <a:pt x="490" y="2762"/>
                </a:lnTo>
                <a:lnTo>
                  <a:pt x="507" y="2772"/>
                </a:lnTo>
                <a:lnTo>
                  <a:pt x="522" y="2780"/>
                </a:lnTo>
                <a:lnTo>
                  <a:pt x="532" y="2788"/>
                </a:lnTo>
                <a:lnTo>
                  <a:pt x="538" y="2797"/>
                </a:lnTo>
                <a:lnTo>
                  <a:pt x="543" y="2802"/>
                </a:lnTo>
                <a:lnTo>
                  <a:pt x="550" y="2837"/>
                </a:lnTo>
                <a:lnTo>
                  <a:pt x="656" y="2828"/>
                </a:lnTo>
                <a:lnTo>
                  <a:pt x="656" y="2828"/>
                </a:lnTo>
                <a:lnTo>
                  <a:pt x="665" y="2827"/>
                </a:lnTo>
                <a:lnTo>
                  <a:pt x="676" y="2825"/>
                </a:lnTo>
                <a:lnTo>
                  <a:pt x="696" y="2820"/>
                </a:lnTo>
                <a:lnTo>
                  <a:pt x="696" y="2820"/>
                </a:lnTo>
                <a:lnTo>
                  <a:pt x="711" y="2818"/>
                </a:lnTo>
                <a:lnTo>
                  <a:pt x="728" y="2818"/>
                </a:lnTo>
                <a:lnTo>
                  <a:pt x="764" y="2822"/>
                </a:lnTo>
                <a:lnTo>
                  <a:pt x="802" y="2827"/>
                </a:lnTo>
                <a:lnTo>
                  <a:pt x="819" y="2828"/>
                </a:lnTo>
                <a:lnTo>
                  <a:pt x="834" y="2828"/>
                </a:lnTo>
                <a:lnTo>
                  <a:pt x="834" y="2828"/>
                </a:lnTo>
                <a:lnTo>
                  <a:pt x="847" y="2825"/>
                </a:lnTo>
                <a:lnTo>
                  <a:pt x="861" y="2822"/>
                </a:lnTo>
                <a:lnTo>
                  <a:pt x="887" y="2812"/>
                </a:lnTo>
                <a:lnTo>
                  <a:pt x="905" y="2802"/>
                </a:lnTo>
                <a:lnTo>
                  <a:pt x="914" y="2797"/>
                </a:lnTo>
                <a:lnTo>
                  <a:pt x="915" y="2773"/>
                </a:lnTo>
                <a:lnTo>
                  <a:pt x="915" y="2773"/>
                </a:lnTo>
                <a:lnTo>
                  <a:pt x="919" y="2768"/>
                </a:lnTo>
                <a:lnTo>
                  <a:pt x="924" y="2757"/>
                </a:lnTo>
                <a:lnTo>
                  <a:pt x="927" y="2745"/>
                </a:lnTo>
                <a:lnTo>
                  <a:pt x="929" y="2740"/>
                </a:lnTo>
                <a:lnTo>
                  <a:pt x="925" y="2735"/>
                </a:lnTo>
                <a:lnTo>
                  <a:pt x="925" y="2735"/>
                </a:lnTo>
                <a:lnTo>
                  <a:pt x="924" y="2734"/>
                </a:lnTo>
                <a:lnTo>
                  <a:pt x="920" y="2734"/>
                </a:lnTo>
                <a:lnTo>
                  <a:pt x="912" y="2734"/>
                </a:lnTo>
                <a:lnTo>
                  <a:pt x="891" y="2740"/>
                </a:lnTo>
                <a:lnTo>
                  <a:pt x="869" y="2747"/>
                </a:lnTo>
                <a:lnTo>
                  <a:pt x="861" y="2752"/>
                </a:lnTo>
                <a:lnTo>
                  <a:pt x="861" y="2752"/>
                </a:lnTo>
                <a:lnTo>
                  <a:pt x="856" y="2727"/>
                </a:lnTo>
                <a:lnTo>
                  <a:pt x="851" y="2707"/>
                </a:lnTo>
                <a:lnTo>
                  <a:pt x="844" y="2690"/>
                </a:lnTo>
                <a:lnTo>
                  <a:pt x="844" y="2690"/>
                </a:lnTo>
                <a:lnTo>
                  <a:pt x="839" y="2684"/>
                </a:lnTo>
                <a:lnTo>
                  <a:pt x="832" y="2677"/>
                </a:lnTo>
                <a:lnTo>
                  <a:pt x="812" y="2662"/>
                </a:lnTo>
                <a:lnTo>
                  <a:pt x="788" y="2647"/>
                </a:lnTo>
                <a:lnTo>
                  <a:pt x="731" y="2661"/>
                </a:lnTo>
                <a:lnTo>
                  <a:pt x="685" y="2561"/>
                </a:lnTo>
                <a:lnTo>
                  <a:pt x="708" y="2519"/>
                </a:lnTo>
                <a:lnTo>
                  <a:pt x="708" y="2519"/>
                </a:lnTo>
                <a:lnTo>
                  <a:pt x="728" y="2516"/>
                </a:lnTo>
                <a:lnTo>
                  <a:pt x="739" y="2511"/>
                </a:lnTo>
                <a:lnTo>
                  <a:pt x="743" y="2509"/>
                </a:lnTo>
                <a:lnTo>
                  <a:pt x="744" y="2508"/>
                </a:lnTo>
                <a:lnTo>
                  <a:pt x="744" y="2508"/>
                </a:lnTo>
                <a:lnTo>
                  <a:pt x="741" y="2486"/>
                </a:lnTo>
                <a:lnTo>
                  <a:pt x="734" y="2446"/>
                </a:lnTo>
                <a:lnTo>
                  <a:pt x="726" y="2390"/>
                </a:lnTo>
                <a:lnTo>
                  <a:pt x="726" y="2390"/>
                </a:lnTo>
                <a:lnTo>
                  <a:pt x="729" y="2352"/>
                </a:lnTo>
                <a:lnTo>
                  <a:pt x="733" y="2323"/>
                </a:lnTo>
                <a:lnTo>
                  <a:pt x="738" y="2307"/>
                </a:lnTo>
                <a:lnTo>
                  <a:pt x="738" y="2307"/>
                </a:lnTo>
                <a:lnTo>
                  <a:pt x="758" y="2279"/>
                </a:lnTo>
                <a:lnTo>
                  <a:pt x="799" y="2225"/>
                </a:lnTo>
                <a:lnTo>
                  <a:pt x="857" y="2152"/>
                </a:lnTo>
                <a:lnTo>
                  <a:pt x="857" y="2152"/>
                </a:lnTo>
                <a:lnTo>
                  <a:pt x="869" y="2141"/>
                </a:lnTo>
                <a:lnTo>
                  <a:pt x="894" y="2111"/>
                </a:lnTo>
                <a:lnTo>
                  <a:pt x="907" y="2093"/>
                </a:lnTo>
                <a:lnTo>
                  <a:pt x="919" y="2074"/>
                </a:lnTo>
                <a:lnTo>
                  <a:pt x="927" y="2056"/>
                </a:lnTo>
                <a:lnTo>
                  <a:pt x="929" y="2048"/>
                </a:lnTo>
                <a:lnTo>
                  <a:pt x="930" y="2039"/>
                </a:lnTo>
                <a:lnTo>
                  <a:pt x="930" y="2039"/>
                </a:lnTo>
                <a:lnTo>
                  <a:pt x="932" y="2001"/>
                </a:lnTo>
                <a:lnTo>
                  <a:pt x="935" y="1951"/>
                </a:lnTo>
                <a:lnTo>
                  <a:pt x="937" y="1905"/>
                </a:lnTo>
                <a:lnTo>
                  <a:pt x="937" y="1888"/>
                </a:lnTo>
                <a:lnTo>
                  <a:pt x="935" y="1878"/>
                </a:lnTo>
                <a:lnTo>
                  <a:pt x="935" y="1878"/>
                </a:lnTo>
                <a:lnTo>
                  <a:pt x="886" y="1742"/>
                </a:lnTo>
                <a:lnTo>
                  <a:pt x="854" y="1652"/>
                </a:lnTo>
                <a:lnTo>
                  <a:pt x="844" y="1621"/>
                </a:lnTo>
                <a:lnTo>
                  <a:pt x="841" y="1608"/>
                </a:lnTo>
                <a:lnTo>
                  <a:pt x="841" y="1608"/>
                </a:lnTo>
                <a:lnTo>
                  <a:pt x="839" y="1564"/>
                </a:lnTo>
                <a:lnTo>
                  <a:pt x="839" y="1564"/>
                </a:lnTo>
                <a:lnTo>
                  <a:pt x="844" y="1566"/>
                </a:lnTo>
                <a:lnTo>
                  <a:pt x="856" y="1571"/>
                </a:lnTo>
                <a:lnTo>
                  <a:pt x="861" y="1574"/>
                </a:lnTo>
                <a:lnTo>
                  <a:pt x="867" y="1574"/>
                </a:lnTo>
                <a:lnTo>
                  <a:pt x="874" y="1574"/>
                </a:lnTo>
                <a:lnTo>
                  <a:pt x="877" y="1571"/>
                </a:lnTo>
                <a:lnTo>
                  <a:pt x="877" y="1571"/>
                </a:lnTo>
                <a:lnTo>
                  <a:pt x="881" y="1566"/>
                </a:lnTo>
                <a:lnTo>
                  <a:pt x="882" y="1556"/>
                </a:lnTo>
                <a:lnTo>
                  <a:pt x="889" y="1535"/>
                </a:lnTo>
                <a:lnTo>
                  <a:pt x="892" y="1511"/>
                </a:lnTo>
                <a:lnTo>
                  <a:pt x="894" y="1495"/>
                </a:lnTo>
                <a:lnTo>
                  <a:pt x="894" y="1495"/>
                </a:lnTo>
                <a:lnTo>
                  <a:pt x="894" y="1483"/>
                </a:lnTo>
                <a:lnTo>
                  <a:pt x="897" y="1466"/>
                </a:lnTo>
                <a:lnTo>
                  <a:pt x="900" y="1445"/>
                </a:lnTo>
                <a:lnTo>
                  <a:pt x="900" y="1445"/>
                </a:lnTo>
                <a:lnTo>
                  <a:pt x="972" y="1360"/>
                </a:lnTo>
                <a:lnTo>
                  <a:pt x="1023" y="1297"/>
                </a:lnTo>
                <a:lnTo>
                  <a:pt x="1043" y="1274"/>
                </a:lnTo>
                <a:lnTo>
                  <a:pt x="1053" y="1259"/>
                </a:lnTo>
                <a:lnTo>
                  <a:pt x="1053" y="1259"/>
                </a:lnTo>
                <a:lnTo>
                  <a:pt x="1063" y="1241"/>
                </a:lnTo>
                <a:lnTo>
                  <a:pt x="1072" y="1221"/>
                </a:lnTo>
                <a:lnTo>
                  <a:pt x="1075" y="1209"/>
                </a:lnTo>
                <a:lnTo>
                  <a:pt x="1077" y="1199"/>
                </a:lnTo>
                <a:lnTo>
                  <a:pt x="1077" y="1187"/>
                </a:lnTo>
                <a:lnTo>
                  <a:pt x="1075" y="1178"/>
                </a:lnTo>
                <a:lnTo>
                  <a:pt x="1075" y="1178"/>
                </a:lnTo>
                <a:lnTo>
                  <a:pt x="1072" y="1143"/>
                </a:lnTo>
                <a:lnTo>
                  <a:pt x="1067" y="1094"/>
                </a:lnTo>
                <a:lnTo>
                  <a:pt x="1062" y="1051"/>
                </a:lnTo>
                <a:lnTo>
                  <a:pt x="1058" y="1038"/>
                </a:lnTo>
                <a:lnTo>
                  <a:pt x="1057" y="1035"/>
                </a:lnTo>
                <a:lnTo>
                  <a:pt x="1055" y="1031"/>
                </a:lnTo>
                <a:lnTo>
                  <a:pt x="1055" y="1031"/>
                </a:lnTo>
                <a:lnTo>
                  <a:pt x="1050" y="1031"/>
                </a:lnTo>
                <a:lnTo>
                  <a:pt x="1042" y="1033"/>
                </a:lnTo>
                <a:lnTo>
                  <a:pt x="1023" y="1040"/>
                </a:lnTo>
                <a:lnTo>
                  <a:pt x="1000" y="1048"/>
                </a:lnTo>
                <a:lnTo>
                  <a:pt x="970" y="1005"/>
                </a:lnTo>
                <a:lnTo>
                  <a:pt x="987" y="884"/>
                </a:lnTo>
                <a:lnTo>
                  <a:pt x="987" y="884"/>
                </a:lnTo>
                <a:lnTo>
                  <a:pt x="995" y="884"/>
                </a:lnTo>
                <a:lnTo>
                  <a:pt x="1017" y="882"/>
                </a:lnTo>
                <a:lnTo>
                  <a:pt x="1028" y="880"/>
                </a:lnTo>
                <a:lnTo>
                  <a:pt x="1038" y="875"/>
                </a:lnTo>
                <a:lnTo>
                  <a:pt x="1042" y="874"/>
                </a:lnTo>
                <a:lnTo>
                  <a:pt x="1045" y="870"/>
                </a:lnTo>
                <a:lnTo>
                  <a:pt x="1047" y="867"/>
                </a:lnTo>
                <a:lnTo>
                  <a:pt x="1048" y="862"/>
                </a:lnTo>
                <a:lnTo>
                  <a:pt x="1048" y="862"/>
                </a:lnTo>
                <a:lnTo>
                  <a:pt x="1048" y="845"/>
                </a:lnTo>
                <a:lnTo>
                  <a:pt x="1052" y="832"/>
                </a:lnTo>
                <a:lnTo>
                  <a:pt x="1055" y="820"/>
                </a:lnTo>
                <a:lnTo>
                  <a:pt x="1067" y="794"/>
                </a:lnTo>
                <a:lnTo>
                  <a:pt x="1067" y="794"/>
                </a:lnTo>
                <a:lnTo>
                  <a:pt x="1052" y="777"/>
                </a:lnTo>
                <a:lnTo>
                  <a:pt x="1040" y="767"/>
                </a:lnTo>
                <a:lnTo>
                  <a:pt x="1035" y="764"/>
                </a:lnTo>
                <a:lnTo>
                  <a:pt x="1032" y="762"/>
                </a:lnTo>
                <a:lnTo>
                  <a:pt x="1032" y="762"/>
                </a:lnTo>
                <a:lnTo>
                  <a:pt x="1028" y="761"/>
                </a:lnTo>
                <a:lnTo>
                  <a:pt x="1027" y="756"/>
                </a:lnTo>
                <a:lnTo>
                  <a:pt x="1022" y="742"/>
                </a:lnTo>
                <a:lnTo>
                  <a:pt x="1018" y="734"/>
                </a:lnTo>
                <a:lnTo>
                  <a:pt x="1015" y="726"/>
                </a:lnTo>
                <a:lnTo>
                  <a:pt x="1010" y="719"/>
                </a:lnTo>
                <a:lnTo>
                  <a:pt x="1005" y="716"/>
                </a:lnTo>
                <a:lnTo>
                  <a:pt x="1005" y="716"/>
                </a:lnTo>
                <a:lnTo>
                  <a:pt x="990" y="708"/>
                </a:lnTo>
                <a:lnTo>
                  <a:pt x="979" y="699"/>
                </a:lnTo>
                <a:lnTo>
                  <a:pt x="964" y="688"/>
                </a:lnTo>
                <a:lnTo>
                  <a:pt x="861" y="761"/>
                </a:lnTo>
                <a:lnTo>
                  <a:pt x="799" y="654"/>
                </a:lnTo>
                <a:lnTo>
                  <a:pt x="749" y="586"/>
                </a:lnTo>
                <a:lnTo>
                  <a:pt x="723" y="540"/>
                </a:lnTo>
                <a:lnTo>
                  <a:pt x="753" y="447"/>
                </a:lnTo>
                <a:lnTo>
                  <a:pt x="753" y="447"/>
                </a:lnTo>
                <a:lnTo>
                  <a:pt x="778" y="447"/>
                </a:lnTo>
                <a:lnTo>
                  <a:pt x="797" y="445"/>
                </a:lnTo>
                <a:lnTo>
                  <a:pt x="807" y="443"/>
                </a:lnTo>
                <a:lnTo>
                  <a:pt x="814" y="442"/>
                </a:lnTo>
                <a:lnTo>
                  <a:pt x="814" y="442"/>
                </a:lnTo>
                <a:lnTo>
                  <a:pt x="816" y="440"/>
                </a:lnTo>
                <a:lnTo>
                  <a:pt x="817" y="435"/>
                </a:lnTo>
                <a:lnTo>
                  <a:pt x="822" y="422"/>
                </a:lnTo>
                <a:lnTo>
                  <a:pt x="824" y="402"/>
                </a:lnTo>
                <a:lnTo>
                  <a:pt x="827" y="382"/>
                </a:lnTo>
                <a:lnTo>
                  <a:pt x="829" y="342"/>
                </a:lnTo>
                <a:lnTo>
                  <a:pt x="829" y="324"/>
                </a:lnTo>
                <a:lnTo>
                  <a:pt x="829" y="324"/>
                </a:lnTo>
                <a:lnTo>
                  <a:pt x="834" y="324"/>
                </a:lnTo>
                <a:lnTo>
                  <a:pt x="844" y="324"/>
                </a:lnTo>
                <a:lnTo>
                  <a:pt x="852" y="321"/>
                </a:lnTo>
                <a:lnTo>
                  <a:pt x="856" y="317"/>
                </a:lnTo>
                <a:lnTo>
                  <a:pt x="857" y="314"/>
                </a:lnTo>
                <a:lnTo>
                  <a:pt x="857" y="314"/>
                </a:lnTo>
                <a:lnTo>
                  <a:pt x="856" y="307"/>
                </a:lnTo>
                <a:lnTo>
                  <a:pt x="852" y="299"/>
                </a:lnTo>
                <a:lnTo>
                  <a:pt x="841" y="276"/>
                </a:lnTo>
                <a:lnTo>
                  <a:pt x="822" y="246"/>
                </a:lnTo>
                <a:lnTo>
                  <a:pt x="822" y="246"/>
                </a:lnTo>
                <a:lnTo>
                  <a:pt x="826" y="223"/>
                </a:lnTo>
                <a:lnTo>
                  <a:pt x="826" y="201"/>
                </a:lnTo>
                <a:lnTo>
                  <a:pt x="826" y="191"/>
                </a:lnTo>
                <a:lnTo>
                  <a:pt x="824" y="181"/>
                </a:lnTo>
                <a:lnTo>
                  <a:pt x="824" y="181"/>
                </a:lnTo>
                <a:lnTo>
                  <a:pt x="821" y="173"/>
                </a:lnTo>
                <a:lnTo>
                  <a:pt x="817" y="164"/>
                </a:lnTo>
                <a:lnTo>
                  <a:pt x="807" y="146"/>
                </a:lnTo>
                <a:lnTo>
                  <a:pt x="793" y="128"/>
                </a:lnTo>
                <a:lnTo>
                  <a:pt x="793" y="128"/>
                </a:lnTo>
                <a:lnTo>
                  <a:pt x="796" y="123"/>
                </a:lnTo>
                <a:lnTo>
                  <a:pt x="801" y="110"/>
                </a:lnTo>
                <a:lnTo>
                  <a:pt x="802" y="103"/>
                </a:lnTo>
                <a:lnTo>
                  <a:pt x="804" y="96"/>
                </a:lnTo>
                <a:lnTo>
                  <a:pt x="801" y="88"/>
                </a:lnTo>
                <a:lnTo>
                  <a:pt x="797" y="81"/>
                </a:lnTo>
                <a:lnTo>
                  <a:pt x="797" y="81"/>
                </a:lnTo>
                <a:lnTo>
                  <a:pt x="711" y="0"/>
                </a:lnTo>
                <a:lnTo>
                  <a:pt x="711" y="0"/>
                </a:lnTo>
                <a:lnTo>
                  <a:pt x="698" y="0"/>
                </a:lnTo>
                <a:lnTo>
                  <a:pt x="686" y="0"/>
                </a:lnTo>
                <a:lnTo>
                  <a:pt x="678" y="2"/>
                </a:lnTo>
                <a:lnTo>
                  <a:pt x="678" y="2"/>
                </a:lnTo>
                <a:lnTo>
                  <a:pt x="673" y="5"/>
                </a:lnTo>
                <a:lnTo>
                  <a:pt x="665" y="7"/>
                </a:lnTo>
                <a:lnTo>
                  <a:pt x="648" y="12"/>
                </a:lnTo>
                <a:lnTo>
                  <a:pt x="648" y="12"/>
                </a:lnTo>
                <a:lnTo>
                  <a:pt x="615" y="23"/>
                </a:lnTo>
                <a:lnTo>
                  <a:pt x="590" y="33"/>
                </a:lnTo>
                <a:lnTo>
                  <a:pt x="590" y="33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1" name="Freeform 38"/>
          <p:cNvSpPr>
            <a:spLocks noEditPoints="1"/>
          </p:cNvSpPr>
          <p:nvPr/>
        </p:nvSpPr>
        <p:spPr bwMode="auto">
          <a:xfrm>
            <a:off x="8328669" y="4667947"/>
            <a:ext cx="633120" cy="1757352"/>
          </a:xfrm>
          <a:custGeom>
            <a:avLst/>
            <a:gdLst>
              <a:gd name="T0" fmla="*/ 686 w 1070"/>
              <a:gd name="T1" fmla="*/ 2694 h 2969"/>
              <a:gd name="T2" fmla="*/ 686 w 1070"/>
              <a:gd name="T3" fmla="*/ 2785 h 2969"/>
              <a:gd name="T4" fmla="*/ 729 w 1070"/>
              <a:gd name="T5" fmla="*/ 2851 h 2969"/>
              <a:gd name="T6" fmla="*/ 790 w 1070"/>
              <a:gd name="T7" fmla="*/ 2843 h 2969"/>
              <a:gd name="T8" fmla="*/ 819 w 1070"/>
              <a:gd name="T9" fmla="*/ 2810 h 2969"/>
              <a:gd name="T10" fmla="*/ 829 w 1070"/>
              <a:gd name="T11" fmla="*/ 2719 h 2969"/>
              <a:gd name="T12" fmla="*/ 862 w 1070"/>
              <a:gd name="T13" fmla="*/ 2521 h 2969"/>
              <a:gd name="T14" fmla="*/ 859 w 1070"/>
              <a:gd name="T15" fmla="*/ 2227 h 2969"/>
              <a:gd name="T16" fmla="*/ 840 w 1070"/>
              <a:gd name="T17" fmla="*/ 1940 h 2969"/>
              <a:gd name="T18" fmla="*/ 923 w 1070"/>
              <a:gd name="T19" fmla="*/ 1659 h 2969"/>
              <a:gd name="T20" fmla="*/ 933 w 1070"/>
              <a:gd name="T21" fmla="*/ 1559 h 2969"/>
              <a:gd name="T22" fmla="*/ 912 w 1070"/>
              <a:gd name="T23" fmla="*/ 1387 h 2969"/>
              <a:gd name="T24" fmla="*/ 900 w 1070"/>
              <a:gd name="T25" fmla="*/ 1265 h 2969"/>
              <a:gd name="T26" fmla="*/ 978 w 1070"/>
              <a:gd name="T27" fmla="*/ 1126 h 2969"/>
              <a:gd name="T28" fmla="*/ 1016 w 1070"/>
              <a:gd name="T29" fmla="*/ 1065 h 2969"/>
              <a:gd name="T30" fmla="*/ 1065 w 1070"/>
              <a:gd name="T31" fmla="*/ 1051 h 2969"/>
              <a:gd name="T32" fmla="*/ 1050 w 1070"/>
              <a:gd name="T33" fmla="*/ 854 h 2969"/>
              <a:gd name="T34" fmla="*/ 1015 w 1070"/>
              <a:gd name="T35" fmla="*/ 646 h 2969"/>
              <a:gd name="T36" fmla="*/ 962 w 1070"/>
              <a:gd name="T37" fmla="*/ 571 h 2969"/>
              <a:gd name="T38" fmla="*/ 726 w 1070"/>
              <a:gd name="T39" fmla="*/ 425 h 2969"/>
              <a:gd name="T40" fmla="*/ 701 w 1070"/>
              <a:gd name="T41" fmla="*/ 314 h 2969"/>
              <a:gd name="T42" fmla="*/ 741 w 1070"/>
              <a:gd name="T43" fmla="*/ 186 h 2969"/>
              <a:gd name="T44" fmla="*/ 757 w 1070"/>
              <a:gd name="T45" fmla="*/ 149 h 2969"/>
              <a:gd name="T46" fmla="*/ 686 w 1070"/>
              <a:gd name="T47" fmla="*/ 105 h 2969"/>
              <a:gd name="T48" fmla="*/ 621 w 1070"/>
              <a:gd name="T49" fmla="*/ 15 h 2969"/>
              <a:gd name="T50" fmla="*/ 533 w 1070"/>
              <a:gd name="T51" fmla="*/ 2 h 2969"/>
              <a:gd name="T52" fmla="*/ 428 w 1070"/>
              <a:gd name="T53" fmla="*/ 45 h 2969"/>
              <a:gd name="T54" fmla="*/ 390 w 1070"/>
              <a:gd name="T55" fmla="*/ 101 h 2969"/>
              <a:gd name="T56" fmla="*/ 362 w 1070"/>
              <a:gd name="T57" fmla="*/ 204 h 2969"/>
              <a:gd name="T58" fmla="*/ 314 w 1070"/>
              <a:gd name="T59" fmla="*/ 251 h 2969"/>
              <a:gd name="T60" fmla="*/ 369 w 1070"/>
              <a:gd name="T61" fmla="*/ 281 h 2969"/>
              <a:gd name="T62" fmla="*/ 410 w 1070"/>
              <a:gd name="T63" fmla="*/ 360 h 2969"/>
              <a:gd name="T64" fmla="*/ 428 w 1070"/>
              <a:gd name="T65" fmla="*/ 405 h 2969"/>
              <a:gd name="T66" fmla="*/ 428 w 1070"/>
              <a:gd name="T67" fmla="*/ 477 h 2969"/>
              <a:gd name="T68" fmla="*/ 232 w 1070"/>
              <a:gd name="T69" fmla="*/ 656 h 2969"/>
              <a:gd name="T70" fmla="*/ 184 w 1070"/>
              <a:gd name="T71" fmla="*/ 693 h 2969"/>
              <a:gd name="T72" fmla="*/ 8 w 1070"/>
              <a:gd name="T73" fmla="*/ 1005 h 2969"/>
              <a:gd name="T74" fmla="*/ 3 w 1070"/>
              <a:gd name="T75" fmla="*/ 1088 h 2969"/>
              <a:gd name="T76" fmla="*/ 272 w 1070"/>
              <a:gd name="T77" fmla="*/ 1344 h 2969"/>
              <a:gd name="T78" fmla="*/ 299 w 1070"/>
              <a:gd name="T79" fmla="*/ 1403 h 2969"/>
              <a:gd name="T80" fmla="*/ 284 w 1070"/>
              <a:gd name="T81" fmla="*/ 1455 h 2969"/>
              <a:gd name="T82" fmla="*/ 237 w 1070"/>
              <a:gd name="T83" fmla="*/ 1616 h 2969"/>
              <a:gd name="T84" fmla="*/ 182 w 1070"/>
              <a:gd name="T85" fmla="*/ 1721 h 2969"/>
              <a:gd name="T86" fmla="*/ 148 w 1070"/>
              <a:gd name="T87" fmla="*/ 1892 h 2969"/>
              <a:gd name="T88" fmla="*/ 166 w 1070"/>
              <a:gd name="T89" fmla="*/ 1940 h 2969"/>
              <a:gd name="T90" fmla="*/ 329 w 1070"/>
              <a:gd name="T91" fmla="*/ 2028 h 2969"/>
              <a:gd name="T92" fmla="*/ 372 w 1070"/>
              <a:gd name="T93" fmla="*/ 2813 h 2969"/>
              <a:gd name="T94" fmla="*/ 390 w 1070"/>
              <a:gd name="T95" fmla="*/ 2858 h 2969"/>
              <a:gd name="T96" fmla="*/ 531 w 1070"/>
              <a:gd name="T97" fmla="*/ 2936 h 2969"/>
              <a:gd name="T98" fmla="*/ 628 w 1070"/>
              <a:gd name="T99" fmla="*/ 2969 h 2969"/>
              <a:gd name="T100" fmla="*/ 678 w 1070"/>
              <a:gd name="T101" fmla="*/ 2958 h 2969"/>
              <a:gd name="T102" fmla="*/ 678 w 1070"/>
              <a:gd name="T103" fmla="*/ 2866 h 2969"/>
              <a:gd name="T104" fmla="*/ 649 w 1070"/>
              <a:gd name="T105" fmla="*/ 2737 h 2969"/>
              <a:gd name="T106" fmla="*/ 305 w 1070"/>
              <a:gd name="T107" fmla="*/ 983 h 2969"/>
              <a:gd name="T108" fmla="*/ 292 w 1070"/>
              <a:gd name="T109" fmla="*/ 1043 h 2969"/>
              <a:gd name="T110" fmla="*/ 302 w 1070"/>
              <a:gd name="T111" fmla="*/ 1197 h 2969"/>
              <a:gd name="T112" fmla="*/ 259 w 1070"/>
              <a:gd name="T113" fmla="*/ 1174 h 2969"/>
              <a:gd name="T114" fmla="*/ 221 w 1070"/>
              <a:gd name="T115" fmla="*/ 1026 h 2969"/>
              <a:gd name="T116" fmla="*/ 305 w 1070"/>
              <a:gd name="T117" fmla="*/ 983 h 29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070" h="2969">
                <a:moveTo>
                  <a:pt x="653" y="2700"/>
                </a:moveTo>
                <a:lnTo>
                  <a:pt x="686" y="2694"/>
                </a:lnTo>
                <a:lnTo>
                  <a:pt x="686" y="2694"/>
                </a:lnTo>
                <a:lnTo>
                  <a:pt x="686" y="2694"/>
                </a:lnTo>
                <a:lnTo>
                  <a:pt x="686" y="2694"/>
                </a:lnTo>
                <a:lnTo>
                  <a:pt x="686" y="2694"/>
                </a:lnTo>
                <a:lnTo>
                  <a:pt x="684" y="2695"/>
                </a:lnTo>
                <a:lnTo>
                  <a:pt x="683" y="2704"/>
                </a:lnTo>
                <a:lnTo>
                  <a:pt x="683" y="2745"/>
                </a:lnTo>
                <a:lnTo>
                  <a:pt x="683" y="2745"/>
                </a:lnTo>
                <a:lnTo>
                  <a:pt x="683" y="2765"/>
                </a:lnTo>
                <a:lnTo>
                  <a:pt x="686" y="2785"/>
                </a:lnTo>
                <a:lnTo>
                  <a:pt x="691" y="2802"/>
                </a:lnTo>
                <a:lnTo>
                  <a:pt x="696" y="2818"/>
                </a:lnTo>
                <a:lnTo>
                  <a:pt x="704" y="2832"/>
                </a:lnTo>
                <a:lnTo>
                  <a:pt x="711" y="2841"/>
                </a:lnTo>
                <a:lnTo>
                  <a:pt x="721" y="2848"/>
                </a:lnTo>
                <a:lnTo>
                  <a:pt x="729" y="2851"/>
                </a:lnTo>
                <a:lnTo>
                  <a:pt x="729" y="2851"/>
                </a:lnTo>
                <a:lnTo>
                  <a:pt x="741" y="2851"/>
                </a:lnTo>
                <a:lnTo>
                  <a:pt x="752" y="2851"/>
                </a:lnTo>
                <a:lnTo>
                  <a:pt x="766" y="2850"/>
                </a:lnTo>
                <a:lnTo>
                  <a:pt x="777" y="2846"/>
                </a:lnTo>
                <a:lnTo>
                  <a:pt x="790" y="2843"/>
                </a:lnTo>
                <a:lnTo>
                  <a:pt x="800" y="2838"/>
                </a:lnTo>
                <a:lnTo>
                  <a:pt x="809" y="2833"/>
                </a:lnTo>
                <a:lnTo>
                  <a:pt x="815" y="2827"/>
                </a:lnTo>
                <a:lnTo>
                  <a:pt x="815" y="2827"/>
                </a:lnTo>
                <a:lnTo>
                  <a:pt x="817" y="2818"/>
                </a:lnTo>
                <a:lnTo>
                  <a:pt x="819" y="2810"/>
                </a:lnTo>
                <a:lnTo>
                  <a:pt x="819" y="2787"/>
                </a:lnTo>
                <a:lnTo>
                  <a:pt x="819" y="2772"/>
                </a:lnTo>
                <a:lnTo>
                  <a:pt x="820" y="2757"/>
                </a:lnTo>
                <a:lnTo>
                  <a:pt x="824" y="2739"/>
                </a:lnTo>
                <a:lnTo>
                  <a:pt x="829" y="2719"/>
                </a:lnTo>
                <a:lnTo>
                  <a:pt x="829" y="2719"/>
                </a:lnTo>
                <a:lnTo>
                  <a:pt x="835" y="2697"/>
                </a:lnTo>
                <a:lnTo>
                  <a:pt x="842" y="2672"/>
                </a:lnTo>
                <a:lnTo>
                  <a:pt x="852" y="2617"/>
                </a:lnTo>
                <a:lnTo>
                  <a:pt x="859" y="2564"/>
                </a:lnTo>
                <a:lnTo>
                  <a:pt x="862" y="2521"/>
                </a:lnTo>
                <a:lnTo>
                  <a:pt x="862" y="2521"/>
                </a:lnTo>
                <a:lnTo>
                  <a:pt x="865" y="2465"/>
                </a:lnTo>
                <a:lnTo>
                  <a:pt x="867" y="2383"/>
                </a:lnTo>
                <a:lnTo>
                  <a:pt x="865" y="2297"/>
                </a:lnTo>
                <a:lnTo>
                  <a:pt x="862" y="2259"/>
                </a:lnTo>
                <a:lnTo>
                  <a:pt x="859" y="2227"/>
                </a:lnTo>
                <a:lnTo>
                  <a:pt x="859" y="2227"/>
                </a:lnTo>
                <a:lnTo>
                  <a:pt x="852" y="2176"/>
                </a:lnTo>
                <a:lnTo>
                  <a:pt x="849" y="2131"/>
                </a:lnTo>
                <a:lnTo>
                  <a:pt x="844" y="2046"/>
                </a:lnTo>
                <a:lnTo>
                  <a:pt x="844" y="2046"/>
                </a:lnTo>
                <a:lnTo>
                  <a:pt x="840" y="1971"/>
                </a:lnTo>
                <a:lnTo>
                  <a:pt x="840" y="1940"/>
                </a:lnTo>
                <a:lnTo>
                  <a:pt x="903" y="1682"/>
                </a:lnTo>
                <a:lnTo>
                  <a:pt x="903" y="1682"/>
                </a:lnTo>
                <a:lnTo>
                  <a:pt x="908" y="1679"/>
                </a:lnTo>
                <a:lnTo>
                  <a:pt x="912" y="1674"/>
                </a:lnTo>
                <a:lnTo>
                  <a:pt x="918" y="1667"/>
                </a:lnTo>
                <a:lnTo>
                  <a:pt x="923" y="1659"/>
                </a:lnTo>
                <a:lnTo>
                  <a:pt x="930" y="1646"/>
                </a:lnTo>
                <a:lnTo>
                  <a:pt x="933" y="1631"/>
                </a:lnTo>
                <a:lnTo>
                  <a:pt x="937" y="1613"/>
                </a:lnTo>
                <a:lnTo>
                  <a:pt x="937" y="1613"/>
                </a:lnTo>
                <a:lnTo>
                  <a:pt x="937" y="1588"/>
                </a:lnTo>
                <a:lnTo>
                  <a:pt x="933" y="1559"/>
                </a:lnTo>
                <a:lnTo>
                  <a:pt x="930" y="1528"/>
                </a:lnTo>
                <a:lnTo>
                  <a:pt x="925" y="1498"/>
                </a:lnTo>
                <a:lnTo>
                  <a:pt x="915" y="1446"/>
                </a:lnTo>
                <a:lnTo>
                  <a:pt x="910" y="1425"/>
                </a:lnTo>
                <a:lnTo>
                  <a:pt x="910" y="1425"/>
                </a:lnTo>
                <a:lnTo>
                  <a:pt x="912" y="1387"/>
                </a:lnTo>
                <a:lnTo>
                  <a:pt x="910" y="1352"/>
                </a:lnTo>
                <a:lnTo>
                  <a:pt x="908" y="1334"/>
                </a:lnTo>
                <a:lnTo>
                  <a:pt x="907" y="1319"/>
                </a:lnTo>
                <a:lnTo>
                  <a:pt x="907" y="1319"/>
                </a:lnTo>
                <a:lnTo>
                  <a:pt x="902" y="1289"/>
                </a:lnTo>
                <a:lnTo>
                  <a:pt x="900" y="1265"/>
                </a:lnTo>
                <a:lnTo>
                  <a:pt x="900" y="1244"/>
                </a:lnTo>
                <a:lnTo>
                  <a:pt x="932" y="1131"/>
                </a:lnTo>
                <a:lnTo>
                  <a:pt x="932" y="1131"/>
                </a:lnTo>
                <a:lnTo>
                  <a:pt x="955" y="1129"/>
                </a:lnTo>
                <a:lnTo>
                  <a:pt x="972" y="1128"/>
                </a:lnTo>
                <a:lnTo>
                  <a:pt x="978" y="1126"/>
                </a:lnTo>
                <a:lnTo>
                  <a:pt x="985" y="1123"/>
                </a:lnTo>
                <a:lnTo>
                  <a:pt x="985" y="1123"/>
                </a:lnTo>
                <a:lnTo>
                  <a:pt x="988" y="1118"/>
                </a:lnTo>
                <a:lnTo>
                  <a:pt x="993" y="1111"/>
                </a:lnTo>
                <a:lnTo>
                  <a:pt x="1005" y="1091"/>
                </a:lnTo>
                <a:lnTo>
                  <a:pt x="1016" y="1065"/>
                </a:lnTo>
                <a:lnTo>
                  <a:pt x="1016" y="1065"/>
                </a:lnTo>
                <a:lnTo>
                  <a:pt x="1025" y="1063"/>
                </a:lnTo>
                <a:lnTo>
                  <a:pt x="1040" y="1061"/>
                </a:lnTo>
                <a:lnTo>
                  <a:pt x="1050" y="1058"/>
                </a:lnTo>
                <a:lnTo>
                  <a:pt x="1058" y="1055"/>
                </a:lnTo>
                <a:lnTo>
                  <a:pt x="1065" y="1051"/>
                </a:lnTo>
                <a:lnTo>
                  <a:pt x="1070" y="1046"/>
                </a:lnTo>
                <a:lnTo>
                  <a:pt x="1070" y="1046"/>
                </a:lnTo>
                <a:lnTo>
                  <a:pt x="1070" y="1040"/>
                </a:lnTo>
                <a:lnTo>
                  <a:pt x="1070" y="1026"/>
                </a:lnTo>
                <a:lnTo>
                  <a:pt x="1066" y="981"/>
                </a:lnTo>
                <a:lnTo>
                  <a:pt x="1050" y="854"/>
                </a:lnTo>
                <a:lnTo>
                  <a:pt x="1033" y="726"/>
                </a:lnTo>
                <a:lnTo>
                  <a:pt x="1025" y="683"/>
                </a:lnTo>
                <a:lnTo>
                  <a:pt x="1021" y="663"/>
                </a:lnTo>
                <a:lnTo>
                  <a:pt x="1021" y="663"/>
                </a:lnTo>
                <a:lnTo>
                  <a:pt x="1018" y="658"/>
                </a:lnTo>
                <a:lnTo>
                  <a:pt x="1015" y="646"/>
                </a:lnTo>
                <a:lnTo>
                  <a:pt x="1003" y="619"/>
                </a:lnTo>
                <a:lnTo>
                  <a:pt x="997" y="605"/>
                </a:lnTo>
                <a:lnTo>
                  <a:pt x="987" y="591"/>
                </a:lnTo>
                <a:lnTo>
                  <a:pt x="977" y="580"/>
                </a:lnTo>
                <a:lnTo>
                  <a:pt x="970" y="575"/>
                </a:lnTo>
                <a:lnTo>
                  <a:pt x="962" y="571"/>
                </a:lnTo>
                <a:lnTo>
                  <a:pt x="962" y="571"/>
                </a:lnTo>
                <a:lnTo>
                  <a:pt x="923" y="560"/>
                </a:lnTo>
                <a:lnTo>
                  <a:pt x="879" y="550"/>
                </a:lnTo>
                <a:lnTo>
                  <a:pt x="825" y="538"/>
                </a:lnTo>
                <a:lnTo>
                  <a:pt x="756" y="490"/>
                </a:lnTo>
                <a:lnTo>
                  <a:pt x="726" y="425"/>
                </a:lnTo>
                <a:lnTo>
                  <a:pt x="697" y="420"/>
                </a:lnTo>
                <a:lnTo>
                  <a:pt x="674" y="377"/>
                </a:lnTo>
                <a:lnTo>
                  <a:pt x="674" y="377"/>
                </a:lnTo>
                <a:lnTo>
                  <a:pt x="684" y="354"/>
                </a:lnTo>
                <a:lnTo>
                  <a:pt x="701" y="314"/>
                </a:lnTo>
                <a:lnTo>
                  <a:pt x="701" y="314"/>
                </a:lnTo>
                <a:lnTo>
                  <a:pt x="714" y="272"/>
                </a:lnTo>
                <a:lnTo>
                  <a:pt x="721" y="252"/>
                </a:lnTo>
                <a:lnTo>
                  <a:pt x="722" y="237"/>
                </a:lnTo>
                <a:lnTo>
                  <a:pt x="722" y="214"/>
                </a:lnTo>
                <a:lnTo>
                  <a:pt x="722" y="214"/>
                </a:lnTo>
                <a:lnTo>
                  <a:pt x="741" y="186"/>
                </a:lnTo>
                <a:lnTo>
                  <a:pt x="754" y="164"/>
                </a:lnTo>
                <a:lnTo>
                  <a:pt x="757" y="158"/>
                </a:lnTo>
                <a:lnTo>
                  <a:pt x="759" y="153"/>
                </a:lnTo>
                <a:lnTo>
                  <a:pt x="759" y="153"/>
                </a:lnTo>
                <a:lnTo>
                  <a:pt x="759" y="151"/>
                </a:lnTo>
                <a:lnTo>
                  <a:pt x="757" y="149"/>
                </a:lnTo>
                <a:lnTo>
                  <a:pt x="751" y="148"/>
                </a:lnTo>
                <a:lnTo>
                  <a:pt x="731" y="146"/>
                </a:lnTo>
                <a:lnTo>
                  <a:pt x="701" y="144"/>
                </a:lnTo>
                <a:lnTo>
                  <a:pt x="701" y="144"/>
                </a:lnTo>
                <a:lnTo>
                  <a:pt x="694" y="125"/>
                </a:lnTo>
                <a:lnTo>
                  <a:pt x="686" y="105"/>
                </a:lnTo>
                <a:lnTo>
                  <a:pt x="674" y="80"/>
                </a:lnTo>
                <a:lnTo>
                  <a:pt x="659" y="56"/>
                </a:lnTo>
                <a:lnTo>
                  <a:pt x="651" y="43"/>
                </a:lnTo>
                <a:lnTo>
                  <a:pt x="641" y="33"/>
                </a:lnTo>
                <a:lnTo>
                  <a:pt x="631" y="23"/>
                </a:lnTo>
                <a:lnTo>
                  <a:pt x="621" y="15"/>
                </a:lnTo>
                <a:lnTo>
                  <a:pt x="609" y="8"/>
                </a:lnTo>
                <a:lnTo>
                  <a:pt x="598" y="5"/>
                </a:lnTo>
                <a:lnTo>
                  <a:pt x="598" y="5"/>
                </a:lnTo>
                <a:lnTo>
                  <a:pt x="573" y="2"/>
                </a:lnTo>
                <a:lnTo>
                  <a:pt x="551" y="0"/>
                </a:lnTo>
                <a:lnTo>
                  <a:pt x="533" y="2"/>
                </a:lnTo>
                <a:lnTo>
                  <a:pt x="516" y="3"/>
                </a:lnTo>
                <a:lnTo>
                  <a:pt x="505" y="7"/>
                </a:lnTo>
                <a:lnTo>
                  <a:pt x="495" y="10"/>
                </a:lnTo>
                <a:lnTo>
                  <a:pt x="486" y="12"/>
                </a:lnTo>
                <a:lnTo>
                  <a:pt x="462" y="32"/>
                </a:lnTo>
                <a:lnTo>
                  <a:pt x="428" y="45"/>
                </a:lnTo>
                <a:lnTo>
                  <a:pt x="428" y="45"/>
                </a:lnTo>
                <a:lnTo>
                  <a:pt x="410" y="70"/>
                </a:lnTo>
                <a:lnTo>
                  <a:pt x="397" y="90"/>
                </a:lnTo>
                <a:lnTo>
                  <a:pt x="392" y="96"/>
                </a:lnTo>
                <a:lnTo>
                  <a:pt x="390" y="101"/>
                </a:lnTo>
                <a:lnTo>
                  <a:pt x="390" y="101"/>
                </a:lnTo>
                <a:lnTo>
                  <a:pt x="388" y="115"/>
                </a:lnTo>
                <a:lnTo>
                  <a:pt x="382" y="136"/>
                </a:lnTo>
                <a:lnTo>
                  <a:pt x="372" y="166"/>
                </a:lnTo>
                <a:lnTo>
                  <a:pt x="369" y="199"/>
                </a:lnTo>
                <a:lnTo>
                  <a:pt x="369" y="199"/>
                </a:lnTo>
                <a:lnTo>
                  <a:pt x="362" y="204"/>
                </a:lnTo>
                <a:lnTo>
                  <a:pt x="344" y="218"/>
                </a:lnTo>
                <a:lnTo>
                  <a:pt x="325" y="233"/>
                </a:lnTo>
                <a:lnTo>
                  <a:pt x="319" y="241"/>
                </a:lnTo>
                <a:lnTo>
                  <a:pt x="314" y="247"/>
                </a:lnTo>
                <a:lnTo>
                  <a:pt x="314" y="247"/>
                </a:lnTo>
                <a:lnTo>
                  <a:pt x="314" y="251"/>
                </a:lnTo>
                <a:lnTo>
                  <a:pt x="314" y="254"/>
                </a:lnTo>
                <a:lnTo>
                  <a:pt x="319" y="261"/>
                </a:lnTo>
                <a:lnTo>
                  <a:pt x="327" y="266"/>
                </a:lnTo>
                <a:lnTo>
                  <a:pt x="339" y="271"/>
                </a:lnTo>
                <a:lnTo>
                  <a:pt x="359" y="279"/>
                </a:lnTo>
                <a:lnTo>
                  <a:pt x="369" y="281"/>
                </a:lnTo>
                <a:lnTo>
                  <a:pt x="369" y="281"/>
                </a:lnTo>
                <a:lnTo>
                  <a:pt x="390" y="332"/>
                </a:lnTo>
                <a:lnTo>
                  <a:pt x="390" y="332"/>
                </a:lnTo>
                <a:lnTo>
                  <a:pt x="395" y="340"/>
                </a:lnTo>
                <a:lnTo>
                  <a:pt x="403" y="349"/>
                </a:lnTo>
                <a:lnTo>
                  <a:pt x="410" y="360"/>
                </a:lnTo>
                <a:lnTo>
                  <a:pt x="412" y="365"/>
                </a:lnTo>
                <a:lnTo>
                  <a:pt x="413" y="369"/>
                </a:lnTo>
                <a:lnTo>
                  <a:pt x="413" y="369"/>
                </a:lnTo>
                <a:lnTo>
                  <a:pt x="415" y="375"/>
                </a:lnTo>
                <a:lnTo>
                  <a:pt x="418" y="384"/>
                </a:lnTo>
                <a:lnTo>
                  <a:pt x="428" y="405"/>
                </a:lnTo>
                <a:lnTo>
                  <a:pt x="442" y="432"/>
                </a:lnTo>
                <a:lnTo>
                  <a:pt x="475" y="453"/>
                </a:lnTo>
                <a:lnTo>
                  <a:pt x="475" y="453"/>
                </a:lnTo>
                <a:lnTo>
                  <a:pt x="457" y="462"/>
                </a:lnTo>
                <a:lnTo>
                  <a:pt x="440" y="470"/>
                </a:lnTo>
                <a:lnTo>
                  <a:pt x="428" y="477"/>
                </a:lnTo>
                <a:lnTo>
                  <a:pt x="428" y="477"/>
                </a:lnTo>
                <a:lnTo>
                  <a:pt x="417" y="487"/>
                </a:lnTo>
                <a:lnTo>
                  <a:pt x="403" y="500"/>
                </a:lnTo>
                <a:lnTo>
                  <a:pt x="387" y="520"/>
                </a:lnTo>
                <a:lnTo>
                  <a:pt x="380" y="556"/>
                </a:lnTo>
                <a:lnTo>
                  <a:pt x="232" y="656"/>
                </a:lnTo>
                <a:lnTo>
                  <a:pt x="232" y="656"/>
                </a:lnTo>
                <a:lnTo>
                  <a:pt x="209" y="671"/>
                </a:lnTo>
                <a:lnTo>
                  <a:pt x="192" y="684"/>
                </a:lnTo>
                <a:lnTo>
                  <a:pt x="186" y="689"/>
                </a:lnTo>
                <a:lnTo>
                  <a:pt x="184" y="693"/>
                </a:lnTo>
                <a:lnTo>
                  <a:pt x="184" y="693"/>
                </a:lnTo>
                <a:lnTo>
                  <a:pt x="181" y="704"/>
                </a:lnTo>
                <a:lnTo>
                  <a:pt x="169" y="727"/>
                </a:lnTo>
                <a:lnTo>
                  <a:pt x="134" y="797"/>
                </a:lnTo>
                <a:lnTo>
                  <a:pt x="84" y="895"/>
                </a:lnTo>
                <a:lnTo>
                  <a:pt x="8" y="1005"/>
                </a:lnTo>
                <a:lnTo>
                  <a:pt x="8" y="1005"/>
                </a:lnTo>
                <a:lnTo>
                  <a:pt x="5" y="1018"/>
                </a:lnTo>
                <a:lnTo>
                  <a:pt x="3" y="1030"/>
                </a:lnTo>
                <a:lnTo>
                  <a:pt x="0" y="1046"/>
                </a:lnTo>
                <a:lnTo>
                  <a:pt x="0" y="1063"/>
                </a:lnTo>
                <a:lnTo>
                  <a:pt x="1" y="1079"/>
                </a:lnTo>
                <a:lnTo>
                  <a:pt x="3" y="1088"/>
                </a:lnTo>
                <a:lnTo>
                  <a:pt x="6" y="1096"/>
                </a:lnTo>
                <a:lnTo>
                  <a:pt x="10" y="1103"/>
                </a:lnTo>
                <a:lnTo>
                  <a:pt x="15" y="1108"/>
                </a:lnTo>
                <a:lnTo>
                  <a:pt x="15" y="1108"/>
                </a:lnTo>
                <a:lnTo>
                  <a:pt x="184" y="1274"/>
                </a:lnTo>
                <a:lnTo>
                  <a:pt x="272" y="1344"/>
                </a:lnTo>
                <a:lnTo>
                  <a:pt x="272" y="1344"/>
                </a:lnTo>
                <a:lnTo>
                  <a:pt x="279" y="1353"/>
                </a:lnTo>
                <a:lnTo>
                  <a:pt x="285" y="1363"/>
                </a:lnTo>
                <a:lnTo>
                  <a:pt x="290" y="1375"/>
                </a:lnTo>
                <a:lnTo>
                  <a:pt x="295" y="1388"/>
                </a:lnTo>
                <a:lnTo>
                  <a:pt x="299" y="1403"/>
                </a:lnTo>
                <a:lnTo>
                  <a:pt x="299" y="1417"/>
                </a:lnTo>
                <a:lnTo>
                  <a:pt x="297" y="1423"/>
                </a:lnTo>
                <a:lnTo>
                  <a:pt x="295" y="1428"/>
                </a:lnTo>
                <a:lnTo>
                  <a:pt x="295" y="1428"/>
                </a:lnTo>
                <a:lnTo>
                  <a:pt x="289" y="1440"/>
                </a:lnTo>
                <a:lnTo>
                  <a:pt x="284" y="1455"/>
                </a:lnTo>
                <a:lnTo>
                  <a:pt x="275" y="1485"/>
                </a:lnTo>
                <a:lnTo>
                  <a:pt x="270" y="1510"/>
                </a:lnTo>
                <a:lnTo>
                  <a:pt x="269" y="1525"/>
                </a:lnTo>
                <a:lnTo>
                  <a:pt x="241" y="1613"/>
                </a:lnTo>
                <a:lnTo>
                  <a:pt x="241" y="1613"/>
                </a:lnTo>
                <a:lnTo>
                  <a:pt x="237" y="1616"/>
                </a:lnTo>
                <a:lnTo>
                  <a:pt x="227" y="1626"/>
                </a:lnTo>
                <a:lnTo>
                  <a:pt x="216" y="1644"/>
                </a:lnTo>
                <a:lnTo>
                  <a:pt x="199" y="1674"/>
                </a:lnTo>
                <a:lnTo>
                  <a:pt x="199" y="1674"/>
                </a:lnTo>
                <a:lnTo>
                  <a:pt x="191" y="1696"/>
                </a:lnTo>
                <a:lnTo>
                  <a:pt x="182" y="1721"/>
                </a:lnTo>
                <a:lnTo>
                  <a:pt x="174" y="1750"/>
                </a:lnTo>
                <a:lnTo>
                  <a:pt x="166" y="1780"/>
                </a:lnTo>
                <a:lnTo>
                  <a:pt x="154" y="1842"/>
                </a:lnTo>
                <a:lnTo>
                  <a:pt x="149" y="1868"/>
                </a:lnTo>
                <a:lnTo>
                  <a:pt x="148" y="1892"/>
                </a:lnTo>
                <a:lnTo>
                  <a:pt x="148" y="1892"/>
                </a:lnTo>
                <a:lnTo>
                  <a:pt x="148" y="1902"/>
                </a:lnTo>
                <a:lnTo>
                  <a:pt x="149" y="1911"/>
                </a:lnTo>
                <a:lnTo>
                  <a:pt x="153" y="1920"/>
                </a:lnTo>
                <a:lnTo>
                  <a:pt x="156" y="1926"/>
                </a:lnTo>
                <a:lnTo>
                  <a:pt x="161" y="1933"/>
                </a:lnTo>
                <a:lnTo>
                  <a:pt x="166" y="1940"/>
                </a:lnTo>
                <a:lnTo>
                  <a:pt x="179" y="1951"/>
                </a:lnTo>
                <a:lnTo>
                  <a:pt x="194" y="1960"/>
                </a:lnTo>
                <a:lnTo>
                  <a:pt x="209" y="1968"/>
                </a:lnTo>
                <a:lnTo>
                  <a:pt x="236" y="1980"/>
                </a:lnTo>
                <a:lnTo>
                  <a:pt x="236" y="1980"/>
                </a:lnTo>
                <a:lnTo>
                  <a:pt x="329" y="2028"/>
                </a:lnTo>
                <a:lnTo>
                  <a:pt x="350" y="2348"/>
                </a:lnTo>
                <a:lnTo>
                  <a:pt x="369" y="2709"/>
                </a:lnTo>
                <a:lnTo>
                  <a:pt x="387" y="2748"/>
                </a:lnTo>
                <a:lnTo>
                  <a:pt x="387" y="2748"/>
                </a:lnTo>
                <a:lnTo>
                  <a:pt x="378" y="2785"/>
                </a:lnTo>
                <a:lnTo>
                  <a:pt x="372" y="2813"/>
                </a:lnTo>
                <a:lnTo>
                  <a:pt x="370" y="2827"/>
                </a:lnTo>
                <a:lnTo>
                  <a:pt x="369" y="2837"/>
                </a:lnTo>
                <a:lnTo>
                  <a:pt x="369" y="2837"/>
                </a:lnTo>
                <a:lnTo>
                  <a:pt x="370" y="2841"/>
                </a:lnTo>
                <a:lnTo>
                  <a:pt x="375" y="2846"/>
                </a:lnTo>
                <a:lnTo>
                  <a:pt x="390" y="2858"/>
                </a:lnTo>
                <a:lnTo>
                  <a:pt x="413" y="2871"/>
                </a:lnTo>
                <a:lnTo>
                  <a:pt x="440" y="2885"/>
                </a:lnTo>
                <a:lnTo>
                  <a:pt x="495" y="2913"/>
                </a:lnTo>
                <a:lnTo>
                  <a:pt x="516" y="2926"/>
                </a:lnTo>
                <a:lnTo>
                  <a:pt x="531" y="2936"/>
                </a:lnTo>
                <a:lnTo>
                  <a:pt x="531" y="2936"/>
                </a:lnTo>
                <a:lnTo>
                  <a:pt x="536" y="2941"/>
                </a:lnTo>
                <a:lnTo>
                  <a:pt x="543" y="2946"/>
                </a:lnTo>
                <a:lnTo>
                  <a:pt x="561" y="2954"/>
                </a:lnTo>
                <a:lnTo>
                  <a:pt x="583" y="2961"/>
                </a:lnTo>
                <a:lnTo>
                  <a:pt x="606" y="2966"/>
                </a:lnTo>
                <a:lnTo>
                  <a:pt x="628" y="2969"/>
                </a:lnTo>
                <a:lnTo>
                  <a:pt x="648" y="2969"/>
                </a:lnTo>
                <a:lnTo>
                  <a:pt x="664" y="2968"/>
                </a:lnTo>
                <a:lnTo>
                  <a:pt x="671" y="2964"/>
                </a:lnTo>
                <a:lnTo>
                  <a:pt x="674" y="2963"/>
                </a:lnTo>
                <a:lnTo>
                  <a:pt x="674" y="2963"/>
                </a:lnTo>
                <a:lnTo>
                  <a:pt x="678" y="2958"/>
                </a:lnTo>
                <a:lnTo>
                  <a:pt x="681" y="2953"/>
                </a:lnTo>
                <a:lnTo>
                  <a:pt x="683" y="2939"/>
                </a:lnTo>
                <a:lnTo>
                  <a:pt x="684" y="2923"/>
                </a:lnTo>
                <a:lnTo>
                  <a:pt x="683" y="2908"/>
                </a:lnTo>
                <a:lnTo>
                  <a:pt x="681" y="2878"/>
                </a:lnTo>
                <a:lnTo>
                  <a:pt x="678" y="2866"/>
                </a:lnTo>
                <a:lnTo>
                  <a:pt x="649" y="2775"/>
                </a:lnTo>
                <a:lnTo>
                  <a:pt x="649" y="2775"/>
                </a:lnTo>
                <a:lnTo>
                  <a:pt x="651" y="2762"/>
                </a:lnTo>
                <a:lnTo>
                  <a:pt x="651" y="2750"/>
                </a:lnTo>
                <a:lnTo>
                  <a:pt x="649" y="2737"/>
                </a:lnTo>
                <a:lnTo>
                  <a:pt x="649" y="2737"/>
                </a:lnTo>
                <a:lnTo>
                  <a:pt x="648" y="2725"/>
                </a:lnTo>
                <a:lnTo>
                  <a:pt x="649" y="2714"/>
                </a:lnTo>
                <a:lnTo>
                  <a:pt x="653" y="2700"/>
                </a:lnTo>
                <a:lnTo>
                  <a:pt x="653" y="2700"/>
                </a:lnTo>
                <a:close/>
                <a:moveTo>
                  <a:pt x="305" y="983"/>
                </a:moveTo>
                <a:lnTo>
                  <a:pt x="305" y="983"/>
                </a:lnTo>
                <a:lnTo>
                  <a:pt x="307" y="983"/>
                </a:lnTo>
                <a:lnTo>
                  <a:pt x="307" y="985"/>
                </a:lnTo>
                <a:lnTo>
                  <a:pt x="307" y="991"/>
                </a:lnTo>
                <a:lnTo>
                  <a:pt x="302" y="1010"/>
                </a:lnTo>
                <a:lnTo>
                  <a:pt x="295" y="1030"/>
                </a:lnTo>
                <a:lnTo>
                  <a:pt x="292" y="1043"/>
                </a:lnTo>
                <a:lnTo>
                  <a:pt x="292" y="1113"/>
                </a:lnTo>
                <a:lnTo>
                  <a:pt x="292" y="1113"/>
                </a:lnTo>
                <a:lnTo>
                  <a:pt x="294" y="1144"/>
                </a:lnTo>
                <a:lnTo>
                  <a:pt x="297" y="1169"/>
                </a:lnTo>
                <a:lnTo>
                  <a:pt x="300" y="1187"/>
                </a:lnTo>
                <a:lnTo>
                  <a:pt x="302" y="1197"/>
                </a:lnTo>
                <a:lnTo>
                  <a:pt x="302" y="1197"/>
                </a:lnTo>
                <a:lnTo>
                  <a:pt x="302" y="1197"/>
                </a:lnTo>
                <a:lnTo>
                  <a:pt x="300" y="1197"/>
                </a:lnTo>
                <a:lnTo>
                  <a:pt x="295" y="1196"/>
                </a:lnTo>
                <a:lnTo>
                  <a:pt x="280" y="1189"/>
                </a:lnTo>
                <a:lnTo>
                  <a:pt x="259" y="1174"/>
                </a:lnTo>
                <a:lnTo>
                  <a:pt x="187" y="1119"/>
                </a:lnTo>
                <a:lnTo>
                  <a:pt x="187" y="1119"/>
                </a:lnTo>
                <a:lnTo>
                  <a:pt x="214" y="1056"/>
                </a:lnTo>
                <a:lnTo>
                  <a:pt x="214" y="1056"/>
                </a:lnTo>
                <a:lnTo>
                  <a:pt x="219" y="1041"/>
                </a:lnTo>
                <a:lnTo>
                  <a:pt x="221" y="1026"/>
                </a:lnTo>
                <a:lnTo>
                  <a:pt x="221" y="1010"/>
                </a:lnTo>
                <a:lnTo>
                  <a:pt x="247" y="1005"/>
                </a:lnTo>
                <a:lnTo>
                  <a:pt x="247" y="1005"/>
                </a:lnTo>
                <a:lnTo>
                  <a:pt x="274" y="995"/>
                </a:lnTo>
                <a:lnTo>
                  <a:pt x="294" y="986"/>
                </a:lnTo>
                <a:lnTo>
                  <a:pt x="305" y="983"/>
                </a:lnTo>
                <a:lnTo>
                  <a:pt x="305" y="983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Freeform 19"/>
          <p:cNvSpPr>
            <a:spLocks/>
          </p:cNvSpPr>
          <p:nvPr/>
        </p:nvSpPr>
        <p:spPr bwMode="auto">
          <a:xfrm>
            <a:off x="2759717" y="4704161"/>
            <a:ext cx="563296" cy="1632249"/>
          </a:xfrm>
          <a:custGeom>
            <a:avLst/>
            <a:gdLst>
              <a:gd name="T0" fmla="*/ 393 w 861"/>
              <a:gd name="T1" fmla="*/ 48 h 2494"/>
              <a:gd name="T2" fmla="*/ 389 w 861"/>
              <a:gd name="T3" fmla="*/ 66 h 2494"/>
              <a:gd name="T4" fmla="*/ 395 w 861"/>
              <a:gd name="T5" fmla="*/ 112 h 2494"/>
              <a:gd name="T6" fmla="*/ 398 w 861"/>
              <a:gd name="T7" fmla="*/ 197 h 2494"/>
              <a:gd name="T8" fmla="*/ 325 w 861"/>
              <a:gd name="T9" fmla="*/ 397 h 2494"/>
              <a:gd name="T10" fmla="*/ 166 w 861"/>
              <a:gd name="T11" fmla="*/ 549 h 2494"/>
              <a:gd name="T12" fmla="*/ 118 w 861"/>
              <a:gd name="T13" fmla="*/ 670 h 2494"/>
              <a:gd name="T14" fmla="*/ 125 w 861"/>
              <a:gd name="T15" fmla="*/ 819 h 2494"/>
              <a:gd name="T16" fmla="*/ 148 w 861"/>
              <a:gd name="T17" fmla="*/ 903 h 2494"/>
              <a:gd name="T18" fmla="*/ 201 w 861"/>
              <a:gd name="T19" fmla="*/ 906 h 2494"/>
              <a:gd name="T20" fmla="*/ 253 w 861"/>
              <a:gd name="T21" fmla="*/ 976 h 2494"/>
              <a:gd name="T22" fmla="*/ 215 w 861"/>
              <a:gd name="T23" fmla="*/ 1208 h 2494"/>
              <a:gd name="T24" fmla="*/ 227 w 861"/>
              <a:gd name="T25" fmla="*/ 1243 h 2494"/>
              <a:gd name="T26" fmla="*/ 238 w 861"/>
              <a:gd name="T27" fmla="*/ 1278 h 2494"/>
              <a:gd name="T28" fmla="*/ 227 w 861"/>
              <a:gd name="T29" fmla="*/ 1519 h 2494"/>
              <a:gd name="T30" fmla="*/ 215 w 861"/>
              <a:gd name="T31" fmla="*/ 1702 h 2494"/>
              <a:gd name="T32" fmla="*/ 154 w 861"/>
              <a:gd name="T33" fmla="*/ 2117 h 2494"/>
              <a:gd name="T34" fmla="*/ 154 w 861"/>
              <a:gd name="T35" fmla="*/ 2186 h 2494"/>
              <a:gd name="T36" fmla="*/ 105 w 861"/>
              <a:gd name="T37" fmla="*/ 2343 h 2494"/>
              <a:gd name="T38" fmla="*/ 38 w 861"/>
              <a:gd name="T39" fmla="*/ 2421 h 2494"/>
              <a:gd name="T40" fmla="*/ 0 w 861"/>
              <a:gd name="T41" fmla="*/ 2457 h 2494"/>
              <a:gd name="T42" fmla="*/ 23 w 861"/>
              <a:gd name="T43" fmla="*/ 2483 h 2494"/>
              <a:gd name="T44" fmla="*/ 112 w 861"/>
              <a:gd name="T45" fmla="*/ 2489 h 2494"/>
              <a:gd name="T46" fmla="*/ 186 w 861"/>
              <a:gd name="T47" fmla="*/ 2476 h 2494"/>
              <a:gd name="T48" fmla="*/ 249 w 861"/>
              <a:gd name="T49" fmla="*/ 2427 h 2494"/>
              <a:gd name="T50" fmla="*/ 276 w 861"/>
              <a:gd name="T51" fmla="*/ 2398 h 2494"/>
              <a:gd name="T52" fmla="*/ 311 w 861"/>
              <a:gd name="T53" fmla="*/ 2227 h 2494"/>
              <a:gd name="T54" fmla="*/ 319 w 861"/>
              <a:gd name="T55" fmla="*/ 2105 h 2494"/>
              <a:gd name="T56" fmla="*/ 412 w 861"/>
              <a:gd name="T57" fmla="*/ 1647 h 2494"/>
              <a:gd name="T58" fmla="*/ 494 w 861"/>
              <a:gd name="T59" fmla="*/ 1422 h 2494"/>
              <a:gd name="T60" fmla="*/ 505 w 861"/>
              <a:gd name="T61" fmla="*/ 1442 h 2494"/>
              <a:gd name="T62" fmla="*/ 534 w 861"/>
              <a:gd name="T63" fmla="*/ 1742 h 2494"/>
              <a:gd name="T64" fmla="*/ 560 w 861"/>
              <a:gd name="T65" fmla="*/ 1855 h 2494"/>
              <a:gd name="T66" fmla="*/ 547 w 861"/>
              <a:gd name="T67" fmla="*/ 1908 h 2494"/>
              <a:gd name="T68" fmla="*/ 552 w 861"/>
              <a:gd name="T69" fmla="*/ 2177 h 2494"/>
              <a:gd name="T70" fmla="*/ 528 w 861"/>
              <a:gd name="T71" fmla="*/ 2268 h 2494"/>
              <a:gd name="T72" fmla="*/ 496 w 861"/>
              <a:gd name="T73" fmla="*/ 2416 h 2494"/>
              <a:gd name="T74" fmla="*/ 470 w 861"/>
              <a:gd name="T75" fmla="*/ 2456 h 2494"/>
              <a:gd name="T76" fmla="*/ 488 w 861"/>
              <a:gd name="T77" fmla="*/ 2480 h 2494"/>
              <a:gd name="T78" fmla="*/ 617 w 861"/>
              <a:gd name="T79" fmla="*/ 2489 h 2494"/>
              <a:gd name="T80" fmla="*/ 694 w 861"/>
              <a:gd name="T81" fmla="*/ 2459 h 2494"/>
              <a:gd name="T82" fmla="*/ 701 w 861"/>
              <a:gd name="T83" fmla="*/ 2428 h 2494"/>
              <a:gd name="T84" fmla="*/ 706 w 861"/>
              <a:gd name="T85" fmla="*/ 2383 h 2494"/>
              <a:gd name="T86" fmla="*/ 718 w 861"/>
              <a:gd name="T87" fmla="*/ 2267 h 2494"/>
              <a:gd name="T88" fmla="*/ 733 w 861"/>
              <a:gd name="T89" fmla="*/ 2007 h 2494"/>
              <a:gd name="T90" fmla="*/ 739 w 861"/>
              <a:gd name="T91" fmla="*/ 1675 h 2494"/>
              <a:gd name="T92" fmla="*/ 721 w 861"/>
              <a:gd name="T93" fmla="*/ 1294 h 2494"/>
              <a:gd name="T94" fmla="*/ 732 w 861"/>
              <a:gd name="T95" fmla="*/ 1207 h 2494"/>
              <a:gd name="T96" fmla="*/ 721 w 861"/>
              <a:gd name="T97" fmla="*/ 1135 h 2494"/>
              <a:gd name="T98" fmla="*/ 802 w 861"/>
              <a:gd name="T99" fmla="*/ 902 h 2494"/>
              <a:gd name="T100" fmla="*/ 858 w 861"/>
              <a:gd name="T101" fmla="*/ 777 h 2494"/>
              <a:gd name="T102" fmla="*/ 843 w 861"/>
              <a:gd name="T103" fmla="*/ 562 h 2494"/>
              <a:gd name="T104" fmla="*/ 788 w 861"/>
              <a:gd name="T105" fmla="*/ 446 h 2494"/>
              <a:gd name="T106" fmla="*/ 703 w 861"/>
              <a:gd name="T107" fmla="*/ 403 h 2494"/>
              <a:gd name="T108" fmla="*/ 611 w 861"/>
              <a:gd name="T109" fmla="*/ 354 h 2494"/>
              <a:gd name="T110" fmla="*/ 614 w 861"/>
              <a:gd name="T111" fmla="*/ 293 h 2494"/>
              <a:gd name="T112" fmla="*/ 659 w 861"/>
              <a:gd name="T113" fmla="*/ 214 h 2494"/>
              <a:gd name="T114" fmla="*/ 648 w 861"/>
              <a:gd name="T115" fmla="*/ 171 h 2494"/>
              <a:gd name="T116" fmla="*/ 636 w 861"/>
              <a:gd name="T117" fmla="*/ 74 h 2494"/>
              <a:gd name="T118" fmla="*/ 602 w 861"/>
              <a:gd name="T119" fmla="*/ 16 h 2494"/>
              <a:gd name="T120" fmla="*/ 549 w 861"/>
              <a:gd name="T121" fmla="*/ 20 h 2494"/>
              <a:gd name="T122" fmla="*/ 514 w 861"/>
              <a:gd name="T123" fmla="*/ 0 h 24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861" h="2494">
                <a:moveTo>
                  <a:pt x="483" y="7"/>
                </a:moveTo>
                <a:lnTo>
                  <a:pt x="416" y="43"/>
                </a:lnTo>
                <a:lnTo>
                  <a:pt x="416" y="43"/>
                </a:lnTo>
                <a:lnTo>
                  <a:pt x="410" y="43"/>
                </a:lnTo>
                <a:lnTo>
                  <a:pt x="400" y="45"/>
                </a:lnTo>
                <a:lnTo>
                  <a:pt x="393" y="48"/>
                </a:lnTo>
                <a:lnTo>
                  <a:pt x="387" y="49"/>
                </a:lnTo>
                <a:lnTo>
                  <a:pt x="386" y="52"/>
                </a:lnTo>
                <a:lnTo>
                  <a:pt x="386" y="55"/>
                </a:lnTo>
                <a:lnTo>
                  <a:pt x="386" y="55"/>
                </a:lnTo>
                <a:lnTo>
                  <a:pt x="387" y="60"/>
                </a:lnTo>
                <a:lnTo>
                  <a:pt x="389" y="66"/>
                </a:lnTo>
                <a:lnTo>
                  <a:pt x="389" y="81"/>
                </a:lnTo>
                <a:lnTo>
                  <a:pt x="390" y="95"/>
                </a:lnTo>
                <a:lnTo>
                  <a:pt x="390" y="101"/>
                </a:lnTo>
                <a:lnTo>
                  <a:pt x="392" y="104"/>
                </a:lnTo>
                <a:lnTo>
                  <a:pt x="392" y="104"/>
                </a:lnTo>
                <a:lnTo>
                  <a:pt x="395" y="112"/>
                </a:lnTo>
                <a:lnTo>
                  <a:pt x="398" y="124"/>
                </a:lnTo>
                <a:lnTo>
                  <a:pt x="398" y="138"/>
                </a:lnTo>
                <a:lnTo>
                  <a:pt x="398" y="153"/>
                </a:lnTo>
                <a:lnTo>
                  <a:pt x="398" y="153"/>
                </a:lnTo>
                <a:lnTo>
                  <a:pt x="396" y="173"/>
                </a:lnTo>
                <a:lnTo>
                  <a:pt x="398" y="197"/>
                </a:lnTo>
                <a:lnTo>
                  <a:pt x="398" y="226"/>
                </a:lnTo>
                <a:lnTo>
                  <a:pt x="410" y="257"/>
                </a:lnTo>
                <a:lnTo>
                  <a:pt x="428" y="324"/>
                </a:lnTo>
                <a:lnTo>
                  <a:pt x="441" y="348"/>
                </a:lnTo>
                <a:lnTo>
                  <a:pt x="422" y="403"/>
                </a:lnTo>
                <a:lnTo>
                  <a:pt x="325" y="397"/>
                </a:lnTo>
                <a:lnTo>
                  <a:pt x="240" y="403"/>
                </a:lnTo>
                <a:lnTo>
                  <a:pt x="240" y="403"/>
                </a:lnTo>
                <a:lnTo>
                  <a:pt x="206" y="472"/>
                </a:lnTo>
                <a:lnTo>
                  <a:pt x="182" y="522"/>
                </a:lnTo>
                <a:lnTo>
                  <a:pt x="166" y="549"/>
                </a:lnTo>
                <a:lnTo>
                  <a:pt x="166" y="549"/>
                </a:lnTo>
                <a:lnTo>
                  <a:pt x="162" y="557"/>
                </a:lnTo>
                <a:lnTo>
                  <a:pt x="154" y="572"/>
                </a:lnTo>
                <a:lnTo>
                  <a:pt x="145" y="594"/>
                </a:lnTo>
                <a:lnTo>
                  <a:pt x="134" y="618"/>
                </a:lnTo>
                <a:lnTo>
                  <a:pt x="125" y="644"/>
                </a:lnTo>
                <a:lnTo>
                  <a:pt x="118" y="670"/>
                </a:lnTo>
                <a:lnTo>
                  <a:pt x="113" y="694"/>
                </a:lnTo>
                <a:lnTo>
                  <a:pt x="112" y="705"/>
                </a:lnTo>
                <a:lnTo>
                  <a:pt x="112" y="714"/>
                </a:lnTo>
                <a:lnTo>
                  <a:pt x="112" y="714"/>
                </a:lnTo>
                <a:lnTo>
                  <a:pt x="116" y="761"/>
                </a:lnTo>
                <a:lnTo>
                  <a:pt x="125" y="819"/>
                </a:lnTo>
                <a:lnTo>
                  <a:pt x="130" y="848"/>
                </a:lnTo>
                <a:lnTo>
                  <a:pt x="136" y="873"/>
                </a:lnTo>
                <a:lnTo>
                  <a:pt x="142" y="891"/>
                </a:lnTo>
                <a:lnTo>
                  <a:pt x="145" y="899"/>
                </a:lnTo>
                <a:lnTo>
                  <a:pt x="148" y="903"/>
                </a:lnTo>
                <a:lnTo>
                  <a:pt x="148" y="903"/>
                </a:lnTo>
                <a:lnTo>
                  <a:pt x="151" y="906"/>
                </a:lnTo>
                <a:lnTo>
                  <a:pt x="156" y="908"/>
                </a:lnTo>
                <a:lnTo>
                  <a:pt x="165" y="911"/>
                </a:lnTo>
                <a:lnTo>
                  <a:pt x="174" y="911"/>
                </a:lnTo>
                <a:lnTo>
                  <a:pt x="185" y="909"/>
                </a:lnTo>
                <a:lnTo>
                  <a:pt x="201" y="906"/>
                </a:lnTo>
                <a:lnTo>
                  <a:pt x="209" y="903"/>
                </a:lnTo>
                <a:lnTo>
                  <a:pt x="246" y="897"/>
                </a:lnTo>
                <a:lnTo>
                  <a:pt x="246" y="897"/>
                </a:lnTo>
                <a:lnTo>
                  <a:pt x="247" y="909"/>
                </a:lnTo>
                <a:lnTo>
                  <a:pt x="252" y="938"/>
                </a:lnTo>
                <a:lnTo>
                  <a:pt x="253" y="976"/>
                </a:lnTo>
                <a:lnTo>
                  <a:pt x="253" y="995"/>
                </a:lnTo>
                <a:lnTo>
                  <a:pt x="252" y="1013"/>
                </a:lnTo>
                <a:lnTo>
                  <a:pt x="252" y="1013"/>
                </a:lnTo>
                <a:lnTo>
                  <a:pt x="244" y="1060"/>
                </a:lnTo>
                <a:lnTo>
                  <a:pt x="232" y="1121"/>
                </a:lnTo>
                <a:lnTo>
                  <a:pt x="215" y="1208"/>
                </a:lnTo>
                <a:lnTo>
                  <a:pt x="215" y="1208"/>
                </a:lnTo>
                <a:lnTo>
                  <a:pt x="215" y="1214"/>
                </a:lnTo>
                <a:lnTo>
                  <a:pt x="217" y="1222"/>
                </a:lnTo>
                <a:lnTo>
                  <a:pt x="221" y="1234"/>
                </a:lnTo>
                <a:lnTo>
                  <a:pt x="224" y="1239"/>
                </a:lnTo>
                <a:lnTo>
                  <a:pt x="227" y="1243"/>
                </a:lnTo>
                <a:lnTo>
                  <a:pt x="230" y="1245"/>
                </a:lnTo>
                <a:lnTo>
                  <a:pt x="233" y="1245"/>
                </a:lnTo>
                <a:lnTo>
                  <a:pt x="233" y="1245"/>
                </a:lnTo>
                <a:lnTo>
                  <a:pt x="235" y="1246"/>
                </a:lnTo>
                <a:lnTo>
                  <a:pt x="236" y="1253"/>
                </a:lnTo>
                <a:lnTo>
                  <a:pt x="238" y="1278"/>
                </a:lnTo>
                <a:lnTo>
                  <a:pt x="238" y="1315"/>
                </a:lnTo>
                <a:lnTo>
                  <a:pt x="238" y="1358"/>
                </a:lnTo>
                <a:lnTo>
                  <a:pt x="233" y="1451"/>
                </a:lnTo>
                <a:lnTo>
                  <a:pt x="230" y="1490"/>
                </a:lnTo>
                <a:lnTo>
                  <a:pt x="227" y="1519"/>
                </a:lnTo>
                <a:lnTo>
                  <a:pt x="227" y="1519"/>
                </a:lnTo>
                <a:lnTo>
                  <a:pt x="224" y="1544"/>
                </a:lnTo>
                <a:lnTo>
                  <a:pt x="221" y="1571"/>
                </a:lnTo>
                <a:lnTo>
                  <a:pt x="220" y="1629"/>
                </a:lnTo>
                <a:lnTo>
                  <a:pt x="218" y="1676"/>
                </a:lnTo>
                <a:lnTo>
                  <a:pt x="217" y="1693"/>
                </a:lnTo>
                <a:lnTo>
                  <a:pt x="215" y="1702"/>
                </a:lnTo>
                <a:lnTo>
                  <a:pt x="215" y="1702"/>
                </a:lnTo>
                <a:lnTo>
                  <a:pt x="211" y="1722"/>
                </a:lnTo>
                <a:lnTo>
                  <a:pt x="203" y="1769"/>
                </a:lnTo>
                <a:lnTo>
                  <a:pt x="185" y="1907"/>
                </a:lnTo>
                <a:lnTo>
                  <a:pt x="165" y="2047"/>
                </a:lnTo>
                <a:lnTo>
                  <a:pt x="154" y="2117"/>
                </a:lnTo>
                <a:lnTo>
                  <a:pt x="154" y="2117"/>
                </a:lnTo>
                <a:lnTo>
                  <a:pt x="154" y="2125"/>
                </a:lnTo>
                <a:lnTo>
                  <a:pt x="154" y="2134"/>
                </a:lnTo>
                <a:lnTo>
                  <a:pt x="156" y="2155"/>
                </a:lnTo>
                <a:lnTo>
                  <a:pt x="156" y="2169"/>
                </a:lnTo>
                <a:lnTo>
                  <a:pt x="154" y="2186"/>
                </a:lnTo>
                <a:lnTo>
                  <a:pt x="150" y="2206"/>
                </a:lnTo>
                <a:lnTo>
                  <a:pt x="142" y="2227"/>
                </a:lnTo>
                <a:lnTo>
                  <a:pt x="142" y="2227"/>
                </a:lnTo>
                <a:lnTo>
                  <a:pt x="127" y="2271"/>
                </a:lnTo>
                <a:lnTo>
                  <a:pt x="115" y="2308"/>
                </a:lnTo>
                <a:lnTo>
                  <a:pt x="105" y="2343"/>
                </a:lnTo>
                <a:lnTo>
                  <a:pt x="112" y="2379"/>
                </a:lnTo>
                <a:lnTo>
                  <a:pt x="87" y="2404"/>
                </a:lnTo>
                <a:lnTo>
                  <a:pt x="87" y="2404"/>
                </a:lnTo>
                <a:lnTo>
                  <a:pt x="72" y="2408"/>
                </a:lnTo>
                <a:lnTo>
                  <a:pt x="55" y="2413"/>
                </a:lnTo>
                <a:lnTo>
                  <a:pt x="38" y="2421"/>
                </a:lnTo>
                <a:lnTo>
                  <a:pt x="22" y="2428"/>
                </a:lnTo>
                <a:lnTo>
                  <a:pt x="14" y="2434"/>
                </a:lnTo>
                <a:lnTo>
                  <a:pt x="8" y="2439"/>
                </a:lnTo>
                <a:lnTo>
                  <a:pt x="3" y="2445"/>
                </a:lnTo>
                <a:lnTo>
                  <a:pt x="0" y="2451"/>
                </a:lnTo>
                <a:lnTo>
                  <a:pt x="0" y="2457"/>
                </a:lnTo>
                <a:lnTo>
                  <a:pt x="2" y="2465"/>
                </a:lnTo>
                <a:lnTo>
                  <a:pt x="2" y="2465"/>
                </a:lnTo>
                <a:lnTo>
                  <a:pt x="5" y="2471"/>
                </a:lnTo>
                <a:lnTo>
                  <a:pt x="11" y="2477"/>
                </a:lnTo>
                <a:lnTo>
                  <a:pt x="16" y="2480"/>
                </a:lnTo>
                <a:lnTo>
                  <a:pt x="23" y="2483"/>
                </a:lnTo>
                <a:lnTo>
                  <a:pt x="31" y="2486"/>
                </a:lnTo>
                <a:lnTo>
                  <a:pt x="38" y="2488"/>
                </a:lnTo>
                <a:lnTo>
                  <a:pt x="55" y="2488"/>
                </a:lnTo>
                <a:lnTo>
                  <a:pt x="89" y="2488"/>
                </a:lnTo>
                <a:lnTo>
                  <a:pt x="102" y="2488"/>
                </a:lnTo>
                <a:lnTo>
                  <a:pt x="112" y="2489"/>
                </a:lnTo>
                <a:lnTo>
                  <a:pt x="112" y="2489"/>
                </a:lnTo>
                <a:lnTo>
                  <a:pt x="121" y="2491"/>
                </a:lnTo>
                <a:lnTo>
                  <a:pt x="131" y="2491"/>
                </a:lnTo>
                <a:lnTo>
                  <a:pt x="145" y="2489"/>
                </a:lnTo>
                <a:lnTo>
                  <a:pt x="159" y="2485"/>
                </a:lnTo>
                <a:lnTo>
                  <a:pt x="186" y="2476"/>
                </a:lnTo>
                <a:lnTo>
                  <a:pt x="209" y="2465"/>
                </a:lnTo>
                <a:lnTo>
                  <a:pt x="209" y="2465"/>
                </a:lnTo>
                <a:lnTo>
                  <a:pt x="218" y="2459"/>
                </a:lnTo>
                <a:lnTo>
                  <a:pt x="226" y="2453"/>
                </a:lnTo>
                <a:lnTo>
                  <a:pt x="240" y="2439"/>
                </a:lnTo>
                <a:lnTo>
                  <a:pt x="249" y="2427"/>
                </a:lnTo>
                <a:lnTo>
                  <a:pt x="252" y="2422"/>
                </a:lnTo>
                <a:lnTo>
                  <a:pt x="252" y="2422"/>
                </a:lnTo>
                <a:lnTo>
                  <a:pt x="261" y="2416"/>
                </a:lnTo>
                <a:lnTo>
                  <a:pt x="268" y="2408"/>
                </a:lnTo>
                <a:lnTo>
                  <a:pt x="276" y="2398"/>
                </a:lnTo>
                <a:lnTo>
                  <a:pt x="276" y="2398"/>
                </a:lnTo>
                <a:lnTo>
                  <a:pt x="287" y="2373"/>
                </a:lnTo>
                <a:lnTo>
                  <a:pt x="294" y="2349"/>
                </a:lnTo>
                <a:lnTo>
                  <a:pt x="294" y="2349"/>
                </a:lnTo>
                <a:lnTo>
                  <a:pt x="299" y="2320"/>
                </a:lnTo>
                <a:lnTo>
                  <a:pt x="307" y="2273"/>
                </a:lnTo>
                <a:lnTo>
                  <a:pt x="311" y="2227"/>
                </a:lnTo>
                <a:lnTo>
                  <a:pt x="313" y="2212"/>
                </a:lnTo>
                <a:lnTo>
                  <a:pt x="313" y="2203"/>
                </a:lnTo>
                <a:lnTo>
                  <a:pt x="313" y="2203"/>
                </a:lnTo>
                <a:lnTo>
                  <a:pt x="313" y="2186"/>
                </a:lnTo>
                <a:lnTo>
                  <a:pt x="314" y="2158"/>
                </a:lnTo>
                <a:lnTo>
                  <a:pt x="319" y="2105"/>
                </a:lnTo>
                <a:lnTo>
                  <a:pt x="319" y="2105"/>
                </a:lnTo>
                <a:lnTo>
                  <a:pt x="332" y="2030"/>
                </a:lnTo>
                <a:lnTo>
                  <a:pt x="358" y="1888"/>
                </a:lnTo>
                <a:lnTo>
                  <a:pt x="398" y="1690"/>
                </a:lnTo>
                <a:lnTo>
                  <a:pt x="398" y="1690"/>
                </a:lnTo>
                <a:lnTo>
                  <a:pt x="412" y="1647"/>
                </a:lnTo>
                <a:lnTo>
                  <a:pt x="442" y="1554"/>
                </a:lnTo>
                <a:lnTo>
                  <a:pt x="459" y="1506"/>
                </a:lnTo>
                <a:lnTo>
                  <a:pt x="476" y="1461"/>
                </a:lnTo>
                <a:lnTo>
                  <a:pt x="488" y="1432"/>
                </a:lnTo>
                <a:lnTo>
                  <a:pt x="492" y="1425"/>
                </a:lnTo>
                <a:lnTo>
                  <a:pt x="494" y="1422"/>
                </a:lnTo>
                <a:lnTo>
                  <a:pt x="496" y="1422"/>
                </a:lnTo>
                <a:lnTo>
                  <a:pt x="496" y="1422"/>
                </a:lnTo>
                <a:lnTo>
                  <a:pt x="497" y="1423"/>
                </a:lnTo>
                <a:lnTo>
                  <a:pt x="500" y="1425"/>
                </a:lnTo>
                <a:lnTo>
                  <a:pt x="503" y="1432"/>
                </a:lnTo>
                <a:lnTo>
                  <a:pt x="505" y="1442"/>
                </a:lnTo>
                <a:lnTo>
                  <a:pt x="506" y="1451"/>
                </a:lnTo>
                <a:lnTo>
                  <a:pt x="508" y="1469"/>
                </a:lnTo>
                <a:lnTo>
                  <a:pt x="508" y="1477"/>
                </a:lnTo>
                <a:lnTo>
                  <a:pt x="508" y="1477"/>
                </a:lnTo>
                <a:lnTo>
                  <a:pt x="521" y="1628"/>
                </a:lnTo>
                <a:lnTo>
                  <a:pt x="534" y="1742"/>
                </a:lnTo>
                <a:lnTo>
                  <a:pt x="540" y="1786"/>
                </a:lnTo>
                <a:lnTo>
                  <a:pt x="544" y="1812"/>
                </a:lnTo>
                <a:lnTo>
                  <a:pt x="544" y="1812"/>
                </a:lnTo>
                <a:lnTo>
                  <a:pt x="553" y="1837"/>
                </a:lnTo>
                <a:lnTo>
                  <a:pt x="556" y="1846"/>
                </a:lnTo>
                <a:lnTo>
                  <a:pt x="560" y="1855"/>
                </a:lnTo>
                <a:lnTo>
                  <a:pt x="560" y="1863"/>
                </a:lnTo>
                <a:lnTo>
                  <a:pt x="560" y="1872"/>
                </a:lnTo>
                <a:lnTo>
                  <a:pt x="556" y="1882"/>
                </a:lnTo>
                <a:lnTo>
                  <a:pt x="550" y="1898"/>
                </a:lnTo>
                <a:lnTo>
                  <a:pt x="550" y="1898"/>
                </a:lnTo>
                <a:lnTo>
                  <a:pt x="547" y="1908"/>
                </a:lnTo>
                <a:lnTo>
                  <a:pt x="546" y="1922"/>
                </a:lnTo>
                <a:lnTo>
                  <a:pt x="544" y="1960"/>
                </a:lnTo>
                <a:lnTo>
                  <a:pt x="544" y="2007"/>
                </a:lnTo>
                <a:lnTo>
                  <a:pt x="546" y="2056"/>
                </a:lnTo>
                <a:lnTo>
                  <a:pt x="552" y="2146"/>
                </a:lnTo>
                <a:lnTo>
                  <a:pt x="552" y="2177"/>
                </a:lnTo>
                <a:lnTo>
                  <a:pt x="552" y="2186"/>
                </a:lnTo>
                <a:lnTo>
                  <a:pt x="550" y="2190"/>
                </a:lnTo>
                <a:lnTo>
                  <a:pt x="550" y="2190"/>
                </a:lnTo>
                <a:lnTo>
                  <a:pt x="546" y="2200"/>
                </a:lnTo>
                <a:lnTo>
                  <a:pt x="541" y="2218"/>
                </a:lnTo>
                <a:lnTo>
                  <a:pt x="528" y="2268"/>
                </a:lnTo>
                <a:lnTo>
                  <a:pt x="514" y="2322"/>
                </a:lnTo>
                <a:lnTo>
                  <a:pt x="508" y="2355"/>
                </a:lnTo>
                <a:lnTo>
                  <a:pt x="508" y="2355"/>
                </a:lnTo>
                <a:lnTo>
                  <a:pt x="505" y="2373"/>
                </a:lnTo>
                <a:lnTo>
                  <a:pt x="502" y="2395"/>
                </a:lnTo>
                <a:lnTo>
                  <a:pt x="496" y="2416"/>
                </a:lnTo>
                <a:lnTo>
                  <a:pt x="496" y="2416"/>
                </a:lnTo>
                <a:lnTo>
                  <a:pt x="491" y="2421"/>
                </a:lnTo>
                <a:lnTo>
                  <a:pt x="480" y="2431"/>
                </a:lnTo>
                <a:lnTo>
                  <a:pt x="476" y="2439"/>
                </a:lnTo>
                <a:lnTo>
                  <a:pt x="471" y="2447"/>
                </a:lnTo>
                <a:lnTo>
                  <a:pt x="470" y="2456"/>
                </a:lnTo>
                <a:lnTo>
                  <a:pt x="471" y="2465"/>
                </a:lnTo>
                <a:lnTo>
                  <a:pt x="471" y="2465"/>
                </a:lnTo>
                <a:lnTo>
                  <a:pt x="473" y="2469"/>
                </a:lnTo>
                <a:lnTo>
                  <a:pt x="477" y="2474"/>
                </a:lnTo>
                <a:lnTo>
                  <a:pt x="482" y="2477"/>
                </a:lnTo>
                <a:lnTo>
                  <a:pt x="488" y="2480"/>
                </a:lnTo>
                <a:lnTo>
                  <a:pt x="503" y="2486"/>
                </a:lnTo>
                <a:lnTo>
                  <a:pt x="521" y="2491"/>
                </a:lnTo>
                <a:lnTo>
                  <a:pt x="543" y="2492"/>
                </a:lnTo>
                <a:lnTo>
                  <a:pt x="567" y="2494"/>
                </a:lnTo>
                <a:lnTo>
                  <a:pt x="592" y="2492"/>
                </a:lnTo>
                <a:lnTo>
                  <a:pt x="617" y="2489"/>
                </a:lnTo>
                <a:lnTo>
                  <a:pt x="617" y="2489"/>
                </a:lnTo>
                <a:lnTo>
                  <a:pt x="640" y="2485"/>
                </a:lnTo>
                <a:lnTo>
                  <a:pt x="660" y="2479"/>
                </a:lnTo>
                <a:lnTo>
                  <a:pt x="674" y="2473"/>
                </a:lnTo>
                <a:lnTo>
                  <a:pt x="686" y="2465"/>
                </a:lnTo>
                <a:lnTo>
                  <a:pt x="694" y="2459"/>
                </a:lnTo>
                <a:lnTo>
                  <a:pt x="698" y="2451"/>
                </a:lnTo>
                <a:lnTo>
                  <a:pt x="701" y="2445"/>
                </a:lnTo>
                <a:lnTo>
                  <a:pt x="703" y="2440"/>
                </a:lnTo>
                <a:lnTo>
                  <a:pt x="703" y="2440"/>
                </a:lnTo>
                <a:lnTo>
                  <a:pt x="703" y="2434"/>
                </a:lnTo>
                <a:lnTo>
                  <a:pt x="701" y="2428"/>
                </a:lnTo>
                <a:lnTo>
                  <a:pt x="697" y="2415"/>
                </a:lnTo>
                <a:lnTo>
                  <a:pt x="691" y="2398"/>
                </a:lnTo>
                <a:lnTo>
                  <a:pt x="691" y="2398"/>
                </a:lnTo>
                <a:lnTo>
                  <a:pt x="694" y="2395"/>
                </a:lnTo>
                <a:lnTo>
                  <a:pt x="703" y="2389"/>
                </a:lnTo>
                <a:lnTo>
                  <a:pt x="706" y="2383"/>
                </a:lnTo>
                <a:lnTo>
                  <a:pt x="710" y="2376"/>
                </a:lnTo>
                <a:lnTo>
                  <a:pt x="713" y="2369"/>
                </a:lnTo>
                <a:lnTo>
                  <a:pt x="715" y="2361"/>
                </a:lnTo>
                <a:lnTo>
                  <a:pt x="715" y="2361"/>
                </a:lnTo>
                <a:lnTo>
                  <a:pt x="716" y="2326"/>
                </a:lnTo>
                <a:lnTo>
                  <a:pt x="718" y="2267"/>
                </a:lnTo>
                <a:lnTo>
                  <a:pt x="721" y="2166"/>
                </a:lnTo>
                <a:lnTo>
                  <a:pt x="721" y="2166"/>
                </a:lnTo>
                <a:lnTo>
                  <a:pt x="726" y="2091"/>
                </a:lnTo>
                <a:lnTo>
                  <a:pt x="729" y="2047"/>
                </a:lnTo>
                <a:lnTo>
                  <a:pt x="733" y="2007"/>
                </a:lnTo>
                <a:lnTo>
                  <a:pt x="733" y="2007"/>
                </a:lnTo>
                <a:lnTo>
                  <a:pt x="735" y="1985"/>
                </a:lnTo>
                <a:lnTo>
                  <a:pt x="736" y="1949"/>
                </a:lnTo>
                <a:lnTo>
                  <a:pt x="733" y="1866"/>
                </a:lnTo>
                <a:lnTo>
                  <a:pt x="727" y="1751"/>
                </a:lnTo>
                <a:lnTo>
                  <a:pt x="727" y="1751"/>
                </a:lnTo>
                <a:lnTo>
                  <a:pt x="739" y="1675"/>
                </a:lnTo>
                <a:lnTo>
                  <a:pt x="752" y="1605"/>
                </a:lnTo>
                <a:lnTo>
                  <a:pt x="752" y="1605"/>
                </a:lnTo>
                <a:lnTo>
                  <a:pt x="739" y="1492"/>
                </a:lnTo>
                <a:lnTo>
                  <a:pt x="727" y="1373"/>
                </a:lnTo>
                <a:lnTo>
                  <a:pt x="727" y="1373"/>
                </a:lnTo>
                <a:lnTo>
                  <a:pt x="721" y="1294"/>
                </a:lnTo>
                <a:lnTo>
                  <a:pt x="715" y="1220"/>
                </a:lnTo>
                <a:lnTo>
                  <a:pt x="715" y="1220"/>
                </a:lnTo>
                <a:lnTo>
                  <a:pt x="718" y="1219"/>
                </a:lnTo>
                <a:lnTo>
                  <a:pt x="724" y="1216"/>
                </a:lnTo>
                <a:lnTo>
                  <a:pt x="730" y="1210"/>
                </a:lnTo>
                <a:lnTo>
                  <a:pt x="732" y="1207"/>
                </a:lnTo>
                <a:lnTo>
                  <a:pt x="733" y="1202"/>
                </a:lnTo>
                <a:lnTo>
                  <a:pt x="733" y="1202"/>
                </a:lnTo>
                <a:lnTo>
                  <a:pt x="732" y="1188"/>
                </a:lnTo>
                <a:lnTo>
                  <a:pt x="727" y="1170"/>
                </a:lnTo>
                <a:lnTo>
                  <a:pt x="723" y="1150"/>
                </a:lnTo>
                <a:lnTo>
                  <a:pt x="721" y="1135"/>
                </a:lnTo>
                <a:lnTo>
                  <a:pt x="721" y="1135"/>
                </a:lnTo>
                <a:lnTo>
                  <a:pt x="727" y="1041"/>
                </a:lnTo>
                <a:lnTo>
                  <a:pt x="733" y="958"/>
                </a:lnTo>
                <a:lnTo>
                  <a:pt x="794" y="909"/>
                </a:lnTo>
                <a:lnTo>
                  <a:pt x="794" y="909"/>
                </a:lnTo>
                <a:lnTo>
                  <a:pt x="802" y="902"/>
                </a:lnTo>
                <a:lnTo>
                  <a:pt x="809" y="894"/>
                </a:lnTo>
                <a:lnTo>
                  <a:pt x="823" y="874"/>
                </a:lnTo>
                <a:lnTo>
                  <a:pt x="834" y="850"/>
                </a:lnTo>
                <a:lnTo>
                  <a:pt x="845" y="824"/>
                </a:lnTo>
                <a:lnTo>
                  <a:pt x="852" y="800"/>
                </a:lnTo>
                <a:lnTo>
                  <a:pt x="858" y="777"/>
                </a:lnTo>
                <a:lnTo>
                  <a:pt x="861" y="758"/>
                </a:lnTo>
                <a:lnTo>
                  <a:pt x="861" y="745"/>
                </a:lnTo>
                <a:lnTo>
                  <a:pt x="861" y="745"/>
                </a:lnTo>
                <a:lnTo>
                  <a:pt x="857" y="707"/>
                </a:lnTo>
                <a:lnTo>
                  <a:pt x="851" y="646"/>
                </a:lnTo>
                <a:lnTo>
                  <a:pt x="843" y="562"/>
                </a:lnTo>
                <a:lnTo>
                  <a:pt x="843" y="562"/>
                </a:lnTo>
                <a:lnTo>
                  <a:pt x="835" y="540"/>
                </a:lnTo>
                <a:lnTo>
                  <a:pt x="817" y="501"/>
                </a:lnTo>
                <a:lnTo>
                  <a:pt x="799" y="463"/>
                </a:lnTo>
                <a:lnTo>
                  <a:pt x="791" y="450"/>
                </a:lnTo>
                <a:lnTo>
                  <a:pt x="788" y="446"/>
                </a:lnTo>
                <a:lnTo>
                  <a:pt x="788" y="446"/>
                </a:lnTo>
                <a:lnTo>
                  <a:pt x="773" y="438"/>
                </a:lnTo>
                <a:lnTo>
                  <a:pt x="745" y="424"/>
                </a:lnTo>
                <a:lnTo>
                  <a:pt x="718" y="409"/>
                </a:lnTo>
                <a:lnTo>
                  <a:pt x="707" y="405"/>
                </a:lnTo>
                <a:lnTo>
                  <a:pt x="703" y="403"/>
                </a:lnTo>
                <a:lnTo>
                  <a:pt x="703" y="403"/>
                </a:lnTo>
                <a:lnTo>
                  <a:pt x="698" y="403"/>
                </a:lnTo>
                <a:lnTo>
                  <a:pt x="689" y="399"/>
                </a:lnTo>
                <a:lnTo>
                  <a:pt x="662" y="388"/>
                </a:lnTo>
                <a:lnTo>
                  <a:pt x="624" y="373"/>
                </a:lnTo>
                <a:lnTo>
                  <a:pt x="611" y="354"/>
                </a:lnTo>
                <a:lnTo>
                  <a:pt x="605" y="287"/>
                </a:lnTo>
                <a:lnTo>
                  <a:pt x="605" y="287"/>
                </a:lnTo>
                <a:lnTo>
                  <a:pt x="607" y="290"/>
                </a:lnTo>
                <a:lnTo>
                  <a:pt x="608" y="292"/>
                </a:lnTo>
                <a:lnTo>
                  <a:pt x="611" y="295"/>
                </a:lnTo>
                <a:lnTo>
                  <a:pt x="614" y="293"/>
                </a:lnTo>
                <a:lnTo>
                  <a:pt x="619" y="292"/>
                </a:lnTo>
                <a:lnTo>
                  <a:pt x="624" y="286"/>
                </a:lnTo>
                <a:lnTo>
                  <a:pt x="630" y="275"/>
                </a:lnTo>
                <a:lnTo>
                  <a:pt x="630" y="275"/>
                </a:lnTo>
                <a:lnTo>
                  <a:pt x="643" y="246"/>
                </a:lnTo>
                <a:lnTo>
                  <a:pt x="659" y="214"/>
                </a:lnTo>
                <a:lnTo>
                  <a:pt x="665" y="200"/>
                </a:lnTo>
                <a:lnTo>
                  <a:pt x="668" y="190"/>
                </a:lnTo>
                <a:lnTo>
                  <a:pt x="669" y="182"/>
                </a:lnTo>
                <a:lnTo>
                  <a:pt x="668" y="179"/>
                </a:lnTo>
                <a:lnTo>
                  <a:pt x="666" y="177"/>
                </a:lnTo>
                <a:lnTo>
                  <a:pt x="648" y="171"/>
                </a:lnTo>
                <a:lnTo>
                  <a:pt x="648" y="171"/>
                </a:lnTo>
                <a:lnTo>
                  <a:pt x="648" y="162"/>
                </a:lnTo>
                <a:lnTo>
                  <a:pt x="646" y="136"/>
                </a:lnTo>
                <a:lnTo>
                  <a:pt x="643" y="106"/>
                </a:lnTo>
                <a:lnTo>
                  <a:pt x="640" y="89"/>
                </a:lnTo>
                <a:lnTo>
                  <a:pt x="636" y="74"/>
                </a:lnTo>
                <a:lnTo>
                  <a:pt x="636" y="74"/>
                </a:lnTo>
                <a:lnTo>
                  <a:pt x="625" y="48"/>
                </a:lnTo>
                <a:lnTo>
                  <a:pt x="620" y="37"/>
                </a:lnTo>
                <a:lnTo>
                  <a:pt x="614" y="26"/>
                </a:lnTo>
                <a:lnTo>
                  <a:pt x="608" y="20"/>
                </a:lnTo>
                <a:lnTo>
                  <a:pt x="602" y="16"/>
                </a:lnTo>
                <a:lnTo>
                  <a:pt x="595" y="13"/>
                </a:lnTo>
                <a:lnTo>
                  <a:pt x="587" y="13"/>
                </a:lnTo>
                <a:lnTo>
                  <a:pt x="587" y="13"/>
                </a:lnTo>
                <a:lnTo>
                  <a:pt x="572" y="16"/>
                </a:lnTo>
                <a:lnTo>
                  <a:pt x="560" y="20"/>
                </a:lnTo>
                <a:lnTo>
                  <a:pt x="549" y="20"/>
                </a:lnTo>
                <a:lnTo>
                  <a:pt x="546" y="20"/>
                </a:lnTo>
                <a:lnTo>
                  <a:pt x="544" y="19"/>
                </a:lnTo>
                <a:lnTo>
                  <a:pt x="544" y="19"/>
                </a:lnTo>
                <a:lnTo>
                  <a:pt x="538" y="13"/>
                </a:lnTo>
                <a:lnTo>
                  <a:pt x="528" y="7"/>
                </a:lnTo>
                <a:lnTo>
                  <a:pt x="514" y="0"/>
                </a:lnTo>
                <a:lnTo>
                  <a:pt x="483" y="7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3" name="Freeform 39"/>
          <p:cNvSpPr>
            <a:spLocks/>
          </p:cNvSpPr>
          <p:nvPr/>
        </p:nvSpPr>
        <p:spPr bwMode="auto">
          <a:xfrm>
            <a:off x="903493" y="4667947"/>
            <a:ext cx="685800" cy="1668463"/>
          </a:xfrm>
          <a:custGeom>
            <a:avLst/>
            <a:gdLst>
              <a:gd name="T0" fmla="*/ 134 w 865"/>
              <a:gd name="T1" fmla="*/ 1077 h 2101"/>
              <a:gd name="T2" fmla="*/ 140 w 865"/>
              <a:gd name="T3" fmla="*/ 1046 h 2101"/>
              <a:gd name="T4" fmla="*/ 135 w 865"/>
              <a:gd name="T5" fmla="*/ 1106 h 2101"/>
              <a:gd name="T6" fmla="*/ 173 w 865"/>
              <a:gd name="T7" fmla="*/ 1195 h 2101"/>
              <a:gd name="T8" fmla="*/ 232 w 865"/>
              <a:gd name="T9" fmla="*/ 1343 h 2101"/>
              <a:gd name="T10" fmla="*/ 234 w 865"/>
              <a:gd name="T11" fmla="*/ 1529 h 2101"/>
              <a:gd name="T12" fmla="*/ 223 w 865"/>
              <a:gd name="T13" fmla="*/ 1622 h 2101"/>
              <a:gd name="T14" fmla="*/ 218 w 865"/>
              <a:gd name="T15" fmla="*/ 1746 h 2101"/>
              <a:gd name="T16" fmla="*/ 243 w 865"/>
              <a:gd name="T17" fmla="*/ 1999 h 2101"/>
              <a:gd name="T18" fmla="*/ 266 w 865"/>
              <a:gd name="T19" fmla="*/ 2080 h 2101"/>
              <a:gd name="T20" fmla="*/ 296 w 865"/>
              <a:gd name="T21" fmla="*/ 2100 h 2101"/>
              <a:gd name="T22" fmla="*/ 507 w 865"/>
              <a:gd name="T23" fmla="*/ 2085 h 2101"/>
              <a:gd name="T24" fmla="*/ 545 w 865"/>
              <a:gd name="T25" fmla="*/ 2068 h 2101"/>
              <a:gd name="T26" fmla="*/ 510 w 865"/>
              <a:gd name="T27" fmla="*/ 2037 h 2101"/>
              <a:gd name="T28" fmla="*/ 460 w 865"/>
              <a:gd name="T29" fmla="*/ 2016 h 2101"/>
              <a:gd name="T30" fmla="*/ 425 w 865"/>
              <a:gd name="T31" fmla="*/ 1968 h 2101"/>
              <a:gd name="T32" fmla="*/ 394 w 865"/>
              <a:gd name="T33" fmla="*/ 1861 h 2101"/>
              <a:gd name="T34" fmla="*/ 415 w 865"/>
              <a:gd name="T35" fmla="*/ 1805 h 2101"/>
              <a:gd name="T36" fmla="*/ 395 w 865"/>
              <a:gd name="T37" fmla="*/ 1681 h 2101"/>
              <a:gd name="T38" fmla="*/ 451 w 865"/>
              <a:gd name="T39" fmla="*/ 1800 h 2101"/>
              <a:gd name="T40" fmla="*/ 560 w 865"/>
              <a:gd name="T41" fmla="*/ 1974 h 2101"/>
              <a:gd name="T42" fmla="*/ 588 w 865"/>
              <a:gd name="T43" fmla="*/ 2048 h 2101"/>
              <a:gd name="T44" fmla="*/ 684 w 865"/>
              <a:gd name="T45" fmla="*/ 2056 h 2101"/>
              <a:gd name="T46" fmla="*/ 847 w 865"/>
              <a:gd name="T47" fmla="*/ 2038 h 2101"/>
              <a:gd name="T48" fmla="*/ 865 w 865"/>
              <a:gd name="T49" fmla="*/ 2018 h 2101"/>
              <a:gd name="T50" fmla="*/ 840 w 865"/>
              <a:gd name="T51" fmla="*/ 2000 h 2101"/>
              <a:gd name="T52" fmla="*/ 684 w 865"/>
              <a:gd name="T53" fmla="*/ 1870 h 2101"/>
              <a:gd name="T54" fmla="*/ 649 w 865"/>
              <a:gd name="T55" fmla="*/ 1790 h 2101"/>
              <a:gd name="T56" fmla="*/ 575 w 865"/>
              <a:gd name="T57" fmla="*/ 1696 h 2101"/>
              <a:gd name="T58" fmla="*/ 451 w 865"/>
              <a:gd name="T59" fmla="*/ 897 h 2101"/>
              <a:gd name="T60" fmla="*/ 488 w 865"/>
              <a:gd name="T61" fmla="*/ 884 h 2101"/>
              <a:gd name="T62" fmla="*/ 494 w 865"/>
              <a:gd name="T63" fmla="*/ 855 h 2101"/>
              <a:gd name="T64" fmla="*/ 520 w 865"/>
              <a:gd name="T65" fmla="*/ 782 h 2101"/>
              <a:gd name="T66" fmla="*/ 471 w 865"/>
              <a:gd name="T67" fmla="*/ 595 h 2101"/>
              <a:gd name="T68" fmla="*/ 406 w 865"/>
              <a:gd name="T69" fmla="*/ 447 h 2101"/>
              <a:gd name="T70" fmla="*/ 385 w 865"/>
              <a:gd name="T71" fmla="*/ 408 h 2101"/>
              <a:gd name="T72" fmla="*/ 347 w 865"/>
              <a:gd name="T73" fmla="*/ 362 h 2101"/>
              <a:gd name="T74" fmla="*/ 292 w 865"/>
              <a:gd name="T75" fmla="*/ 282 h 2101"/>
              <a:gd name="T76" fmla="*/ 323 w 865"/>
              <a:gd name="T77" fmla="*/ 284 h 2101"/>
              <a:gd name="T78" fmla="*/ 342 w 865"/>
              <a:gd name="T79" fmla="*/ 263 h 2101"/>
              <a:gd name="T80" fmla="*/ 336 w 865"/>
              <a:gd name="T81" fmla="*/ 115 h 2101"/>
              <a:gd name="T82" fmla="*/ 312 w 865"/>
              <a:gd name="T83" fmla="*/ 31 h 2101"/>
              <a:gd name="T84" fmla="*/ 294 w 865"/>
              <a:gd name="T85" fmla="*/ 8 h 2101"/>
              <a:gd name="T86" fmla="*/ 255 w 865"/>
              <a:gd name="T87" fmla="*/ 0 h 2101"/>
              <a:gd name="T88" fmla="*/ 173 w 865"/>
              <a:gd name="T89" fmla="*/ 5 h 2101"/>
              <a:gd name="T90" fmla="*/ 114 w 865"/>
              <a:gd name="T91" fmla="*/ 38 h 2101"/>
              <a:gd name="T92" fmla="*/ 79 w 865"/>
              <a:gd name="T93" fmla="*/ 114 h 2101"/>
              <a:gd name="T94" fmla="*/ 142 w 865"/>
              <a:gd name="T95" fmla="*/ 338 h 2101"/>
              <a:gd name="T96" fmla="*/ 82 w 865"/>
              <a:gd name="T97" fmla="*/ 460 h 2101"/>
              <a:gd name="T98" fmla="*/ 10 w 865"/>
              <a:gd name="T99" fmla="*/ 774 h 2101"/>
              <a:gd name="T100" fmla="*/ 26 w 865"/>
              <a:gd name="T101" fmla="*/ 869 h 2101"/>
              <a:gd name="T102" fmla="*/ 79 w 865"/>
              <a:gd name="T103" fmla="*/ 962 h 2101"/>
              <a:gd name="T104" fmla="*/ 61 w 865"/>
              <a:gd name="T105" fmla="*/ 988 h 2101"/>
              <a:gd name="T106" fmla="*/ 32 w 865"/>
              <a:gd name="T107" fmla="*/ 1019 h 2101"/>
              <a:gd name="T108" fmla="*/ 37 w 865"/>
              <a:gd name="T109" fmla="*/ 1036 h 2101"/>
              <a:gd name="T110" fmla="*/ 64 w 865"/>
              <a:gd name="T111" fmla="*/ 1045 h 2101"/>
              <a:gd name="T112" fmla="*/ 15 w 865"/>
              <a:gd name="T113" fmla="*/ 1061 h 2101"/>
              <a:gd name="T114" fmla="*/ 5 w 865"/>
              <a:gd name="T115" fmla="*/ 1074 h 2101"/>
              <a:gd name="T116" fmla="*/ 84 w 865"/>
              <a:gd name="T117" fmla="*/ 1086 h 2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865" h="2101">
                <a:moveTo>
                  <a:pt x="119" y="1116"/>
                </a:moveTo>
                <a:lnTo>
                  <a:pt x="119" y="1116"/>
                </a:lnTo>
                <a:lnTo>
                  <a:pt x="121" y="1112"/>
                </a:lnTo>
                <a:lnTo>
                  <a:pt x="125" y="1103"/>
                </a:lnTo>
                <a:lnTo>
                  <a:pt x="134" y="1077"/>
                </a:lnTo>
                <a:lnTo>
                  <a:pt x="134" y="1077"/>
                </a:lnTo>
                <a:lnTo>
                  <a:pt x="134" y="1066"/>
                </a:lnTo>
                <a:lnTo>
                  <a:pt x="135" y="1056"/>
                </a:lnTo>
                <a:lnTo>
                  <a:pt x="137" y="1050"/>
                </a:lnTo>
                <a:lnTo>
                  <a:pt x="139" y="1046"/>
                </a:lnTo>
                <a:lnTo>
                  <a:pt x="139" y="1046"/>
                </a:lnTo>
                <a:lnTo>
                  <a:pt x="140" y="1046"/>
                </a:lnTo>
                <a:lnTo>
                  <a:pt x="140" y="1048"/>
                </a:lnTo>
                <a:lnTo>
                  <a:pt x="140" y="1054"/>
                </a:lnTo>
                <a:lnTo>
                  <a:pt x="134" y="1077"/>
                </a:lnTo>
                <a:lnTo>
                  <a:pt x="134" y="1077"/>
                </a:lnTo>
                <a:lnTo>
                  <a:pt x="134" y="1091"/>
                </a:lnTo>
                <a:lnTo>
                  <a:pt x="135" y="1106"/>
                </a:lnTo>
                <a:lnTo>
                  <a:pt x="137" y="1121"/>
                </a:lnTo>
                <a:lnTo>
                  <a:pt x="141" y="1137"/>
                </a:lnTo>
                <a:lnTo>
                  <a:pt x="146" y="1153"/>
                </a:lnTo>
                <a:lnTo>
                  <a:pt x="153" y="1168"/>
                </a:lnTo>
                <a:lnTo>
                  <a:pt x="162" y="1183"/>
                </a:lnTo>
                <a:lnTo>
                  <a:pt x="173" y="1195"/>
                </a:lnTo>
                <a:lnTo>
                  <a:pt x="173" y="1195"/>
                </a:lnTo>
                <a:lnTo>
                  <a:pt x="202" y="1222"/>
                </a:lnTo>
                <a:lnTo>
                  <a:pt x="217" y="1237"/>
                </a:lnTo>
                <a:lnTo>
                  <a:pt x="223" y="1245"/>
                </a:lnTo>
                <a:lnTo>
                  <a:pt x="223" y="1245"/>
                </a:lnTo>
                <a:lnTo>
                  <a:pt x="232" y="1343"/>
                </a:lnTo>
                <a:lnTo>
                  <a:pt x="237" y="1412"/>
                </a:lnTo>
                <a:lnTo>
                  <a:pt x="238" y="1437"/>
                </a:lnTo>
                <a:lnTo>
                  <a:pt x="238" y="1448"/>
                </a:lnTo>
                <a:lnTo>
                  <a:pt x="238" y="1448"/>
                </a:lnTo>
                <a:lnTo>
                  <a:pt x="237" y="1475"/>
                </a:lnTo>
                <a:lnTo>
                  <a:pt x="234" y="1529"/>
                </a:lnTo>
                <a:lnTo>
                  <a:pt x="233" y="1557"/>
                </a:lnTo>
                <a:lnTo>
                  <a:pt x="230" y="1584"/>
                </a:lnTo>
                <a:lnTo>
                  <a:pt x="227" y="1607"/>
                </a:lnTo>
                <a:lnTo>
                  <a:pt x="225" y="1615"/>
                </a:lnTo>
                <a:lnTo>
                  <a:pt x="223" y="1622"/>
                </a:lnTo>
                <a:lnTo>
                  <a:pt x="223" y="1622"/>
                </a:lnTo>
                <a:lnTo>
                  <a:pt x="219" y="1633"/>
                </a:lnTo>
                <a:lnTo>
                  <a:pt x="217" y="1648"/>
                </a:lnTo>
                <a:lnTo>
                  <a:pt x="214" y="1664"/>
                </a:lnTo>
                <a:lnTo>
                  <a:pt x="214" y="1681"/>
                </a:lnTo>
                <a:lnTo>
                  <a:pt x="215" y="1716"/>
                </a:lnTo>
                <a:lnTo>
                  <a:pt x="218" y="1746"/>
                </a:lnTo>
                <a:lnTo>
                  <a:pt x="218" y="1746"/>
                </a:lnTo>
                <a:lnTo>
                  <a:pt x="230" y="1818"/>
                </a:lnTo>
                <a:lnTo>
                  <a:pt x="238" y="1865"/>
                </a:lnTo>
                <a:lnTo>
                  <a:pt x="243" y="1884"/>
                </a:lnTo>
                <a:lnTo>
                  <a:pt x="243" y="1999"/>
                </a:lnTo>
                <a:lnTo>
                  <a:pt x="243" y="1999"/>
                </a:lnTo>
                <a:lnTo>
                  <a:pt x="243" y="2010"/>
                </a:lnTo>
                <a:lnTo>
                  <a:pt x="245" y="2023"/>
                </a:lnTo>
                <a:lnTo>
                  <a:pt x="248" y="2037"/>
                </a:lnTo>
                <a:lnTo>
                  <a:pt x="253" y="2053"/>
                </a:lnTo>
                <a:lnTo>
                  <a:pt x="258" y="2068"/>
                </a:lnTo>
                <a:lnTo>
                  <a:pt x="266" y="2080"/>
                </a:lnTo>
                <a:lnTo>
                  <a:pt x="270" y="2087"/>
                </a:lnTo>
                <a:lnTo>
                  <a:pt x="275" y="2092"/>
                </a:lnTo>
                <a:lnTo>
                  <a:pt x="281" y="2095"/>
                </a:lnTo>
                <a:lnTo>
                  <a:pt x="287" y="2098"/>
                </a:lnTo>
                <a:lnTo>
                  <a:pt x="287" y="2098"/>
                </a:lnTo>
                <a:lnTo>
                  <a:pt x="296" y="2100"/>
                </a:lnTo>
                <a:lnTo>
                  <a:pt x="308" y="2101"/>
                </a:lnTo>
                <a:lnTo>
                  <a:pt x="341" y="2101"/>
                </a:lnTo>
                <a:lnTo>
                  <a:pt x="383" y="2100"/>
                </a:lnTo>
                <a:lnTo>
                  <a:pt x="426" y="2096"/>
                </a:lnTo>
                <a:lnTo>
                  <a:pt x="469" y="2092"/>
                </a:lnTo>
                <a:lnTo>
                  <a:pt x="507" y="2085"/>
                </a:lnTo>
                <a:lnTo>
                  <a:pt x="522" y="2080"/>
                </a:lnTo>
                <a:lnTo>
                  <a:pt x="533" y="2077"/>
                </a:lnTo>
                <a:lnTo>
                  <a:pt x="541" y="2073"/>
                </a:lnTo>
                <a:lnTo>
                  <a:pt x="544" y="2070"/>
                </a:lnTo>
                <a:lnTo>
                  <a:pt x="545" y="2068"/>
                </a:lnTo>
                <a:lnTo>
                  <a:pt x="545" y="2068"/>
                </a:lnTo>
                <a:lnTo>
                  <a:pt x="545" y="2063"/>
                </a:lnTo>
                <a:lnTo>
                  <a:pt x="544" y="2059"/>
                </a:lnTo>
                <a:lnTo>
                  <a:pt x="541" y="2054"/>
                </a:lnTo>
                <a:lnTo>
                  <a:pt x="536" y="2051"/>
                </a:lnTo>
                <a:lnTo>
                  <a:pt x="524" y="2043"/>
                </a:lnTo>
                <a:lnTo>
                  <a:pt x="510" y="2037"/>
                </a:lnTo>
                <a:lnTo>
                  <a:pt x="496" y="2032"/>
                </a:lnTo>
                <a:lnTo>
                  <a:pt x="482" y="2028"/>
                </a:lnTo>
                <a:lnTo>
                  <a:pt x="466" y="2023"/>
                </a:lnTo>
                <a:lnTo>
                  <a:pt x="466" y="2023"/>
                </a:lnTo>
                <a:lnTo>
                  <a:pt x="463" y="2021"/>
                </a:lnTo>
                <a:lnTo>
                  <a:pt x="460" y="2016"/>
                </a:lnTo>
                <a:lnTo>
                  <a:pt x="451" y="2001"/>
                </a:lnTo>
                <a:lnTo>
                  <a:pt x="441" y="1985"/>
                </a:lnTo>
                <a:lnTo>
                  <a:pt x="436" y="1979"/>
                </a:lnTo>
                <a:lnTo>
                  <a:pt x="431" y="1974"/>
                </a:lnTo>
                <a:lnTo>
                  <a:pt x="431" y="1974"/>
                </a:lnTo>
                <a:lnTo>
                  <a:pt x="425" y="1968"/>
                </a:lnTo>
                <a:lnTo>
                  <a:pt x="416" y="1958"/>
                </a:lnTo>
                <a:lnTo>
                  <a:pt x="396" y="1930"/>
                </a:lnTo>
                <a:lnTo>
                  <a:pt x="372" y="1894"/>
                </a:lnTo>
                <a:lnTo>
                  <a:pt x="372" y="1894"/>
                </a:lnTo>
                <a:lnTo>
                  <a:pt x="379" y="1884"/>
                </a:lnTo>
                <a:lnTo>
                  <a:pt x="394" y="1861"/>
                </a:lnTo>
                <a:lnTo>
                  <a:pt x="403" y="1847"/>
                </a:lnTo>
                <a:lnTo>
                  <a:pt x="409" y="1835"/>
                </a:lnTo>
                <a:lnTo>
                  <a:pt x="414" y="1824"/>
                </a:lnTo>
                <a:lnTo>
                  <a:pt x="416" y="1815"/>
                </a:lnTo>
                <a:lnTo>
                  <a:pt x="416" y="1815"/>
                </a:lnTo>
                <a:lnTo>
                  <a:pt x="415" y="1805"/>
                </a:lnTo>
                <a:lnTo>
                  <a:pt x="412" y="1790"/>
                </a:lnTo>
                <a:lnTo>
                  <a:pt x="404" y="1751"/>
                </a:lnTo>
                <a:lnTo>
                  <a:pt x="395" y="1715"/>
                </a:lnTo>
                <a:lnTo>
                  <a:pt x="391" y="1696"/>
                </a:lnTo>
                <a:lnTo>
                  <a:pt x="391" y="1696"/>
                </a:lnTo>
                <a:lnTo>
                  <a:pt x="395" y="1681"/>
                </a:lnTo>
                <a:lnTo>
                  <a:pt x="401" y="1651"/>
                </a:lnTo>
                <a:lnTo>
                  <a:pt x="411" y="1612"/>
                </a:lnTo>
                <a:lnTo>
                  <a:pt x="411" y="1612"/>
                </a:lnTo>
                <a:lnTo>
                  <a:pt x="430" y="1703"/>
                </a:lnTo>
                <a:lnTo>
                  <a:pt x="443" y="1769"/>
                </a:lnTo>
                <a:lnTo>
                  <a:pt x="451" y="1800"/>
                </a:lnTo>
                <a:lnTo>
                  <a:pt x="451" y="1800"/>
                </a:lnTo>
                <a:lnTo>
                  <a:pt x="499" y="1868"/>
                </a:lnTo>
                <a:lnTo>
                  <a:pt x="545" y="1934"/>
                </a:lnTo>
                <a:lnTo>
                  <a:pt x="545" y="1934"/>
                </a:lnTo>
                <a:lnTo>
                  <a:pt x="551" y="1950"/>
                </a:lnTo>
                <a:lnTo>
                  <a:pt x="560" y="1974"/>
                </a:lnTo>
                <a:lnTo>
                  <a:pt x="560" y="1974"/>
                </a:lnTo>
                <a:lnTo>
                  <a:pt x="565" y="1990"/>
                </a:lnTo>
                <a:lnTo>
                  <a:pt x="572" y="2015"/>
                </a:lnTo>
                <a:lnTo>
                  <a:pt x="577" y="2028"/>
                </a:lnTo>
                <a:lnTo>
                  <a:pt x="582" y="2039"/>
                </a:lnTo>
                <a:lnTo>
                  <a:pt x="588" y="2048"/>
                </a:lnTo>
                <a:lnTo>
                  <a:pt x="591" y="2052"/>
                </a:lnTo>
                <a:lnTo>
                  <a:pt x="595" y="2053"/>
                </a:lnTo>
                <a:lnTo>
                  <a:pt x="595" y="2053"/>
                </a:lnTo>
                <a:lnTo>
                  <a:pt x="611" y="2054"/>
                </a:lnTo>
                <a:lnTo>
                  <a:pt x="642" y="2056"/>
                </a:lnTo>
                <a:lnTo>
                  <a:pt x="684" y="2056"/>
                </a:lnTo>
                <a:lnTo>
                  <a:pt x="731" y="2054"/>
                </a:lnTo>
                <a:lnTo>
                  <a:pt x="777" y="2052"/>
                </a:lnTo>
                <a:lnTo>
                  <a:pt x="798" y="2049"/>
                </a:lnTo>
                <a:lnTo>
                  <a:pt x="818" y="2047"/>
                </a:lnTo>
                <a:lnTo>
                  <a:pt x="835" y="2043"/>
                </a:lnTo>
                <a:lnTo>
                  <a:pt x="847" y="2038"/>
                </a:lnTo>
                <a:lnTo>
                  <a:pt x="857" y="2034"/>
                </a:lnTo>
                <a:lnTo>
                  <a:pt x="861" y="2031"/>
                </a:lnTo>
                <a:lnTo>
                  <a:pt x="862" y="2028"/>
                </a:lnTo>
                <a:lnTo>
                  <a:pt x="862" y="2028"/>
                </a:lnTo>
                <a:lnTo>
                  <a:pt x="864" y="2022"/>
                </a:lnTo>
                <a:lnTo>
                  <a:pt x="865" y="2018"/>
                </a:lnTo>
                <a:lnTo>
                  <a:pt x="864" y="2013"/>
                </a:lnTo>
                <a:lnTo>
                  <a:pt x="862" y="2010"/>
                </a:lnTo>
                <a:lnTo>
                  <a:pt x="860" y="2007"/>
                </a:lnTo>
                <a:lnTo>
                  <a:pt x="857" y="2005"/>
                </a:lnTo>
                <a:lnTo>
                  <a:pt x="850" y="2001"/>
                </a:lnTo>
                <a:lnTo>
                  <a:pt x="840" y="2000"/>
                </a:lnTo>
                <a:lnTo>
                  <a:pt x="831" y="1997"/>
                </a:lnTo>
                <a:lnTo>
                  <a:pt x="824" y="1996"/>
                </a:lnTo>
                <a:lnTo>
                  <a:pt x="818" y="1994"/>
                </a:lnTo>
                <a:lnTo>
                  <a:pt x="818" y="1994"/>
                </a:lnTo>
                <a:lnTo>
                  <a:pt x="733" y="1944"/>
                </a:lnTo>
                <a:lnTo>
                  <a:pt x="684" y="1870"/>
                </a:lnTo>
                <a:lnTo>
                  <a:pt x="684" y="1870"/>
                </a:lnTo>
                <a:lnTo>
                  <a:pt x="671" y="1836"/>
                </a:lnTo>
                <a:lnTo>
                  <a:pt x="660" y="1810"/>
                </a:lnTo>
                <a:lnTo>
                  <a:pt x="654" y="1799"/>
                </a:lnTo>
                <a:lnTo>
                  <a:pt x="649" y="1790"/>
                </a:lnTo>
                <a:lnTo>
                  <a:pt x="649" y="1790"/>
                </a:lnTo>
                <a:lnTo>
                  <a:pt x="633" y="1770"/>
                </a:lnTo>
                <a:lnTo>
                  <a:pt x="608" y="1741"/>
                </a:lnTo>
                <a:lnTo>
                  <a:pt x="586" y="1713"/>
                </a:lnTo>
                <a:lnTo>
                  <a:pt x="579" y="1703"/>
                </a:lnTo>
                <a:lnTo>
                  <a:pt x="575" y="1696"/>
                </a:lnTo>
                <a:lnTo>
                  <a:pt x="575" y="1696"/>
                </a:lnTo>
                <a:lnTo>
                  <a:pt x="570" y="1655"/>
                </a:lnTo>
                <a:lnTo>
                  <a:pt x="561" y="1577"/>
                </a:lnTo>
                <a:lnTo>
                  <a:pt x="550" y="1468"/>
                </a:lnTo>
                <a:lnTo>
                  <a:pt x="426" y="1121"/>
                </a:lnTo>
                <a:lnTo>
                  <a:pt x="451" y="1021"/>
                </a:lnTo>
                <a:lnTo>
                  <a:pt x="451" y="897"/>
                </a:lnTo>
                <a:lnTo>
                  <a:pt x="451" y="897"/>
                </a:lnTo>
                <a:lnTo>
                  <a:pt x="458" y="896"/>
                </a:lnTo>
                <a:lnTo>
                  <a:pt x="465" y="895"/>
                </a:lnTo>
                <a:lnTo>
                  <a:pt x="473" y="893"/>
                </a:lnTo>
                <a:lnTo>
                  <a:pt x="482" y="889"/>
                </a:lnTo>
                <a:lnTo>
                  <a:pt x="488" y="884"/>
                </a:lnTo>
                <a:lnTo>
                  <a:pt x="492" y="880"/>
                </a:lnTo>
                <a:lnTo>
                  <a:pt x="493" y="876"/>
                </a:lnTo>
                <a:lnTo>
                  <a:pt x="496" y="873"/>
                </a:lnTo>
                <a:lnTo>
                  <a:pt x="496" y="868"/>
                </a:lnTo>
                <a:lnTo>
                  <a:pt x="496" y="868"/>
                </a:lnTo>
                <a:lnTo>
                  <a:pt x="494" y="855"/>
                </a:lnTo>
                <a:lnTo>
                  <a:pt x="491" y="834"/>
                </a:lnTo>
                <a:lnTo>
                  <a:pt x="515" y="863"/>
                </a:lnTo>
                <a:lnTo>
                  <a:pt x="515" y="863"/>
                </a:lnTo>
                <a:lnTo>
                  <a:pt x="519" y="824"/>
                </a:lnTo>
                <a:lnTo>
                  <a:pt x="520" y="795"/>
                </a:lnTo>
                <a:lnTo>
                  <a:pt x="520" y="782"/>
                </a:lnTo>
                <a:lnTo>
                  <a:pt x="520" y="774"/>
                </a:lnTo>
                <a:lnTo>
                  <a:pt x="520" y="774"/>
                </a:lnTo>
                <a:lnTo>
                  <a:pt x="514" y="747"/>
                </a:lnTo>
                <a:lnTo>
                  <a:pt x="500" y="702"/>
                </a:lnTo>
                <a:lnTo>
                  <a:pt x="484" y="647"/>
                </a:lnTo>
                <a:lnTo>
                  <a:pt x="471" y="595"/>
                </a:lnTo>
                <a:lnTo>
                  <a:pt x="471" y="595"/>
                </a:lnTo>
                <a:lnTo>
                  <a:pt x="463" y="569"/>
                </a:lnTo>
                <a:lnTo>
                  <a:pt x="453" y="542"/>
                </a:lnTo>
                <a:lnTo>
                  <a:pt x="441" y="514"/>
                </a:lnTo>
                <a:lnTo>
                  <a:pt x="429" y="488"/>
                </a:lnTo>
                <a:lnTo>
                  <a:pt x="406" y="447"/>
                </a:lnTo>
                <a:lnTo>
                  <a:pt x="396" y="431"/>
                </a:lnTo>
                <a:lnTo>
                  <a:pt x="393" y="435"/>
                </a:lnTo>
                <a:lnTo>
                  <a:pt x="393" y="435"/>
                </a:lnTo>
                <a:lnTo>
                  <a:pt x="385" y="421"/>
                </a:lnTo>
                <a:lnTo>
                  <a:pt x="385" y="421"/>
                </a:lnTo>
                <a:lnTo>
                  <a:pt x="385" y="408"/>
                </a:lnTo>
                <a:lnTo>
                  <a:pt x="384" y="402"/>
                </a:lnTo>
                <a:lnTo>
                  <a:pt x="382" y="397"/>
                </a:lnTo>
                <a:lnTo>
                  <a:pt x="382" y="397"/>
                </a:lnTo>
                <a:lnTo>
                  <a:pt x="373" y="385"/>
                </a:lnTo>
                <a:lnTo>
                  <a:pt x="362" y="374"/>
                </a:lnTo>
                <a:lnTo>
                  <a:pt x="347" y="362"/>
                </a:lnTo>
                <a:lnTo>
                  <a:pt x="346" y="367"/>
                </a:lnTo>
                <a:lnTo>
                  <a:pt x="346" y="367"/>
                </a:lnTo>
                <a:lnTo>
                  <a:pt x="336" y="351"/>
                </a:lnTo>
                <a:lnTo>
                  <a:pt x="332" y="342"/>
                </a:lnTo>
                <a:lnTo>
                  <a:pt x="292" y="307"/>
                </a:lnTo>
                <a:lnTo>
                  <a:pt x="292" y="282"/>
                </a:lnTo>
                <a:lnTo>
                  <a:pt x="292" y="282"/>
                </a:lnTo>
                <a:lnTo>
                  <a:pt x="298" y="285"/>
                </a:lnTo>
                <a:lnTo>
                  <a:pt x="303" y="286"/>
                </a:lnTo>
                <a:lnTo>
                  <a:pt x="312" y="286"/>
                </a:lnTo>
                <a:lnTo>
                  <a:pt x="320" y="285"/>
                </a:lnTo>
                <a:lnTo>
                  <a:pt x="323" y="284"/>
                </a:lnTo>
                <a:lnTo>
                  <a:pt x="328" y="281"/>
                </a:lnTo>
                <a:lnTo>
                  <a:pt x="332" y="279"/>
                </a:lnTo>
                <a:lnTo>
                  <a:pt x="336" y="274"/>
                </a:lnTo>
                <a:lnTo>
                  <a:pt x="339" y="269"/>
                </a:lnTo>
                <a:lnTo>
                  <a:pt x="342" y="263"/>
                </a:lnTo>
                <a:lnTo>
                  <a:pt x="342" y="263"/>
                </a:lnTo>
                <a:lnTo>
                  <a:pt x="344" y="255"/>
                </a:lnTo>
                <a:lnTo>
                  <a:pt x="346" y="245"/>
                </a:lnTo>
                <a:lnTo>
                  <a:pt x="347" y="221"/>
                </a:lnTo>
                <a:lnTo>
                  <a:pt x="346" y="193"/>
                </a:lnTo>
                <a:lnTo>
                  <a:pt x="343" y="165"/>
                </a:lnTo>
                <a:lnTo>
                  <a:pt x="336" y="115"/>
                </a:lnTo>
                <a:lnTo>
                  <a:pt x="332" y="94"/>
                </a:lnTo>
                <a:lnTo>
                  <a:pt x="307" y="39"/>
                </a:lnTo>
                <a:lnTo>
                  <a:pt x="307" y="39"/>
                </a:lnTo>
                <a:lnTo>
                  <a:pt x="308" y="38"/>
                </a:lnTo>
                <a:lnTo>
                  <a:pt x="311" y="33"/>
                </a:lnTo>
                <a:lnTo>
                  <a:pt x="312" y="31"/>
                </a:lnTo>
                <a:lnTo>
                  <a:pt x="311" y="27"/>
                </a:lnTo>
                <a:lnTo>
                  <a:pt x="310" y="23"/>
                </a:lnTo>
                <a:lnTo>
                  <a:pt x="307" y="20"/>
                </a:lnTo>
                <a:lnTo>
                  <a:pt x="307" y="20"/>
                </a:lnTo>
                <a:lnTo>
                  <a:pt x="300" y="13"/>
                </a:lnTo>
                <a:lnTo>
                  <a:pt x="294" y="8"/>
                </a:lnTo>
                <a:lnTo>
                  <a:pt x="289" y="6"/>
                </a:lnTo>
                <a:lnTo>
                  <a:pt x="282" y="5"/>
                </a:lnTo>
                <a:lnTo>
                  <a:pt x="282" y="5"/>
                </a:lnTo>
                <a:lnTo>
                  <a:pt x="275" y="4"/>
                </a:lnTo>
                <a:lnTo>
                  <a:pt x="266" y="1"/>
                </a:lnTo>
                <a:lnTo>
                  <a:pt x="255" y="0"/>
                </a:lnTo>
                <a:lnTo>
                  <a:pt x="249" y="0"/>
                </a:lnTo>
                <a:lnTo>
                  <a:pt x="243" y="0"/>
                </a:lnTo>
                <a:lnTo>
                  <a:pt x="243" y="0"/>
                </a:lnTo>
                <a:lnTo>
                  <a:pt x="224" y="1"/>
                </a:lnTo>
                <a:lnTo>
                  <a:pt x="202" y="4"/>
                </a:lnTo>
                <a:lnTo>
                  <a:pt x="173" y="5"/>
                </a:lnTo>
                <a:lnTo>
                  <a:pt x="158" y="15"/>
                </a:lnTo>
                <a:lnTo>
                  <a:pt x="158" y="15"/>
                </a:lnTo>
                <a:lnTo>
                  <a:pt x="151" y="17"/>
                </a:lnTo>
                <a:lnTo>
                  <a:pt x="134" y="25"/>
                </a:lnTo>
                <a:lnTo>
                  <a:pt x="124" y="31"/>
                </a:lnTo>
                <a:lnTo>
                  <a:pt x="114" y="38"/>
                </a:lnTo>
                <a:lnTo>
                  <a:pt x="105" y="46"/>
                </a:lnTo>
                <a:lnTo>
                  <a:pt x="99" y="54"/>
                </a:lnTo>
                <a:lnTo>
                  <a:pt x="99" y="54"/>
                </a:lnTo>
                <a:lnTo>
                  <a:pt x="90" y="74"/>
                </a:lnTo>
                <a:lnTo>
                  <a:pt x="84" y="93"/>
                </a:lnTo>
                <a:lnTo>
                  <a:pt x="79" y="114"/>
                </a:lnTo>
                <a:lnTo>
                  <a:pt x="114" y="173"/>
                </a:lnTo>
                <a:lnTo>
                  <a:pt x="158" y="273"/>
                </a:lnTo>
                <a:lnTo>
                  <a:pt x="139" y="287"/>
                </a:lnTo>
                <a:lnTo>
                  <a:pt x="144" y="332"/>
                </a:lnTo>
                <a:lnTo>
                  <a:pt x="144" y="332"/>
                </a:lnTo>
                <a:lnTo>
                  <a:pt x="142" y="338"/>
                </a:lnTo>
                <a:lnTo>
                  <a:pt x="140" y="353"/>
                </a:lnTo>
                <a:lnTo>
                  <a:pt x="134" y="373"/>
                </a:lnTo>
                <a:lnTo>
                  <a:pt x="129" y="383"/>
                </a:lnTo>
                <a:lnTo>
                  <a:pt x="124" y="392"/>
                </a:lnTo>
                <a:lnTo>
                  <a:pt x="124" y="392"/>
                </a:lnTo>
                <a:lnTo>
                  <a:pt x="82" y="460"/>
                </a:lnTo>
                <a:lnTo>
                  <a:pt x="49" y="511"/>
                </a:lnTo>
                <a:lnTo>
                  <a:pt x="25" y="699"/>
                </a:lnTo>
                <a:lnTo>
                  <a:pt x="0" y="744"/>
                </a:lnTo>
                <a:lnTo>
                  <a:pt x="5" y="759"/>
                </a:lnTo>
                <a:lnTo>
                  <a:pt x="10" y="774"/>
                </a:lnTo>
                <a:lnTo>
                  <a:pt x="10" y="774"/>
                </a:lnTo>
                <a:lnTo>
                  <a:pt x="10" y="777"/>
                </a:lnTo>
                <a:lnTo>
                  <a:pt x="10" y="790"/>
                </a:lnTo>
                <a:lnTo>
                  <a:pt x="13" y="812"/>
                </a:lnTo>
                <a:lnTo>
                  <a:pt x="20" y="848"/>
                </a:lnTo>
                <a:lnTo>
                  <a:pt x="20" y="848"/>
                </a:lnTo>
                <a:lnTo>
                  <a:pt x="26" y="869"/>
                </a:lnTo>
                <a:lnTo>
                  <a:pt x="35" y="890"/>
                </a:lnTo>
                <a:lnTo>
                  <a:pt x="44" y="909"/>
                </a:lnTo>
                <a:lnTo>
                  <a:pt x="54" y="926"/>
                </a:lnTo>
                <a:lnTo>
                  <a:pt x="72" y="952"/>
                </a:lnTo>
                <a:lnTo>
                  <a:pt x="79" y="962"/>
                </a:lnTo>
                <a:lnTo>
                  <a:pt x="79" y="962"/>
                </a:lnTo>
                <a:lnTo>
                  <a:pt x="74" y="974"/>
                </a:lnTo>
                <a:lnTo>
                  <a:pt x="69" y="983"/>
                </a:lnTo>
                <a:lnTo>
                  <a:pt x="67" y="986"/>
                </a:lnTo>
                <a:lnTo>
                  <a:pt x="64" y="987"/>
                </a:lnTo>
                <a:lnTo>
                  <a:pt x="64" y="987"/>
                </a:lnTo>
                <a:lnTo>
                  <a:pt x="61" y="988"/>
                </a:lnTo>
                <a:lnTo>
                  <a:pt x="57" y="989"/>
                </a:lnTo>
                <a:lnTo>
                  <a:pt x="48" y="995"/>
                </a:lnTo>
                <a:lnTo>
                  <a:pt x="41" y="1003"/>
                </a:lnTo>
                <a:lnTo>
                  <a:pt x="35" y="1012"/>
                </a:lnTo>
                <a:lnTo>
                  <a:pt x="35" y="1012"/>
                </a:lnTo>
                <a:lnTo>
                  <a:pt x="32" y="1019"/>
                </a:lnTo>
                <a:lnTo>
                  <a:pt x="31" y="1026"/>
                </a:lnTo>
                <a:lnTo>
                  <a:pt x="32" y="1033"/>
                </a:lnTo>
                <a:lnTo>
                  <a:pt x="33" y="1035"/>
                </a:lnTo>
                <a:lnTo>
                  <a:pt x="35" y="1036"/>
                </a:lnTo>
                <a:lnTo>
                  <a:pt x="35" y="1036"/>
                </a:lnTo>
                <a:lnTo>
                  <a:pt x="37" y="1036"/>
                </a:lnTo>
                <a:lnTo>
                  <a:pt x="42" y="1035"/>
                </a:lnTo>
                <a:lnTo>
                  <a:pt x="54" y="1030"/>
                </a:lnTo>
                <a:lnTo>
                  <a:pt x="69" y="1021"/>
                </a:lnTo>
                <a:lnTo>
                  <a:pt x="74" y="1036"/>
                </a:lnTo>
                <a:lnTo>
                  <a:pt x="74" y="1036"/>
                </a:lnTo>
                <a:lnTo>
                  <a:pt x="64" y="1045"/>
                </a:lnTo>
                <a:lnTo>
                  <a:pt x="56" y="1052"/>
                </a:lnTo>
                <a:lnTo>
                  <a:pt x="49" y="1056"/>
                </a:lnTo>
                <a:lnTo>
                  <a:pt x="49" y="1056"/>
                </a:lnTo>
                <a:lnTo>
                  <a:pt x="42" y="1057"/>
                </a:lnTo>
                <a:lnTo>
                  <a:pt x="30" y="1059"/>
                </a:lnTo>
                <a:lnTo>
                  <a:pt x="15" y="1061"/>
                </a:lnTo>
                <a:lnTo>
                  <a:pt x="10" y="1062"/>
                </a:lnTo>
                <a:lnTo>
                  <a:pt x="5" y="1066"/>
                </a:lnTo>
                <a:lnTo>
                  <a:pt x="5" y="1066"/>
                </a:lnTo>
                <a:lnTo>
                  <a:pt x="4" y="1067"/>
                </a:lnTo>
                <a:lnTo>
                  <a:pt x="4" y="1070"/>
                </a:lnTo>
                <a:lnTo>
                  <a:pt x="5" y="1074"/>
                </a:lnTo>
                <a:lnTo>
                  <a:pt x="10" y="1077"/>
                </a:lnTo>
                <a:lnTo>
                  <a:pt x="16" y="1080"/>
                </a:lnTo>
                <a:lnTo>
                  <a:pt x="28" y="1085"/>
                </a:lnTo>
                <a:lnTo>
                  <a:pt x="35" y="1086"/>
                </a:lnTo>
                <a:lnTo>
                  <a:pt x="84" y="1086"/>
                </a:lnTo>
                <a:lnTo>
                  <a:pt x="84" y="1086"/>
                </a:lnTo>
                <a:lnTo>
                  <a:pt x="100" y="1102"/>
                </a:lnTo>
                <a:lnTo>
                  <a:pt x="111" y="1112"/>
                </a:lnTo>
                <a:lnTo>
                  <a:pt x="116" y="1116"/>
                </a:lnTo>
                <a:lnTo>
                  <a:pt x="119" y="1116"/>
                </a:lnTo>
                <a:lnTo>
                  <a:pt x="119" y="1116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" name="Freeform 25"/>
          <p:cNvSpPr>
            <a:spLocks/>
          </p:cNvSpPr>
          <p:nvPr/>
        </p:nvSpPr>
        <p:spPr bwMode="auto">
          <a:xfrm>
            <a:off x="6591603" y="4667946"/>
            <a:ext cx="487984" cy="1668463"/>
          </a:xfrm>
          <a:custGeom>
            <a:avLst/>
            <a:gdLst>
              <a:gd name="T0" fmla="*/ 214 w 754"/>
              <a:gd name="T1" fmla="*/ 64 h 2576"/>
              <a:gd name="T2" fmla="*/ 214 w 754"/>
              <a:gd name="T3" fmla="*/ 133 h 2576"/>
              <a:gd name="T4" fmla="*/ 211 w 754"/>
              <a:gd name="T5" fmla="*/ 274 h 2576"/>
              <a:gd name="T6" fmla="*/ 117 w 754"/>
              <a:gd name="T7" fmla="*/ 430 h 2576"/>
              <a:gd name="T8" fmla="*/ 63 w 754"/>
              <a:gd name="T9" fmla="*/ 448 h 2576"/>
              <a:gd name="T10" fmla="*/ 43 w 754"/>
              <a:gd name="T11" fmla="*/ 481 h 2576"/>
              <a:gd name="T12" fmla="*/ 0 w 754"/>
              <a:gd name="T13" fmla="*/ 535 h 2576"/>
              <a:gd name="T14" fmla="*/ 19 w 754"/>
              <a:gd name="T15" fmla="*/ 623 h 2576"/>
              <a:gd name="T16" fmla="*/ 43 w 754"/>
              <a:gd name="T17" fmla="*/ 870 h 2576"/>
              <a:gd name="T18" fmla="*/ 57 w 754"/>
              <a:gd name="T19" fmla="*/ 1038 h 2576"/>
              <a:gd name="T20" fmla="*/ 60 w 754"/>
              <a:gd name="T21" fmla="*/ 1098 h 2576"/>
              <a:gd name="T22" fmla="*/ 43 w 754"/>
              <a:gd name="T23" fmla="*/ 1244 h 2576"/>
              <a:gd name="T24" fmla="*/ 120 w 754"/>
              <a:gd name="T25" fmla="*/ 1300 h 2576"/>
              <a:gd name="T26" fmla="*/ 120 w 754"/>
              <a:gd name="T27" fmla="*/ 1551 h 2576"/>
              <a:gd name="T28" fmla="*/ 168 w 754"/>
              <a:gd name="T29" fmla="*/ 1685 h 2576"/>
              <a:gd name="T30" fmla="*/ 174 w 754"/>
              <a:gd name="T31" fmla="*/ 1726 h 2576"/>
              <a:gd name="T32" fmla="*/ 200 w 754"/>
              <a:gd name="T33" fmla="*/ 1822 h 2576"/>
              <a:gd name="T34" fmla="*/ 204 w 754"/>
              <a:gd name="T35" fmla="*/ 1923 h 2576"/>
              <a:gd name="T36" fmla="*/ 214 w 754"/>
              <a:gd name="T37" fmla="*/ 1971 h 2576"/>
              <a:gd name="T38" fmla="*/ 246 w 754"/>
              <a:gd name="T39" fmla="*/ 2347 h 2576"/>
              <a:gd name="T40" fmla="*/ 221 w 754"/>
              <a:gd name="T41" fmla="*/ 2359 h 2576"/>
              <a:gd name="T42" fmla="*/ 188 w 754"/>
              <a:gd name="T43" fmla="*/ 2435 h 2576"/>
              <a:gd name="T44" fmla="*/ 146 w 754"/>
              <a:gd name="T45" fmla="*/ 2497 h 2576"/>
              <a:gd name="T46" fmla="*/ 198 w 754"/>
              <a:gd name="T47" fmla="*/ 2556 h 2576"/>
              <a:gd name="T48" fmla="*/ 347 w 754"/>
              <a:gd name="T49" fmla="*/ 2575 h 2576"/>
              <a:gd name="T50" fmla="*/ 454 w 754"/>
              <a:gd name="T51" fmla="*/ 2554 h 2576"/>
              <a:gd name="T52" fmla="*/ 464 w 754"/>
              <a:gd name="T53" fmla="*/ 2513 h 2576"/>
              <a:gd name="T54" fmla="*/ 456 w 754"/>
              <a:gd name="T55" fmla="*/ 2457 h 2576"/>
              <a:gd name="T56" fmla="*/ 466 w 754"/>
              <a:gd name="T57" fmla="*/ 2350 h 2576"/>
              <a:gd name="T58" fmla="*/ 464 w 754"/>
              <a:gd name="T59" fmla="*/ 2306 h 2576"/>
              <a:gd name="T60" fmla="*/ 483 w 754"/>
              <a:gd name="T61" fmla="*/ 2242 h 2576"/>
              <a:gd name="T62" fmla="*/ 501 w 754"/>
              <a:gd name="T63" fmla="*/ 2172 h 2576"/>
              <a:gd name="T64" fmla="*/ 538 w 754"/>
              <a:gd name="T65" fmla="*/ 2006 h 2576"/>
              <a:gd name="T66" fmla="*/ 617 w 754"/>
              <a:gd name="T67" fmla="*/ 1986 h 2576"/>
              <a:gd name="T68" fmla="*/ 610 w 754"/>
              <a:gd name="T69" fmla="*/ 1889 h 2576"/>
              <a:gd name="T70" fmla="*/ 623 w 754"/>
              <a:gd name="T71" fmla="*/ 1732 h 2576"/>
              <a:gd name="T72" fmla="*/ 675 w 754"/>
              <a:gd name="T73" fmla="*/ 1633 h 2576"/>
              <a:gd name="T74" fmla="*/ 719 w 754"/>
              <a:gd name="T75" fmla="*/ 1629 h 2576"/>
              <a:gd name="T76" fmla="*/ 720 w 754"/>
              <a:gd name="T77" fmla="*/ 1509 h 2576"/>
              <a:gd name="T78" fmla="*/ 751 w 754"/>
              <a:gd name="T79" fmla="*/ 1489 h 2576"/>
              <a:gd name="T80" fmla="*/ 729 w 754"/>
              <a:gd name="T81" fmla="*/ 1287 h 2576"/>
              <a:gd name="T82" fmla="*/ 623 w 754"/>
              <a:gd name="T83" fmla="*/ 1029 h 2576"/>
              <a:gd name="T84" fmla="*/ 669 w 754"/>
              <a:gd name="T85" fmla="*/ 914 h 2576"/>
              <a:gd name="T86" fmla="*/ 685 w 754"/>
              <a:gd name="T87" fmla="*/ 713 h 2576"/>
              <a:gd name="T88" fmla="*/ 701 w 754"/>
              <a:gd name="T89" fmla="*/ 663 h 2576"/>
              <a:gd name="T90" fmla="*/ 713 w 754"/>
              <a:gd name="T91" fmla="*/ 573 h 2576"/>
              <a:gd name="T92" fmla="*/ 697 w 754"/>
              <a:gd name="T93" fmla="*/ 490 h 2576"/>
              <a:gd name="T94" fmla="*/ 597 w 754"/>
              <a:gd name="T95" fmla="*/ 461 h 2576"/>
              <a:gd name="T96" fmla="*/ 501 w 754"/>
              <a:gd name="T97" fmla="*/ 398 h 2576"/>
              <a:gd name="T98" fmla="*/ 489 w 754"/>
              <a:gd name="T99" fmla="*/ 335 h 2576"/>
              <a:gd name="T100" fmla="*/ 522 w 754"/>
              <a:gd name="T101" fmla="*/ 274 h 2576"/>
              <a:gd name="T102" fmla="*/ 531 w 754"/>
              <a:gd name="T103" fmla="*/ 133 h 2576"/>
              <a:gd name="T104" fmla="*/ 501 w 754"/>
              <a:gd name="T105" fmla="*/ 74 h 2576"/>
              <a:gd name="T106" fmla="*/ 429 w 754"/>
              <a:gd name="T107" fmla="*/ 10 h 2576"/>
              <a:gd name="T108" fmla="*/ 349 w 754"/>
              <a:gd name="T109" fmla="*/ 6 h 2576"/>
              <a:gd name="T110" fmla="*/ 320 w 754"/>
              <a:gd name="T111" fmla="*/ 12 h 2576"/>
              <a:gd name="T112" fmla="*/ 269 w 754"/>
              <a:gd name="T113" fmla="*/ 25 h 25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754" h="2576">
                <a:moveTo>
                  <a:pt x="269" y="25"/>
                </a:moveTo>
                <a:lnTo>
                  <a:pt x="269" y="25"/>
                </a:lnTo>
                <a:lnTo>
                  <a:pt x="248" y="36"/>
                </a:lnTo>
                <a:lnTo>
                  <a:pt x="230" y="47"/>
                </a:lnTo>
                <a:lnTo>
                  <a:pt x="223" y="52"/>
                </a:lnTo>
                <a:lnTo>
                  <a:pt x="219" y="58"/>
                </a:lnTo>
                <a:lnTo>
                  <a:pt x="219" y="58"/>
                </a:lnTo>
                <a:lnTo>
                  <a:pt x="214" y="64"/>
                </a:lnTo>
                <a:lnTo>
                  <a:pt x="211" y="71"/>
                </a:lnTo>
                <a:lnTo>
                  <a:pt x="207" y="90"/>
                </a:lnTo>
                <a:lnTo>
                  <a:pt x="205" y="109"/>
                </a:lnTo>
                <a:lnTo>
                  <a:pt x="205" y="115"/>
                </a:lnTo>
                <a:lnTo>
                  <a:pt x="207" y="121"/>
                </a:lnTo>
                <a:lnTo>
                  <a:pt x="207" y="121"/>
                </a:lnTo>
                <a:lnTo>
                  <a:pt x="213" y="130"/>
                </a:lnTo>
                <a:lnTo>
                  <a:pt x="214" y="133"/>
                </a:lnTo>
                <a:lnTo>
                  <a:pt x="216" y="136"/>
                </a:lnTo>
                <a:lnTo>
                  <a:pt x="216" y="136"/>
                </a:lnTo>
                <a:lnTo>
                  <a:pt x="219" y="171"/>
                </a:lnTo>
                <a:lnTo>
                  <a:pt x="221" y="179"/>
                </a:lnTo>
                <a:lnTo>
                  <a:pt x="221" y="179"/>
                </a:lnTo>
                <a:lnTo>
                  <a:pt x="216" y="223"/>
                </a:lnTo>
                <a:lnTo>
                  <a:pt x="211" y="258"/>
                </a:lnTo>
                <a:lnTo>
                  <a:pt x="211" y="274"/>
                </a:lnTo>
                <a:lnTo>
                  <a:pt x="213" y="287"/>
                </a:lnTo>
                <a:lnTo>
                  <a:pt x="213" y="287"/>
                </a:lnTo>
                <a:lnTo>
                  <a:pt x="217" y="309"/>
                </a:lnTo>
                <a:lnTo>
                  <a:pt x="221" y="329"/>
                </a:lnTo>
                <a:lnTo>
                  <a:pt x="227" y="350"/>
                </a:lnTo>
                <a:lnTo>
                  <a:pt x="162" y="413"/>
                </a:lnTo>
                <a:lnTo>
                  <a:pt x="117" y="430"/>
                </a:lnTo>
                <a:lnTo>
                  <a:pt x="117" y="430"/>
                </a:lnTo>
                <a:lnTo>
                  <a:pt x="105" y="429"/>
                </a:lnTo>
                <a:lnTo>
                  <a:pt x="95" y="427"/>
                </a:lnTo>
                <a:lnTo>
                  <a:pt x="85" y="427"/>
                </a:lnTo>
                <a:lnTo>
                  <a:pt x="85" y="427"/>
                </a:lnTo>
                <a:lnTo>
                  <a:pt x="76" y="430"/>
                </a:lnTo>
                <a:lnTo>
                  <a:pt x="70" y="434"/>
                </a:lnTo>
                <a:lnTo>
                  <a:pt x="67" y="440"/>
                </a:lnTo>
                <a:lnTo>
                  <a:pt x="63" y="448"/>
                </a:lnTo>
                <a:lnTo>
                  <a:pt x="63" y="448"/>
                </a:lnTo>
                <a:lnTo>
                  <a:pt x="62" y="458"/>
                </a:lnTo>
                <a:lnTo>
                  <a:pt x="59" y="467"/>
                </a:lnTo>
                <a:lnTo>
                  <a:pt x="56" y="472"/>
                </a:lnTo>
                <a:lnTo>
                  <a:pt x="53" y="475"/>
                </a:lnTo>
                <a:lnTo>
                  <a:pt x="48" y="478"/>
                </a:lnTo>
                <a:lnTo>
                  <a:pt x="48" y="478"/>
                </a:lnTo>
                <a:lnTo>
                  <a:pt x="43" y="481"/>
                </a:lnTo>
                <a:lnTo>
                  <a:pt x="35" y="485"/>
                </a:lnTo>
                <a:lnTo>
                  <a:pt x="27" y="493"/>
                </a:lnTo>
                <a:lnTo>
                  <a:pt x="18" y="500"/>
                </a:lnTo>
                <a:lnTo>
                  <a:pt x="11" y="509"/>
                </a:lnTo>
                <a:lnTo>
                  <a:pt x="5" y="518"/>
                </a:lnTo>
                <a:lnTo>
                  <a:pt x="0" y="526"/>
                </a:lnTo>
                <a:lnTo>
                  <a:pt x="0" y="531"/>
                </a:lnTo>
                <a:lnTo>
                  <a:pt x="0" y="535"/>
                </a:lnTo>
                <a:lnTo>
                  <a:pt x="0" y="535"/>
                </a:lnTo>
                <a:lnTo>
                  <a:pt x="6" y="547"/>
                </a:lnTo>
                <a:lnTo>
                  <a:pt x="11" y="555"/>
                </a:lnTo>
                <a:lnTo>
                  <a:pt x="15" y="564"/>
                </a:lnTo>
                <a:lnTo>
                  <a:pt x="15" y="570"/>
                </a:lnTo>
                <a:lnTo>
                  <a:pt x="16" y="576"/>
                </a:lnTo>
                <a:lnTo>
                  <a:pt x="16" y="576"/>
                </a:lnTo>
                <a:lnTo>
                  <a:pt x="19" y="623"/>
                </a:lnTo>
                <a:lnTo>
                  <a:pt x="28" y="707"/>
                </a:lnTo>
                <a:lnTo>
                  <a:pt x="43" y="841"/>
                </a:lnTo>
                <a:lnTo>
                  <a:pt x="43" y="841"/>
                </a:lnTo>
                <a:lnTo>
                  <a:pt x="43" y="848"/>
                </a:lnTo>
                <a:lnTo>
                  <a:pt x="43" y="854"/>
                </a:lnTo>
                <a:lnTo>
                  <a:pt x="40" y="863"/>
                </a:lnTo>
                <a:lnTo>
                  <a:pt x="41" y="866"/>
                </a:lnTo>
                <a:lnTo>
                  <a:pt x="43" y="870"/>
                </a:lnTo>
                <a:lnTo>
                  <a:pt x="46" y="875"/>
                </a:lnTo>
                <a:lnTo>
                  <a:pt x="51" y="881"/>
                </a:lnTo>
                <a:lnTo>
                  <a:pt x="51" y="881"/>
                </a:lnTo>
                <a:lnTo>
                  <a:pt x="85" y="907"/>
                </a:lnTo>
                <a:lnTo>
                  <a:pt x="85" y="907"/>
                </a:lnTo>
                <a:lnTo>
                  <a:pt x="73" y="965"/>
                </a:lnTo>
                <a:lnTo>
                  <a:pt x="64" y="1009"/>
                </a:lnTo>
                <a:lnTo>
                  <a:pt x="57" y="1038"/>
                </a:lnTo>
                <a:lnTo>
                  <a:pt x="57" y="1038"/>
                </a:lnTo>
                <a:lnTo>
                  <a:pt x="56" y="1045"/>
                </a:lnTo>
                <a:lnTo>
                  <a:pt x="56" y="1053"/>
                </a:lnTo>
                <a:lnTo>
                  <a:pt x="57" y="1066"/>
                </a:lnTo>
                <a:lnTo>
                  <a:pt x="60" y="1080"/>
                </a:lnTo>
                <a:lnTo>
                  <a:pt x="60" y="1089"/>
                </a:lnTo>
                <a:lnTo>
                  <a:pt x="60" y="1098"/>
                </a:lnTo>
                <a:lnTo>
                  <a:pt x="60" y="1098"/>
                </a:lnTo>
                <a:lnTo>
                  <a:pt x="57" y="1126"/>
                </a:lnTo>
                <a:lnTo>
                  <a:pt x="50" y="1163"/>
                </a:lnTo>
                <a:lnTo>
                  <a:pt x="44" y="1200"/>
                </a:lnTo>
                <a:lnTo>
                  <a:pt x="43" y="1213"/>
                </a:lnTo>
                <a:lnTo>
                  <a:pt x="43" y="1223"/>
                </a:lnTo>
                <a:lnTo>
                  <a:pt x="43" y="1223"/>
                </a:lnTo>
                <a:lnTo>
                  <a:pt x="43" y="1235"/>
                </a:lnTo>
                <a:lnTo>
                  <a:pt x="43" y="1244"/>
                </a:lnTo>
                <a:lnTo>
                  <a:pt x="44" y="1247"/>
                </a:lnTo>
                <a:lnTo>
                  <a:pt x="47" y="1251"/>
                </a:lnTo>
                <a:lnTo>
                  <a:pt x="51" y="1255"/>
                </a:lnTo>
                <a:lnTo>
                  <a:pt x="57" y="1258"/>
                </a:lnTo>
                <a:lnTo>
                  <a:pt x="57" y="1258"/>
                </a:lnTo>
                <a:lnTo>
                  <a:pt x="76" y="1270"/>
                </a:lnTo>
                <a:lnTo>
                  <a:pt x="96" y="1284"/>
                </a:lnTo>
                <a:lnTo>
                  <a:pt x="120" y="1300"/>
                </a:lnTo>
                <a:lnTo>
                  <a:pt x="120" y="1300"/>
                </a:lnTo>
                <a:lnTo>
                  <a:pt x="118" y="1331"/>
                </a:lnTo>
                <a:lnTo>
                  <a:pt x="115" y="1404"/>
                </a:lnTo>
                <a:lnTo>
                  <a:pt x="114" y="1446"/>
                </a:lnTo>
                <a:lnTo>
                  <a:pt x="114" y="1487"/>
                </a:lnTo>
                <a:lnTo>
                  <a:pt x="117" y="1524"/>
                </a:lnTo>
                <a:lnTo>
                  <a:pt x="118" y="1538"/>
                </a:lnTo>
                <a:lnTo>
                  <a:pt x="120" y="1551"/>
                </a:lnTo>
                <a:lnTo>
                  <a:pt x="120" y="1551"/>
                </a:lnTo>
                <a:lnTo>
                  <a:pt x="126" y="1573"/>
                </a:lnTo>
                <a:lnTo>
                  <a:pt x="134" y="1594"/>
                </a:lnTo>
                <a:lnTo>
                  <a:pt x="150" y="1633"/>
                </a:lnTo>
                <a:lnTo>
                  <a:pt x="163" y="1665"/>
                </a:lnTo>
                <a:lnTo>
                  <a:pt x="168" y="1677"/>
                </a:lnTo>
                <a:lnTo>
                  <a:pt x="168" y="1681"/>
                </a:lnTo>
                <a:lnTo>
                  <a:pt x="168" y="1685"/>
                </a:lnTo>
                <a:lnTo>
                  <a:pt x="168" y="1685"/>
                </a:lnTo>
                <a:lnTo>
                  <a:pt x="165" y="1697"/>
                </a:lnTo>
                <a:lnTo>
                  <a:pt x="163" y="1707"/>
                </a:lnTo>
                <a:lnTo>
                  <a:pt x="163" y="1712"/>
                </a:lnTo>
                <a:lnTo>
                  <a:pt x="165" y="1717"/>
                </a:lnTo>
                <a:lnTo>
                  <a:pt x="169" y="1722"/>
                </a:lnTo>
                <a:lnTo>
                  <a:pt x="174" y="1726"/>
                </a:lnTo>
                <a:lnTo>
                  <a:pt x="174" y="1726"/>
                </a:lnTo>
                <a:lnTo>
                  <a:pt x="184" y="1735"/>
                </a:lnTo>
                <a:lnTo>
                  <a:pt x="191" y="1741"/>
                </a:lnTo>
                <a:lnTo>
                  <a:pt x="195" y="1747"/>
                </a:lnTo>
                <a:lnTo>
                  <a:pt x="197" y="1757"/>
                </a:lnTo>
                <a:lnTo>
                  <a:pt x="197" y="1757"/>
                </a:lnTo>
                <a:lnTo>
                  <a:pt x="201" y="1780"/>
                </a:lnTo>
                <a:lnTo>
                  <a:pt x="203" y="1798"/>
                </a:lnTo>
                <a:lnTo>
                  <a:pt x="200" y="1822"/>
                </a:lnTo>
                <a:lnTo>
                  <a:pt x="200" y="1822"/>
                </a:lnTo>
                <a:lnTo>
                  <a:pt x="197" y="1844"/>
                </a:lnTo>
                <a:lnTo>
                  <a:pt x="195" y="1857"/>
                </a:lnTo>
                <a:lnTo>
                  <a:pt x="195" y="1871"/>
                </a:lnTo>
                <a:lnTo>
                  <a:pt x="197" y="1897"/>
                </a:lnTo>
                <a:lnTo>
                  <a:pt x="197" y="1897"/>
                </a:lnTo>
                <a:lnTo>
                  <a:pt x="200" y="1911"/>
                </a:lnTo>
                <a:lnTo>
                  <a:pt x="204" y="1923"/>
                </a:lnTo>
                <a:lnTo>
                  <a:pt x="207" y="1930"/>
                </a:lnTo>
                <a:lnTo>
                  <a:pt x="211" y="1936"/>
                </a:lnTo>
                <a:lnTo>
                  <a:pt x="214" y="1941"/>
                </a:lnTo>
                <a:lnTo>
                  <a:pt x="216" y="1946"/>
                </a:lnTo>
                <a:lnTo>
                  <a:pt x="216" y="1954"/>
                </a:lnTo>
                <a:lnTo>
                  <a:pt x="216" y="1962"/>
                </a:lnTo>
                <a:lnTo>
                  <a:pt x="216" y="1962"/>
                </a:lnTo>
                <a:lnTo>
                  <a:pt x="214" y="1971"/>
                </a:lnTo>
                <a:lnTo>
                  <a:pt x="214" y="1986"/>
                </a:lnTo>
                <a:lnTo>
                  <a:pt x="217" y="2031"/>
                </a:lnTo>
                <a:lnTo>
                  <a:pt x="227" y="2153"/>
                </a:lnTo>
                <a:lnTo>
                  <a:pt x="245" y="2325"/>
                </a:lnTo>
                <a:lnTo>
                  <a:pt x="245" y="2325"/>
                </a:lnTo>
                <a:lnTo>
                  <a:pt x="248" y="2337"/>
                </a:lnTo>
                <a:lnTo>
                  <a:pt x="248" y="2344"/>
                </a:lnTo>
                <a:lnTo>
                  <a:pt x="246" y="2347"/>
                </a:lnTo>
                <a:lnTo>
                  <a:pt x="245" y="2350"/>
                </a:lnTo>
                <a:lnTo>
                  <a:pt x="245" y="2350"/>
                </a:lnTo>
                <a:lnTo>
                  <a:pt x="242" y="2350"/>
                </a:lnTo>
                <a:lnTo>
                  <a:pt x="239" y="2352"/>
                </a:lnTo>
                <a:lnTo>
                  <a:pt x="230" y="2353"/>
                </a:lnTo>
                <a:lnTo>
                  <a:pt x="227" y="2353"/>
                </a:lnTo>
                <a:lnTo>
                  <a:pt x="224" y="2356"/>
                </a:lnTo>
                <a:lnTo>
                  <a:pt x="221" y="2359"/>
                </a:lnTo>
                <a:lnTo>
                  <a:pt x="221" y="2365"/>
                </a:lnTo>
                <a:lnTo>
                  <a:pt x="221" y="2365"/>
                </a:lnTo>
                <a:lnTo>
                  <a:pt x="220" y="2400"/>
                </a:lnTo>
                <a:lnTo>
                  <a:pt x="219" y="2416"/>
                </a:lnTo>
                <a:lnTo>
                  <a:pt x="219" y="2425"/>
                </a:lnTo>
                <a:lnTo>
                  <a:pt x="219" y="2425"/>
                </a:lnTo>
                <a:lnTo>
                  <a:pt x="208" y="2427"/>
                </a:lnTo>
                <a:lnTo>
                  <a:pt x="188" y="2435"/>
                </a:lnTo>
                <a:lnTo>
                  <a:pt x="176" y="2439"/>
                </a:lnTo>
                <a:lnTo>
                  <a:pt x="166" y="2446"/>
                </a:lnTo>
                <a:lnTo>
                  <a:pt x="158" y="2455"/>
                </a:lnTo>
                <a:lnTo>
                  <a:pt x="155" y="2460"/>
                </a:lnTo>
                <a:lnTo>
                  <a:pt x="153" y="2465"/>
                </a:lnTo>
                <a:lnTo>
                  <a:pt x="153" y="2465"/>
                </a:lnTo>
                <a:lnTo>
                  <a:pt x="147" y="2487"/>
                </a:lnTo>
                <a:lnTo>
                  <a:pt x="146" y="2497"/>
                </a:lnTo>
                <a:lnTo>
                  <a:pt x="144" y="2506"/>
                </a:lnTo>
                <a:lnTo>
                  <a:pt x="146" y="2513"/>
                </a:lnTo>
                <a:lnTo>
                  <a:pt x="149" y="2521"/>
                </a:lnTo>
                <a:lnTo>
                  <a:pt x="155" y="2528"/>
                </a:lnTo>
                <a:lnTo>
                  <a:pt x="162" y="2534"/>
                </a:lnTo>
                <a:lnTo>
                  <a:pt x="162" y="2534"/>
                </a:lnTo>
                <a:lnTo>
                  <a:pt x="184" y="2548"/>
                </a:lnTo>
                <a:lnTo>
                  <a:pt x="198" y="2556"/>
                </a:lnTo>
                <a:lnTo>
                  <a:pt x="213" y="2562"/>
                </a:lnTo>
                <a:lnTo>
                  <a:pt x="230" y="2567"/>
                </a:lnTo>
                <a:lnTo>
                  <a:pt x="248" y="2573"/>
                </a:lnTo>
                <a:lnTo>
                  <a:pt x="265" y="2575"/>
                </a:lnTo>
                <a:lnTo>
                  <a:pt x="284" y="2576"/>
                </a:lnTo>
                <a:lnTo>
                  <a:pt x="284" y="2576"/>
                </a:lnTo>
                <a:lnTo>
                  <a:pt x="335" y="2576"/>
                </a:lnTo>
                <a:lnTo>
                  <a:pt x="347" y="2575"/>
                </a:lnTo>
                <a:lnTo>
                  <a:pt x="351" y="2575"/>
                </a:lnTo>
                <a:lnTo>
                  <a:pt x="352" y="2573"/>
                </a:lnTo>
                <a:lnTo>
                  <a:pt x="352" y="2573"/>
                </a:lnTo>
                <a:lnTo>
                  <a:pt x="358" y="2572"/>
                </a:lnTo>
                <a:lnTo>
                  <a:pt x="373" y="2569"/>
                </a:lnTo>
                <a:lnTo>
                  <a:pt x="413" y="2562"/>
                </a:lnTo>
                <a:lnTo>
                  <a:pt x="435" y="2559"/>
                </a:lnTo>
                <a:lnTo>
                  <a:pt x="454" y="2554"/>
                </a:lnTo>
                <a:lnTo>
                  <a:pt x="469" y="2548"/>
                </a:lnTo>
                <a:lnTo>
                  <a:pt x="473" y="2546"/>
                </a:lnTo>
                <a:lnTo>
                  <a:pt x="475" y="2543"/>
                </a:lnTo>
                <a:lnTo>
                  <a:pt x="475" y="2543"/>
                </a:lnTo>
                <a:lnTo>
                  <a:pt x="475" y="2538"/>
                </a:lnTo>
                <a:lnTo>
                  <a:pt x="473" y="2534"/>
                </a:lnTo>
                <a:lnTo>
                  <a:pt x="469" y="2524"/>
                </a:lnTo>
                <a:lnTo>
                  <a:pt x="464" y="2513"/>
                </a:lnTo>
                <a:lnTo>
                  <a:pt x="463" y="2508"/>
                </a:lnTo>
                <a:lnTo>
                  <a:pt x="461" y="2502"/>
                </a:lnTo>
                <a:lnTo>
                  <a:pt x="461" y="2502"/>
                </a:lnTo>
                <a:lnTo>
                  <a:pt x="460" y="2489"/>
                </a:lnTo>
                <a:lnTo>
                  <a:pt x="459" y="2480"/>
                </a:lnTo>
                <a:lnTo>
                  <a:pt x="457" y="2470"/>
                </a:lnTo>
                <a:lnTo>
                  <a:pt x="456" y="2457"/>
                </a:lnTo>
                <a:lnTo>
                  <a:pt x="456" y="2457"/>
                </a:lnTo>
                <a:lnTo>
                  <a:pt x="456" y="2436"/>
                </a:lnTo>
                <a:lnTo>
                  <a:pt x="456" y="2416"/>
                </a:lnTo>
                <a:lnTo>
                  <a:pt x="456" y="2416"/>
                </a:lnTo>
                <a:lnTo>
                  <a:pt x="459" y="2398"/>
                </a:lnTo>
                <a:lnTo>
                  <a:pt x="463" y="2376"/>
                </a:lnTo>
                <a:lnTo>
                  <a:pt x="466" y="2357"/>
                </a:lnTo>
                <a:lnTo>
                  <a:pt x="466" y="2352"/>
                </a:lnTo>
                <a:lnTo>
                  <a:pt x="466" y="2350"/>
                </a:lnTo>
                <a:lnTo>
                  <a:pt x="466" y="2350"/>
                </a:lnTo>
                <a:lnTo>
                  <a:pt x="461" y="2349"/>
                </a:lnTo>
                <a:lnTo>
                  <a:pt x="459" y="2349"/>
                </a:lnTo>
                <a:lnTo>
                  <a:pt x="457" y="2349"/>
                </a:lnTo>
                <a:lnTo>
                  <a:pt x="456" y="2347"/>
                </a:lnTo>
                <a:lnTo>
                  <a:pt x="456" y="2347"/>
                </a:lnTo>
                <a:lnTo>
                  <a:pt x="460" y="2322"/>
                </a:lnTo>
                <a:lnTo>
                  <a:pt x="464" y="2306"/>
                </a:lnTo>
                <a:lnTo>
                  <a:pt x="469" y="2293"/>
                </a:lnTo>
                <a:lnTo>
                  <a:pt x="469" y="2293"/>
                </a:lnTo>
                <a:lnTo>
                  <a:pt x="473" y="2282"/>
                </a:lnTo>
                <a:lnTo>
                  <a:pt x="479" y="2269"/>
                </a:lnTo>
                <a:lnTo>
                  <a:pt x="482" y="2255"/>
                </a:lnTo>
                <a:lnTo>
                  <a:pt x="483" y="2248"/>
                </a:lnTo>
                <a:lnTo>
                  <a:pt x="483" y="2242"/>
                </a:lnTo>
                <a:lnTo>
                  <a:pt x="483" y="2242"/>
                </a:lnTo>
                <a:lnTo>
                  <a:pt x="483" y="2236"/>
                </a:lnTo>
                <a:lnTo>
                  <a:pt x="485" y="2232"/>
                </a:lnTo>
                <a:lnTo>
                  <a:pt x="490" y="2222"/>
                </a:lnTo>
                <a:lnTo>
                  <a:pt x="495" y="2213"/>
                </a:lnTo>
                <a:lnTo>
                  <a:pt x="498" y="2209"/>
                </a:lnTo>
                <a:lnTo>
                  <a:pt x="498" y="2203"/>
                </a:lnTo>
                <a:lnTo>
                  <a:pt x="498" y="2203"/>
                </a:lnTo>
                <a:lnTo>
                  <a:pt x="501" y="2172"/>
                </a:lnTo>
                <a:lnTo>
                  <a:pt x="508" y="2115"/>
                </a:lnTo>
                <a:lnTo>
                  <a:pt x="517" y="2056"/>
                </a:lnTo>
                <a:lnTo>
                  <a:pt x="521" y="2019"/>
                </a:lnTo>
                <a:lnTo>
                  <a:pt x="521" y="2019"/>
                </a:lnTo>
                <a:lnTo>
                  <a:pt x="524" y="2012"/>
                </a:lnTo>
                <a:lnTo>
                  <a:pt x="527" y="2008"/>
                </a:lnTo>
                <a:lnTo>
                  <a:pt x="533" y="2006"/>
                </a:lnTo>
                <a:lnTo>
                  <a:pt x="538" y="2006"/>
                </a:lnTo>
                <a:lnTo>
                  <a:pt x="557" y="2006"/>
                </a:lnTo>
                <a:lnTo>
                  <a:pt x="568" y="2006"/>
                </a:lnTo>
                <a:lnTo>
                  <a:pt x="581" y="2003"/>
                </a:lnTo>
                <a:lnTo>
                  <a:pt x="581" y="2003"/>
                </a:lnTo>
                <a:lnTo>
                  <a:pt x="594" y="2000"/>
                </a:lnTo>
                <a:lnTo>
                  <a:pt x="604" y="1997"/>
                </a:lnTo>
                <a:lnTo>
                  <a:pt x="611" y="1993"/>
                </a:lnTo>
                <a:lnTo>
                  <a:pt x="617" y="1986"/>
                </a:lnTo>
                <a:lnTo>
                  <a:pt x="620" y="1978"/>
                </a:lnTo>
                <a:lnTo>
                  <a:pt x="621" y="1970"/>
                </a:lnTo>
                <a:lnTo>
                  <a:pt x="621" y="1958"/>
                </a:lnTo>
                <a:lnTo>
                  <a:pt x="620" y="1945"/>
                </a:lnTo>
                <a:lnTo>
                  <a:pt x="620" y="1945"/>
                </a:lnTo>
                <a:lnTo>
                  <a:pt x="616" y="1922"/>
                </a:lnTo>
                <a:lnTo>
                  <a:pt x="613" y="1906"/>
                </a:lnTo>
                <a:lnTo>
                  <a:pt x="610" y="1889"/>
                </a:lnTo>
                <a:lnTo>
                  <a:pt x="608" y="1863"/>
                </a:lnTo>
                <a:lnTo>
                  <a:pt x="608" y="1863"/>
                </a:lnTo>
                <a:lnTo>
                  <a:pt x="608" y="1847"/>
                </a:lnTo>
                <a:lnTo>
                  <a:pt x="608" y="1828"/>
                </a:lnTo>
                <a:lnTo>
                  <a:pt x="614" y="1792"/>
                </a:lnTo>
                <a:lnTo>
                  <a:pt x="620" y="1758"/>
                </a:lnTo>
                <a:lnTo>
                  <a:pt x="621" y="1745"/>
                </a:lnTo>
                <a:lnTo>
                  <a:pt x="623" y="1732"/>
                </a:lnTo>
                <a:lnTo>
                  <a:pt x="623" y="1732"/>
                </a:lnTo>
                <a:lnTo>
                  <a:pt x="626" y="1701"/>
                </a:lnTo>
                <a:lnTo>
                  <a:pt x="630" y="1662"/>
                </a:lnTo>
                <a:lnTo>
                  <a:pt x="637" y="1614"/>
                </a:lnTo>
                <a:lnTo>
                  <a:pt x="637" y="1614"/>
                </a:lnTo>
                <a:lnTo>
                  <a:pt x="646" y="1618"/>
                </a:lnTo>
                <a:lnTo>
                  <a:pt x="664" y="1629"/>
                </a:lnTo>
                <a:lnTo>
                  <a:pt x="675" y="1633"/>
                </a:lnTo>
                <a:lnTo>
                  <a:pt x="685" y="1636"/>
                </a:lnTo>
                <a:lnTo>
                  <a:pt x="696" y="1637"/>
                </a:lnTo>
                <a:lnTo>
                  <a:pt x="700" y="1636"/>
                </a:lnTo>
                <a:lnTo>
                  <a:pt x="703" y="1634"/>
                </a:lnTo>
                <a:lnTo>
                  <a:pt x="703" y="1634"/>
                </a:lnTo>
                <a:lnTo>
                  <a:pt x="709" y="1631"/>
                </a:lnTo>
                <a:lnTo>
                  <a:pt x="713" y="1630"/>
                </a:lnTo>
                <a:lnTo>
                  <a:pt x="719" y="1629"/>
                </a:lnTo>
                <a:lnTo>
                  <a:pt x="720" y="1627"/>
                </a:lnTo>
                <a:lnTo>
                  <a:pt x="722" y="1624"/>
                </a:lnTo>
                <a:lnTo>
                  <a:pt x="720" y="1608"/>
                </a:lnTo>
                <a:lnTo>
                  <a:pt x="720" y="1608"/>
                </a:lnTo>
                <a:lnTo>
                  <a:pt x="717" y="1544"/>
                </a:lnTo>
                <a:lnTo>
                  <a:pt x="714" y="1506"/>
                </a:lnTo>
                <a:lnTo>
                  <a:pt x="714" y="1506"/>
                </a:lnTo>
                <a:lnTo>
                  <a:pt x="720" y="1509"/>
                </a:lnTo>
                <a:lnTo>
                  <a:pt x="726" y="1510"/>
                </a:lnTo>
                <a:lnTo>
                  <a:pt x="733" y="1510"/>
                </a:lnTo>
                <a:lnTo>
                  <a:pt x="736" y="1510"/>
                </a:lnTo>
                <a:lnTo>
                  <a:pt x="741" y="1507"/>
                </a:lnTo>
                <a:lnTo>
                  <a:pt x="744" y="1505"/>
                </a:lnTo>
                <a:lnTo>
                  <a:pt x="746" y="1502"/>
                </a:lnTo>
                <a:lnTo>
                  <a:pt x="749" y="1496"/>
                </a:lnTo>
                <a:lnTo>
                  <a:pt x="751" y="1489"/>
                </a:lnTo>
                <a:lnTo>
                  <a:pt x="752" y="1481"/>
                </a:lnTo>
                <a:lnTo>
                  <a:pt x="754" y="1471"/>
                </a:lnTo>
                <a:lnTo>
                  <a:pt x="754" y="1471"/>
                </a:lnTo>
                <a:lnTo>
                  <a:pt x="754" y="1443"/>
                </a:lnTo>
                <a:lnTo>
                  <a:pt x="751" y="1410"/>
                </a:lnTo>
                <a:lnTo>
                  <a:pt x="745" y="1372"/>
                </a:lnTo>
                <a:lnTo>
                  <a:pt x="738" y="1330"/>
                </a:lnTo>
                <a:lnTo>
                  <a:pt x="729" y="1287"/>
                </a:lnTo>
                <a:lnTo>
                  <a:pt x="719" y="1245"/>
                </a:lnTo>
                <a:lnTo>
                  <a:pt x="709" y="1207"/>
                </a:lnTo>
                <a:lnTo>
                  <a:pt x="697" y="1175"/>
                </a:lnTo>
                <a:lnTo>
                  <a:pt x="697" y="1175"/>
                </a:lnTo>
                <a:lnTo>
                  <a:pt x="662" y="1083"/>
                </a:lnTo>
                <a:lnTo>
                  <a:pt x="649" y="1050"/>
                </a:lnTo>
                <a:lnTo>
                  <a:pt x="623" y="1029"/>
                </a:lnTo>
                <a:lnTo>
                  <a:pt x="623" y="1029"/>
                </a:lnTo>
                <a:lnTo>
                  <a:pt x="630" y="1019"/>
                </a:lnTo>
                <a:lnTo>
                  <a:pt x="645" y="996"/>
                </a:lnTo>
                <a:lnTo>
                  <a:pt x="652" y="980"/>
                </a:lnTo>
                <a:lnTo>
                  <a:pt x="659" y="964"/>
                </a:lnTo>
                <a:lnTo>
                  <a:pt x="665" y="948"/>
                </a:lnTo>
                <a:lnTo>
                  <a:pt x="668" y="932"/>
                </a:lnTo>
                <a:lnTo>
                  <a:pt x="668" y="932"/>
                </a:lnTo>
                <a:lnTo>
                  <a:pt x="669" y="914"/>
                </a:lnTo>
                <a:lnTo>
                  <a:pt x="672" y="894"/>
                </a:lnTo>
                <a:lnTo>
                  <a:pt x="681" y="851"/>
                </a:lnTo>
                <a:lnTo>
                  <a:pt x="688" y="809"/>
                </a:lnTo>
                <a:lnTo>
                  <a:pt x="691" y="790"/>
                </a:lnTo>
                <a:lnTo>
                  <a:pt x="691" y="773"/>
                </a:lnTo>
                <a:lnTo>
                  <a:pt x="691" y="773"/>
                </a:lnTo>
                <a:lnTo>
                  <a:pt x="688" y="742"/>
                </a:lnTo>
                <a:lnTo>
                  <a:pt x="685" y="713"/>
                </a:lnTo>
                <a:lnTo>
                  <a:pt x="684" y="700"/>
                </a:lnTo>
                <a:lnTo>
                  <a:pt x="685" y="690"/>
                </a:lnTo>
                <a:lnTo>
                  <a:pt x="687" y="681"/>
                </a:lnTo>
                <a:lnTo>
                  <a:pt x="688" y="678"/>
                </a:lnTo>
                <a:lnTo>
                  <a:pt x="691" y="675"/>
                </a:lnTo>
                <a:lnTo>
                  <a:pt x="691" y="675"/>
                </a:lnTo>
                <a:lnTo>
                  <a:pt x="697" y="669"/>
                </a:lnTo>
                <a:lnTo>
                  <a:pt x="701" y="663"/>
                </a:lnTo>
                <a:lnTo>
                  <a:pt x="704" y="655"/>
                </a:lnTo>
                <a:lnTo>
                  <a:pt x="707" y="647"/>
                </a:lnTo>
                <a:lnTo>
                  <a:pt x="712" y="631"/>
                </a:lnTo>
                <a:lnTo>
                  <a:pt x="712" y="618"/>
                </a:lnTo>
                <a:lnTo>
                  <a:pt x="712" y="618"/>
                </a:lnTo>
                <a:lnTo>
                  <a:pt x="712" y="605"/>
                </a:lnTo>
                <a:lnTo>
                  <a:pt x="713" y="590"/>
                </a:lnTo>
                <a:lnTo>
                  <a:pt x="713" y="573"/>
                </a:lnTo>
                <a:lnTo>
                  <a:pt x="712" y="555"/>
                </a:lnTo>
                <a:lnTo>
                  <a:pt x="712" y="555"/>
                </a:lnTo>
                <a:lnTo>
                  <a:pt x="710" y="536"/>
                </a:lnTo>
                <a:lnTo>
                  <a:pt x="707" y="518"/>
                </a:lnTo>
                <a:lnTo>
                  <a:pt x="707" y="509"/>
                </a:lnTo>
                <a:lnTo>
                  <a:pt x="704" y="500"/>
                </a:lnTo>
                <a:lnTo>
                  <a:pt x="701" y="494"/>
                </a:lnTo>
                <a:lnTo>
                  <a:pt x="697" y="490"/>
                </a:lnTo>
                <a:lnTo>
                  <a:pt x="697" y="490"/>
                </a:lnTo>
                <a:lnTo>
                  <a:pt x="690" y="487"/>
                </a:lnTo>
                <a:lnTo>
                  <a:pt x="678" y="484"/>
                </a:lnTo>
                <a:lnTo>
                  <a:pt x="648" y="477"/>
                </a:lnTo>
                <a:lnTo>
                  <a:pt x="617" y="469"/>
                </a:lnTo>
                <a:lnTo>
                  <a:pt x="605" y="465"/>
                </a:lnTo>
                <a:lnTo>
                  <a:pt x="597" y="461"/>
                </a:lnTo>
                <a:lnTo>
                  <a:pt x="597" y="461"/>
                </a:lnTo>
                <a:lnTo>
                  <a:pt x="585" y="452"/>
                </a:lnTo>
                <a:lnTo>
                  <a:pt x="575" y="448"/>
                </a:lnTo>
                <a:lnTo>
                  <a:pt x="566" y="442"/>
                </a:lnTo>
                <a:lnTo>
                  <a:pt x="554" y="433"/>
                </a:lnTo>
                <a:lnTo>
                  <a:pt x="554" y="433"/>
                </a:lnTo>
                <a:lnTo>
                  <a:pt x="538" y="421"/>
                </a:lnTo>
                <a:lnTo>
                  <a:pt x="522" y="410"/>
                </a:lnTo>
                <a:lnTo>
                  <a:pt x="501" y="398"/>
                </a:lnTo>
                <a:lnTo>
                  <a:pt x="501" y="398"/>
                </a:lnTo>
                <a:lnTo>
                  <a:pt x="475" y="392"/>
                </a:lnTo>
                <a:lnTo>
                  <a:pt x="450" y="388"/>
                </a:lnTo>
                <a:lnTo>
                  <a:pt x="459" y="347"/>
                </a:lnTo>
                <a:lnTo>
                  <a:pt x="459" y="347"/>
                </a:lnTo>
                <a:lnTo>
                  <a:pt x="467" y="344"/>
                </a:lnTo>
                <a:lnTo>
                  <a:pt x="489" y="335"/>
                </a:lnTo>
                <a:lnTo>
                  <a:pt x="489" y="335"/>
                </a:lnTo>
                <a:lnTo>
                  <a:pt x="499" y="329"/>
                </a:lnTo>
                <a:lnTo>
                  <a:pt x="506" y="324"/>
                </a:lnTo>
                <a:lnTo>
                  <a:pt x="509" y="319"/>
                </a:lnTo>
                <a:lnTo>
                  <a:pt x="512" y="313"/>
                </a:lnTo>
                <a:lnTo>
                  <a:pt x="515" y="299"/>
                </a:lnTo>
                <a:lnTo>
                  <a:pt x="515" y="299"/>
                </a:lnTo>
                <a:lnTo>
                  <a:pt x="520" y="284"/>
                </a:lnTo>
                <a:lnTo>
                  <a:pt x="522" y="274"/>
                </a:lnTo>
                <a:lnTo>
                  <a:pt x="525" y="258"/>
                </a:lnTo>
                <a:lnTo>
                  <a:pt x="527" y="233"/>
                </a:lnTo>
                <a:lnTo>
                  <a:pt x="527" y="233"/>
                </a:lnTo>
                <a:lnTo>
                  <a:pt x="531" y="203"/>
                </a:lnTo>
                <a:lnTo>
                  <a:pt x="534" y="172"/>
                </a:lnTo>
                <a:lnTo>
                  <a:pt x="534" y="159"/>
                </a:lnTo>
                <a:lnTo>
                  <a:pt x="534" y="146"/>
                </a:lnTo>
                <a:lnTo>
                  <a:pt x="531" y="133"/>
                </a:lnTo>
                <a:lnTo>
                  <a:pt x="527" y="121"/>
                </a:lnTo>
                <a:lnTo>
                  <a:pt x="527" y="121"/>
                </a:lnTo>
                <a:lnTo>
                  <a:pt x="514" y="87"/>
                </a:lnTo>
                <a:lnTo>
                  <a:pt x="509" y="79"/>
                </a:lnTo>
                <a:lnTo>
                  <a:pt x="506" y="77"/>
                </a:lnTo>
                <a:lnTo>
                  <a:pt x="504" y="76"/>
                </a:lnTo>
                <a:lnTo>
                  <a:pt x="504" y="76"/>
                </a:lnTo>
                <a:lnTo>
                  <a:pt x="501" y="74"/>
                </a:lnTo>
                <a:lnTo>
                  <a:pt x="496" y="71"/>
                </a:lnTo>
                <a:lnTo>
                  <a:pt x="490" y="64"/>
                </a:lnTo>
                <a:lnTo>
                  <a:pt x="483" y="57"/>
                </a:lnTo>
                <a:lnTo>
                  <a:pt x="477" y="51"/>
                </a:lnTo>
                <a:lnTo>
                  <a:pt x="477" y="51"/>
                </a:lnTo>
                <a:lnTo>
                  <a:pt x="466" y="42"/>
                </a:lnTo>
                <a:lnTo>
                  <a:pt x="448" y="26"/>
                </a:lnTo>
                <a:lnTo>
                  <a:pt x="429" y="10"/>
                </a:lnTo>
                <a:lnTo>
                  <a:pt x="418" y="1"/>
                </a:lnTo>
                <a:lnTo>
                  <a:pt x="418" y="1"/>
                </a:lnTo>
                <a:lnTo>
                  <a:pt x="412" y="0"/>
                </a:lnTo>
                <a:lnTo>
                  <a:pt x="405" y="0"/>
                </a:lnTo>
                <a:lnTo>
                  <a:pt x="384" y="0"/>
                </a:lnTo>
                <a:lnTo>
                  <a:pt x="352" y="4"/>
                </a:lnTo>
                <a:lnTo>
                  <a:pt x="352" y="4"/>
                </a:lnTo>
                <a:lnTo>
                  <a:pt x="349" y="6"/>
                </a:lnTo>
                <a:lnTo>
                  <a:pt x="347" y="7"/>
                </a:lnTo>
                <a:lnTo>
                  <a:pt x="341" y="13"/>
                </a:lnTo>
                <a:lnTo>
                  <a:pt x="338" y="16"/>
                </a:lnTo>
                <a:lnTo>
                  <a:pt x="335" y="17"/>
                </a:lnTo>
                <a:lnTo>
                  <a:pt x="332" y="17"/>
                </a:lnTo>
                <a:lnTo>
                  <a:pt x="328" y="16"/>
                </a:lnTo>
                <a:lnTo>
                  <a:pt x="328" y="16"/>
                </a:lnTo>
                <a:lnTo>
                  <a:pt x="320" y="12"/>
                </a:lnTo>
                <a:lnTo>
                  <a:pt x="315" y="9"/>
                </a:lnTo>
                <a:lnTo>
                  <a:pt x="307" y="7"/>
                </a:lnTo>
                <a:lnTo>
                  <a:pt x="301" y="7"/>
                </a:lnTo>
                <a:lnTo>
                  <a:pt x="301" y="7"/>
                </a:lnTo>
                <a:lnTo>
                  <a:pt x="297" y="7"/>
                </a:lnTo>
                <a:lnTo>
                  <a:pt x="293" y="10"/>
                </a:lnTo>
                <a:lnTo>
                  <a:pt x="281" y="16"/>
                </a:lnTo>
                <a:lnTo>
                  <a:pt x="269" y="25"/>
                </a:lnTo>
                <a:lnTo>
                  <a:pt x="269" y="25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17"/>
          <p:cNvSpPr>
            <a:spLocks noEditPoints="1"/>
          </p:cNvSpPr>
          <p:nvPr/>
        </p:nvSpPr>
        <p:spPr bwMode="auto">
          <a:xfrm>
            <a:off x="8486277" y="839680"/>
            <a:ext cx="538350" cy="1611730"/>
          </a:xfrm>
          <a:custGeom>
            <a:avLst/>
            <a:gdLst>
              <a:gd name="T0" fmla="*/ 1074 w 1298"/>
              <a:gd name="T1" fmla="*/ 1417 h 3886"/>
              <a:gd name="T2" fmla="*/ 1132 w 1298"/>
              <a:gd name="T3" fmla="*/ 1191 h 3886"/>
              <a:gd name="T4" fmla="*/ 1084 w 1298"/>
              <a:gd name="T5" fmla="*/ 1053 h 3886"/>
              <a:gd name="T6" fmla="*/ 1080 w 1298"/>
              <a:gd name="T7" fmla="*/ 876 h 3886"/>
              <a:gd name="T8" fmla="*/ 890 w 1298"/>
              <a:gd name="T9" fmla="*/ 794 h 3886"/>
              <a:gd name="T10" fmla="*/ 714 w 1298"/>
              <a:gd name="T11" fmla="*/ 646 h 3886"/>
              <a:gd name="T12" fmla="*/ 750 w 1298"/>
              <a:gd name="T13" fmla="*/ 524 h 3886"/>
              <a:gd name="T14" fmla="*/ 796 w 1298"/>
              <a:gd name="T15" fmla="*/ 222 h 3886"/>
              <a:gd name="T16" fmla="*/ 798 w 1298"/>
              <a:gd name="T17" fmla="*/ 176 h 3886"/>
              <a:gd name="T18" fmla="*/ 780 w 1298"/>
              <a:gd name="T19" fmla="*/ 112 h 3886"/>
              <a:gd name="T20" fmla="*/ 706 w 1298"/>
              <a:gd name="T21" fmla="*/ 42 h 3886"/>
              <a:gd name="T22" fmla="*/ 658 w 1298"/>
              <a:gd name="T23" fmla="*/ 24 h 3886"/>
              <a:gd name="T24" fmla="*/ 604 w 1298"/>
              <a:gd name="T25" fmla="*/ 16 h 3886"/>
              <a:gd name="T26" fmla="*/ 526 w 1298"/>
              <a:gd name="T27" fmla="*/ 0 h 3886"/>
              <a:gd name="T28" fmla="*/ 450 w 1298"/>
              <a:gd name="T29" fmla="*/ 14 h 3886"/>
              <a:gd name="T30" fmla="*/ 352 w 1298"/>
              <a:gd name="T31" fmla="*/ 80 h 3886"/>
              <a:gd name="T32" fmla="*/ 320 w 1298"/>
              <a:gd name="T33" fmla="*/ 196 h 3886"/>
              <a:gd name="T34" fmla="*/ 322 w 1298"/>
              <a:gd name="T35" fmla="*/ 304 h 3886"/>
              <a:gd name="T36" fmla="*/ 344 w 1298"/>
              <a:gd name="T37" fmla="*/ 398 h 3886"/>
              <a:gd name="T38" fmla="*/ 368 w 1298"/>
              <a:gd name="T39" fmla="*/ 438 h 3886"/>
              <a:gd name="T40" fmla="*/ 216 w 1298"/>
              <a:gd name="T41" fmla="*/ 664 h 3886"/>
              <a:gd name="T42" fmla="*/ 42 w 1298"/>
              <a:gd name="T43" fmla="*/ 878 h 3886"/>
              <a:gd name="T44" fmla="*/ 18 w 1298"/>
              <a:gd name="T45" fmla="*/ 1061 h 3886"/>
              <a:gd name="T46" fmla="*/ 6 w 1298"/>
              <a:gd name="T47" fmla="*/ 1197 h 3886"/>
              <a:gd name="T48" fmla="*/ 12 w 1298"/>
              <a:gd name="T49" fmla="*/ 1331 h 3886"/>
              <a:gd name="T50" fmla="*/ 60 w 1298"/>
              <a:gd name="T51" fmla="*/ 1533 h 3886"/>
              <a:gd name="T52" fmla="*/ 50 w 1298"/>
              <a:gd name="T53" fmla="*/ 1807 h 3886"/>
              <a:gd name="T54" fmla="*/ 178 w 1298"/>
              <a:gd name="T55" fmla="*/ 1923 h 3886"/>
              <a:gd name="T56" fmla="*/ 196 w 1298"/>
              <a:gd name="T57" fmla="*/ 2209 h 3886"/>
              <a:gd name="T58" fmla="*/ 230 w 1298"/>
              <a:gd name="T59" fmla="*/ 2427 h 3886"/>
              <a:gd name="T60" fmla="*/ 242 w 1298"/>
              <a:gd name="T61" fmla="*/ 2641 h 3886"/>
              <a:gd name="T62" fmla="*/ 238 w 1298"/>
              <a:gd name="T63" fmla="*/ 2759 h 3886"/>
              <a:gd name="T64" fmla="*/ 174 w 1298"/>
              <a:gd name="T65" fmla="*/ 3040 h 3886"/>
              <a:gd name="T66" fmla="*/ 214 w 1298"/>
              <a:gd name="T67" fmla="*/ 3382 h 3886"/>
              <a:gd name="T68" fmla="*/ 216 w 1298"/>
              <a:gd name="T69" fmla="*/ 3556 h 3886"/>
              <a:gd name="T70" fmla="*/ 222 w 1298"/>
              <a:gd name="T71" fmla="*/ 3780 h 3886"/>
              <a:gd name="T72" fmla="*/ 400 w 1298"/>
              <a:gd name="T73" fmla="*/ 3780 h 3886"/>
              <a:gd name="T74" fmla="*/ 694 w 1298"/>
              <a:gd name="T75" fmla="*/ 3734 h 3886"/>
              <a:gd name="T76" fmla="*/ 764 w 1298"/>
              <a:gd name="T77" fmla="*/ 3866 h 3886"/>
              <a:gd name="T78" fmla="*/ 1094 w 1298"/>
              <a:gd name="T79" fmla="*/ 3838 h 3886"/>
              <a:gd name="T80" fmla="*/ 1292 w 1298"/>
              <a:gd name="T81" fmla="*/ 3694 h 3886"/>
              <a:gd name="T82" fmla="*/ 1166 w 1298"/>
              <a:gd name="T83" fmla="*/ 3650 h 3886"/>
              <a:gd name="T84" fmla="*/ 1044 w 1298"/>
              <a:gd name="T85" fmla="*/ 3488 h 3886"/>
              <a:gd name="T86" fmla="*/ 1028 w 1298"/>
              <a:gd name="T87" fmla="*/ 3110 h 3886"/>
              <a:gd name="T88" fmla="*/ 996 w 1298"/>
              <a:gd name="T89" fmla="*/ 2855 h 3886"/>
              <a:gd name="T90" fmla="*/ 968 w 1298"/>
              <a:gd name="T91" fmla="*/ 2391 h 3886"/>
              <a:gd name="T92" fmla="*/ 980 w 1298"/>
              <a:gd name="T93" fmla="*/ 2001 h 3886"/>
              <a:gd name="T94" fmla="*/ 958 w 1298"/>
              <a:gd name="T95" fmla="*/ 1671 h 3886"/>
              <a:gd name="T96" fmla="*/ 950 w 1298"/>
              <a:gd name="T97" fmla="*/ 1483 h 3886"/>
              <a:gd name="T98" fmla="*/ 626 w 1298"/>
              <a:gd name="T99" fmla="*/ 2511 h 3886"/>
              <a:gd name="T100" fmla="*/ 700 w 1298"/>
              <a:gd name="T101" fmla="*/ 2767 h 3886"/>
              <a:gd name="T102" fmla="*/ 712 w 1298"/>
              <a:gd name="T103" fmla="*/ 2891 h 3886"/>
              <a:gd name="T104" fmla="*/ 718 w 1298"/>
              <a:gd name="T105" fmla="*/ 3018 h 3886"/>
              <a:gd name="T106" fmla="*/ 738 w 1298"/>
              <a:gd name="T107" fmla="*/ 3280 h 3886"/>
              <a:gd name="T108" fmla="*/ 718 w 1298"/>
              <a:gd name="T109" fmla="*/ 3592 h 3886"/>
              <a:gd name="T110" fmla="*/ 586 w 1298"/>
              <a:gd name="T111" fmla="*/ 3624 h 3886"/>
              <a:gd name="T112" fmla="*/ 504 w 1298"/>
              <a:gd name="T113" fmla="*/ 3464 h 3886"/>
              <a:gd name="T114" fmla="*/ 462 w 1298"/>
              <a:gd name="T115" fmla="*/ 3176 h 3886"/>
              <a:gd name="T116" fmla="*/ 504 w 1298"/>
              <a:gd name="T117" fmla="*/ 2857 h 3886"/>
              <a:gd name="T118" fmla="*/ 550 w 1298"/>
              <a:gd name="T119" fmla="*/ 2547 h 38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298" h="3886">
                <a:moveTo>
                  <a:pt x="938" y="1435"/>
                </a:moveTo>
                <a:lnTo>
                  <a:pt x="926" y="1377"/>
                </a:lnTo>
                <a:lnTo>
                  <a:pt x="926" y="1377"/>
                </a:lnTo>
                <a:lnTo>
                  <a:pt x="940" y="1387"/>
                </a:lnTo>
                <a:lnTo>
                  <a:pt x="956" y="1397"/>
                </a:lnTo>
                <a:lnTo>
                  <a:pt x="976" y="1407"/>
                </a:lnTo>
                <a:lnTo>
                  <a:pt x="996" y="1417"/>
                </a:lnTo>
                <a:lnTo>
                  <a:pt x="1018" y="1425"/>
                </a:lnTo>
                <a:lnTo>
                  <a:pt x="1030" y="1427"/>
                </a:lnTo>
                <a:lnTo>
                  <a:pt x="1040" y="1427"/>
                </a:lnTo>
                <a:lnTo>
                  <a:pt x="1050" y="1427"/>
                </a:lnTo>
                <a:lnTo>
                  <a:pt x="1058" y="1423"/>
                </a:lnTo>
                <a:lnTo>
                  <a:pt x="1058" y="1423"/>
                </a:lnTo>
                <a:lnTo>
                  <a:pt x="1074" y="1417"/>
                </a:lnTo>
                <a:lnTo>
                  <a:pt x="1088" y="1407"/>
                </a:lnTo>
                <a:lnTo>
                  <a:pt x="1098" y="1397"/>
                </a:lnTo>
                <a:lnTo>
                  <a:pt x="1108" y="1385"/>
                </a:lnTo>
                <a:lnTo>
                  <a:pt x="1118" y="1371"/>
                </a:lnTo>
                <a:lnTo>
                  <a:pt x="1124" y="1357"/>
                </a:lnTo>
                <a:lnTo>
                  <a:pt x="1130" y="1341"/>
                </a:lnTo>
                <a:lnTo>
                  <a:pt x="1136" y="1323"/>
                </a:lnTo>
                <a:lnTo>
                  <a:pt x="1136" y="1323"/>
                </a:lnTo>
                <a:lnTo>
                  <a:pt x="1140" y="1303"/>
                </a:lnTo>
                <a:lnTo>
                  <a:pt x="1140" y="1281"/>
                </a:lnTo>
                <a:lnTo>
                  <a:pt x="1140" y="1259"/>
                </a:lnTo>
                <a:lnTo>
                  <a:pt x="1138" y="1237"/>
                </a:lnTo>
                <a:lnTo>
                  <a:pt x="1134" y="1205"/>
                </a:lnTo>
                <a:lnTo>
                  <a:pt x="1132" y="1191"/>
                </a:lnTo>
                <a:lnTo>
                  <a:pt x="1124" y="1159"/>
                </a:lnTo>
                <a:lnTo>
                  <a:pt x="1124" y="1159"/>
                </a:lnTo>
                <a:lnTo>
                  <a:pt x="1124" y="1159"/>
                </a:lnTo>
                <a:lnTo>
                  <a:pt x="1126" y="1155"/>
                </a:lnTo>
                <a:lnTo>
                  <a:pt x="1126" y="1147"/>
                </a:lnTo>
                <a:lnTo>
                  <a:pt x="1124" y="1129"/>
                </a:lnTo>
                <a:lnTo>
                  <a:pt x="1124" y="1129"/>
                </a:lnTo>
                <a:lnTo>
                  <a:pt x="1120" y="1117"/>
                </a:lnTo>
                <a:lnTo>
                  <a:pt x="1116" y="1107"/>
                </a:lnTo>
                <a:lnTo>
                  <a:pt x="1110" y="1099"/>
                </a:lnTo>
                <a:lnTo>
                  <a:pt x="1104" y="1093"/>
                </a:lnTo>
                <a:lnTo>
                  <a:pt x="1094" y="1085"/>
                </a:lnTo>
                <a:lnTo>
                  <a:pt x="1090" y="1083"/>
                </a:lnTo>
                <a:lnTo>
                  <a:pt x="1084" y="1053"/>
                </a:lnTo>
                <a:lnTo>
                  <a:pt x="1084" y="1053"/>
                </a:lnTo>
                <a:lnTo>
                  <a:pt x="1090" y="1011"/>
                </a:lnTo>
                <a:lnTo>
                  <a:pt x="1100" y="948"/>
                </a:lnTo>
                <a:lnTo>
                  <a:pt x="1100" y="948"/>
                </a:lnTo>
                <a:lnTo>
                  <a:pt x="1104" y="928"/>
                </a:lnTo>
                <a:lnTo>
                  <a:pt x="1110" y="912"/>
                </a:lnTo>
                <a:lnTo>
                  <a:pt x="1116" y="898"/>
                </a:lnTo>
                <a:lnTo>
                  <a:pt x="1118" y="888"/>
                </a:lnTo>
                <a:lnTo>
                  <a:pt x="1118" y="888"/>
                </a:lnTo>
                <a:lnTo>
                  <a:pt x="1116" y="882"/>
                </a:lnTo>
                <a:lnTo>
                  <a:pt x="1112" y="880"/>
                </a:lnTo>
                <a:lnTo>
                  <a:pt x="1104" y="878"/>
                </a:lnTo>
                <a:lnTo>
                  <a:pt x="1096" y="876"/>
                </a:lnTo>
                <a:lnTo>
                  <a:pt x="1080" y="876"/>
                </a:lnTo>
                <a:lnTo>
                  <a:pt x="1072" y="876"/>
                </a:lnTo>
                <a:lnTo>
                  <a:pt x="1066" y="834"/>
                </a:lnTo>
                <a:lnTo>
                  <a:pt x="1072" y="812"/>
                </a:lnTo>
                <a:lnTo>
                  <a:pt x="1064" y="804"/>
                </a:lnTo>
                <a:lnTo>
                  <a:pt x="1054" y="800"/>
                </a:lnTo>
                <a:lnTo>
                  <a:pt x="1052" y="776"/>
                </a:lnTo>
                <a:lnTo>
                  <a:pt x="1052" y="776"/>
                </a:lnTo>
                <a:lnTo>
                  <a:pt x="1028" y="776"/>
                </a:lnTo>
                <a:lnTo>
                  <a:pt x="1000" y="778"/>
                </a:lnTo>
                <a:lnTo>
                  <a:pt x="966" y="780"/>
                </a:lnTo>
                <a:lnTo>
                  <a:pt x="966" y="780"/>
                </a:lnTo>
                <a:lnTo>
                  <a:pt x="932" y="784"/>
                </a:lnTo>
                <a:lnTo>
                  <a:pt x="908" y="790"/>
                </a:lnTo>
                <a:lnTo>
                  <a:pt x="890" y="794"/>
                </a:lnTo>
                <a:lnTo>
                  <a:pt x="890" y="794"/>
                </a:lnTo>
                <a:lnTo>
                  <a:pt x="870" y="770"/>
                </a:lnTo>
                <a:lnTo>
                  <a:pt x="856" y="750"/>
                </a:lnTo>
                <a:lnTo>
                  <a:pt x="848" y="738"/>
                </a:lnTo>
                <a:lnTo>
                  <a:pt x="848" y="738"/>
                </a:lnTo>
                <a:lnTo>
                  <a:pt x="844" y="728"/>
                </a:lnTo>
                <a:lnTo>
                  <a:pt x="832" y="714"/>
                </a:lnTo>
                <a:lnTo>
                  <a:pt x="814" y="696"/>
                </a:lnTo>
                <a:lnTo>
                  <a:pt x="794" y="682"/>
                </a:lnTo>
                <a:lnTo>
                  <a:pt x="794" y="682"/>
                </a:lnTo>
                <a:lnTo>
                  <a:pt x="770" y="668"/>
                </a:lnTo>
                <a:lnTo>
                  <a:pt x="744" y="656"/>
                </a:lnTo>
                <a:lnTo>
                  <a:pt x="714" y="646"/>
                </a:lnTo>
                <a:lnTo>
                  <a:pt x="714" y="646"/>
                </a:lnTo>
                <a:lnTo>
                  <a:pt x="712" y="638"/>
                </a:lnTo>
                <a:lnTo>
                  <a:pt x="706" y="618"/>
                </a:lnTo>
                <a:lnTo>
                  <a:pt x="706" y="618"/>
                </a:lnTo>
                <a:lnTo>
                  <a:pt x="698" y="606"/>
                </a:lnTo>
                <a:lnTo>
                  <a:pt x="692" y="596"/>
                </a:lnTo>
                <a:lnTo>
                  <a:pt x="684" y="586"/>
                </a:lnTo>
                <a:lnTo>
                  <a:pt x="684" y="586"/>
                </a:lnTo>
                <a:lnTo>
                  <a:pt x="692" y="582"/>
                </a:lnTo>
                <a:lnTo>
                  <a:pt x="708" y="572"/>
                </a:lnTo>
                <a:lnTo>
                  <a:pt x="718" y="564"/>
                </a:lnTo>
                <a:lnTo>
                  <a:pt x="730" y="552"/>
                </a:lnTo>
                <a:lnTo>
                  <a:pt x="740" y="540"/>
                </a:lnTo>
                <a:lnTo>
                  <a:pt x="750" y="524"/>
                </a:lnTo>
                <a:lnTo>
                  <a:pt x="750" y="524"/>
                </a:lnTo>
                <a:lnTo>
                  <a:pt x="758" y="502"/>
                </a:lnTo>
                <a:lnTo>
                  <a:pt x="766" y="478"/>
                </a:lnTo>
                <a:lnTo>
                  <a:pt x="772" y="452"/>
                </a:lnTo>
                <a:lnTo>
                  <a:pt x="776" y="426"/>
                </a:lnTo>
                <a:lnTo>
                  <a:pt x="784" y="380"/>
                </a:lnTo>
                <a:lnTo>
                  <a:pt x="786" y="362"/>
                </a:lnTo>
                <a:lnTo>
                  <a:pt x="786" y="362"/>
                </a:lnTo>
                <a:lnTo>
                  <a:pt x="790" y="320"/>
                </a:lnTo>
                <a:lnTo>
                  <a:pt x="794" y="290"/>
                </a:lnTo>
                <a:lnTo>
                  <a:pt x="794" y="276"/>
                </a:lnTo>
                <a:lnTo>
                  <a:pt x="794" y="276"/>
                </a:lnTo>
                <a:lnTo>
                  <a:pt x="794" y="246"/>
                </a:lnTo>
                <a:lnTo>
                  <a:pt x="796" y="228"/>
                </a:lnTo>
                <a:lnTo>
                  <a:pt x="796" y="222"/>
                </a:lnTo>
                <a:lnTo>
                  <a:pt x="798" y="222"/>
                </a:lnTo>
                <a:lnTo>
                  <a:pt x="798" y="222"/>
                </a:lnTo>
                <a:lnTo>
                  <a:pt x="800" y="222"/>
                </a:lnTo>
                <a:lnTo>
                  <a:pt x="800" y="220"/>
                </a:lnTo>
                <a:lnTo>
                  <a:pt x="802" y="214"/>
                </a:lnTo>
                <a:lnTo>
                  <a:pt x="802" y="208"/>
                </a:lnTo>
                <a:lnTo>
                  <a:pt x="802" y="206"/>
                </a:lnTo>
                <a:lnTo>
                  <a:pt x="804" y="206"/>
                </a:lnTo>
                <a:lnTo>
                  <a:pt x="804" y="206"/>
                </a:lnTo>
                <a:lnTo>
                  <a:pt x="804" y="202"/>
                </a:lnTo>
                <a:lnTo>
                  <a:pt x="800" y="192"/>
                </a:lnTo>
                <a:lnTo>
                  <a:pt x="798" y="180"/>
                </a:lnTo>
                <a:lnTo>
                  <a:pt x="796" y="178"/>
                </a:lnTo>
                <a:lnTo>
                  <a:pt x="798" y="176"/>
                </a:lnTo>
                <a:lnTo>
                  <a:pt x="798" y="176"/>
                </a:lnTo>
                <a:lnTo>
                  <a:pt x="798" y="176"/>
                </a:lnTo>
                <a:lnTo>
                  <a:pt x="798" y="174"/>
                </a:lnTo>
                <a:lnTo>
                  <a:pt x="794" y="166"/>
                </a:lnTo>
                <a:lnTo>
                  <a:pt x="792" y="158"/>
                </a:lnTo>
                <a:lnTo>
                  <a:pt x="792" y="156"/>
                </a:lnTo>
                <a:lnTo>
                  <a:pt x="794" y="156"/>
                </a:lnTo>
                <a:lnTo>
                  <a:pt x="794" y="156"/>
                </a:lnTo>
                <a:lnTo>
                  <a:pt x="796" y="154"/>
                </a:lnTo>
                <a:lnTo>
                  <a:pt x="796" y="150"/>
                </a:lnTo>
                <a:lnTo>
                  <a:pt x="792" y="138"/>
                </a:lnTo>
                <a:lnTo>
                  <a:pt x="780" y="112"/>
                </a:lnTo>
                <a:lnTo>
                  <a:pt x="780" y="112"/>
                </a:lnTo>
                <a:lnTo>
                  <a:pt x="780" y="112"/>
                </a:lnTo>
                <a:lnTo>
                  <a:pt x="778" y="112"/>
                </a:lnTo>
                <a:lnTo>
                  <a:pt x="774" y="108"/>
                </a:lnTo>
                <a:lnTo>
                  <a:pt x="758" y="94"/>
                </a:lnTo>
                <a:lnTo>
                  <a:pt x="738" y="76"/>
                </a:lnTo>
                <a:lnTo>
                  <a:pt x="738" y="76"/>
                </a:lnTo>
                <a:lnTo>
                  <a:pt x="724" y="62"/>
                </a:lnTo>
                <a:lnTo>
                  <a:pt x="706" y="42"/>
                </a:lnTo>
                <a:lnTo>
                  <a:pt x="706" y="42"/>
                </a:lnTo>
                <a:lnTo>
                  <a:pt x="710" y="44"/>
                </a:lnTo>
                <a:lnTo>
                  <a:pt x="708" y="42"/>
                </a:lnTo>
                <a:lnTo>
                  <a:pt x="708" y="42"/>
                </a:lnTo>
                <a:lnTo>
                  <a:pt x="706" y="42"/>
                </a:lnTo>
                <a:lnTo>
                  <a:pt x="706" y="42"/>
                </a:lnTo>
                <a:lnTo>
                  <a:pt x="706" y="42"/>
                </a:lnTo>
                <a:lnTo>
                  <a:pt x="688" y="34"/>
                </a:lnTo>
                <a:lnTo>
                  <a:pt x="678" y="28"/>
                </a:lnTo>
                <a:lnTo>
                  <a:pt x="674" y="26"/>
                </a:lnTo>
                <a:lnTo>
                  <a:pt x="674" y="26"/>
                </a:lnTo>
                <a:lnTo>
                  <a:pt x="678" y="24"/>
                </a:lnTo>
                <a:lnTo>
                  <a:pt x="676" y="24"/>
                </a:lnTo>
                <a:lnTo>
                  <a:pt x="676" y="24"/>
                </a:lnTo>
                <a:lnTo>
                  <a:pt x="674" y="24"/>
                </a:lnTo>
                <a:lnTo>
                  <a:pt x="674" y="26"/>
                </a:lnTo>
                <a:lnTo>
                  <a:pt x="674" y="26"/>
                </a:lnTo>
                <a:lnTo>
                  <a:pt x="660" y="26"/>
                </a:lnTo>
                <a:lnTo>
                  <a:pt x="656" y="26"/>
                </a:lnTo>
                <a:lnTo>
                  <a:pt x="656" y="26"/>
                </a:lnTo>
                <a:lnTo>
                  <a:pt x="658" y="24"/>
                </a:lnTo>
                <a:lnTo>
                  <a:pt x="658" y="24"/>
                </a:lnTo>
                <a:lnTo>
                  <a:pt x="658" y="22"/>
                </a:lnTo>
                <a:lnTo>
                  <a:pt x="656" y="22"/>
                </a:lnTo>
                <a:lnTo>
                  <a:pt x="646" y="20"/>
                </a:lnTo>
                <a:lnTo>
                  <a:pt x="638" y="20"/>
                </a:lnTo>
                <a:lnTo>
                  <a:pt x="636" y="18"/>
                </a:lnTo>
                <a:lnTo>
                  <a:pt x="640" y="18"/>
                </a:lnTo>
                <a:lnTo>
                  <a:pt x="640" y="18"/>
                </a:lnTo>
                <a:lnTo>
                  <a:pt x="642" y="18"/>
                </a:lnTo>
                <a:lnTo>
                  <a:pt x="638" y="18"/>
                </a:lnTo>
                <a:lnTo>
                  <a:pt x="624" y="16"/>
                </a:lnTo>
                <a:lnTo>
                  <a:pt x="608" y="16"/>
                </a:lnTo>
                <a:lnTo>
                  <a:pt x="604" y="16"/>
                </a:lnTo>
                <a:lnTo>
                  <a:pt x="604" y="16"/>
                </a:lnTo>
                <a:lnTo>
                  <a:pt x="594" y="16"/>
                </a:lnTo>
                <a:lnTo>
                  <a:pt x="586" y="18"/>
                </a:lnTo>
                <a:lnTo>
                  <a:pt x="584" y="16"/>
                </a:lnTo>
                <a:lnTo>
                  <a:pt x="586" y="16"/>
                </a:lnTo>
                <a:lnTo>
                  <a:pt x="586" y="16"/>
                </a:lnTo>
                <a:lnTo>
                  <a:pt x="586" y="14"/>
                </a:lnTo>
                <a:lnTo>
                  <a:pt x="584" y="14"/>
                </a:lnTo>
                <a:lnTo>
                  <a:pt x="574" y="16"/>
                </a:lnTo>
                <a:lnTo>
                  <a:pt x="558" y="22"/>
                </a:lnTo>
                <a:lnTo>
                  <a:pt x="558" y="22"/>
                </a:lnTo>
                <a:lnTo>
                  <a:pt x="546" y="10"/>
                </a:lnTo>
                <a:lnTo>
                  <a:pt x="536" y="4"/>
                </a:lnTo>
                <a:lnTo>
                  <a:pt x="530" y="2"/>
                </a:lnTo>
                <a:lnTo>
                  <a:pt x="526" y="0"/>
                </a:lnTo>
                <a:lnTo>
                  <a:pt x="526" y="0"/>
                </a:lnTo>
                <a:lnTo>
                  <a:pt x="522" y="0"/>
                </a:lnTo>
                <a:lnTo>
                  <a:pt x="520" y="2"/>
                </a:lnTo>
                <a:lnTo>
                  <a:pt x="516" y="6"/>
                </a:lnTo>
                <a:lnTo>
                  <a:pt x="512" y="10"/>
                </a:lnTo>
                <a:lnTo>
                  <a:pt x="510" y="10"/>
                </a:lnTo>
                <a:lnTo>
                  <a:pt x="504" y="10"/>
                </a:lnTo>
                <a:lnTo>
                  <a:pt x="504" y="10"/>
                </a:lnTo>
                <a:lnTo>
                  <a:pt x="494" y="8"/>
                </a:lnTo>
                <a:lnTo>
                  <a:pt x="486" y="10"/>
                </a:lnTo>
                <a:lnTo>
                  <a:pt x="474" y="12"/>
                </a:lnTo>
                <a:lnTo>
                  <a:pt x="460" y="12"/>
                </a:lnTo>
                <a:lnTo>
                  <a:pt x="460" y="12"/>
                </a:lnTo>
                <a:lnTo>
                  <a:pt x="450" y="14"/>
                </a:lnTo>
                <a:lnTo>
                  <a:pt x="438" y="16"/>
                </a:lnTo>
                <a:lnTo>
                  <a:pt x="416" y="28"/>
                </a:lnTo>
                <a:lnTo>
                  <a:pt x="398" y="38"/>
                </a:lnTo>
                <a:lnTo>
                  <a:pt x="392" y="42"/>
                </a:lnTo>
                <a:lnTo>
                  <a:pt x="392" y="42"/>
                </a:lnTo>
                <a:lnTo>
                  <a:pt x="368" y="58"/>
                </a:lnTo>
                <a:lnTo>
                  <a:pt x="352" y="68"/>
                </a:lnTo>
                <a:lnTo>
                  <a:pt x="350" y="72"/>
                </a:lnTo>
                <a:lnTo>
                  <a:pt x="350" y="72"/>
                </a:lnTo>
                <a:lnTo>
                  <a:pt x="352" y="72"/>
                </a:lnTo>
                <a:lnTo>
                  <a:pt x="352" y="72"/>
                </a:lnTo>
                <a:lnTo>
                  <a:pt x="354" y="72"/>
                </a:lnTo>
                <a:lnTo>
                  <a:pt x="354" y="74"/>
                </a:lnTo>
                <a:lnTo>
                  <a:pt x="352" y="80"/>
                </a:lnTo>
                <a:lnTo>
                  <a:pt x="340" y="96"/>
                </a:lnTo>
                <a:lnTo>
                  <a:pt x="328" y="112"/>
                </a:lnTo>
                <a:lnTo>
                  <a:pt x="324" y="118"/>
                </a:lnTo>
                <a:lnTo>
                  <a:pt x="324" y="120"/>
                </a:lnTo>
                <a:lnTo>
                  <a:pt x="326" y="120"/>
                </a:lnTo>
                <a:lnTo>
                  <a:pt x="326" y="120"/>
                </a:lnTo>
                <a:lnTo>
                  <a:pt x="328" y="122"/>
                </a:lnTo>
                <a:lnTo>
                  <a:pt x="330" y="126"/>
                </a:lnTo>
                <a:lnTo>
                  <a:pt x="332" y="140"/>
                </a:lnTo>
                <a:lnTo>
                  <a:pt x="330" y="156"/>
                </a:lnTo>
                <a:lnTo>
                  <a:pt x="326" y="168"/>
                </a:lnTo>
                <a:lnTo>
                  <a:pt x="326" y="168"/>
                </a:lnTo>
                <a:lnTo>
                  <a:pt x="322" y="180"/>
                </a:lnTo>
                <a:lnTo>
                  <a:pt x="320" y="196"/>
                </a:lnTo>
                <a:lnTo>
                  <a:pt x="320" y="212"/>
                </a:lnTo>
                <a:lnTo>
                  <a:pt x="320" y="212"/>
                </a:lnTo>
                <a:lnTo>
                  <a:pt x="320" y="220"/>
                </a:lnTo>
                <a:lnTo>
                  <a:pt x="322" y="238"/>
                </a:lnTo>
                <a:lnTo>
                  <a:pt x="324" y="258"/>
                </a:lnTo>
                <a:lnTo>
                  <a:pt x="326" y="262"/>
                </a:lnTo>
                <a:lnTo>
                  <a:pt x="328" y="264"/>
                </a:lnTo>
                <a:lnTo>
                  <a:pt x="328" y="264"/>
                </a:lnTo>
                <a:lnTo>
                  <a:pt x="328" y="264"/>
                </a:lnTo>
                <a:lnTo>
                  <a:pt x="330" y="262"/>
                </a:lnTo>
                <a:lnTo>
                  <a:pt x="330" y="264"/>
                </a:lnTo>
                <a:lnTo>
                  <a:pt x="330" y="268"/>
                </a:lnTo>
                <a:lnTo>
                  <a:pt x="326" y="284"/>
                </a:lnTo>
                <a:lnTo>
                  <a:pt x="322" y="304"/>
                </a:lnTo>
                <a:lnTo>
                  <a:pt x="322" y="312"/>
                </a:lnTo>
                <a:lnTo>
                  <a:pt x="322" y="316"/>
                </a:lnTo>
                <a:lnTo>
                  <a:pt x="322" y="316"/>
                </a:lnTo>
                <a:lnTo>
                  <a:pt x="328" y="346"/>
                </a:lnTo>
                <a:lnTo>
                  <a:pt x="330" y="360"/>
                </a:lnTo>
                <a:lnTo>
                  <a:pt x="332" y="362"/>
                </a:lnTo>
                <a:lnTo>
                  <a:pt x="332" y="362"/>
                </a:lnTo>
                <a:lnTo>
                  <a:pt x="332" y="362"/>
                </a:lnTo>
                <a:lnTo>
                  <a:pt x="332" y="360"/>
                </a:lnTo>
                <a:lnTo>
                  <a:pt x="334" y="362"/>
                </a:lnTo>
                <a:lnTo>
                  <a:pt x="338" y="368"/>
                </a:lnTo>
                <a:lnTo>
                  <a:pt x="344" y="380"/>
                </a:lnTo>
                <a:lnTo>
                  <a:pt x="344" y="380"/>
                </a:lnTo>
                <a:lnTo>
                  <a:pt x="344" y="398"/>
                </a:lnTo>
                <a:lnTo>
                  <a:pt x="346" y="406"/>
                </a:lnTo>
                <a:lnTo>
                  <a:pt x="348" y="408"/>
                </a:lnTo>
                <a:lnTo>
                  <a:pt x="350" y="406"/>
                </a:lnTo>
                <a:lnTo>
                  <a:pt x="350" y="406"/>
                </a:lnTo>
                <a:lnTo>
                  <a:pt x="352" y="404"/>
                </a:lnTo>
                <a:lnTo>
                  <a:pt x="354" y="404"/>
                </a:lnTo>
                <a:lnTo>
                  <a:pt x="356" y="410"/>
                </a:lnTo>
                <a:lnTo>
                  <a:pt x="358" y="418"/>
                </a:lnTo>
                <a:lnTo>
                  <a:pt x="358" y="420"/>
                </a:lnTo>
                <a:lnTo>
                  <a:pt x="358" y="418"/>
                </a:lnTo>
                <a:lnTo>
                  <a:pt x="358" y="418"/>
                </a:lnTo>
                <a:lnTo>
                  <a:pt x="360" y="418"/>
                </a:lnTo>
                <a:lnTo>
                  <a:pt x="362" y="424"/>
                </a:lnTo>
                <a:lnTo>
                  <a:pt x="368" y="438"/>
                </a:lnTo>
                <a:lnTo>
                  <a:pt x="376" y="454"/>
                </a:lnTo>
                <a:lnTo>
                  <a:pt x="378" y="458"/>
                </a:lnTo>
                <a:lnTo>
                  <a:pt x="378" y="458"/>
                </a:lnTo>
                <a:lnTo>
                  <a:pt x="380" y="458"/>
                </a:lnTo>
                <a:lnTo>
                  <a:pt x="380" y="458"/>
                </a:lnTo>
                <a:lnTo>
                  <a:pt x="380" y="456"/>
                </a:lnTo>
                <a:lnTo>
                  <a:pt x="382" y="460"/>
                </a:lnTo>
                <a:lnTo>
                  <a:pt x="386" y="474"/>
                </a:lnTo>
                <a:lnTo>
                  <a:pt x="392" y="496"/>
                </a:lnTo>
                <a:lnTo>
                  <a:pt x="386" y="538"/>
                </a:lnTo>
                <a:lnTo>
                  <a:pt x="346" y="594"/>
                </a:lnTo>
                <a:lnTo>
                  <a:pt x="244" y="646"/>
                </a:lnTo>
                <a:lnTo>
                  <a:pt x="244" y="646"/>
                </a:lnTo>
                <a:lnTo>
                  <a:pt x="216" y="664"/>
                </a:lnTo>
                <a:lnTo>
                  <a:pt x="190" y="678"/>
                </a:lnTo>
                <a:lnTo>
                  <a:pt x="180" y="682"/>
                </a:lnTo>
                <a:lnTo>
                  <a:pt x="170" y="684"/>
                </a:lnTo>
                <a:lnTo>
                  <a:pt x="170" y="684"/>
                </a:lnTo>
                <a:lnTo>
                  <a:pt x="150" y="686"/>
                </a:lnTo>
                <a:lnTo>
                  <a:pt x="146" y="688"/>
                </a:lnTo>
                <a:lnTo>
                  <a:pt x="144" y="690"/>
                </a:lnTo>
                <a:lnTo>
                  <a:pt x="144" y="690"/>
                </a:lnTo>
                <a:lnTo>
                  <a:pt x="126" y="718"/>
                </a:lnTo>
                <a:lnTo>
                  <a:pt x="92" y="774"/>
                </a:lnTo>
                <a:lnTo>
                  <a:pt x="60" y="838"/>
                </a:lnTo>
                <a:lnTo>
                  <a:pt x="48" y="862"/>
                </a:lnTo>
                <a:lnTo>
                  <a:pt x="42" y="878"/>
                </a:lnTo>
                <a:lnTo>
                  <a:pt x="42" y="878"/>
                </a:lnTo>
                <a:lnTo>
                  <a:pt x="36" y="896"/>
                </a:lnTo>
                <a:lnTo>
                  <a:pt x="32" y="906"/>
                </a:lnTo>
                <a:lnTo>
                  <a:pt x="30" y="916"/>
                </a:lnTo>
                <a:lnTo>
                  <a:pt x="32" y="926"/>
                </a:lnTo>
                <a:lnTo>
                  <a:pt x="32" y="926"/>
                </a:lnTo>
                <a:lnTo>
                  <a:pt x="34" y="934"/>
                </a:lnTo>
                <a:lnTo>
                  <a:pt x="34" y="944"/>
                </a:lnTo>
                <a:lnTo>
                  <a:pt x="34" y="965"/>
                </a:lnTo>
                <a:lnTo>
                  <a:pt x="32" y="991"/>
                </a:lnTo>
                <a:lnTo>
                  <a:pt x="32" y="991"/>
                </a:lnTo>
                <a:lnTo>
                  <a:pt x="28" y="1007"/>
                </a:lnTo>
                <a:lnTo>
                  <a:pt x="20" y="1035"/>
                </a:lnTo>
                <a:lnTo>
                  <a:pt x="20" y="1035"/>
                </a:lnTo>
                <a:lnTo>
                  <a:pt x="18" y="1061"/>
                </a:lnTo>
                <a:lnTo>
                  <a:pt x="18" y="1075"/>
                </a:lnTo>
                <a:lnTo>
                  <a:pt x="18" y="1075"/>
                </a:lnTo>
                <a:lnTo>
                  <a:pt x="16" y="1075"/>
                </a:lnTo>
                <a:lnTo>
                  <a:pt x="12" y="1079"/>
                </a:lnTo>
                <a:lnTo>
                  <a:pt x="8" y="1089"/>
                </a:lnTo>
                <a:lnTo>
                  <a:pt x="6" y="1107"/>
                </a:lnTo>
                <a:lnTo>
                  <a:pt x="6" y="1107"/>
                </a:lnTo>
                <a:lnTo>
                  <a:pt x="2" y="1151"/>
                </a:lnTo>
                <a:lnTo>
                  <a:pt x="2" y="1165"/>
                </a:lnTo>
                <a:lnTo>
                  <a:pt x="0" y="1173"/>
                </a:lnTo>
                <a:lnTo>
                  <a:pt x="0" y="1173"/>
                </a:lnTo>
                <a:lnTo>
                  <a:pt x="0" y="1175"/>
                </a:lnTo>
                <a:lnTo>
                  <a:pt x="0" y="1181"/>
                </a:lnTo>
                <a:lnTo>
                  <a:pt x="6" y="1197"/>
                </a:lnTo>
                <a:lnTo>
                  <a:pt x="14" y="1217"/>
                </a:lnTo>
                <a:lnTo>
                  <a:pt x="14" y="1217"/>
                </a:lnTo>
                <a:lnTo>
                  <a:pt x="24" y="1251"/>
                </a:lnTo>
                <a:lnTo>
                  <a:pt x="24" y="1251"/>
                </a:lnTo>
                <a:lnTo>
                  <a:pt x="30" y="1261"/>
                </a:lnTo>
                <a:lnTo>
                  <a:pt x="32" y="1265"/>
                </a:lnTo>
                <a:lnTo>
                  <a:pt x="32" y="1269"/>
                </a:lnTo>
                <a:lnTo>
                  <a:pt x="32" y="1269"/>
                </a:lnTo>
                <a:lnTo>
                  <a:pt x="28" y="1275"/>
                </a:lnTo>
                <a:lnTo>
                  <a:pt x="20" y="1287"/>
                </a:lnTo>
                <a:lnTo>
                  <a:pt x="16" y="1295"/>
                </a:lnTo>
                <a:lnTo>
                  <a:pt x="14" y="1307"/>
                </a:lnTo>
                <a:lnTo>
                  <a:pt x="12" y="1319"/>
                </a:lnTo>
                <a:lnTo>
                  <a:pt x="12" y="1331"/>
                </a:lnTo>
                <a:lnTo>
                  <a:pt x="12" y="1331"/>
                </a:lnTo>
                <a:lnTo>
                  <a:pt x="16" y="1361"/>
                </a:lnTo>
                <a:lnTo>
                  <a:pt x="20" y="1387"/>
                </a:lnTo>
                <a:lnTo>
                  <a:pt x="30" y="1421"/>
                </a:lnTo>
                <a:lnTo>
                  <a:pt x="30" y="1421"/>
                </a:lnTo>
                <a:lnTo>
                  <a:pt x="32" y="1429"/>
                </a:lnTo>
                <a:lnTo>
                  <a:pt x="38" y="1439"/>
                </a:lnTo>
                <a:lnTo>
                  <a:pt x="46" y="1447"/>
                </a:lnTo>
                <a:lnTo>
                  <a:pt x="50" y="1451"/>
                </a:lnTo>
                <a:lnTo>
                  <a:pt x="56" y="1453"/>
                </a:lnTo>
                <a:lnTo>
                  <a:pt x="80" y="1459"/>
                </a:lnTo>
                <a:lnTo>
                  <a:pt x="80" y="1459"/>
                </a:lnTo>
                <a:lnTo>
                  <a:pt x="70" y="1499"/>
                </a:lnTo>
                <a:lnTo>
                  <a:pt x="60" y="1533"/>
                </a:lnTo>
                <a:lnTo>
                  <a:pt x="54" y="1565"/>
                </a:lnTo>
                <a:lnTo>
                  <a:pt x="54" y="1565"/>
                </a:lnTo>
                <a:lnTo>
                  <a:pt x="50" y="1593"/>
                </a:lnTo>
                <a:lnTo>
                  <a:pt x="52" y="1625"/>
                </a:lnTo>
                <a:lnTo>
                  <a:pt x="54" y="1659"/>
                </a:lnTo>
                <a:lnTo>
                  <a:pt x="54" y="1659"/>
                </a:lnTo>
                <a:lnTo>
                  <a:pt x="56" y="1689"/>
                </a:lnTo>
                <a:lnTo>
                  <a:pt x="62" y="1741"/>
                </a:lnTo>
                <a:lnTo>
                  <a:pt x="62" y="1741"/>
                </a:lnTo>
                <a:lnTo>
                  <a:pt x="62" y="1751"/>
                </a:lnTo>
                <a:lnTo>
                  <a:pt x="62" y="1763"/>
                </a:lnTo>
                <a:lnTo>
                  <a:pt x="56" y="1783"/>
                </a:lnTo>
                <a:lnTo>
                  <a:pt x="52" y="1801"/>
                </a:lnTo>
                <a:lnTo>
                  <a:pt x="50" y="1807"/>
                </a:lnTo>
                <a:lnTo>
                  <a:pt x="50" y="1813"/>
                </a:lnTo>
                <a:lnTo>
                  <a:pt x="50" y="1813"/>
                </a:lnTo>
                <a:lnTo>
                  <a:pt x="52" y="1815"/>
                </a:lnTo>
                <a:lnTo>
                  <a:pt x="56" y="1817"/>
                </a:lnTo>
                <a:lnTo>
                  <a:pt x="72" y="1821"/>
                </a:lnTo>
                <a:lnTo>
                  <a:pt x="116" y="1833"/>
                </a:lnTo>
                <a:lnTo>
                  <a:pt x="178" y="1845"/>
                </a:lnTo>
                <a:lnTo>
                  <a:pt x="178" y="1845"/>
                </a:lnTo>
                <a:lnTo>
                  <a:pt x="174" y="1857"/>
                </a:lnTo>
                <a:lnTo>
                  <a:pt x="172" y="1867"/>
                </a:lnTo>
                <a:lnTo>
                  <a:pt x="170" y="1875"/>
                </a:lnTo>
                <a:lnTo>
                  <a:pt x="170" y="1875"/>
                </a:lnTo>
                <a:lnTo>
                  <a:pt x="174" y="1903"/>
                </a:lnTo>
                <a:lnTo>
                  <a:pt x="178" y="1923"/>
                </a:lnTo>
                <a:lnTo>
                  <a:pt x="176" y="1937"/>
                </a:lnTo>
                <a:lnTo>
                  <a:pt x="176" y="1937"/>
                </a:lnTo>
                <a:lnTo>
                  <a:pt x="174" y="1971"/>
                </a:lnTo>
                <a:lnTo>
                  <a:pt x="172" y="2045"/>
                </a:lnTo>
                <a:lnTo>
                  <a:pt x="172" y="2087"/>
                </a:lnTo>
                <a:lnTo>
                  <a:pt x="172" y="2125"/>
                </a:lnTo>
                <a:lnTo>
                  <a:pt x="174" y="2153"/>
                </a:lnTo>
                <a:lnTo>
                  <a:pt x="176" y="2165"/>
                </a:lnTo>
                <a:lnTo>
                  <a:pt x="178" y="2171"/>
                </a:lnTo>
                <a:lnTo>
                  <a:pt x="178" y="2171"/>
                </a:lnTo>
                <a:lnTo>
                  <a:pt x="194" y="2191"/>
                </a:lnTo>
                <a:lnTo>
                  <a:pt x="196" y="2195"/>
                </a:lnTo>
                <a:lnTo>
                  <a:pt x="196" y="2195"/>
                </a:lnTo>
                <a:lnTo>
                  <a:pt x="196" y="2209"/>
                </a:lnTo>
                <a:lnTo>
                  <a:pt x="194" y="2225"/>
                </a:lnTo>
                <a:lnTo>
                  <a:pt x="196" y="2243"/>
                </a:lnTo>
                <a:lnTo>
                  <a:pt x="196" y="2243"/>
                </a:lnTo>
                <a:lnTo>
                  <a:pt x="202" y="2255"/>
                </a:lnTo>
                <a:lnTo>
                  <a:pt x="208" y="2265"/>
                </a:lnTo>
                <a:lnTo>
                  <a:pt x="212" y="2273"/>
                </a:lnTo>
                <a:lnTo>
                  <a:pt x="214" y="2285"/>
                </a:lnTo>
                <a:lnTo>
                  <a:pt x="214" y="2285"/>
                </a:lnTo>
                <a:lnTo>
                  <a:pt x="220" y="2361"/>
                </a:lnTo>
                <a:lnTo>
                  <a:pt x="220" y="2361"/>
                </a:lnTo>
                <a:lnTo>
                  <a:pt x="226" y="2413"/>
                </a:lnTo>
                <a:lnTo>
                  <a:pt x="226" y="2413"/>
                </a:lnTo>
                <a:lnTo>
                  <a:pt x="228" y="2419"/>
                </a:lnTo>
                <a:lnTo>
                  <a:pt x="230" y="2427"/>
                </a:lnTo>
                <a:lnTo>
                  <a:pt x="230" y="2427"/>
                </a:lnTo>
                <a:lnTo>
                  <a:pt x="232" y="2443"/>
                </a:lnTo>
                <a:lnTo>
                  <a:pt x="238" y="2471"/>
                </a:lnTo>
                <a:lnTo>
                  <a:pt x="242" y="2499"/>
                </a:lnTo>
                <a:lnTo>
                  <a:pt x="244" y="2519"/>
                </a:lnTo>
                <a:lnTo>
                  <a:pt x="244" y="2519"/>
                </a:lnTo>
                <a:lnTo>
                  <a:pt x="242" y="2535"/>
                </a:lnTo>
                <a:lnTo>
                  <a:pt x="238" y="2551"/>
                </a:lnTo>
                <a:lnTo>
                  <a:pt x="234" y="2569"/>
                </a:lnTo>
                <a:lnTo>
                  <a:pt x="232" y="2589"/>
                </a:lnTo>
                <a:lnTo>
                  <a:pt x="232" y="2589"/>
                </a:lnTo>
                <a:lnTo>
                  <a:pt x="234" y="2599"/>
                </a:lnTo>
                <a:lnTo>
                  <a:pt x="236" y="2613"/>
                </a:lnTo>
                <a:lnTo>
                  <a:pt x="242" y="2641"/>
                </a:lnTo>
                <a:lnTo>
                  <a:pt x="248" y="2667"/>
                </a:lnTo>
                <a:lnTo>
                  <a:pt x="250" y="2679"/>
                </a:lnTo>
                <a:lnTo>
                  <a:pt x="250" y="2687"/>
                </a:lnTo>
                <a:lnTo>
                  <a:pt x="250" y="2687"/>
                </a:lnTo>
                <a:lnTo>
                  <a:pt x="250" y="2693"/>
                </a:lnTo>
                <a:lnTo>
                  <a:pt x="248" y="2699"/>
                </a:lnTo>
                <a:lnTo>
                  <a:pt x="242" y="2707"/>
                </a:lnTo>
                <a:lnTo>
                  <a:pt x="234" y="2717"/>
                </a:lnTo>
                <a:lnTo>
                  <a:pt x="230" y="2727"/>
                </a:lnTo>
                <a:lnTo>
                  <a:pt x="230" y="2727"/>
                </a:lnTo>
                <a:lnTo>
                  <a:pt x="230" y="2731"/>
                </a:lnTo>
                <a:lnTo>
                  <a:pt x="230" y="2737"/>
                </a:lnTo>
                <a:lnTo>
                  <a:pt x="234" y="2749"/>
                </a:lnTo>
                <a:lnTo>
                  <a:pt x="238" y="2759"/>
                </a:lnTo>
                <a:lnTo>
                  <a:pt x="238" y="2767"/>
                </a:lnTo>
                <a:lnTo>
                  <a:pt x="238" y="2767"/>
                </a:lnTo>
                <a:lnTo>
                  <a:pt x="238" y="2771"/>
                </a:lnTo>
                <a:lnTo>
                  <a:pt x="234" y="2777"/>
                </a:lnTo>
                <a:lnTo>
                  <a:pt x="226" y="2785"/>
                </a:lnTo>
                <a:lnTo>
                  <a:pt x="218" y="2795"/>
                </a:lnTo>
                <a:lnTo>
                  <a:pt x="214" y="2803"/>
                </a:lnTo>
                <a:lnTo>
                  <a:pt x="212" y="2809"/>
                </a:lnTo>
                <a:lnTo>
                  <a:pt x="212" y="2809"/>
                </a:lnTo>
                <a:lnTo>
                  <a:pt x="204" y="2853"/>
                </a:lnTo>
                <a:lnTo>
                  <a:pt x="184" y="2964"/>
                </a:lnTo>
                <a:lnTo>
                  <a:pt x="184" y="2964"/>
                </a:lnTo>
                <a:lnTo>
                  <a:pt x="178" y="3004"/>
                </a:lnTo>
                <a:lnTo>
                  <a:pt x="174" y="3040"/>
                </a:lnTo>
                <a:lnTo>
                  <a:pt x="170" y="3072"/>
                </a:lnTo>
                <a:lnTo>
                  <a:pt x="168" y="3104"/>
                </a:lnTo>
                <a:lnTo>
                  <a:pt x="168" y="3132"/>
                </a:lnTo>
                <a:lnTo>
                  <a:pt x="170" y="3158"/>
                </a:lnTo>
                <a:lnTo>
                  <a:pt x="174" y="3184"/>
                </a:lnTo>
                <a:lnTo>
                  <a:pt x="178" y="3208"/>
                </a:lnTo>
                <a:lnTo>
                  <a:pt x="178" y="3208"/>
                </a:lnTo>
                <a:lnTo>
                  <a:pt x="190" y="3250"/>
                </a:lnTo>
                <a:lnTo>
                  <a:pt x="198" y="3282"/>
                </a:lnTo>
                <a:lnTo>
                  <a:pt x="206" y="3306"/>
                </a:lnTo>
                <a:lnTo>
                  <a:pt x="212" y="3328"/>
                </a:lnTo>
                <a:lnTo>
                  <a:pt x="212" y="3328"/>
                </a:lnTo>
                <a:lnTo>
                  <a:pt x="214" y="3354"/>
                </a:lnTo>
                <a:lnTo>
                  <a:pt x="214" y="3382"/>
                </a:lnTo>
                <a:lnTo>
                  <a:pt x="214" y="3416"/>
                </a:lnTo>
                <a:lnTo>
                  <a:pt x="214" y="3454"/>
                </a:lnTo>
                <a:lnTo>
                  <a:pt x="214" y="3454"/>
                </a:lnTo>
                <a:lnTo>
                  <a:pt x="216" y="3474"/>
                </a:lnTo>
                <a:lnTo>
                  <a:pt x="220" y="3492"/>
                </a:lnTo>
                <a:lnTo>
                  <a:pt x="230" y="3522"/>
                </a:lnTo>
                <a:lnTo>
                  <a:pt x="238" y="3544"/>
                </a:lnTo>
                <a:lnTo>
                  <a:pt x="242" y="3552"/>
                </a:lnTo>
                <a:lnTo>
                  <a:pt x="242" y="3556"/>
                </a:lnTo>
                <a:lnTo>
                  <a:pt x="242" y="3556"/>
                </a:lnTo>
                <a:lnTo>
                  <a:pt x="240" y="3556"/>
                </a:lnTo>
                <a:lnTo>
                  <a:pt x="236" y="3556"/>
                </a:lnTo>
                <a:lnTo>
                  <a:pt x="226" y="3556"/>
                </a:lnTo>
                <a:lnTo>
                  <a:pt x="216" y="3556"/>
                </a:lnTo>
                <a:lnTo>
                  <a:pt x="212" y="3558"/>
                </a:lnTo>
                <a:lnTo>
                  <a:pt x="208" y="3562"/>
                </a:lnTo>
                <a:lnTo>
                  <a:pt x="208" y="3562"/>
                </a:lnTo>
                <a:lnTo>
                  <a:pt x="208" y="3568"/>
                </a:lnTo>
                <a:lnTo>
                  <a:pt x="210" y="3582"/>
                </a:lnTo>
                <a:lnTo>
                  <a:pt x="214" y="3612"/>
                </a:lnTo>
                <a:lnTo>
                  <a:pt x="224" y="3654"/>
                </a:lnTo>
                <a:lnTo>
                  <a:pt x="220" y="3728"/>
                </a:lnTo>
                <a:lnTo>
                  <a:pt x="220" y="3728"/>
                </a:lnTo>
                <a:lnTo>
                  <a:pt x="220" y="3750"/>
                </a:lnTo>
                <a:lnTo>
                  <a:pt x="220" y="3764"/>
                </a:lnTo>
                <a:lnTo>
                  <a:pt x="220" y="3776"/>
                </a:lnTo>
                <a:lnTo>
                  <a:pt x="220" y="3776"/>
                </a:lnTo>
                <a:lnTo>
                  <a:pt x="222" y="3780"/>
                </a:lnTo>
                <a:lnTo>
                  <a:pt x="226" y="3784"/>
                </a:lnTo>
                <a:lnTo>
                  <a:pt x="232" y="3788"/>
                </a:lnTo>
                <a:lnTo>
                  <a:pt x="240" y="3792"/>
                </a:lnTo>
                <a:lnTo>
                  <a:pt x="252" y="3796"/>
                </a:lnTo>
                <a:lnTo>
                  <a:pt x="268" y="3798"/>
                </a:lnTo>
                <a:lnTo>
                  <a:pt x="288" y="3800"/>
                </a:lnTo>
                <a:lnTo>
                  <a:pt x="310" y="3800"/>
                </a:lnTo>
                <a:lnTo>
                  <a:pt x="310" y="3800"/>
                </a:lnTo>
                <a:lnTo>
                  <a:pt x="334" y="3798"/>
                </a:lnTo>
                <a:lnTo>
                  <a:pt x="354" y="3796"/>
                </a:lnTo>
                <a:lnTo>
                  <a:pt x="370" y="3792"/>
                </a:lnTo>
                <a:lnTo>
                  <a:pt x="382" y="3788"/>
                </a:lnTo>
                <a:lnTo>
                  <a:pt x="396" y="3782"/>
                </a:lnTo>
                <a:lnTo>
                  <a:pt x="400" y="3780"/>
                </a:lnTo>
                <a:lnTo>
                  <a:pt x="412" y="3764"/>
                </a:lnTo>
                <a:lnTo>
                  <a:pt x="412" y="3764"/>
                </a:lnTo>
                <a:lnTo>
                  <a:pt x="446" y="3760"/>
                </a:lnTo>
                <a:lnTo>
                  <a:pt x="478" y="3758"/>
                </a:lnTo>
                <a:lnTo>
                  <a:pt x="510" y="3758"/>
                </a:lnTo>
                <a:lnTo>
                  <a:pt x="510" y="3758"/>
                </a:lnTo>
                <a:lnTo>
                  <a:pt x="528" y="3758"/>
                </a:lnTo>
                <a:lnTo>
                  <a:pt x="548" y="3756"/>
                </a:lnTo>
                <a:lnTo>
                  <a:pt x="594" y="3750"/>
                </a:lnTo>
                <a:lnTo>
                  <a:pt x="638" y="3744"/>
                </a:lnTo>
                <a:lnTo>
                  <a:pt x="670" y="3740"/>
                </a:lnTo>
                <a:lnTo>
                  <a:pt x="670" y="3740"/>
                </a:lnTo>
                <a:lnTo>
                  <a:pt x="680" y="3738"/>
                </a:lnTo>
                <a:lnTo>
                  <a:pt x="694" y="3734"/>
                </a:lnTo>
                <a:lnTo>
                  <a:pt x="720" y="3722"/>
                </a:lnTo>
                <a:lnTo>
                  <a:pt x="750" y="3704"/>
                </a:lnTo>
                <a:lnTo>
                  <a:pt x="750" y="3704"/>
                </a:lnTo>
                <a:lnTo>
                  <a:pt x="758" y="3706"/>
                </a:lnTo>
                <a:lnTo>
                  <a:pt x="762" y="3710"/>
                </a:lnTo>
                <a:lnTo>
                  <a:pt x="764" y="3712"/>
                </a:lnTo>
                <a:lnTo>
                  <a:pt x="764" y="3716"/>
                </a:lnTo>
                <a:lnTo>
                  <a:pt x="764" y="3716"/>
                </a:lnTo>
                <a:lnTo>
                  <a:pt x="768" y="3794"/>
                </a:lnTo>
                <a:lnTo>
                  <a:pt x="768" y="3794"/>
                </a:lnTo>
                <a:lnTo>
                  <a:pt x="766" y="3826"/>
                </a:lnTo>
                <a:lnTo>
                  <a:pt x="764" y="3850"/>
                </a:lnTo>
                <a:lnTo>
                  <a:pt x="764" y="3866"/>
                </a:lnTo>
                <a:lnTo>
                  <a:pt x="764" y="3866"/>
                </a:lnTo>
                <a:lnTo>
                  <a:pt x="768" y="3870"/>
                </a:lnTo>
                <a:lnTo>
                  <a:pt x="774" y="3872"/>
                </a:lnTo>
                <a:lnTo>
                  <a:pt x="796" y="3880"/>
                </a:lnTo>
                <a:lnTo>
                  <a:pt x="822" y="3884"/>
                </a:lnTo>
                <a:lnTo>
                  <a:pt x="848" y="3886"/>
                </a:lnTo>
                <a:lnTo>
                  <a:pt x="848" y="3886"/>
                </a:lnTo>
                <a:lnTo>
                  <a:pt x="876" y="3886"/>
                </a:lnTo>
                <a:lnTo>
                  <a:pt x="906" y="3882"/>
                </a:lnTo>
                <a:lnTo>
                  <a:pt x="942" y="3878"/>
                </a:lnTo>
                <a:lnTo>
                  <a:pt x="968" y="3872"/>
                </a:lnTo>
                <a:lnTo>
                  <a:pt x="972" y="3854"/>
                </a:lnTo>
                <a:lnTo>
                  <a:pt x="972" y="3854"/>
                </a:lnTo>
                <a:lnTo>
                  <a:pt x="1038" y="3846"/>
                </a:lnTo>
                <a:lnTo>
                  <a:pt x="1094" y="3838"/>
                </a:lnTo>
                <a:lnTo>
                  <a:pt x="1118" y="3832"/>
                </a:lnTo>
                <a:lnTo>
                  <a:pt x="1138" y="3828"/>
                </a:lnTo>
                <a:lnTo>
                  <a:pt x="1138" y="3828"/>
                </a:lnTo>
                <a:lnTo>
                  <a:pt x="1158" y="3820"/>
                </a:lnTo>
                <a:lnTo>
                  <a:pt x="1178" y="3810"/>
                </a:lnTo>
                <a:lnTo>
                  <a:pt x="1198" y="3798"/>
                </a:lnTo>
                <a:lnTo>
                  <a:pt x="1220" y="3784"/>
                </a:lnTo>
                <a:lnTo>
                  <a:pt x="1240" y="3768"/>
                </a:lnTo>
                <a:lnTo>
                  <a:pt x="1258" y="3752"/>
                </a:lnTo>
                <a:lnTo>
                  <a:pt x="1272" y="3736"/>
                </a:lnTo>
                <a:lnTo>
                  <a:pt x="1282" y="3722"/>
                </a:lnTo>
                <a:lnTo>
                  <a:pt x="1282" y="3722"/>
                </a:lnTo>
                <a:lnTo>
                  <a:pt x="1288" y="3708"/>
                </a:lnTo>
                <a:lnTo>
                  <a:pt x="1292" y="3694"/>
                </a:lnTo>
                <a:lnTo>
                  <a:pt x="1296" y="3682"/>
                </a:lnTo>
                <a:lnTo>
                  <a:pt x="1298" y="3668"/>
                </a:lnTo>
                <a:lnTo>
                  <a:pt x="1296" y="3648"/>
                </a:lnTo>
                <a:lnTo>
                  <a:pt x="1294" y="3638"/>
                </a:lnTo>
                <a:lnTo>
                  <a:pt x="1294" y="3638"/>
                </a:lnTo>
                <a:lnTo>
                  <a:pt x="1286" y="3634"/>
                </a:lnTo>
                <a:lnTo>
                  <a:pt x="1272" y="3626"/>
                </a:lnTo>
                <a:lnTo>
                  <a:pt x="1254" y="3620"/>
                </a:lnTo>
                <a:lnTo>
                  <a:pt x="1238" y="3618"/>
                </a:lnTo>
                <a:lnTo>
                  <a:pt x="1238" y="3618"/>
                </a:lnTo>
                <a:lnTo>
                  <a:pt x="1228" y="3620"/>
                </a:lnTo>
                <a:lnTo>
                  <a:pt x="1218" y="3624"/>
                </a:lnTo>
                <a:lnTo>
                  <a:pt x="1194" y="3634"/>
                </a:lnTo>
                <a:lnTo>
                  <a:pt x="1166" y="3650"/>
                </a:lnTo>
                <a:lnTo>
                  <a:pt x="1048" y="3650"/>
                </a:lnTo>
                <a:lnTo>
                  <a:pt x="1048" y="3638"/>
                </a:lnTo>
                <a:lnTo>
                  <a:pt x="1048" y="3638"/>
                </a:lnTo>
                <a:lnTo>
                  <a:pt x="1054" y="3636"/>
                </a:lnTo>
                <a:lnTo>
                  <a:pt x="1060" y="3632"/>
                </a:lnTo>
                <a:lnTo>
                  <a:pt x="1064" y="3624"/>
                </a:lnTo>
                <a:lnTo>
                  <a:pt x="1064" y="3624"/>
                </a:lnTo>
                <a:lnTo>
                  <a:pt x="1066" y="3616"/>
                </a:lnTo>
                <a:lnTo>
                  <a:pt x="1064" y="3604"/>
                </a:lnTo>
                <a:lnTo>
                  <a:pt x="1062" y="3572"/>
                </a:lnTo>
                <a:lnTo>
                  <a:pt x="1052" y="3508"/>
                </a:lnTo>
                <a:lnTo>
                  <a:pt x="1052" y="3508"/>
                </a:lnTo>
                <a:lnTo>
                  <a:pt x="1048" y="3496"/>
                </a:lnTo>
                <a:lnTo>
                  <a:pt x="1044" y="3488"/>
                </a:lnTo>
                <a:lnTo>
                  <a:pt x="1030" y="3468"/>
                </a:lnTo>
                <a:lnTo>
                  <a:pt x="1016" y="3452"/>
                </a:lnTo>
                <a:lnTo>
                  <a:pt x="1010" y="3444"/>
                </a:lnTo>
                <a:lnTo>
                  <a:pt x="1008" y="3436"/>
                </a:lnTo>
                <a:lnTo>
                  <a:pt x="1008" y="3436"/>
                </a:lnTo>
                <a:lnTo>
                  <a:pt x="1006" y="3418"/>
                </a:lnTo>
                <a:lnTo>
                  <a:pt x="1008" y="3384"/>
                </a:lnTo>
                <a:lnTo>
                  <a:pt x="1016" y="3294"/>
                </a:lnTo>
                <a:lnTo>
                  <a:pt x="1028" y="3168"/>
                </a:lnTo>
                <a:lnTo>
                  <a:pt x="1028" y="3168"/>
                </a:lnTo>
                <a:lnTo>
                  <a:pt x="1030" y="3156"/>
                </a:lnTo>
                <a:lnTo>
                  <a:pt x="1030" y="3140"/>
                </a:lnTo>
                <a:lnTo>
                  <a:pt x="1028" y="3110"/>
                </a:lnTo>
                <a:lnTo>
                  <a:pt x="1028" y="3110"/>
                </a:lnTo>
                <a:lnTo>
                  <a:pt x="1024" y="3070"/>
                </a:lnTo>
                <a:lnTo>
                  <a:pt x="1018" y="3026"/>
                </a:lnTo>
                <a:lnTo>
                  <a:pt x="1010" y="2978"/>
                </a:lnTo>
                <a:lnTo>
                  <a:pt x="1010" y="2978"/>
                </a:lnTo>
                <a:lnTo>
                  <a:pt x="1016" y="2964"/>
                </a:lnTo>
                <a:lnTo>
                  <a:pt x="1022" y="2948"/>
                </a:lnTo>
                <a:lnTo>
                  <a:pt x="1026" y="2929"/>
                </a:lnTo>
                <a:lnTo>
                  <a:pt x="1026" y="2929"/>
                </a:lnTo>
                <a:lnTo>
                  <a:pt x="1024" y="2919"/>
                </a:lnTo>
                <a:lnTo>
                  <a:pt x="1022" y="2909"/>
                </a:lnTo>
                <a:lnTo>
                  <a:pt x="1012" y="2889"/>
                </a:lnTo>
                <a:lnTo>
                  <a:pt x="1002" y="2871"/>
                </a:lnTo>
                <a:lnTo>
                  <a:pt x="998" y="2863"/>
                </a:lnTo>
                <a:lnTo>
                  <a:pt x="996" y="2855"/>
                </a:lnTo>
                <a:lnTo>
                  <a:pt x="996" y="2855"/>
                </a:lnTo>
                <a:lnTo>
                  <a:pt x="994" y="2845"/>
                </a:lnTo>
                <a:lnTo>
                  <a:pt x="996" y="2835"/>
                </a:lnTo>
                <a:lnTo>
                  <a:pt x="998" y="2809"/>
                </a:lnTo>
                <a:lnTo>
                  <a:pt x="1004" y="2773"/>
                </a:lnTo>
                <a:lnTo>
                  <a:pt x="1008" y="2729"/>
                </a:lnTo>
                <a:lnTo>
                  <a:pt x="1008" y="2729"/>
                </a:lnTo>
                <a:lnTo>
                  <a:pt x="1006" y="2699"/>
                </a:lnTo>
                <a:lnTo>
                  <a:pt x="1004" y="2663"/>
                </a:lnTo>
                <a:lnTo>
                  <a:pt x="996" y="2579"/>
                </a:lnTo>
                <a:lnTo>
                  <a:pt x="984" y="2479"/>
                </a:lnTo>
                <a:lnTo>
                  <a:pt x="984" y="2479"/>
                </a:lnTo>
                <a:lnTo>
                  <a:pt x="974" y="2433"/>
                </a:lnTo>
                <a:lnTo>
                  <a:pt x="968" y="2391"/>
                </a:lnTo>
                <a:lnTo>
                  <a:pt x="966" y="2371"/>
                </a:lnTo>
                <a:lnTo>
                  <a:pt x="966" y="2353"/>
                </a:lnTo>
                <a:lnTo>
                  <a:pt x="966" y="2353"/>
                </a:lnTo>
                <a:lnTo>
                  <a:pt x="964" y="2323"/>
                </a:lnTo>
                <a:lnTo>
                  <a:pt x="964" y="2301"/>
                </a:lnTo>
                <a:lnTo>
                  <a:pt x="962" y="2283"/>
                </a:lnTo>
                <a:lnTo>
                  <a:pt x="962" y="2267"/>
                </a:lnTo>
                <a:lnTo>
                  <a:pt x="962" y="2267"/>
                </a:lnTo>
                <a:lnTo>
                  <a:pt x="960" y="2251"/>
                </a:lnTo>
                <a:lnTo>
                  <a:pt x="956" y="2229"/>
                </a:lnTo>
                <a:lnTo>
                  <a:pt x="938" y="2173"/>
                </a:lnTo>
                <a:lnTo>
                  <a:pt x="914" y="2099"/>
                </a:lnTo>
                <a:lnTo>
                  <a:pt x="930" y="2001"/>
                </a:lnTo>
                <a:lnTo>
                  <a:pt x="980" y="2001"/>
                </a:lnTo>
                <a:lnTo>
                  <a:pt x="960" y="1819"/>
                </a:lnTo>
                <a:lnTo>
                  <a:pt x="960" y="1819"/>
                </a:lnTo>
                <a:lnTo>
                  <a:pt x="968" y="1815"/>
                </a:lnTo>
                <a:lnTo>
                  <a:pt x="974" y="1811"/>
                </a:lnTo>
                <a:lnTo>
                  <a:pt x="980" y="1807"/>
                </a:lnTo>
                <a:lnTo>
                  <a:pt x="980" y="1807"/>
                </a:lnTo>
                <a:lnTo>
                  <a:pt x="984" y="1799"/>
                </a:lnTo>
                <a:lnTo>
                  <a:pt x="986" y="1789"/>
                </a:lnTo>
                <a:lnTo>
                  <a:pt x="986" y="1779"/>
                </a:lnTo>
                <a:lnTo>
                  <a:pt x="986" y="1779"/>
                </a:lnTo>
                <a:lnTo>
                  <a:pt x="980" y="1743"/>
                </a:lnTo>
                <a:lnTo>
                  <a:pt x="968" y="1695"/>
                </a:lnTo>
                <a:lnTo>
                  <a:pt x="968" y="1695"/>
                </a:lnTo>
                <a:lnTo>
                  <a:pt x="958" y="1671"/>
                </a:lnTo>
                <a:lnTo>
                  <a:pt x="954" y="1659"/>
                </a:lnTo>
                <a:lnTo>
                  <a:pt x="954" y="1659"/>
                </a:lnTo>
                <a:lnTo>
                  <a:pt x="950" y="1603"/>
                </a:lnTo>
                <a:lnTo>
                  <a:pt x="950" y="1603"/>
                </a:lnTo>
                <a:lnTo>
                  <a:pt x="948" y="1589"/>
                </a:lnTo>
                <a:lnTo>
                  <a:pt x="944" y="1575"/>
                </a:lnTo>
                <a:lnTo>
                  <a:pt x="938" y="1559"/>
                </a:lnTo>
                <a:lnTo>
                  <a:pt x="932" y="1489"/>
                </a:lnTo>
                <a:lnTo>
                  <a:pt x="932" y="1489"/>
                </a:lnTo>
                <a:lnTo>
                  <a:pt x="940" y="1491"/>
                </a:lnTo>
                <a:lnTo>
                  <a:pt x="946" y="1489"/>
                </a:lnTo>
                <a:lnTo>
                  <a:pt x="950" y="1487"/>
                </a:lnTo>
                <a:lnTo>
                  <a:pt x="950" y="1483"/>
                </a:lnTo>
                <a:lnTo>
                  <a:pt x="950" y="1483"/>
                </a:lnTo>
                <a:lnTo>
                  <a:pt x="950" y="1479"/>
                </a:lnTo>
                <a:lnTo>
                  <a:pt x="948" y="1475"/>
                </a:lnTo>
                <a:lnTo>
                  <a:pt x="942" y="1469"/>
                </a:lnTo>
                <a:lnTo>
                  <a:pt x="936" y="1463"/>
                </a:lnTo>
                <a:lnTo>
                  <a:pt x="932" y="1459"/>
                </a:lnTo>
                <a:lnTo>
                  <a:pt x="932" y="1459"/>
                </a:lnTo>
                <a:lnTo>
                  <a:pt x="938" y="1435"/>
                </a:lnTo>
                <a:lnTo>
                  <a:pt x="938" y="1435"/>
                </a:lnTo>
                <a:close/>
                <a:moveTo>
                  <a:pt x="564" y="2373"/>
                </a:moveTo>
                <a:lnTo>
                  <a:pt x="564" y="2373"/>
                </a:lnTo>
                <a:lnTo>
                  <a:pt x="582" y="2409"/>
                </a:lnTo>
                <a:lnTo>
                  <a:pt x="612" y="2479"/>
                </a:lnTo>
                <a:lnTo>
                  <a:pt x="612" y="2479"/>
                </a:lnTo>
                <a:lnTo>
                  <a:pt x="626" y="2511"/>
                </a:lnTo>
                <a:lnTo>
                  <a:pt x="640" y="2539"/>
                </a:lnTo>
                <a:lnTo>
                  <a:pt x="652" y="2561"/>
                </a:lnTo>
                <a:lnTo>
                  <a:pt x="658" y="2577"/>
                </a:lnTo>
                <a:lnTo>
                  <a:pt x="658" y="2577"/>
                </a:lnTo>
                <a:lnTo>
                  <a:pt x="662" y="2609"/>
                </a:lnTo>
                <a:lnTo>
                  <a:pt x="664" y="2633"/>
                </a:lnTo>
                <a:lnTo>
                  <a:pt x="664" y="2633"/>
                </a:lnTo>
                <a:lnTo>
                  <a:pt x="670" y="2691"/>
                </a:lnTo>
                <a:lnTo>
                  <a:pt x="670" y="2691"/>
                </a:lnTo>
                <a:lnTo>
                  <a:pt x="672" y="2705"/>
                </a:lnTo>
                <a:lnTo>
                  <a:pt x="676" y="2717"/>
                </a:lnTo>
                <a:lnTo>
                  <a:pt x="684" y="2737"/>
                </a:lnTo>
                <a:lnTo>
                  <a:pt x="694" y="2753"/>
                </a:lnTo>
                <a:lnTo>
                  <a:pt x="700" y="2767"/>
                </a:lnTo>
                <a:lnTo>
                  <a:pt x="700" y="2767"/>
                </a:lnTo>
                <a:lnTo>
                  <a:pt x="700" y="2781"/>
                </a:lnTo>
                <a:lnTo>
                  <a:pt x="700" y="2795"/>
                </a:lnTo>
                <a:lnTo>
                  <a:pt x="698" y="2813"/>
                </a:lnTo>
                <a:lnTo>
                  <a:pt x="700" y="2833"/>
                </a:lnTo>
                <a:lnTo>
                  <a:pt x="700" y="2833"/>
                </a:lnTo>
                <a:lnTo>
                  <a:pt x="702" y="2849"/>
                </a:lnTo>
                <a:lnTo>
                  <a:pt x="704" y="2855"/>
                </a:lnTo>
                <a:lnTo>
                  <a:pt x="706" y="2855"/>
                </a:lnTo>
                <a:lnTo>
                  <a:pt x="706" y="2861"/>
                </a:lnTo>
                <a:lnTo>
                  <a:pt x="706" y="2861"/>
                </a:lnTo>
                <a:lnTo>
                  <a:pt x="706" y="2869"/>
                </a:lnTo>
                <a:lnTo>
                  <a:pt x="708" y="2877"/>
                </a:lnTo>
                <a:lnTo>
                  <a:pt x="712" y="2891"/>
                </a:lnTo>
                <a:lnTo>
                  <a:pt x="712" y="2891"/>
                </a:lnTo>
                <a:lnTo>
                  <a:pt x="714" y="2899"/>
                </a:lnTo>
                <a:lnTo>
                  <a:pt x="718" y="2905"/>
                </a:lnTo>
                <a:lnTo>
                  <a:pt x="724" y="2915"/>
                </a:lnTo>
                <a:lnTo>
                  <a:pt x="726" y="2929"/>
                </a:lnTo>
                <a:lnTo>
                  <a:pt x="726" y="2929"/>
                </a:lnTo>
                <a:lnTo>
                  <a:pt x="722" y="2939"/>
                </a:lnTo>
                <a:lnTo>
                  <a:pt x="718" y="2948"/>
                </a:lnTo>
                <a:lnTo>
                  <a:pt x="718" y="2958"/>
                </a:lnTo>
                <a:lnTo>
                  <a:pt x="718" y="2958"/>
                </a:lnTo>
                <a:lnTo>
                  <a:pt x="716" y="2980"/>
                </a:lnTo>
                <a:lnTo>
                  <a:pt x="718" y="2996"/>
                </a:lnTo>
                <a:lnTo>
                  <a:pt x="718" y="2996"/>
                </a:lnTo>
                <a:lnTo>
                  <a:pt x="718" y="3018"/>
                </a:lnTo>
                <a:lnTo>
                  <a:pt x="718" y="3048"/>
                </a:lnTo>
                <a:lnTo>
                  <a:pt x="718" y="3048"/>
                </a:lnTo>
                <a:lnTo>
                  <a:pt x="720" y="3090"/>
                </a:lnTo>
                <a:lnTo>
                  <a:pt x="720" y="3090"/>
                </a:lnTo>
                <a:lnTo>
                  <a:pt x="716" y="3106"/>
                </a:lnTo>
                <a:lnTo>
                  <a:pt x="712" y="3122"/>
                </a:lnTo>
                <a:lnTo>
                  <a:pt x="712" y="3144"/>
                </a:lnTo>
                <a:lnTo>
                  <a:pt x="712" y="3144"/>
                </a:lnTo>
                <a:lnTo>
                  <a:pt x="712" y="3158"/>
                </a:lnTo>
                <a:lnTo>
                  <a:pt x="716" y="3176"/>
                </a:lnTo>
                <a:lnTo>
                  <a:pt x="724" y="3216"/>
                </a:lnTo>
                <a:lnTo>
                  <a:pt x="734" y="3254"/>
                </a:lnTo>
                <a:lnTo>
                  <a:pt x="738" y="3280"/>
                </a:lnTo>
                <a:lnTo>
                  <a:pt x="738" y="3280"/>
                </a:lnTo>
                <a:lnTo>
                  <a:pt x="740" y="3318"/>
                </a:lnTo>
                <a:lnTo>
                  <a:pt x="744" y="3374"/>
                </a:lnTo>
                <a:lnTo>
                  <a:pt x="744" y="3374"/>
                </a:lnTo>
                <a:lnTo>
                  <a:pt x="748" y="3408"/>
                </a:lnTo>
                <a:lnTo>
                  <a:pt x="756" y="3444"/>
                </a:lnTo>
                <a:lnTo>
                  <a:pt x="760" y="3474"/>
                </a:lnTo>
                <a:lnTo>
                  <a:pt x="762" y="3486"/>
                </a:lnTo>
                <a:lnTo>
                  <a:pt x="762" y="3496"/>
                </a:lnTo>
                <a:lnTo>
                  <a:pt x="762" y="3496"/>
                </a:lnTo>
                <a:lnTo>
                  <a:pt x="760" y="3504"/>
                </a:lnTo>
                <a:lnTo>
                  <a:pt x="754" y="3516"/>
                </a:lnTo>
                <a:lnTo>
                  <a:pt x="740" y="3546"/>
                </a:lnTo>
                <a:lnTo>
                  <a:pt x="718" y="3592"/>
                </a:lnTo>
                <a:lnTo>
                  <a:pt x="718" y="3592"/>
                </a:lnTo>
                <a:lnTo>
                  <a:pt x="716" y="3602"/>
                </a:lnTo>
                <a:lnTo>
                  <a:pt x="716" y="3610"/>
                </a:lnTo>
                <a:lnTo>
                  <a:pt x="720" y="3620"/>
                </a:lnTo>
                <a:lnTo>
                  <a:pt x="720" y="3620"/>
                </a:lnTo>
                <a:lnTo>
                  <a:pt x="706" y="3626"/>
                </a:lnTo>
                <a:lnTo>
                  <a:pt x="692" y="3630"/>
                </a:lnTo>
                <a:lnTo>
                  <a:pt x="684" y="3630"/>
                </a:lnTo>
                <a:lnTo>
                  <a:pt x="676" y="3630"/>
                </a:lnTo>
                <a:lnTo>
                  <a:pt x="676" y="3630"/>
                </a:lnTo>
                <a:lnTo>
                  <a:pt x="656" y="3628"/>
                </a:lnTo>
                <a:lnTo>
                  <a:pt x="634" y="3628"/>
                </a:lnTo>
                <a:lnTo>
                  <a:pt x="594" y="3626"/>
                </a:lnTo>
                <a:lnTo>
                  <a:pt x="594" y="3626"/>
                </a:lnTo>
                <a:lnTo>
                  <a:pt x="586" y="3624"/>
                </a:lnTo>
                <a:lnTo>
                  <a:pt x="576" y="3616"/>
                </a:lnTo>
                <a:lnTo>
                  <a:pt x="552" y="3592"/>
                </a:lnTo>
                <a:lnTo>
                  <a:pt x="520" y="3558"/>
                </a:lnTo>
                <a:lnTo>
                  <a:pt x="520" y="3558"/>
                </a:lnTo>
                <a:lnTo>
                  <a:pt x="520" y="3542"/>
                </a:lnTo>
                <a:lnTo>
                  <a:pt x="520" y="3522"/>
                </a:lnTo>
                <a:lnTo>
                  <a:pt x="520" y="3522"/>
                </a:lnTo>
                <a:lnTo>
                  <a:pt x="518" y="3518"/>
                </a:lnTo>
                <a:lnTo>
                  <a:pt x="512" y="3510"/>
                </a:lnTo>
                <a:lnTo>
                  <a:pt x="502" y="3502"/>
                </a:lnTo>
                <a:lnTo>
                  <a:pt x="502" y="3502"/>
                </a:lnTo>
                <a:lnTo>
                  <a:pt x="504" y="3478"/>
                </a:lnTo>
                <a:lnTo>
                  <a:pt x="504" y="3478"/>
                </a:lnTo>
                <a:lnTo>
                  <a:pt x="504" y="3464"/>
                </a:lnTo>
                <a:lnTo>
                  <a:pt x="502" y="3452"/>
                </a:lnTo>
                <a:lnTo>
                  <a:pt x="498" y="3442"/>
                </a:lnTo>
                <a:lnTo>
                  <a:pt x="496" y="3432"/>
                </a:lnTo>
                <a:lnTo>
                  <a:pt x="496" y="3432"/>
                </a:lnTo>
                <a:lnTo>
                  <a:pt x="482" y="3376"/>
                </a:lnTo>
                <a:lnTo>
                  <a:pt x="472" y="3336"/>
                </a:lnTo>
                <a:lnTo>
                  <a:pt x="466" y="3308"/>
                </a:lnTo>
                <a:lnTo>
                  <a:pt x="466" y="3308"/>
                </a:lnTo>
                <a:lnTo>
                  <a:pt x="460" y="3270"/>
                </a:lnTo>
                <a:lnTo>
                  <a:pt x="458" y="3248"/>
                </a:lnTo>
                <a:lnTo>
                  <a:pt x="460" y="3220"/>
                </a:lnTo>
                <a:lnTo>
                  <a:pt x="460" y="3220"/>
                </a:lnTo>
                <a:lnTo>
                  <a:pt x="462" y="3202"/>
                </a:lnTo>
                <a:lnTo>
                  <a:pt x="462" y="3176"/>
                </a:lnTo>
                <a:lnTo>
                  <a:pt x="460" y="3112"/>
                </a:lnTo>
                <a:lnTo>
                  <a:pt x="458" y="3050"/>
                </a:lnTo>
                <a:lnTo>
                  <a:pt x="458" y="3026"/>
                </a:lnTo>
                <a:lnTo>
                  <a:pt x="460" y="3012"/>
                </a:lnTo>
                <a:lnTo>
                  <a:pt x="460" y="3012"/>
                </a:lnTo>
                <a:lnTo>
                  <a:pt x="462" y="2992"/>
                </a:lnTo>
                <a:lnTo>
                  <a:pt x="464" y="2972"/>
                </a:lnTo>
                <a:lnTo>
                  <a:pt x="462" y="2950"/>
                </a:lnTo>
                <a:lnTo>
                  <a:pt x="462" y="2950"/>
                </a:lnTo>
                <a:lnTo>
                  <a:pt x="466" y="2943"/>
                </a:lnTo>
                <a:lnTo>
                  <a:pt x="472" y="2921"/>
                </a:lnTo>
                <a:lnTo>
                  <a:pt x="486" y="2891"/>
                </a:lnTo>
                <a:lnTo>
                  <a:pt x="494" y="2875"/>
                </a:lnTo>
                <a:lnTo>
                  <a:pt x="504" y="2857"/>
                </a:lnTo>
                <a:lnTo>
                  <a:pt x="504" y="2857"/>
                </a:lnTo>
                <a:lnTo>
                  <a:pt x="514" y="2839"/>
                </a:lnTo>
                <a:lnTo>
                  <a:pt x="522" y="2823"/>
                </a:lnTo>
                <a:lnTo>
                  <a:pt x="528" y="2805"/>
                </a:lnTo>
                <a:lnTo>
                  <a:pt x="532" y="2789"/>
                </a:lnTo>
                <a:lnTo>
                  <a:pt x="538" y="2759"/>
                </a:lnTo>
                <a:lnTo>
                  <a:pt x="544" y="2737"/>
                </a:lnTo>
                <a:lnTo>
                  <a:pt x="544" y="2737"/>
                </a:lnTo>
                <a:lnTo>
                  <a:pt x="546" y="2725"/>
                </a:lnTo>
                <a:lnTo>
                  <a:pt x="548" y="2703"/>
                </a:lnTo>
                <a:lnTo>
                  <a:pt x="548" y="2647"/>
                </a:lnTo>
                <a:lnTo>
                  <a:pt x="548" y="2587"/>
                </a:lnTo>
                <a:lnTo>
                  <a:pt x="550" y="2547"/>
                </a:lnTo>
                <a:lnTo>
                  <a:pt x="550" y="2547"/>
                </a:lnTo>
                <a:lnTo>
                  <a:pt x="564" y="2373"/>
                </a:lnTo>
                <a:lnTo>
                  <a:pt x="564" y="2373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8" name="Freeform 17"/>
          <p:cNvSpPr>
            <a:spLocks/>
          </p:cNvSpPr>
          <p:nvPr/>
        </p:nvSpPr>
        <p:spPr bwMode="auto">
          <a:xfrm>
            <a:off x="4773993" y="839680"/>
            <a:ext cx="449037" cy="1566763"/>
          </a:xfrm>
          <a:custGeom>
            <a:avLst/>
            <a:gdLst>
              <a:gd name="T0" fmla="*/ 107 w 646"/>
              <a:gd name="T1" fmla="*/ 2160 h 2255"/>
              <a:gd name="T2" fmla="*/ 73 w 646"/>
              <a:gd name="T3" fmla="*/ 2178 h 2255"/>
              <a:gd name="T4" fmla="*/ 32 w 646"/>
              <a:gd name="T5" fmla="*/ 2164 h 2255"/>
              <a:gd name="T6" fmla="*/ 13 w 646"/>
              <a:gd name="T7" fmla="*/ 2179 h 2255"/>
              <a:gd name="T8" fmla="*/ 4 w 646"/>
              <a:gd name="T9" fmla="*/ 2212 h 2255"/>
              <a:gd name="T10" fmla="*/ 35 w 646"/>
              <a:gd name="T11" fmla="*/ 2226 h 2255"/>
              <a:gd name="T12" fmla="*/ 164 w 646"/>
              <a:gd name="T13" fmla="*/ 2224 h 2255"/>
              <a:gd name="T14" fmla="*/ 167 w 646"/>
              <a:gd name="T15" fmla="*/ 2246 h 2255"/>
              <a:gd name="T16" fmla="*/ 347 w 646"/>
              <a:gd name="T17" fmla="*/ 2255 h 2255"/>
              <a:gd name="T18" fmla="*/ 409 w 646"/>
              <a:gd name="T19" fmla="*/ 2244 h 2255"/>
              <a:gd name="T20" fmla="*/ 427 w 646"/>
              <a:gd name="T21" fmla="*/ 2231 h 2255"/>
              <a:gd name="T22" fmla="*/ 451 w 646"/>
              <a:gd name="T23" fmla="*/ 2144 h 2255"/>
              <a:gd name="T24" fmla="*/ 465 w 646"/>
              <a:gd name="T25" fmla="*/ 1964 h 2255"/>
              <a:gd name="T26" fmla="*/ 451 w 646"/>
              <a:gd name="T27" fmla="*/ 1788 h 2255"/>
              <a:gd name="T28" fmla="*/ 430 w 646"/>
              <a:gd name="T29" fmla="*/ 1692 h 2255"/>
              <a:gd name="T30" fmla="*/ 425 w 646"/>
              <a:gd name="T31" fmla="*/ 1629 h 2255"/>
              <a:gd name="T32" fmla="*/ 475 w 646"/>
              <a:gd name="T33" fmla="*/ 1230 h 2255"/>
              <a:gd name="T34" fmla="*/ 518 w 646"/>
              <a:gd name="T35" fmla="*/ 1132 h 2255"/>
              <a:gd name="T36" fmla="*/ 525 w 646"/>
              <a:gd name="T37" fmla="*/ 1110 h 2255"/>
              <a:gd name="T38" fmla="*/ 511 w 646"/>
              <a:gd name="T39" fmla="*/ 990 h 2255"/>
              <a:gd name="T40" fmla="*/ 534 w 646"/>
              <a:gd name="T41" fmla="*/ 847 h 2255"/>
              <a:gd name="T42" fmla="*/ 578 w 646"/>
              <a:gd name="T43" fmla="*/ 787 h 2255"/>
              <a:gd name="T44" fmla="*/ 638 w 646"/>
              <a:gd name="T45" fmla="*/ 732 h 2255"/>
              <a:gd name="T46" fmla="*/ 602 w 646"/>
              <a:gd name="T47" fmla="*/ 577 h 2255"/>
              <a:gd name="T48" fmla="*/ 517 w 646"/>
              <a:gd name="T49" fmla="*/ 369 h 2255"/>
              <a:gd name="T50" fmla="*/ 459 w 646"/>
              <a:gd name="T51" fmla="*/ 323 h 2255"/>
              <a:gd name="T52" fmla="*/ 462 w 646"/>
              <a:gd name="T53" fmla="*/ 153 h 2255"/>
              <a:gd name="T54" fmla="*/ 469 w 646"/>
              <a:gd name="T55" fmla="*/ 101 h 2255"/>
              <a:gd name="T56" fmla="*/ 445 w 646"/>
              <a:gd name="T57" fmla="*/ 56 h 2255"/>
              <a:gd name="T58" fmla="*/ 390 w 646"/>
              <a:gd name="T59" fmla="*/ 18 h 2255"/>
              <a:gd name="T60" fmla="*/ 295 w 646"/>
              <a:gd name="T61" fmla="*/ 0 h 2255"/>
              <a:gd name="T62" fmla="*/ 235 w 646"/>
              <a:gd name="T63" fmla="*/ 10 h 2255"/>
              <a:gd name="T64" fmla="*/ 175 w 646"/>
              <a:gd name="T65" fmla="*/ 52 h 2255"/>
              <a:gd name="T66" fmla="*/ 166 w 646"/>
              <a:gd name="T67" fmla="*/ 67 h 2255"/>
              <a:gd name="T68" fmla="*/ 167 w 646"/>
              <a:gd name="T69" fmla="*/ 87 h 2255"/>
              <a:gd name="T70" fmla="*/ 192 w 646"/>
              <a:gd name="T71" fmla="*/ 121 h 2255"/>
              <a:gd name="T72" fmla="*/ 202 w 646"/>
              <a:gd name="T73" fmla="*/ 181 h 2255"/>
              <a:gd name="T74" fmla="*/ 192 w 646"/>
              <a:gd name="T75" fmla="*/ 223 h 2255"/>
              <a:gd name="T76" fmla="*/ 210 w 646"/>
              <a:gd name="T77" fmla="*/ 317 h 2255"/>
              <a:gd name="T78" fmla="*/ 270 w 646"/>
              <a:gd name="T79" fmla="*/ 385 h 2255"/>
              <a:gd name="T80" fmla="*/ 231 w 646"/>
              <a:gd name="T81" fmla="*/ 420 h 2255"/>
              <a:gd name="T82" fmla="*/ 188 w 646"/>
              <a:gd name="T83" fmla="*/ 628 h 2255"/>
              <a:gd name="T84" fmla="*/ 149 w 646"/>
              <a:gd name="T85" fmla="*/ 820 h 2255"/>
              <a:gd name="T86" fmla="*/ 132 w 646"/>
              <a:gd name="T87" fmla="*/ 889 h 2255"/>
              <a:gd name="T88" fmla="*/ 111 w 646"/>
              <a:gd name="T89" fmla="*/ 986 h 2255"/>
              <a:gd name="T90" fmla="*/ 99 w 646"/>
              <a:gd name="T91" fmla="*/ 1000 h 2255"/>
              <a:gd name="T92" fmla="*/ 67 w 646"/>
              <a:gd name="T93" fmla="*/ 1035 h 2255"/>
              <a:gd name="T94" fmla="*/ 67 w 646"/>
              <a:gd name="T95" fmla="*/ 1060 h 2255"/>
              <a:gd name="T96" fmla="*/ 107 w 646"/>
              <a:gd name="T97" fmla="*/ 1119 h 2255"/>
              <a:gd name="T98" fmla="*/ 115 w 646"/>
              <a:gd name="T99" fmla="*/ 1337 h 2255"/>
              <a:gd name="T100" fmla="*/ 124 w 646"/>
              <a:gd name="T101" fmla="*/ 1665 h 2255"/>
              <a:gd name="T102" fmla="*/ 163 w 646"/>
              <a:gd name="T103" fmla="*/ 1851 h 2255"/>
              <a:gd name="T104" fmla="*/ 163 w 646"/>
              <a:gd name="T105" fmla="*/ 2079 h 2255"/>
              <a:gd name="T106" fmla="*/ 175 w 646"/>
              <a:gd name="T107" fmla="*/ 2100 h 2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646" h="2255">
                <a:moveTo>
                  <a:pt x="175" y="2100"/>
                </a:moveTo>
                <a:lnTo>
                  <a:pt x="175" y="2100"/>
                </a:lnTo>
                <a:lnTo>
                  <a:pt x="145" y="2128"/>
                </a:lnTo>
                <a:lnTo>
                  <a:pt x="121" y="2148"/>
                </a:lnTo>
                <a:lnTo>
                  <a:pt x="107" y="2160"/>
                </a:lnTo>
                <a:lnTo>
                  <a:pt x="107" y="2160"/>
                </a:lnTo>
                <a:lnTo>
                  <a:pt x="88" y="2172"/>
                </a:lnTo>
                <a:lnTo>
                  <a:pt x="79" y="2178"/>
                </a:lnTo>
                <a:lnTo>
                  <a:pt x="75" y="2178"/>
                </a:lnTo>
                <a:lnTo>
                  <a:pt x="73" y="2178"/>
                </a:lnTo>
                <a:lnTo>
                  <a:pt x="73" y="2178"/>
                </a:lnTo>
                <a:lnTo>
                  <a:pt x="64" y="2174"/>
                </a:lnTo>
                <a:lnTo>
                  <a:pt x="49" y="2167"/>
                </a:lnTo>
                <a:lnTo>
                  <a:pt x="40" y="2166"/>
                </a:lnTo>
                <a:lnTo>
                  <a:pt x="32" y="2164"/>
                </a:lnTo>
                <a:lnTo>
                  <a:pt x="25" y="2166"/>
                </a:lnTo>
                <a:lnTo>
                  <a:pt x="24" y="2167"/>
                </a:lnTo>
                <a:lnTo>
                  <a:pt x="21" y="2170"/>
                </a:lnTo>
                <a:lnTo>
                  <a:pt x="21" y="2170"/>
                </a:lnTo>
                <a:lnTo>
                  <a:pt x="13" y="2179"/>
                </a:lnTo>
                <a:lnTo>
                  <a:pt x="4" y="2190"/>
                </a:lnTo>
                <a:lnTo>
                  <a:pt x="1" y="2195"/>
                </a:lnTo>
                <a:lnTo>
                  <a:pt x="0" y="2202"/>
                </a:lnTo>
                <a:lnTo>
                  <a:pt x="1" y="2207"/>
                </a:lnTo>
                <a:lnTo>
                  <a:pt x="4" y="2212"/>
                </a:lnTo>
                <a:lnTo>
                  <a:pt x="4" y="2212"/>
                </a:lnTo>
                <a:lnTo>
                  <a:pt x="11" y="2216"/>
                </a:lnTo>
                <a:lnTo>
                  <a:pt x="19" y="2220"/>
                </a:lnTo>
                <a:lnTo>
                  <a:pt x="27" y="2223"/>
                </a:lnTo>
                <a:lnTo>
                  <a:pt x="35" y="2226"/>
                </a:lnTo>
                <a:lnTo>
                  <a:pt x="49" y="2228"/>
                </a:lnTo>
                <a:lnTo>
                  <a:pt x="56" y="2228"/>
                </a:lnTo>
                <a:lnTo>
                  <a:pt x="167" y="2220"/>
                </a:lnTo>
                <a:lnTo>
                  <a:pt x="167" y="2220"/>
                </a:lnTo>
                <a:lnTo>
                  <a:pt x="164" y="2224"/>
                </a:lnTo>
                <a:lnTo>
                  <a:pt x="162" y="2234"/>
                </a:lnTo>
                <a:lnTo>
                  <a:pt x="160" y="2238"/>
                </a:lnTo>
                <a:lnTo>
                  <a:pt x="160" y="2242"/>
                </a:lnTo>
                <a:lnTo>
                  <a:pt x="163" y="2244"/>
                </a:lnTo>
                <a:lnTo>
                  <a:pt x="167" y="2246"/>
                </a:lnTo>
                <a:lnTo>
                  <a:pt x="167" y="2246"/>
                </a:lnTo>
                <a:lnTo>
                  <a:pt x="260" y="2251"/>
                </a:lnTo>
                <a:lnTo>
                  <a:pt x="319" y="2254"/>
                </a:lnTo>
                <a:lnTo>
                  <a:pt x="338" y="2255"/>
                </a:lnTo>
                <a:lnTo>
                  <a:pt x="347" y="2255"/>
                </a:lnTo>
                <a:lnTo>
                  <a:pt x="347" y="2255"/>
                </a:lnTo>
                <a:lnTo>
                  <a:pt x="359" y="2252"/>
                </a:lnTo>
                <a:lnTo>
                  <a:pt x="383" y="2250"/>
                </a:lnTo>
                <a:lnTo>
                  <a:pt x="397" y="2247"/>
                </a:lnTo>
                <a:lnTo>
                  <a:pt x="409" y="2244"/>
                </a:lnTo>
                <a:lnTo>
                  <a:pt x="418" y="2242"/>
                </a:lnTo>
                <a:lnTo>
                  <a:pt x="422" y="2239"/>
                </a:lnTo>
                <a:lnTo>
                  <a:pt x="423" y="2238"/>
                </a:lnTo>
                <a:lnTo>
                  <a:pt x="423" y="2238"/>
                </a:lnTo>
                <a:lnTo>
                  <a:pt x="427" y="2231"/>
                </a:lnTo>
                <a:lnTo>
                  <a:pt x="431" y="2222"/>
                </a:lnTo>
                <a:lnTo>
                  <a:pt x="438" y="2199"/>
                </a:lnTo>
                <a:lnTo>
                  <a:pt x="449" y="2160"/>
                </a:lnTo>
                <a:lnTo>
                  <a:pt x="449" y="2160"/>
                </a:lnTo>
                <a:lnTo>
                  <a:pt x="451" y="2144"/>
                </a:lnTo>
                <a:lnTo>
                  <a:pt x="455" y="2121"/>
                </a:lnTo>
                <a:lnTo>
                  <a:pt x="458" y="2092"/>
                </a:lnTo>
                <a:lnTo>
                  <a:pt x="466" y="2084"/>
                </a:lnTo>
                <a:lnTo>
                  <a:pt x="466" y="2084"/>
                </a:lnTo>
                <a:lnTo>
                  <a:pt x="465" y="1964"/>
                </a:lnTo>
                <a:lnTo>
                  <a:pt x="462" y="1875"/>
                </a:lnTo>
                <a:lnTo>
                  <a:pt x="459" y="1840"/>
                </a:lnTo>
                <a:lnTo>
                  <a:pt x="458" y="1818"/>
                </a:lnTo>
                <a:lnTo>
                  <a:pt x="458" y="1818"/>
                </a:lnTo>
                <a:lnTo>
                  <a:pt x="451" y="1788"/>
                </a:lnTo>
                <a:lnTo>
                  <a:pt x="445" y="1749"/>
                </a:lnTo>
                <a:lnTo>
                  <a:pt x="437" y="1716"/>
                </a:lnTo>
                <a:lnTo>
                  <a:pt x="433" y="1700"/>
                </a:lnTo>
                <a:lnTo>
                  <a:pt x="433" y="1700"/>
                </a:lnTo>
                <a:lnTo>
                  <a:pt x="430" y="1692"/>
                </a:lnTo>
                <a:lnTo>
                  <a:pt x="427" y="1680"/>
                </a:lnTo>
                <a:lnTo>
                  <a:pt x="423" y="1649"/>
                </a:lnTo>
                <a:lnTo>
                  <a:pt x="423" y="1649"/>
                </a:lnTo>
                <a:lnTo>
                  <a:pt x="423" y="1640"/>
                </a:lnTo>
                <a:lnTo>
                  <a:pt x="425" y="1629"/>
                </a:lnTo>
                <a:lnTo>
                  <a:pt x="427" y="1606"/>
                </a:lnTo>
                <a:lnTo>
                  <a:pt x="433" y="1580"/>
                </a:lnTo>
                <a:lnTo>
                  <a:pt x="449" y="1358"/>
                </a:lnTo>
                <a:lnTo>
                  <a:pt x="475" y="1230"/>
                </a:lnTo>
                <a:lnTo>
                  <a:pt x="475" y="1230"/>
                </a:lnTo>
                <a:lnTo>
                  <a:pt x="501" y="1128"/>
                </a:lnTo>
                <a:lnTo>
                  <a:pt x="501" y="1128"/>
                </a:lnTo>
                <a:lnTo>
                  <a:pt x="505" y="1130"/>
                </a:lnTo>
                <a:lnTo>
                  <a:pt x="513" y="1132"/>
                </a:lnTo>
                <a:lnTo>
                  <a:pt x="518" y="1132"/>
                </a:lnTo>
                <a:lnTo>
                  <a:pt x="522" y="1132"/>
                </a:lnTo>
                <a:lnTo>
                  <a:pt x="525" y="1131"/>
                </a:lnTo>
                <a:lnTo>
                  <a:pt x="526" y="1128"/>
                </a:lnTo>
                <a:lnTo>
                  <a:pt x="526" y="1128"/>
                </a:lnTo>
                <a:lnTo>
                  <a:pt x="525" y="1110"/>
                </a:lnTo>
                <a:lnTo>
                  <a:pt x="519" y="1080"/>
                </a:lnTo>
                <a:lnTo>
                  <a:pt x="509" y="1026"/>
                </a:lnTo>
                <a:lnTo>
                  <a:pt x="509" y="1026"/>
                </a:lnTo>
                <a:lnTo>
                  <a:pt x="509" y="1012"/>
                </a:lnTo>
                <a:lnTo>
                  <a:pt x="511" y="990"/>
                </a:lnTo>
                <a:lnTo>
                  <a:pt x="521" y="929"/>
                </a:lnTo>
                <a:lnTo>
                  <a:pt x="531" y="873"/>
                </a:lnTo>
                <a:lnTo>
                  <a:pt x="534" y="855"/>
                </a:lnTo>
                <a:lnTo>
                  <a:pt x="534" y="847"/>
                </a:lnTo>
                <a:lnTo>
                  <a:pt x="534" y="847"/>
                </a:lnTo>
                <a:lnTo>
                  <a:pt x="535" y="843"/>
                </a:lnTo>
                <a:lnTo>
                  <a:pt x="539" y="836"/>
                </a:lnTo>
                <a:lnTo>
                  <a:pt x="551" y="819"/>
                </a:lnTo>
                <a:lnTo>
                  <a:pt x="566" y="800"/>
                </a:lnTo>
                <a:lnTo>
                  <a:pt x="578" y="787"/>
                </a:lnTo>
                <a:lnTo>
                  <a:pt x="578" y="787"/>
                </a:lnTo>
                <a:lnTo>
                  <a:pt x="593" y="773"/>
                </a:lnTo>
                <a:lnTo>
                  <a:pt x="617" y="752"/>
                </a:lnTo>
                <a:lnTo>
                  <a:pt x="629" y="741"/>
                </a:lnTo>
                <a:lnTo>
                  <a:pt x="638" y="732"/>
                </a:lnTo>
                <a:lnTo>
                  <a:pt x="645" y="724"/>
                </a:lnTo>
                <a:lnTo>
                  <a:pt x="646" y="720"/>
                </a:lnTo>
                <a:lnTo>
                  <a:pt x="646" y="719"/>
                </a:lnTo>
                <a:lnTo>
                  <a:pt x="646" y="719"/>
                </a:lnTo>
                <a:lnTo>
                  <a:pt x="602" y="577"/>
                </a:lnTo>
                <a:lnTo>
                  <a:pt x="561" y="445"/>
                </a:lnTo>
                <a:lnTo>
                  <a:pt x="561" y="445"/>
                </a:lnTo>
                <a:lnTo>
                  <a:pt x="541" y="409"/>
                </a:lnTo>
                <a:lnTo>
                  <a:pt x="525" y="381"/>
                </a:lnTo>
                <a:lnTo>
                  <a:pt x="517" y="369"/>
                </a:lnTo>
                <a:lnTo>
                  <a:pt x="509" y="359"/>
                </a:lnTo>
                <a:lnTo>
                  <a:pt x="509" y="359"/>
                </a:lnTo>
                <a:lnTo>
                  <a:pt x="501" y="353"/>
                </a:lnTo>
                <a:lnTo>
                  <a:pt x="489" y="343"/>
                </a:lnTo>
                <a:lnTo>
                  <a:pt x="459" y="323"/>
                </a:lnTo>
                <a:lnTo>
                  <a:pt x="423" y="299"/>
                </a:lnTo>
                <a:lnTo>
                  <a:pt x="423" y="299"/>
                </a:lnTo>
                <a:lnTo>
                  <a:pt x="458" y="163"/>
                </a:lnTo>
                <a:lnTo>
                  <a:pt x="458" y="163"/>
                </a:lnTo>
                <a:lnTo>
                  <a:pt x="462" y="153"/>
                </a:lnTo>
                <a:lnTo>
                  <a:pt x="469" y="135"/>
                </a:lnTo>
                <a:lnTo>
                  <a:pt x="471" y="126"/>
                </a:lnTo>
                <a:lnTo>
                  <a:pt x="473" y="117"/>
                </a:lnTo>
                <a:lnTo>
                  <a:pt x="471" y="106"/>
                </a:lnTo>
                <a:lnTo>
                  <a:pt x="469" y="101"/>
                </a:lnTo>
                <a:lnTo>
                  <a:pt x="466" y="95"/>
                </a:lnTo>
                <a:lnTo>
                  <a:pt x="466" y="95"/>
                </a:lnTo>
                <a:lnTo>
                  <a:pt x="455" y="75"/>
                </a:lnTo>
                <a:lnTo>
                  <a:pt x="451" y="66"/>
                </a:lnTo>
                <a:lnTo>
                  <a:pt x="445" y="56"/>
                </a:lnTo>
                <a:lnTo>
                  <a:pt x="437" y="47"/>
                </a:lnTo>
                <a:lnTo>
                  <a:pt x="425" y="38"/>
                </a:lnTo>
                <a:lnTo>
                  <a:pt x="410" y="28"/>
                </a:lnTo>
                <a:lnTo>
                  <a:pt x="390" y="18"/>
                </a:lnTo>
                <a:lnTo>
                  <a:pt x="390" y="18"/>
                </a:lnTo>
                <a:lnTo>
                  <a:pt x="378" y="14"/>
                </a:lnTo>
                <a:lnTo>
                  <a:pt x="366" y="10"/>
                </a:lnTo>
                <a:lnTo>
                  <a:pt x="342" y="4"/>
                </a:lnTo>
                <a:lnTo>
                  <a:pt x="318" y="2"/>
                </a:lnTo>
                <a:lnTo>
                  <a:pt x="295" y="0"/>
                </a:lnTo>
                <a:lnTo>
                  <a:pt x="274" y="2"/>
                </a:lnTo>
                <a:lnTo>
                  <a:pt x="256" y="3"/>
                </a:lnTo>
                <a:lnTo>
                  <a:pt x="244" y="7"/>
                </a:lnTo>
                <a:lnTo>
                  <a:pt x="235" y="10"/>
                </a:lnTo>
                <a:lnTo>
                  <a:pt x="235" y="10"/>
                </a:lnTo>
                <a:lnTo>
                  <a:pt x="220" y="20"/>
                </a:lnTo>
                <a:lnTo>
                  <a:pt x="203" y="34"/>
                </a:lnTo>
                <a:lnTo>
                  <a:pt x="187" y="47"/>
                </a:lnTo>
                <a:lnTo>
                  <a:pt x="180" y="51"/>
                </a:lnTo>
                <a:lnTo>
                  <a:pt x="175" y="52"/>
                </a:lnTo>
                <a:lnTo>
                  <a:pt x="175" y="52"/>
                </a:lnTo>
                <a:lnTo>
                  <a:pt x="172" y="54"/>
                </a:lnTo>
                <a:lnTo>
                  <a:pt x="170" y="56"/>
                </a:lnTo>
                <a:lnTo>
                  <a:pt x="167" y="62"/>
                </a:lnTo>
                <a:lnTo>
                  <a:pt x="166" y="67"/>
                </a:lnTo>
                <a:lnTo>
                  <a:pt x="164" y="73"/>
                </a:lnTo>
                <a:lnTo>
                  <a:pt x="164" y="79"/>
                </a:lnTo>
                <a:lnTo>
                  <a:pt x="166" y="83"/>
                </a:lnTo>
                <a:lnTo>
                  <a:pt x="167" y="87"/>
                </a:lnTo>
                <a:lnTo>
                  <a:pt x="167" y="87"/>
                </a:lnTo>
                <a:lnTo>
                  <a:pt x="170" y="90"/>
                </a:lnTo>
                <a:lnTo>
                  <a:pt x="171" y="94"/>
                </a:lnTo>
                <a:lnTo>
                  <a:pt x="174" y="102"/>
                </a:lnTo>
                <a:lnTo>
                  <a:pt x="175" y="113"/>
                </a:lnTo>
                <a:lnTo>
                  <a:pt x="192" y="121"/>
                </a:lnTo>
                <a:lnTo>
                  <a:pt x="202" y="155"/>
                </a:lnTo>
                <a:lnTo>
                  <a:pt x="202" y="155"/>
                </a:lnTo>
                <a:lnTo>
                  <a:pt x="202" y="165"/>
                </a:lnTo>
                <a:lnTo>
                  <a:pt x="202" y="173"/>
                </a:lnTo>
                <a:lnTo>
                  <a:pt x="202" y="181"/>
                </a:lnTo>
                <a:lnTo>
                  <a:pt x="202" y="181"/>
                </a:lnTo>
                <a:lnTo>
                  <a:pt x="196" y="201"/>
                </a:lnTo>
                <a:lnTo>
                  <a:pt x="194" y="213"/>
                </a:lnTo>
                <a:lnTo>
                  <a:pt x="192" y="223"/>
                </a:lnTo>
                <a:lnTo>
                  <a:pt x="192" y="223"/>
                </a:lnTo>
                <a:lnTo>
                  <a:pt x="195" y="242"/>
                </a:lnTo>
                <a:lnTo>
                  <a:pt x="199" y="273"/>
                </a:lnTo>
                <a:lnTo>
                  <a:pt x="204" y="302"/>
                </a:lnTo>
                <a:lnTo>
                  <a:pt x="207" y="313"/>
                </a:lnTo>
                <a:lnTo>
                  <a:pt x="210" y="317"/>
                </a:lnTo>
                <a:lnTo>
                  <a:pt x="210" y="317"/>
                </a:lnTo>
                <a:lnTo>
                  <a:pt x="244" y="342"/>
                </a:lnTo>
                <a:lnTo>
                  <a:pt x="270" y="359"/>
                </a:lnTo>
                <a:lnTo>
                  <a:pt x="270" y="385"/>
                </a:lnTo>
                <a:lnTo>
                  <a:pt x="270" y="385"/>
                </a:lnTo>
                <a:lnTo>
                  <a:pt x="264" y="389"/>
                </a:lnTo>
                <a:lnTo>
                  <a:pt x="251" y="398"/>
                </a:lnTo>
                <a:lnTo>
                  <a:pt x="244" y="405"/>
                </a:lnTo>
                <a:lnTo>
                  <a:pt x="238" y="413"/>
                </a:lnTo>
                <a:lnTo>
                  <a:pt x="231" y="420"/>
                </a:lnTo>
                <a:lnTo>
                  <a:pt x="227" y="428"/>
                </a:lnTo>
                <a:lnTo>
                  <a:pt x="227" y="428"/>
                </a:lnTo>
                <a:lnTo>
                  <a:pt x="222" y="450"/>
                </a:lnTo>
                <a:lnTo>
                  <a:pt x="212" y="497"/>
                </a:lnTo>
                <a:lnTo>
                  <a:pt x="188" y="628"/>
                </a:lnTo>
                <a:lnTo>
                  <a:pt x="164" y="757"/>
                </a:lnTo>
                <a:lnTo>
                  <a:pt x="155" y="801"/>
                </a:lnTo>
                <a:lnTo>
                  <a:pt x="152" y="815"/>
                </a:lnTo>
                <a:lnTo>
                  <a:pt x="149" y="820"/>
                </a:lnTo>
                <a:lnTo>
                  <a:pt x="149" y="820"/>
                </a:lnTo>
                <a:lnTo>
                  <a:pt x="147" y="827"/>
                </a:lnTo>
                <a:lnTo>
                  <a:pt x="144" y="833"/>
                </a:lnTo>
                <a:lnTo>
                  <a:pt x="140" y="851"/>
                </a:lnTo>
                <a:lnTo>
                  <a:pt x="137" y="869"/>
                </a:lnTo>
                <a:lnTo>
                  <a:pt x="132" y="889"/>
                </a:lnTo>
                <a:lnTo>
                  <a:pt x="107" y="983"/>
                </a:lnTo>
                <a:lnTo>
                  <a:pt x="107" y="983"/>
                </a:lnTo>
                <a:lnTo>
                  <a:pt x="108" y="983"/>
                </a:lnTo>
                <a:lnTo>
                  <a:pt x="109" y="984"/>
                </a:lnTo>
                <a:lnTo>
                  <a:pt x="111" y="986"/>
                </a:lnTo>
                <a:lnTo>
                  <a:pt x="111" y="988"/>
                </a:lnTo>
                <a:lnTo>
                  <a:pt x="109" y="991"/>
                </a:lnTo>
                <a:lnTo>
                  <a:pt x="105" y="995"/>
                </a:lnTo>
                <a:lnTo>
                  <a:pt x="99" y="1000"/>
                </a:lnTo>
                <a:lnTo>
                  <a:pt x="99" y="1000"/>
                </a:lnTo>
                <a:lnTo>
                  <a:pt x="84" y="1011"/>
                </a:lnTo>
                <a:lnTo>
                  <a:pt x="79" y="1016"/>
                </a:lnTo>
                <a:lnTo>
                  <a:pt x="73" y="1022"/>
                </a:lnTo>
                <a:lnTo>
                  <a:pt x="69" y="1028"/>
                </a:lnTo>
                <a:lnTo>
                  <a:pt x="67" y="1035"/>
                </a:lnTo>
                <a:lnTo>
                  <a:pt x="65" y="1043"/>
                </a:lnTo>
                <a:lnTo>
                  <a:pt x="64" y="1051"/>
                </a:lnTo>
                <a:lnTo>
                  <a:pt x="64" y="1051"/>
                </a:lnTo>
                <a:lnTo>
                  <a:pt x="65" y="1055"/>
                </a:lnTo>
                <a:lnTo>
                  <a:pt x="67" y="1060"/>
                </a:lnTo>
                <a:lnTo>
                  <a:pt x="71" y="1071"/>
                </a:lnTo>
                <a:lnTo>
                  <a:pt x="77" y="1083"/>
                </a:lnTo>
                <a:lnTo>
                  <a:pt x="85" y="1094"/>
                </a:lnTo>
                <a:lnTo>
                  <a:pt x="100" y="1112"/>
                </a:lnTo>
                <a:lnTo>
                  <a:pt x="107" y="1119"/>
                </a:lnTo>
                <a:lnTo>
                  <a:pt x="124" y="1136"/>
                </a:lnTo>
                <a:lnTo>
                  <a:pt x="124" y="1136"/>
                </a:lnTo>
                <a:lnTo>
                  <a:pt x="116" y="1307"/>
                </a:lnTo>
                <a:lnTo>
                  <a:pt x="116" y="1307"/>
                </a:lnTo>
                <a:lnTo>
                  <a:pt x="115" y="1337"/>
                </a:lnTo>
                <a:lnTo>
                  <a:pt x="116" y="1383"/>
                </a:lnTo>
                <a:lnTo>
                  <a:pt x="119" y="1503"/>
                </a:lnTo>
                <a:lnTo>
                  <a:pt x="121" y="1614"/>
                </a:lnTo>
                <a:lnTo>
                  <a:pt x="124" y="1665"/>
                </a:lnTo>
                <a:lnTo>
                  <a:pt x="124" y="1665"/>
                </a:lnTo>
                <a:lnTo>
                  <a:pt x="132" y="1672"/>
                </a:lnTo>
                <a:lnTo>
                  <a:pt x="147" y="1680"/>
                </a:lnTo>
                <a:lnTo>
                  <a:pt x="167" y="1692"/>
                </a:lnTo>
                <a:lnTo>
                  <a:pt x="167" y="1692"/>
                </a:lnTo>
                <a:lnTo>
                  <a:pt x="163" y="1851"/>
                </a:lnTo>
                <a:lnTo>
                  <a:pt x="159" y="2041"/>
                </a:lnTo>
                <a:lnTo>
                  <a:pt x="159" y="2041"/>
                </a:lnTo>
                <a:lnTo>
                  <a:pt x="159" y="2056"/>
                </a:lnTo>
                <a:lnTo>
                  <a:pt x="160" y="2068"/>
                </a:lnTo>
                <a:lnTo>
                  <a:pt x="163" y="2079"/>
                </a:lnTo>
                <a:lnTo>
                  <a:pt x="166" y="2087"/>
                </a:lnTo>
                <a:lnTo>
                  <a:pt x="170" y="2093"/>
                </a:lnTo>
                <a:lnTo>
                  <a:pt x="172" y="2097"/>
                </a:lnTo>
                <a:lnTo>
                  <a:pt x="175" y="2100"/>
                </a:lnTo>
                <a:lnTo>
                  <a:pt x="175" y="2100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" name="Freeform 40"/>
          <p:cNvSpPr>
            <a:spLocks noEditPoints="1"/>
          </p:cNvSpPr>
          <p:nvPr/>
        </p:nvSpPr>
        <p:spPr bwMode="auto">
          <a:xfrm>
            <a:off x="6566894" y="736454"/>
            <a:ext cx="575519" cy="1703150"/>
          </a:xfrm>
          <a:custGeom>
            <a:avLst/>
            <a:gdLst>
              <a:gd name="T0" fmla="*/ 144 w 418"/>
              <a:gd name="T1" fmla="*/ 2 h 1237"/>
              <a:gd name="T2" fmla="*/ 126 w 418"/>
              <a:gd name="T3" fmla="*/ 8 h 1237"/>
              <a:gd name="T4" fmla="*/ 102 w 418"/>
              <a:gd name="T5" fmla="*/ 24 h 1237"/>
              <a:gd name="T6" fmla="*/ 80 w 418"/>
              <a:gd name="T7" fmla="*/ 46 h 1237"/>
              <a:gd name="T8" fmla="*/ 68 w 418"/>
              <a:gd name="T9" fmla="*/ 58 h 1237"/>
              <a:gd name="T10" fmla="*/ 64 w 418"/>
              <a:gd name="T11" fmla="*/ 78 h 1237"/>
              <a:gd name="T12" fmla="*/ 62 w 418"/>
              <a:gd name="T13" fmla="*/ 100 h 1237"/>
              <a:gd name="T14" fmla="*/ 72 w 418"/>
              <a:gd name="T15" fmla="*/ 118 h 1237"/>
              <a:gd name="T16" fmla="*/ 92 w 418"/>
              <a:gd name="T17" fmla="*/ 172 h 1237"/>
              <a:gd name="T18" fmla="*/ 84 w 418"/>
              <a:gd name="T19" fmla="*/ 210 h 1237"/>
              <a:gd name="T20" fmla="*/ 50 w 418"/>
              <a:gd name="T21" fmla="*/ 230 h 1237"/>
              <a:gd name="T22" fmla="*/ 22 w 418"/>
              <a:gd name="T23" fmla="*/ 252 h 1237"/>
              <a:gd name="T24" fmla="*/ 2 w 418"/>
              <a:gd name="T25" fmla="*/ 306 h 1237"/>
              <a:gd name="T26" fmla="*/ 40 w 418"/>
              <a:gd name="T27" fmla="*/ 438 h 1237"/>
              <a:gd name="T28" fmla="*/ 60 w 418"/>
              <a:gd name="T29" fmla="*/ 458 h 1237"/>
              <a:gd name="T30" fmla="*/ 68 w 418"/>
              <a:gd name="T31" fmla="*/ 534 h 1237"/>
              <a:gd name="T32" fmla="*/ 54 w 418"/>
              <a:gd name="T33" fmla="*/ 586 h 1237"/>
              <a:gd name="T34" fmla="*/ 74 w 418"/>
              <a:gd name="T35" fmla="*/ 615 h 1237"/>
              <a:gd name="T36" fmla="*/ 82 w 418"/>
              <a:gd name="T37" fmla="*/ 667 h 1237"/>
              <a:gd name="T38" fmla="*/ 104 w 418"/>
              <a:gd name="T39" fmla="*/ 743 h 1237"/>
              <a:gd name="T40" fmla="*/ 118 w 418"/>
              <a:gd name="T41" fmla="*/ 787 h 1237"/>
              <a:gd name="T42" fmla="*/ 130 w 418"/>
              <a:gd name="T43" fmla="*/ 833 h 1237"/>
              <a:gd name="T44" fmla="*/ 136 w 418"/>
              <a:gd name="T45" fmla="*/ 899 h 1237"/>
              <a:gd name="T46" fmla="*/ 134 w 418"/>
              <a:gd name="T47" fmla="*/ 925 h 1237"/>
              <a:gd name="T48" fmla="*/ 136 w 418"/>
              <a:gd name="T49" fmla="*/ 943 h 1237"/>
              <a:gd name="T50" fmla="*/ 142 w 418"/>
              <a:gd name="T51" fmla="*/ 1039 h 1237"/>
              <a:gd name="T52" fmla="*/ 130 w 418"/>
              <a:gd name="T53" fmla="*/ 1109 h 1237"/>
              <a:gd name="T54" fmla="*/ 150 w 418"/>
              <a:gd name="T55" fmla="*/ 1177 h 1237"/>
              <a:gd name="T56" fmla="*/ 176 w 418"/>
              <a:gd name="T57" fmla="*/ 1229 h 1237"/>
              <a:gd name="T58" fmla="*/ 232 w 418"/>
              <a:gd name="T59" fmla="*/ 1233 h 1237"/>
              <a:gd name="T60" fmla="*/ 228 w 418"/>
              <a:gd name="T61" fmla="*/ 1213 h 1237"/>
              <a:gd name="T62" fmla="*/ 260 w 418"/>
              <a:gd name="T63" fmla="*/ 1181 h 1237"/>
              <a:gd name="T64" fmla="*/ 284 w 418"/>
              <a:gd name="T65" fmla="*/ 1153 h 1237"/>
              <a:gd name="T66" fmla="*/ 250 w 418"/>
              <a:gd name="T67" fmla="*/ 1123 h 1237"/>
              <a:gd name="T68" fmla="*/ 240 w 418"/>
              <a:gd name="T69" fmla="*/ 1097 h 1237"/>
              <a:gd name="T70" fmla="*/ 274 w 418"/>
              <a:gd name="T71" fmla="*/ 1021 h 1237"/>
              <a:gd name="T72" fmla="*/ 314 w 418"/>
              <a:gd name="T73" fmla="*/ 953 h 1237"/>
              <a:gd name="T74" fmla="*/ 324 w 418"/>
              <a:gd name="T75" fmla="*/ 927 h 1237"/>
              <a:gd name="T76" fmla="*/ 330 w 418"/>
              <a:gd name="T77" fmla="*/ 881 h 1237"/>
              <a:gd name="T78" fmla="*/ 330 w 418"/>
              <a:gd name="T79" fmla="*/ 769 h 1237"/>
              <a:gd name="T80" fmla="*/ 372 w 418"/>
              <a:gd name="T81" fmla="*/ 655 h 1237"/>
              <a:gd name="T82" fmla="*/ 418 w 418"/>
              <a:gd name="T83" fmla="*/ 623 h 1237"/>
              <a:gd name="T84" fmla="*/ 376 w 418"/>
              <a:gd name="T85" fmla="*/ 528 h 1237"/>
              <a:gd name="T86" fmla="*/ 338 w 418"/>
              <a:gd name="T87" fmla="*/ 400 h 1237"/>
              <a:gd name="T88" fmla="*/ 352 w 418"/>
              <a:gd name="T89" fmla="*/ 382 h 1237"/>
              <a:gd name="T90" fmla="*/ 308 w 418"/>
              <a:gd name="T91" fmla="*/ 266 h 1237"/>
              <a:gd name="T92" fmla="*/ 252 w 418"/>
              <a:gd name="T93" fmla="*/ 218 h 1237"/>
              <a:gd name="T94" fmla="*/ 236 w 418"/>
              <a:gd name="T95" fmla="*/ 218 h 1237"/>
              <a:gd name="T96" fmla="*/ 196 w 418"/>
              <a:gd name="T97" fmla="*/ 146 h 1237"/>
              <a:gd name="T98" fmla="*/ 204 w 418"/>
              <a:gd name="T99" fmla="*/ 94 h 1237"/>
              <a:gd name="T100" fmla="*/ 210 w 418"/>
              <a:gd name="T101" fmla="*/ 72 h 1237"/>
              <a:gd name="T102" fmla="*/ 180 w 418"/>
              <a:gd name="T103" fmla="*/ 34 h 1237"/>
              <a:gd name="T104" fmla="*/ 182 w 418"/>
              <a:gd name="T105" fmla="*/ 28 h 1237"/>
              <a:gd name="T106" fmla="*/ 228 w 418"/>
              <a:gd name="T107" fmla="*/ 821 h 1237"/>
              <a:gd name="T108" fmla="*/ 240 w 418"/>
              <a:gd name="T109" fmla="*/ 905 h 1237"/>
              <a:gd name="T110" fmla="*/ 208 w 418"/>
              <a:gd name="T111" fmla="*/ 959 h 1237"/>
              <a:gd name="T112" fmla="*/ 222 w 418"/>
              <a:gd name="T113" fmla="*/ 907 h 12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418" h="1237">
                <a:moveTo>
                  <a:pt x="154" y="22"/>
                </a:moveTo>
                <a:lnTo>
                  <a:pt x="154" y="22"/>
                </a:lnTo>
                <a:lnTo>
                  <a:pt x="148" y="10"/>
                </a:lnTo>
                <a:lnTo>
                  <a:pt x="146" y="2"/>
                </a:lnTo>
                <a:lnTo>
                  <a:pt x="144" y="0"/>
                </a:lnTo>
                <a:lnTo>
                  <a:pt x="144" y="2"/>
                </a:lnTo>
                <a:lnTo>
                  <a:pt x="144" y="2"/>
                </a:lnTo>
                <a:lnTo>
                  <a:pt x="148" y="14"/>
                </a:lnTo>
                <a:lnTo>
                  <a:pt x="148" y="20"/>
                </a:lnTo>
                <a:lnTo>
                  <a:pt x="148" y="22"/>
                </a:lnTo>
                <a:lnTo>
                  <a:pt x="148" y="22"/>
                </a:lnTo>
                <a:lnTo>
                  <a:pt x="136" y="14"/>
                </a:lnTo>
                <a:lnTo>
                  <a:pt x="130" y="8"/>
                </a:lnTo>
                <a:lnTo>
                  <a:pt x="126" y="8"/>
                </a:lnTo>
                <a:lnTo>
                  <a:pt x="126" y="8"/>
                </a:lnTo>
                <a:lnTo>
                  <a:pt x="128" y="10"/>
                </a:lnTo>
                <a:lnTo>
                  <a:pt x="128" y="14"/>
                </a:lnTo>
                <a:lnTo>
                  <a:pt x="126" y="16"/>
                </a:lnTo>
                <a:lnTo>
                  <a:pt x="124" y="16"/>
                </a:lnTo>
                <a:lnTo>
                  <a:pt x="124" y="16"/>
                </a:lnTo>
                <a:lnTo>
                  <a:pt x="102" y="24"/>
                </a:lnTo>
                <a:lnTo>
                  <a:pt x="90" y="30"/>
                </a:lnTo>
                <a:lnTo>
                  <a:pt x="86" y="32"/>
                </a:lnTo>
                <a:lnTo>
                  <a:pt x="86" y="32"/>
                </a:lnTo>
                <a:lnTo>
                  <a:pt x="86" y="32"/>
                </a:lnTo>
                <a:lnTo>
                  <a:pt x="86" y="34"/>
                </a:lnTo>
                <a:lnTo>
                  <a:pt x="84" y="40"/>
                </a:lnTo>
                <a:lnTo>
                  <a:pt x="80" y="46"/>
                </a:lnTo>
                <a:lnTo>
                  <a:pt x="76" y="50"/>
                </a:lnTo>
                <a:lnTo>
                  <a:pt x="76" y="50"/>
                </a:lnTo>
                <a:lnTo>
                  <a:pt x="66" y="52"/>
                </a:lnTo>
                <a:lnTo>
                  <a:pt x="62" y="54"/>
                </a:lnTo>
                <a:lnTo>
                  <a:pt x="64" y="56"/>
                </a:lnTo>
                <a:lnTo>
                  <a:pt x="64" y="56"/>
                </a:lnTo>
                <a:lnTo>
                  <a:pt x="68" y="58"/>
                </a:lnTo>
                <a:lnTo>
                  <a:pt x="72" y="62"/>
                </a:lnTo>
                <a:lnTo>
                  <a:pt x="70" y="66"/>
                </a:lnTo>
                <a:lnTo>
                  <a:pt x="64" y="70"/>
                </a:lnTo>
                <a:lnTo>
                  <a:pt x="64" y="70"/>
                </a:lnTo>
                <a:lnTo>
                  <a:pt x="60" y="74"/>
                </a:lnTo>
                <a:lnTo>
                  <a:pt x="62" y="76"/>
                </a:lnTo>
                <a:lnTo>
                  <a:pt x="64" y="78"/>
                </a:lnTo>
                <a:lnTo>
                  <a:pt x="66" y="78"/>
                </a:lnTo>
                <a:lnTo>
                  <a:pt x="64" y="80"/>
                </a:lnTo>
                <a:lnTo>
                  <a:pt x="64" y="80"/>
                </a:lnTo>
                <a:lnTo>
                  <a:pt x="60" y="86"/>
                </a:lnTo>
                <a:lnTo>
                  <a:pt x="60" y="94"/>
                </a:lnTo>
                <a:lnTo>
                  <a:pt x="60" y="100"/>
                </a:lnTo>
                <a:lnTo>
                  <a:pt x="62" y="100"/>
                </a:lnTo>
                <a:lnTo>
                  <a:pt x="62" y="100"/>
                </a:lnTo>
                <a:lnTo>
                  <a:pt x="62" y="100"/>
                </a:lnTo>
                <a:lnTo>
                  <a:pt x="64" y="98"/>
                </a:lnTo>
                <a:lnTo>
                  <a:pt x="68" y="98"/>
                </a:lnTo>
                <a:lnTo>
                  <a:pt x="68" y="98"/>
                </a:lnTo>
                <a:lnTo>
                  <a:pt x="70" y="108"/>
                </a:lnTo>
                <a:lnTo>
                  <a:pt x="72" y="118"/>
                </a:lnTo>
                <a:lnTo>
                  <a:pt x="74" y="128"/>
                </a:lnTo>
                <a:lnTo>
                  <a:pt x="74" y="128"/>
                </a:lnTo>
                <a:lnTo>
                  <a:pt x="74" y="136"/>
                </a:lnTo>
                <a:lnTo>
                  <a:pt x="76" y="140"/>
                </a:lnTo>
                <a:lnTo>
                  <a:pt x="80" y="146"/>
                </a:lnTo>
                <a:lnTo>
                  <a:pt x="80" y="146"/>
                </a:lnTo>
                <a:lnTo>
                  <a:pt x="92" y="172"/>
                </a:lnTo>
                <a:lnTo>
                  <a:pt x="92" y="172"/>
                </a:lnTo>
                <a:lnTo>
                  <a:pt x="98" y="182"/>
                </a:lnTo>
                <a:lnTo>
                  <a:pt x="100" y="184"/>
                </a:lnTo>
                <a:lnTo>
                  <a:pt x="100" y="206"/>
                </a:lnTo>
                <a:lnTo>
                  <a:pt x="100" y="206"/>
                </a:lnTo>
                <a:lnTo>
                  <a:pt x="90" y="208"/>
                </a:lnTo>
                <a:lnTo>
                  <a:pt x="84" y="210"/>
                </a:lnTo>
                <a:lnTo>
                  <a:pt x="80" y="212"/>
                </a:lnTo>
                <a:lnTo>
                  <a:pt x="80" y="212"/>
                </a:lnTo>
                <a:lnTo>
                  <a:pt x="72" y="222"/>
                </a:lnTo>
                <a:lnTo>
                  <a:pt x="68" y="226"/>
                </a:lnTo>
                <a:lnTo>
                  <a:pt x="68" y="226"/>
                </a:lnTo>
                <a:lnTo>
                  <a:pt x="58" y="228"/>
                </a:lnTo>
                <a:lnTo>
                  <a:pt x="50" y="230"/>
                </a:lnTo>
                <a:lnTo>
                  <a:pt x="50" y="230"/>
                </a:lnTo>
                <a:lnTo>
                  <a:pt x="50" y="232"/>
                </a:lnTo>
                <a:lnTo>
                  <a:pt x="50" y="234"/>
                </a:lnTo>
                <a:lnTo>
                  <a:pt x="46" y="238"/>
                </a:lnTo>
                <a:lnTo>
                  <a:pt x="46" y="238"/>
                </a:lnTo>
                <a:lnTo>
                  <a:pt x="36" y="244"/>
                </a:lnTo>
                <a:lnTo>
                  <a:pt x="22" y="252"/>
                </a:lnTo>
                <a:lnTo>
                  <a:pt x="10" y="260"/>
                </a:lnTo>
                <a:lnTo>
                  <a:pt x="4" y="264"/>
                </a:lnTo>
                <a:lnTo>
                  <a:pt x="2" y="268"/>
                </a:lnTo>
                <a:lnTo>
                  <a:pt x="2" y="268"/>
                </a:lnTo>
                <a:lnTo>
                  <a:pt x="0" y="276"/>
                </a:lnTo>
                <a:lnTo>
                  <a:pt x="0" y="284"/>
                </a:lnTo>
                <a:lnTo>
                  <a:pt x="2" y="306"/>
                </a:lnTo>
                <a:lnTo>
                  <a:pt x="8" y="334"/>
                </a:lnTo>
                <a:lnTo>
                  <a:pt x="8" y="334"/>
                </a:lnTo>
                <a:lnTo>
                  <a:pt x="12" y="356"/>
                </a:lnTo>
                <a:lnTo>
                  <a:pt x="20" y="388"/>
                </a:lnTo>
                <a:lnTo>
                  <a:pt x="20" y="388"/>
                </a:lnTo>
                <a:lnTo>
                  <a:pt x="32" y="418"/>
                </a:lnTo>
                <a:lnTo>
                  <a:pt x="40" y="438"/>
                </a:lnTo>
                <a:lnTo>
                  <a:pt x="40" y="438"/>
                </a:lnTo>
                <a:lnTo>
                  <a:pt x="44" y="444"/>
                </a:lnTo>
                <a:lnTo>
                  <a:pt x="50" y="450"/>
                </a:lnTo>
                <a:lnTo>
                  <a:pt x="50" y="450"/>
                </a:lnTo>
                <a:lnTo>
                  <a:pt x="52" y="450"/>
                </a:lnTo>
                <a:lnTo>
                  <a:pt x="56" y="452"/>
                </a:lnTo>
                <a:lnTo>
                  <a:pt x="60" y="458"/>
                </a:lnTo>
                <a:lnTo>
                  <a:pt x="62" y="462"/>
                </a:lnTo>
                <a:lnTo>
                  <a:pt x="62" y="468"/>
                </a:lnTo>
                <a:lnTo>
                  <a:pt x="62" y="468"/>
                </a:lnTo>
                <a:lnTo>
                  <a:pt x="60" y="482"/>
                </a:lnTo>
                <a:lnTo>
                  <a:pt x="62" y="498"/>
                </a:lnTo>
                <a:lnTo>
                  <a:pt x="64" y="516"/>
                </a:lnTo>
                <a:lnTo>
                  <a:pt x="68" y="534"/>
                </a:lnTo>
                <a:lnTo>
                  <a:pt x="68" y="534"/>
                </a:lnTo>
                <a:lnTo>
                  <a:pt x="70" y="548"/>
                </a:lnTo>
                <a:lnTo>
                  <a:pt x="70" y="558"/>
                </a:lnTo>
                <a:lnTo>
                  <a:pt x="70" y="570"/>
                </a:lnTo>
                <a:lnTo>
                  <a:pt x="70" y="570"/>
                </a:lnTo>
                <a:lnTo>
                  <a:pt x="60" y="578"/>
                </a:lnTo>
                <a:lnTo>
                  <a:pt x="54" y="586"/>
                </a:lnTo>
                <a:lnTo>
                  <a:pt x="52" y="590"/>
                </a:lnTo>
                <a:lnTo>
                  <a:pt x="52" y="590"/>
                </a:lnTo>
                <a:lnTo>
                  <a:pt x="62" y="598"/>
                </a:lnTo>
                <a:lnTo>
                  <a:pt x="70" y="604"/>
                </a:lnTo>
                <a:lnTo>
                  <a:pt x="74" y="608"/>
                </a:lnTo>
                <a:lnTo>
                  <a:pt x="74" y="608"/>
                </a:lnTo>
                <a:lnTo>
                  <a:pt x="74" y="615"/>
                </a:lnTo>
                <a:lnTo>
                  <a:pt x="76" y="625"/>
                </a:lnTo>
                <a:lnTo>
                  <a:pt x="76" y="625"/>
                </a:lnTo>
                <a:lnTo>
                  <a:pt x="78" y="631"/>
                </a:lnTo>
                <a:lnTo>
                  <a:pt x="82" y="635"/>
                </a:lnTo>
                <a:lnTo>
                  <a:pt x="86" y="641"/>
                </a:lnTo>
                <a:lnTo>
                  <a:pt x="86" y="641"/>
                </a:lnTo>
                <a:lnTo>
                  <a:pt x="82" y="667"/>
                </a:lnTo>
                <a:lnTo>
                  <a:pt x="82" y="687"/>
                </a:lnTo>
                <a:lnTo>
                  <a:pt x="82" y="703"/>
                </a:lnTo>
                <a:lnTo>
                  <a:pt x="82" y="703"/>
                </a:lnTo>
                <a:lnTo>
                  <a:pt x="86" y="717"/>
                </a:lnTo>
                <a:lnTo>
                  <a:pt x="94" y="729"/>
                </a:lnTo>
                <a:lnTo>
                  <a:pt x="104" y="743"/>
                </a:lnTo>
                <a:lnTo>
                  <a:pt x="104" y="743"/>
                </a:lnTo>
                <a:lnTo>
                  <a:pt x="102" y="757"/>
                </a:lnTo>
                <a:lnTo>
                  <a:pt x="104" y="769"/>
                </a:lnTo>
                <a:lnTo>
                  <a:pt x="106" y="779"/>
                </a:lnTo>
                <a:lnTo>
                  <a:pt x="106" y="779"/>
                </a:lnTo>
                <a:lnTo>
                  <a:pt x="110" y="783"/>
                </a:lnTo>
                <a:lnTo>
                  <a:pt x="114" y="785"/>
                </a:lnTo>
                <a:lnTo>
                  <a:pt x="118" y="787"/>
                </a:lnTo>
                <a:lnTo>
                  <a:pt x="118" y="787"/>
                </a:lnTo>
                <a:lnTo>
                  <a:pt x="118" y="805"/>
                </a:lnTo>
                <a:lnTo>
                  <a:pt x="122" y="817"/>
                </a:lnTo>
                <a:lnTo>
                  <a:pt x="124" y="827"/>
                </a:lnTo>
                <a:lnTo>
                  <a:pt x="124" y="827"/>
                </a:lnTo>
                <a:lnTo>
                  <a:pt x="128" y="831"/>
                </a:lnTo>
                <a:lnTo>
                  <a:pt x="130" y="833"/>
                </a:lnTo>
                <a:lnTo>
                  <a:pt x="130" y="833"/>
                </a:lnTo>
                <a:lnTo>
                  <a:pt x="134" y="857"/>
                </a:lnTo>
                <a:lnTo>
                  <a:pt x="138" y="875"/>
                </a:lnTo>
                <a:lnTo>
                  <a:pt x="138" y="887"/>
                </a:lnTo>
                <a:lnTo>
                  <a:pt x="138" y="887"/>
                </a:lnTo>
                <a:lnTo>
                  <a:pt x="136" y="899"/>
                </a:lnTo>
                <a:lnTo>
                  <a:pt x="136" y="899"/>
                </a:lnTo>
                <a:lnTo>
                  <a:pt x="136" y="905"/>
                </a:lnTo>
                <a:lnTo>
                  <a:pt x="136" y="911"/>
                </a:lnTo>
                <a:lnTo>
                  <a:pt x="136" y="911"/>
                </a:lnTo>
                <a:lnTo>
                  <a:pt x="138" y="913"/>
                </a:lnTo>
                <a:lnTo>
                  <a:pt x="136" y="919"/>
                </a:lnTo>
                <a:lnTo>
                  <a:pt x="136" y="919"/>
                </a:lnTo>
                <a:lnTo>
                  <a:pt x="134" y="925"/>
                </a:lnTo>
                <a:lnTo>
                  <a:pt x="134" y="931"/>
                </a:lnTo>
                <a:lnTo>
                  <a:pt x="136" y="937"/>
                </a:lnTo>
                <a:lnTo>
                  <a:pt x="136" y="937"/>
                </a:lnTo>
                <a:lnTo>
                  <a:pt x="138" y="941"/>
                </a:lnTo>
                <a:lnTo>
                  <a:pt x="138" y="941"/>
                </a:lnTo>
                <a:lnTo>
                  <a:pt x="136" y="943"/>
                </a:lnTo>
                <a:lnTo>
                  <a:pt x="136" y="943"/>
                </a:lnTo>
                <a:lnTo>
                  <a:pt x="134" y="945"/>
                </a:lnTo>
                <a:lnTo>
                  <a:pt x="134" y="949"/>
                </a:lnTo>
                <a:lnTo>
                  <a:pt x="136" y="955"/>
                </a:lnTo>
                <a:lnTo>
                  <a:pt x="138" y="965"/>
                </a:lnTo>
                <a:lnTo>
                  <a:pt x="138" y="965"/>
                </a:lnTo>
                <a:lnTo>
                  <a:pt x="140" y="997"/>
                </a:lnTo>
                <a:lnTo>
                  <a:pt x="142" y="1039"/>
                </a:lnTo>
                <a:lnTo>
                  <a:pt x="142" y="1039"/>
                </a:lnTo>
                <a:lnTo>
                  <a:pt x="148" y="1085"/>
                </a:lnTo>
                <a:lnTo>
                  <a:pt x="148" y="1085"/>
                </a:lnTo>
                <a:lnTo>
                  <a:pt x="142" y="1097"/>
                </a:lnTo>
                <a:lnTo>
                  <a:pt x="136" y="1105"/>
                </a:lnTo>
                <a:lnTo>
                  <a:pt x="130" y="1109"/>
                </a:lnTo>
                <a:lnTo>
                  <a:pt x="130" y="1109"/>
                </a:lnTo>
                <a:lnTo>
                  <a:pt x="126" y="1111"/>
                </a:lnTo>
                <a:lnTo>
                  <a:pt x="122" y="1119"/>
                </a:lnTo>
                <a:lnTo>
                  <a:pt x="122" y="1127"/>
                </a:lnTo>
                <a:lnTo>
                  <a:pt x="124" y="1135"/>
                </a:lnTo>
                <a:lnTo>
                  <a:pt x="124" y="1135"/>
                </a:lnTo>
                <a:lnTo>
                  <a:pt x="140" y="1161"/>
                </a:lnTo>
                <a:lnTo>
                  <a:pt x="150" y="1177"/>
                </a:lnTo>
                <a:lnTo>
                  <a:pt x="154" y="1189"/>
                </a:lnTo>
                <a:lnTo>
                  <a:pt x="154" y="1189"/>
                </a:lnTo>
                <a:lnTo>
                  <a:pt x="156" y="1207"/>
                </a:lnTo>
                <a:lnTo>
                  <a:pt x="160" y="1215"/>
                </a:lnTo>
                <a:lnTo>
                  <a:pt x="166" y="1223"/>
                </a:lnTo>
                <a:lnTo>
                  <a:pt x="166" y="1223"/>
                </a:lnTo>
                <a:lnTo>
                  <a:pt x="176" y="1229"/>
                </a:lnTo>
                <a:lnTo>
                  <a:pt x="190" y="1235"/>
                </a:lnTo>
                <a:lnTo>
                  <a:pt x="202" y="1237"/>
                </a:lnTo>
                <a:lnTo>
                  <a:pt x="210" y="1237"/>
                </a:lnTo>
                <a:lnTo>
                  <a:pt x="210" y="1237"/>
                </a:lnTo>
                <a:lnTo>
                  <a:pt x="226" y="1235"/>
                </a:lnTo>
                <a:lnTo>
                  <a:pt x="230" y="1235"/>
                </a:lnTo>
                <a:lnTo>
                  <a:pt x="232" y="1233"/>
                </a:lnTo>
                <a:lnTo>
                  <a:pt x="232" y="1231"/>
                </a:lnTo>
                <a:lnTo>
                  <a:pt x="232" y="1231"/>
                </a:lnTo>
                <a:lnTo>
                  <a:pt x="230" y="1223"/>
                </a:lnTo>
                <a:lnTo>
                  <a:pt x="230" y="1219"/>
                </a:lnTo>
                <a:lnTo>
                  <a:pt x="228" y="1217"/>
                </a:lnTo>
                <a:lnTo>
                  <a:pt x="228" y="1217"/>
                </a:lnTo>
                <a:lnTo>
                  <a:pt x="228" y="1213"/>
                </a:lnTo>
                <a:lnTo>
                  <a:pt x="226" y="1207"/>
                </a:lnTo>
                <a:lnTo>
                  <a:pt x="226" y="1201"/>
                </a:lnTo>
                <a:lnTo>
                  <a:pt x="226" y="1201"/>
                </a:lnTo>
                <a:lnTo>
                  <a:pt x="244" y="1187"/>
                </a:lnTo>
                <a:lnTo>
                  <a:pt x="244" y="1187"/>
                </a:lnTo>
                <a:lnTo>
                  <a:pt x="250" y="1185"/>
                </a:lnTo>
                <a:lnTo>
                  <a:pt x="260" y="1181"/>
                </a:lnTo>
                <a:lnTo>
                  <a:pt x="270" y="1177"/>
                </a:lnTo>
                <a:lnTo>
                  <a:pt x="274" y="1173"/>
                </a:lnTo>
                <a:lnTo>
                  <a:pt x="280" y="1169"/>
                </a:lnTo>
                <a:lnTo>
                  <a:pt x="280" y="1169"/>
                </a:lnTo>
                <a:lnTo>
                  <a:pt x="284" y="1163"/>
                </a:lnTo>
                <a:lnTo>
                  <a:pt x="284" y="1157"/>
                </a:lnTo>
                <a:lnTo>
                  <a:pt x="284" y="1153"/>
                </a:lnTo>
                <a:lnTo>
                  <a:pt x="284" y="1149"/>
                </a:lnTo>
                <a:lnTo>
                  <a:pt x="278" y="1141"/>
                </a:lnTo>
                <a:lnTo>
                  <a:pt x="274" y="1139"/>
                </a:lnTo>
                <a:lnTo>
                  <a:pt x="258" y="1135"/>
                </a:lnTo>
                <a:lnTo>
                  <a:pt x="250" y="1133"/>
                </a:lnTo>
                <a:lnTo>
                  <a:pt x="250" y="1133"/>
                </a:lnTo>
                <a:lnTo>
                  <a:pt x="250" y="1123"/>
                </a:lnTo>
                <a:lnTo>
                  <a:pt x="250" y="1115"/>
                </a:lnTo>
                <a:lnTo>
                  <a:pt x="250" y="1111"/>
                </a:lnTo>
                <a:lnTo>
                  <a:pt x="250" y="1111"/>
                </a:lnTo>
                <a:lnTo>
                  <a:pt x="244" y="1109"/>
                </a:lnTo>
                <a:lnTo>
                  <a:pt x="240" y="1105"/>
                </a:lnTo>
                <a:lnTo>
                  <a:pt x="240" y="1097"/>
                </a:lnTo>
                <a:lnTo>
                  <a:pt x="240" y="1097"/>
                </a:lnTo>
                <a:lnTo>
                  <a:pt x="254" y="1075"/>
                </a:lnTo>
                <a:lnTo>
                  <a:pt x="264" y="1057"/>
                </a:lnTo>
                <a:lnTo>
                  <a:pt x="270" y="1043"/>
                </a:lnTo>
                <a:lnTo>
                  <a:pt x="270" y="1043"/>
                </a:lnTo>
                <a:lnTo>
                  <a:pt x="272" y="1027"/>
                </a:lnTo>
                <a:lnTo>
                  <a:pt x="272" y="1023"/>
                </a:lnTo>
                <a:lnTo>
                  <a:pt x="274" y="1021"/>
                </a:lnTo>
                <a:lnTo>
                  <a:pt x="274" y="1021"/>
                </a:lnTo>
                <a:lnTo>
                  <a:pt x="292" y="993"/>
                </a:lnTo>
                <a:lnTo>
                  <a:pt x="304" y="973"/>
                </a:lnTo>
                <a:lnTo>
                  <a:pt x="310" y="959"/>
                </a:lnTo>
                <a:lnTo>
                  <a:pt x="310" y="959"/>
                </a:lnTo>
                <a:lnTo>
                  <a:pt x="312" y="953"/>
                </a:lnTo>
                <a:lnTo>
                  <a:pt x="314" y="953"/>
                </a:lnTo>
                <a:lnTo>
                  <a:pt x="318" y="953"/>
                </a:lnTo>
                <a:lnTo>
                  <a:pt x="318" y="949"/>
                </a:lnTo>
                <a:lnTo>
                  <a:pt x="318" y="949"/>
                </a:lnTo>
                <a:lnTo>
                  <a:pt x="318" y="937"/>
                </a:lnTo>
                <a:lnTo>
                  <a:pt x="316" y="929"/>
                </a:lnTo>
                <a:lnTo>
                  <a:pt x="316" y="929"/>
                </a:lnTo>
                <a:lnTo>
                  <a:pt x="324" y="927"/>
                </a:lnTo>
                <a:lnTo>
                  <a:pt x="330" y="923"/>
                </a:lnTo>
                <a:lnTo>
                  <a:pt x="332" y="921"/>
                </a:lnTo>
                <a:lnTo>
                  <a:pt x="334" y="917"/>
                </a:lnTo>
                <a:lnTo>
                  <a:pt x="334" y="917"/>
                </a:lnTo>
                <a:lnTo>
                  <a:pt x="334" y="905"/>
                </a:lnTo>
                <a:lnTo>
                  <a:pt x="332" y="891"/>
                </a:lnTo>
                <a:lnTo>
                  <a:pt x="330" y="881"/>
                </a:lnTo>
                <a:lnTo>
                  <a:pt x="330" y="875"/>
                </a:lnTo>
                <a:lnTo>
                  <a:pt x="330" y="875"/>
                </a:lnTo>
                <a:lnTo>
                  <a:pt x="332" y="865"/>
                </a:lnTo>
                <a:lnTo>
                  <a:pt x="334" y="843"/>
                </a:lnTo>
                <a:lnTo>
                  <a:pt x="334" y="797"/>
                </a:lnTo>
                <a:lnTo>
                  <a:pt x="334" y="797"/>
                </a:lnTo>
                <a:lnTo>
                  <a:pt x="330" y="769"/>
                </a:lnTo>
                <a:lnTo>
                  <a:pt x="324" y="733"/>
                </a:lnTo>
                <a:lnTo>
                  <a:pt x="316" y="689"/>
                </a:lnTo>
                <a:lnTo>
                  <a:pt x="310" y="661"/>
                </a:lnTo>
                <a:lnTo>
                  <a:pt x="310" y="661"/>
                </a:lnTo>
                <a:lnTo>
                  <a:pt x="334" y="659"/>
                </a:lnTo>
                <a:lnTo>
                  <a:pt x="354" y="657"/>
                </a:lnTo>
                <a:lnTo>
                  <a:pt x="372" y="655"/>
                </a:lnTo>
                <a:lnTo>
                  <a:pt x="372" y="655"/>
                </a:lnTo>
                <a:lnTo>
                  <a:pt x="380" y="653"/>
                </a:lnTo>
                <a:lnTo>
                  <a:pt x="388" y="649"/>
                </a:lnTo>
                <a:lnTo>
                  <a:pt x="402" y="639"/>
                </a:lnTo>
                <a:lnTo>
                  <a:pt x="412" y="629"/>
                </a:lnTo>
                <a:lnTo>
                  <a:pt x="418" y="623"/>
                </a:lnTo>
                <a:lnTo>
                  <a:pt x="418" y="623"/>
                </a:lnTo>
                <a:lnTo>
                  <a:pt x="416" y="615"/>
                </a:lnTo>
                <a:lnTo>
                  <a:pt x="414" y="600"/>
                </a:lnTo>
                <a:lnTo>
                  <a:pt x="408" y="582"/>
                </a:lnTo>
                <a:lnTo>
                  <a:pt x="402" y="566"/>
                </a:lnTo>
                <a:lnTo>
                  <a:pt x="402" y="566"/>
                </a:lnTo>
                <a:lnTo>
                  <a:pt x="386" y="540"/>
                </a:lnTo>
                <a:lnTo>
                  <a:pt x="376" y="528"/>
                </a:lnTo>
                <a:lnTo>
                  <a:pt x="376" y="528"/>
                </a:lnTo>
                <a:lnTo>
                  <a:pt x="360" y="480"/>
                </a:lnTo>
                <a:lnTo>
                  <a:pt x="348" y="446"/>
                </a:lnTo>
                <a:lnTo>
                  <a:pt x="342" y="426"/>
                </a:lnTo>
                <a:lnTo>
                  <a:pt x="342" y="426"/>
                </a:lnTo>
                <a:lnTo>
                  <a:pt x="338" y="406"/>
                </a:lnTo>
                <a:lnTo>
                  <a:pt x="338" y="400"/>
                </a:lnTo>
                <a:lnTo>
                  <a:pt x="338" y="398"/>
                </a:lnTo>
                <a:lnTo>
                  <a:pt x="340" y="398"/>
                </a:lnTo>
                <a:lnTo>
                  <a:pt x="340" y="398"/>
                </a:lnTo>
                <a:lnTo>
                  <a:pt x="344" y="398"/>
                </a:lnTo>
                <a:lnTo>
                  <a:pt x="348" y="394"/>
                </a:lnTo>
                <a:lnTo>
                  <a:pt x="350" y="388"/>
                </a:lnTo>
                <a:lnTo>
                  <a:pt x="352" y="382"/>
                </a:lnTo>
                <a:lnTo>
                  <a:pt x="352" y="382"/>
                </a:lnTo>
                <a:lnTo>
                  <a:pt x="346" y="362"/>
                </a:lnTo>
                <a:lnTo>
                  <a:pt x="340" y="346"/>
                </a:lnTo>
                <a:lnTo>
                  <a:pt x="340" y="346"/>
                </a:lnTo>
                <a:lnTo>
                  <a:pt x="318" y="298"/>
                </a:lnTo>
                <a:lnTo>
                  <a:pt x="318" y="298"/>
                </a:lnTo>
                <a:lnTo>
                  <a:pt x="308" y="266"/>
                </a:lnTo>
                <a:lnTo>
                  <a:pt x="300" y="248"/>
                </a:lnTo>
                <a:lnTo>
                  <a:pt x="294" y="238"/>
                </a:lnTo>
                <a:lnTo>
                  <a:pt x="294" y="238"/>
                </a:lnTo>
                <a:lnTo>
                  <a:pt x="270" y="224"/>
                </a:lnTo>
                <a:lnTo>
                  <a:pt x="270" y="224"/>
                </a:lnTo>
                <a:lnTo>
                  <a:pt x="252" y="218"/>
                </a:lnTo>
                <a:lnTo>
                  <a:pt x="252" y="218"/>
                </a:lnTo>
                <a:lnTo>
                  <a:pt x="252" y="218"/>
                </a:lnTo>
                <a:lnTo>
                  <a:pt x="254" y="220"/>
                </a:lnTo>
                <a:lnTo>
                  <a:pt x="252" y="220"/>
                </a:lnTo>
                <a:lnTo>
                  <a:pt x="246" y="218"/>
                </a:lnTo>
                <a:lnTo>
                  <a:pt x="246" y="218"/>
                </a:lnTo>
                <a:lnTo>
                  <a:pt x="240" y="216"/>
                </a:lnTo>
                <a:lnTo>
                  <a:pt x="236" y="218"/>
                </a:lnTo>
                <a:lnTo>
                  <a:pt x="232" y="220"/>
                </a:lnTo>
                <a:lnTo>
                  <a:pt x="204" y="212"/>
                </a:lnTo>
                <a:lnTo>
                  <a:pt x="178" y="202"/>
                </a:lnTo>
                <a:lnTo>
                  <a:pt x="178" y="176"/>
                </a:lnTo>
                <a:lnTo>
                  <a:pt x="178" y="176"/>
                </a:lnTo>
                <a:lnTo>
                  <a:pt x="188" y="160"/>
                </a:lnTo>
                <a:lnTo>
                  <a:pt x="196" y="146"/>
                </a:lnTo>
                <a:lnTo>
                  <a:pt x="202" y="134"/>
                </a:lnTo>
                <a:lnTo>
                  <a:pt x="202" y="134"/>
                </a:lnTo>
                <a:lnTo>
                  <a:pt x="204" y="122"/>
                </a:lnTo>
                <a:lnTo>
                  <a:pt x="204" y="108"/>
                </a:lnTo>
                <a:lnTo>
                  <a:pt x="204" y="98"/>
                </a:lnTo>
                <a:lnTo>
                  <a:pt x="204" y="94"/>
                </a:lnTo>
                <a:lnTo>
                  <a:pt x="204" y="94"/>
                </a:lnTo>
                <a:lnTo>
                  <a:pt x="210" y="102"/>
                </a:lnTo>
                <a:lnTo>
                  <a:pt x="212" y="106"/>
                </a:lnTo>
                <a:lnTo>
                  <a:pt x="214" y="108"/>
                </a:lnTo>
                <a:lnTo>
                  <a:pt x="214" y="106"/>
                </a:lnTo>
                <a:lnTo>
                  <a:pt x="214" y="106"/>
                </a:lnTo>
                <a:lnTo>
                  <a:pt x="212" y="86"/>
                </a:lnTo>
                <a:lnTo>
                  <a:pt x="210" y="72"/>
                </a:lnTo>
                <a:lnTo>
                  <a:pt x="208" y="62"/>
                </a:lnTo>
                <a:lnTo>
                  <a:pt x="208" y="62"/>
                </a:lnTo>
                <a:lnTo>
                  <a:pt x="202" y="54"/>
                </a:lnTo>
                <a:lnTo>
                  <a:pt x="196" y="46"/>
                </a:lnTo>
                <a:lnTo>
                  <a:pt x="186" y="38"/>
                </a:lnTo>
                <a:lnTo>
                  <a:pt x="180" y="34"/>
                </a:lnTo>
                <a:lnTo>
                  <a:pt x="180" y="34"/>
                </a:lnTo>
                <a:lnTo>
                  <a:pt x="180" y="34"/>
                </a:lnTo>
                <a:lnTo>
                  <a:pt x="188" y="36"/>
                </a:lnTo>
                <a:lnTo>
                  <a:pt x="192" y="34"/>
                </a:lnTo>
                <a:lnTo>
                  <a:pt x="192" y="34"/>
                </a:lnTo>
                <a:lnTo>
                  <a:pt x="190" y="32"/>
                </a:lnTo>
                <a:lnTo>
                  <a:pt x="190" y="32"/>
                </a:lnTo>
                <a:lnTo>
                  <a:pt x="182" y="28"/>
                </a:lnTo>
                <a:lnTo>
                  <a:pt x="176" y="26"/>
                </a:lnTo>
                <a:lnTo>
                  <a:pt x="168" y="26"/>
                </a:lnTo>
                <a:lnTo>
                  <a:pt x="160" y="22"/>
                </a:lnTo>
                <a:lnTo>
                  <a:pt x="154" y="22"/>
                </a:lnTo>
                <a:close/>
                <a:moveTo>
                  <a:pt x="208" y="773"/>
                </a:moveTo>
                <a:lnTo>
                  <a:pt x="222" y="793"/>
                </a:lnTo>
                <a:lnTo>
                  <a:pt x="228" y="821"/>
                </a:lnTo>
                <a:lnTo>
                  <a:pt x="228" y="821"/>
                </a:lnTo>
                <a:lnTo>
                  <a:pt x="236" y="841"/>
                </a:lnTo>
                <a:lnTo>
                  <a:pt x="242" y="857"/>
                </a:lnTo>
                <a:lnTo>
                  <a:pt x="244" y="869"/>
                </a:lnTo>
                <a:lnTo>
                  <a:pt x="244" y="869"/>
                </a:lnTo>
                <a:lnTo>
                  <a:pt x="242" y="891"/>
                </a:lnTo>
                <a:lnTo>
                  <a:pt x="240" y="905"/>
                </a:lnTo>
                <a:lnTo>
                  <a:pt x="238" y="917"/>
                </a:lnTo>
                <a:lnTo>
                  <a:pt x="238" y="917"/>
                </a:lnTo>
                <a:lnTo>
                  <a:pt x="216" y="959"/>
                </a:lnTo>
                <a:lnTo>
                  <a:pt x="216" y="959"/>
                </a:lnTo>
                <a:lnTo>
                  <a:pt x="214" y="961"/>
                </a:lnTo>
                <a:lnTo>
                  <a:pt x="212" y="961"/>
                </a:lnTo>
                <a:lnTo>
                  <a:pt x="208" y="959"/>
                </a:lnTo>
                <a:lnTo>
                  <a:pt x="216" y="931"/>
                </a:lnTo>
                <a:lnTo>
                  <a:pt x="220" y="923"/>
                </a:lnTo>
                <a:lnTo>
                  <a:pt x="220" y="923"/>
                </a:lnTo>
                <a:lnTo>
                  <a:pt x="222" y="919"/>
                </a:lnTo>
                <a:lnTo>
                  <a:pt x="222" y="913"/>
                </a:lnTo>
                <a:lnTo>
                  <a:pt x="222" y="907"/>
                </a:lnTo>
                <a:lnTo>
                  <a:pt x="222" y="907"/>
                </a:lnTo>
                <a:lnTo>
                  <a:pt x="220" y="895"/>
                </a:lnTo>
                <a:lnTo>
                  <a:pt x="216" y="889"/>
                </a:lnTo>
                <a:lnTo>
                  <a:pt x="216" y="845"/>
                </a:lnTo>
                <a:lnTo>
                  <a:pt x="208" y="775"/>
                </a:lnTo>
                <a:lnTo>
                  <a:pt x="208" y="773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5" name="Freeform 25"/>
          <p:cNvSpPr>
            <a:spLocks noEditPoints="1"/>
          </p:cNvSpPr>
          <p:nvPr/>
        </p:nvSpPr>
        <p:spPr bwMode="auto">
          <a:xfrm>
            <a:off x="2854164" y="819474"/>
            <a:ext cx="580654" cy="1571084"/>
          </a:xfrm>
          <a:custGeom>
            <a:avLst/>
            <a:gdLst>
              <a:gd name="T0" fmla="*/ 334 w 1400"/>
              <a:gd name="T1" fmla="*/ 654 h 3788"/>
              <a:gd name="T2" fmla="*/ 40 w 1400"/>
              <a:gd name="T3" fmla="*/ 899 h 3788"/>
              <a:gd name="T4" fmla="*/ 14 w 1400"/>
              <a:gd name="T5" fmla="*/ 1265 h 3788"/>
              <a:gd name="T6" fmla="*/ 0 w 1400"/>
              <a:gd name="T7" fmla="*/ 1443 h 3788"/>
              <a:gd name="T8" fmla="*/ 6 w 1400"/>
              <a:gd name="T9" fmla="*/ 1683 h 3788"/>
              <a:gd name="T10" fmla="*/ 82 w 1400"/>
              <a:gd name="T11" fmla="*/ 1915 h 3788"/>
              <a:gd name="T12" fmla="*/ 150 w 1400"/>
              <a:gd name="T13" fmla="*/ 2313 h 3788"/>
              <a:gd name="T14" fmla="*/ 182 w 1400"/>
              <a:gd name="T15" fmla="*/ 2475 h 3788"/>
              <a:gd name="T16" fmla="*/ 192 w 1400"/>
              <a:gd name="T17" fmla="*/ 2799 h 3788"/>
              <a:gd name="T18" fmla="*/ 126 w 1400"/>
              <a:gd name="T19" fmla="*/ 3250 h 3788"/>
              <a:gd name="T20" fmla="*/ 126 w 1400"/>
              <a:gd name="T21" fmla="*/ 3622 h 3788"/>
              <a:gd name="T22" fmla="*/ 388 w 1400"/>
              <a:gd name="T23" fmla="*/ 3754 h 3788"/>
              <a:gd name="T24" fmla="*/ 516 w 1400"/>
              <a:gd name="T25" fmla="*/ 3666 h 3788"/>
              <a:gd name="T26" fmla="*/ 504 w 1400"/>
              <a:gd name="T27" fmla="*/ 3606 h 3788"/>
              <a:gd name="T28" fmla="*/ 462 w 1400"/>
              <a:gd name="T29" fmla="*/ 3506 h 3788"/>
              <a:gd name="T30" fmla="*/ 418 w 1400"/>
              <a:gd name="T31" fmla="*/ 3452 h 3788"/>
              <a:gd name="T32" fmla="*/ 366 w 1400"/>
              <a:gd name="T33" fmla="*/ 3230 h 3788"/>
              <a:gd name="T34" fmla="*/ 414 w 1400"/>
              <a:gd name="T35" fmla="*/ 2974 h 3788"/>
              <a:gd name="T36" fmla="*/ 536 w 1400"/>
              <a:gd name="T37" fmla="*/ 2361 h 3788"/>
              <a:gd name="T38" fmla="*/ 586 w 1400"/>
              <a:gd name="T39" fmla="*/ 2283 h 3788"/>
              <a:gd name="T40" fmla="*/ 810 w 1400"/>
              <a:gd name="T41" fmla="*/ 2751 h 3788"/>
              <a:gd name="T42" fmla="*/ 756 w 1400"/>
              <a:gd name="T43" fmla="*/ 2962 h 3788"/>
              <a:gd name="T44" fmla="*/ 648 w 1400"/>
              <a:gd name="T45" fmla="*/ 3394 h 3788"/>
              <a:gd name="T46" fmla="*/ 592 w 1400"/>
              <a:gd name="T47" fmla="*/ 3556 h 3788"/>
              <a:gd name="T48" fmla="*/ 708 w 1400"/>
              <a:gd name="T49" fmla="*/ 3718 h 3788"/>
              <a:gd name="T50" fmla="*/ 970 w 1400"/>
              <a:gd name="T51" fmla="*/ 3784 h 3788"/>
              <a:gd name="T52" fmla="*/ 970 w 1400"/>
              <a:gd name="T53" fmla="*/ 3686 h 3788"/>
              <a:gd name="T54" fmla="*/ 884 w 1400"/>
              <a:gd name="T55" fmla="*/ 3520 h 3788"/>
              <a:gd name="T56" fmla="*/ 898 w 1400"/>
              <a:gd name="T57" fmla="*/ 3346 h 3788"/>
              <a:gd name="T58" fmla="*/ 1036 w 1400"/>
              <a:gd name="T59" fmla="*/ 2876 h 3788"/>
              <a:gd name="T60" fmla="*/ 1084 w 1400"/>
              <a:gd name="T61" fmla="*/ 2571 h 3788"/>
              <a:gd name="T62" fmla="*/ 904 w 1400"/>
              <a:gd name="T63" fmla="*/ 1861 h 3788"/>
              <a:gd name="T64" fmla="*/ 838 w 1400"/>
              <a:gd name="T65" fmla="*/ 1459 h 3788"/>
              <a:gd name="T66" fmla="*/ 878 w 1400"/>
              <a:gd name="T67" fmla="*/ 941 h 3788"/>
              <a:gd name="T68" fmla="*/ 1192 w 1400"/>
              <a:gd name="T69" fmla="*/ 776 h 3788"/>
              <a:gd name="T70" fmla="*/ 1354 w 1400"/>
              <a:gd name="T71" fmla="*/ 646 h 3788"/>
              <a:gd name="T72" fmla="*/ 1398 w 1400"/>
              <a:gd name="T73" fmla="*/ 520 h 3788"/>
              <a:gd name="T74" fmla="*/ 1052 w 1400"/>
              <a:gd name="T75" fmla="*/ 138 h 3788"/>
              <a:gd name="T76" fmla="*/ 732 w 1400"/>
              <a:gd name="T77" fmla="*/ 10 h 3788"/>
              <a:gd name="T78" fmla="*/ 588 w 1400"/>
              <a:gd name="T79" fmla="*/ 12 h 3788"/>
              <a:gd name="T80" fmla="*/ 332 w 1400"/>
              <a:gd name="T81" fmla="*/ 226 h 3788"/>
              <a:gd name="T82" fmla="*/ 294 w 1400"/>
              <a:gd name="T83" fmla="*/ 348 h 3788"/>
              <a:gd name="T84" fmla="*/ 326 w 1400"/>
              <a:gd name="T85" fmla="*/ 390 h 3788"/>
              <a:gd name="T86" fmla="*/ 320 w 1400"/>
              <a:gd name="T87" fmla="*/ 456 h 3788"/>
              <a:gd name="T88" fmla="*/ 356 w 1400"/>
              <a:gd name="T89" fmla="*/ 478 h 3788"/>
              <a:gd name="T90" fmla="*/ 374 w 1400"/>
              <a:gd name="T91" fmla="*/ 560 h 3788"/>
              <a:gd name="T92" fmla="*/ 404 w 1400"/>
              <a:gd name="T93" fmla="*/ 534 h 3788"/>
              <a:gd name="T94" fmla="*/ 956 w 1400"/>
              <a:gd name="T95" fmla="*/ 194 h 3788"/>
              <a:gd name="T96" fmla="*/ 1120 w 1400"/>
              <a:gd name="T97" fmla="*/ 440 h 3788"/>
              <a:gd name="T98" fmla="*/ 1140 w 1400"/>
              <a:gd name="T99" fmla="*/ 508 h 3788"/>
              <a:gd name="T100" fmla="*/ 1110 w 1400"/>
              <a:gd name="T101" fmla="*/ 548 h 3788"/>
              <a:gd name="T102" fmla="*/ 930 w 1400"/>
              <a:gd name="T103" fmla="*/ 610 h 3788"/>
              <a:gd name="T104" fmla="*/ 696 w 1400"/>
              <a:gd name="T105" fmla="*/ 652 h 3788"/>
              <a:gd name="T106" fmla="*/ 688 w 1400"/>
              <a:gd name="T107" fmla="*/ 602 h 3788"/>
              <a:gd name="T108" fmla="*/ 802 w 1400"/>
              <a:gd name="T109" fmla="*/ 390 h 3788"/>
              <a:gd name="T110" fmla="*/ 842 w 1400"/>
              <a:gd name="T111" fmla="*/ 270 h 3788"/>
              <a:gd name="T112" fmla="*/ 830 w 1400"/>
              <a:gd name="T113" fmla="*/ 120 h 3788"/>
              <a:gd name="T114" fmla="*/ 760 w 1400"/>
              <a:gd name="T115" fmla="*/ 126 h 37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1400" h="3788">
                <a:moveTo>
                  <a:pt x="424" y="548"/>
                </a:moveTo>
                <a:lnTo>
                  <a:pt x="424" y="548"/>
                </a:lnTo>
                <a:lnTo>
                  <a:pt x="424" y="554"/>
                </a:lnTo>
                <a:lnTo>
                  <a:pt x="420" y="572"/>
                </a:lnTo>
                <a:lnTo>
                  <a:pt x="414" y="584"/>
                </a:lnTo>
                <a:lnTo>
                  <a:pt x="410" y="596"/>
                </a:lnTo>
                <a:lnTo>
                  <a:pt x="402" y="608"/>
                </a:lnTo>
                <a:lnTo>
                  <a:pt x="392" y="620"/>
                </a:lnTo>
                <a:lnTo>
                  <a:pt x="392" y="620"/>
                </a:lnTo>
                <a:lnTo>
                  <a:pt x="380" y="630"/>
                </a:lnTo>
                <a:lnTo>
                  <a:pt x="366" y="640"/>
                </a:lnTo>
                <a:lnTo>
                  <a:pt x="334" y="654"/>
                </a:lnTo>
                <a:lnTo>
                  <a:pt x="310" y="664"/>
                </a:lnTo>
                <a:lnTo>
                  <a:pt x="300" y="668"/>
                </a:lnTo>
                <a:lnTo>
                  <a:pt x="280" y="664"/>
                </a:lnTo>
                <a:lnTo>
                  <a:pt x="102" y="786"/>
                </a:lnTo>
                <a:lnTo>
                  <a:pt x="102" y="786"/>
                </a:lnTo>
                <a:lnTo>
                  <a:pt x="94" y="800"/>
                </a:lnTo>
                <a:lnTo>
                  <a:pt x="84" y="820"/>
                </a:lnTo>
                <a:lnTo>
                  <a:pt x="68" y="844"/>
                </a:lnTo>
                <a:lnTo>
                  <a:pt x="68" y="844"/>
                </a:lnTo>
                <a:lnTo>
                  <a:pt x="58" y="860"/>
                </a:lnTo>
                <a:lnTo>
                  <a:pt x="50" y="879"/>
                </a:lnTo>
                <a:lnTo>
                  <a:pt x="40" y="899"/>
                </a:lnTo>
                <a:lnTo>
                  <a:pt x="32" y="921"/>
                </a:lnTo>
                <a:lnTo>
                  <a:pt x="26" y="943"/>
                </a:lnTo>
                <a:lnTo>
                  <a:pt x="20" y="967"/>
                </a:lnTo>
                <a:lnTo>
                  <a:pt x="18" y="993"/>
                </a:lnTo>
                <a:lnTo>
                  <a:pt x="16" y="1017"/>
                </a:lnTo>
                <a:lnTo>
                  <a:pt x="16" y="1017"/>
                </a:lnTo>
                <a:lnTo>
                  <a:pt x="18" y="1127"/>
                </a:lnTo>
                <a:lnTo>
                  <a:pt x="20" y="1187"/>
                </a:lnTo>
                <a:lnTo>
                  <a:pt x="20" y="1187"/>
                </a:lnTo>
                <a:lnTo>
                  <a:pt x="16" y="1221"/>
                </a:lnTo>
                <a:lnTo>
                  <a:pt x="14" y="1265"/>
                </a:lnTo>
                <a:lnTo>
                  <a:pt x="14" y="1265"/>
                </a:lnTo>
                <a:lnTo>
                  <a:pt x="10" y="1341"/>
                </a:lnTo>
                <a:lnTo>
                  <a:pt x="10" y="1341"/>
                </a:lnTo>
                <a:lnTo>
                  <a:pt x="8" y="1369"/>
                </a:lnTo>
                <a:lnTo>
                  <a:pt x="8" y="1385"/>
                </a:lnTo>
                <a:lnTo>
                  <a:pt x="10" y="1397"/>
                </a:lnTo>
                <a:lnTo>
                  <a:pt x="10" y="1397"/>
                </a:lnTo>
                <a:lnTo>
                  <a:pt x="10" y="1401"/>
                </a:lnTo>
                <a:lnTo>
                  <a:pt x="10" y="1407"/>
                </a:lnTo>
                <a:lnTo>
                  <a:pt x="6" y="1421"/>
                </a:lnTo>
                <a:lnTo>
                  <a:pt x="2" y="1433"/>
                </a:lnTo>
                <a:lnTo>
                  <a:pt x="0" y="1443"/>
                </a:lnTo>
                <a:lnTo>
                  <a:pt x="0" y="1443"/>
                </a:lnTo>
                <a:lnTo>
                  <a:pt x="4" y="1475"/>
                </a:lnTo>
                <a:lnTo>
                  <a:pt x="10" y="1501"/>
                </a:lnTo>
                <a:lnTo>
                  <a:pt x="10" y="1501"/>
                </a:lnTo>
                <a:lnTo>
                  <a:pt x="8" y="1515"/>
                </a:lnTo>
                <a:lnTo>
                  <a:pt x="6" y="1543"/>
                </a:lnTo>
                <a:lnTo>
                  <a:pt x="6" y="1543"/>
                </a:lnTo>
                <a:lnTo>
                  <a:pt x="10" y="1565"/>
                </a:lnTo>
                <a:lnTo>
                  <a:pt x="14" y="1591"/>
                </a:lnTo>
                <a:lnTo>
                  <a:pt x="22" y="1625"/>
                </a:lnTo>
                <a:lnTo>
                  <a:pt x="22" y="1625"/>
                </a:lnTo>
                <a:lnTo>
                  <a:pt x="14" y="1657"/>
                </a:lnTo>
                <a:lnTo>
                  <a:pt x="6" y="1683"/>
                </a:lnTo>
                <a:lnTo>
                  <a:pt x="4" y="1697"/>
                </a:lnTo>
                <a:lnTo>
                  <a:pt x="4" y="1707"/>
                </a:lnTo>
                <a:lnTo>
                  <a:pt x="4" y="1707"/>
                </a:lnTo>
                <a:lnTo>
                  <a:pt x="4" y="1717"/>
                </a:lnTo>
                <a:lnTo>
                  <a:pt x="8" y="1725"/>
                </a:lnTo>
                <a:lnTo>
                  <a:pt x="12" y="1731"/>
                </a:lnTo>
                <a:lnTo>
                  <a:pt x="16" y="1737"/>
                </a:lnTo>
                <a:lnTo>
                  <a:pt x="26" y="1745"/>
                </a:lnTo>
                <a:lnTo>
                  <a:pt x="30" y="1747"/>
                </a:lnTo>
                <a:lnTo>
                  <a:pt x="62" y="1819"/>
                </a:lnTo>
                <a:lnTo>
                  <a:pt x="62" y="1819"/>
                </a:lnTo>
                <a:lnTo>
                  <a:pt x="82" y="1915"/>
                </a:lnTo>
                <a:lnTo>
                  <a:pt x="96" y="1987"/>
                </a:lnTo>
                <a:lnTo>
                  <a:pt x="100" y="2015"/>
                </a:lnTo>
                <a:lnTo>
                  <a:pt x="102" y="2031"/>
                </a:lnTo>
                <a:lnTo>
                  <a:pt x="102" y="2145"/>
                </a:lnTo>
                <a:lnTo>
                  <a:pt x="102" y="2145"/>
                </a:lnTo>
                <a:lnTo>
                  <a:pt x="104" y="2159"/>
                </a:lnTo>
                <a:lnTo>
                  <a:pt x="108" y="2173"/>
                </a:lnTo>
                <a:lnTo>
                  <a:pt x="122" y="2207"/>
                </a:lnTo>
                <a:lnTo>
                  <a:pt x="136" y="2235"/>
                </a:lnTo>
                <a:lnTo>
                  <a:pt x="144" y="2247"/>
                </a:lnTo>
                <a:lnTo>
                  <a:pt x="144" y="2247"/>
                </a:lnTo>
                <a:lnTo>
                  <a:pt x="150" y="2313"/>
                </a:lnTo>
                <a:lnTo>
                  <a:pt x="156" y="2387"/>
                </a:lnTo>
                <a:lnTo>
                  <a:pt x="156" y="2387"/>
                </a:lnTo>
                <a:lnTo>
                  <a:pt x="158" y="2391"/>
                </a:lnTo>
                <a:lnTo>
                  <a:pt x="162" y="2395"/>
                </a:lnTo>
                <a:lnTo>
                  <a:pt x="172" y="2403"/>
                </a:lnTo>
                <a:lnTo>
                  <a:pt x="182" y="2411"/>
                </a:lnTo>
                <a:lnTo>
                  <a:pt x="184" y="2415"/>
                </a:lnTo>
                <a:lnTo>
                  <a:pt x="186" y="2421"/>
                </a:lnTo>
                <a:lnTo>
                  <a:pt x="186" y="2421"/>
                </a:lnTo>
                <a:lnTo>
                  <a:pt x="184" y="2441"/>
                </a:lnTo>
                <a:lnTo>
                  <a:pt x="182" y="2475"/>
                </a:lnTo>
                <a:lnTo>
                  <a:pt x="182" y="2475"/>
                </a:lnTo>
                <a:lnTo>
                  <a:pt x="186" y="2501"/>
                </a:lnTo>
                <a:lnTo>
                  <a:pt x="192" y="2529"/>
                </a:lnTo>
                <a:lnTo>
                  <a:pt x="198" y="2557"/>
                </a:lnTo>
                <a:lnTo>
                  <a:pt x="202" y="2583"/>
                </a:lnTo>
                <a:lnTo>
                  <a:pt x="202" y="2583"/>
                </a:lnTo>
                <a:lnTo>
                  <a:pt x="204" y="2615"/>
                </a:lnTo>
                <a:lnTo>
                  <a:pt x="206" y="2653"/>
                </a:lnTo>
                <a:lnTo>
                  <a:pt x="206" y="2709"/>
                </a:lnTo>
                <a:lnTo>
                  <a:pt x="206" y="2709"/>
                </a:lnTo>
                <a:lnTo>
                  <a:pt x="204" y="2727"/>
                </a:lnTo>
                <a:lnTo>
                  <a:pt x="200" y="2753"/>
                </a:lnTo>
                <a:lnTo>
                  <a:pt x="192" y="2799"/>
                </a:lnTo>
                <a:lnTo>
                  <a:pt x="192" y="2799"/>
                </a:lnTo>
                <a:lnTo>
                  <a:pt x="182" y="2833"/>
                </a:lnTo>
                <a:lnTo>
                  <a:pt x="162" y="2896"/>
                </a:lnTo>
                <a:lnTo>
                  <a:pt x="150" y="2936"/>
                </a:lnTo>
                <a:lnTo>
                  <a:pt x="140" y="2980"/>
                </a:lnTo>
                <a:lnTo>
                  <a:pt x="130" y="3024"/>
                </a:lnTo>
                <a:lnTo>
                  <a:pt x="124" y="3066"/>
                </a:lnTo>
                <a:lnTo>
                  <a:pt x="124" y="3066"/>
                </a:lnTo>
                <a:lnTo>
                  <a:pt x="122" y="3090"/>
                </a:lnTo>
                <a:lnTo>
                  <a:pt x="122" y="3118"/>
                </a:lnTo>
                <a:lnTo>
                  <a:pt x="122" y="3180"/>
                </a:lnTo>
                <a:lnTo>
                  <a:pt x="126" y="3250"/>
                </a:lnTo>
                <a:lnTo>
                  <a:pt x="132" y="3320"/>
                </a:lnTo>
                <a:lnTo>
                  <a:pt x="144" y="3444"/>
                </a:lnTo>
                <a:lnTo>
                  <a:pt x="150" y="3506"/>
                </a:lnTo>
                <a:lnTo>
                  <a:pt x="150" y="3542"/>
                </a:lnTo>
                <a:lnTo>
                  <a:pt x="150" y="3542"/>
                </a:lnTo>
                <a:lnTo>
                  <a:pt x="146" y="3550"/>
                </a:lnTo>
                <a:lnTo>
                  <a:pt x="138" y="3568"/>
                </a:lnTo>
                <a:lnTo>
                  <a:pt x="128" y="3588"/>
                </a:lnTo>
                <a:lnTo>
                  <a:pt x="126" y="3598"/>
                </a:lnTo>
                <a:lnTo>
                  <a:pt x="124" y="3606"/>
                </a:lnTo>
                <a:lnTo>
                  <a:pt x="124" y="3606"/>
                </a:lnTo>
                <a:lnTo>
                  <a:pt x="126" y="3622"/>
                </a:lnTo>
                <a:lnTo>
                  <a:pt x="132" y="3634"/>
                </a:lnTo>
                <a:lnTo>
                  <a:pt x="142" y="3646"/>
                </a:lnTo>
                <a:lnTo>
                  <a:pt x="156" y="3656"/>
                </a:lnTo>
                <a:lnTo>
                  <a:pt x="156" y="3656"/>
                </a:lnTo>
                <a:lnTo>
                  <a:pt x="196" y="3676"/>
                </a:lnTo>
                <a:lnTo>
                  <a:pt x="266" y="3710"/>
                </a:lnTo>
                <a:lnTo>
                  <a:pt x="302" y="3726"/>
                </a:lnTo>
                <a:lnTo>
                  <a:pt x="338" y="3740"/>
                </a:lnTo>
                <a:lnTo>
                  <a:pt x="368" y="3750"/>
                </a:lnTo>
                <a:lnTo>
                  <a:pt x="380" y="3752"/>
                </a:lnTo>
                <a:lnTo>
                  <a:pt x="388" y="3754"/>
                </a:lnTo>
                <a:lnTo>
                  <a:pt x="388" y="3754"/>
                </a:lnTo>
                <a:lnTo>
                  <a:pt x="432" y="3752"/>
                </a:lnTo>
                <a:lnTo>
                  <a:pt x="488" y="3748"/>
                </a:lnTo>
                <a:lnTo>
                  <a:pt x="514" y="3744"/>
                </a:lnTo>
                <a:lnTo>
                  <a:pt x="534" y="3740"/>
                </a:lnTo>
                <a:lnTo>
                  <a:pt x="550" y="3734"/>
                </a:lnTo>
                <a:lnTo>
                  <a:pt x="554" y="3732"/>
                </a:lnTo>
                <a:lnTo>
                  <a:pt x="554" y="3728"/>
                </a:lnTo>
                <a:lnTo>
                  <a:pt x="554" y="3728"/>
                </a:lnTo>
                <a:lnTo>
                  <a:pt x="554" y="3720"/>
                </a:lnTo>
                <a:lnTo>
                  <a:pt x="550" y="3712"/>
                </a:lnTo>
                <a:lnTo>
                  <a:pt x="540" y="3696"/>
                </a:lnTo>
                <a:lnTo>
                  <a:pt x="516" y="3666"/>
                </a:lnTo>
                <a:lnTo>
                  <a:pt x="516" y="3666"/>
                </a:lnTo>
                <a:lnTo>
                  <a:pt x="498" y="3648"/>
                </a:lnTo>
                <a:lnTo>
                  <a:pt x="474" y="3626"/>
                </a:lnTo>
                <a:lnTo>
                  <a:pt x="440" y="3596"/>
                </a:lnTo>
                <a:lnTo>
                  <a:pt x="448" y="3560"/>
                </a:lnTo>
                <a:lnTo>
                  <a:pt x="470" y="3564"/>
                </a:lnTo>
                <a:lnTo>
                  <a:pt x="470" y="3564"/>
                </a:lnTo>
                <a:lnTo>
                  <a:pt x="474" y="3572"/>
                </a:lnTo>
                <a:lnTo>
                  <a:pt x="484" y="3588"/>
                </a:lnTo>
                <a:lnTo>
                  <a:pt x="492" y="3596"/>
                </a:lnTo>
                <a:lnTo>
                  <a:pt x="498" y="3602"/>
                </a:lnTo>
                <a:lnTo>
                  <a:pt x="504" y="3606"/>
                </a:lnTo>
                <a:lnTo>
                  <a:pt x="506" y="3608"/>
                </a:lnTo>
                <a:lnTo>
                  <a:pt x="510" y="3606"/>
                </a:lnTo>
                <a:lnTo>
                  <a:pt x="510" y="3606"/>
                </a:lnTo>
                <a:lnTo>
                  <a:pt x="518" y="3604"/>
                </a:lnTo>
                <a:lnTo>
                  <a:pt x="524" y="3600"/>
                </a:lnTo>
                <a:lnTo>
                  <a:pt x="526" y="3598"/>
                </a:lnTo>
                <a:lnTo>
                  <a:pt x="524" y="3594"/>
                </a:lnTo>
                <a:lnTo>
                  <a:pt x="520" y="3580"/>
                </a:lnTo>
                <a:lnTo>
                  <a:pt x="520" y="3580"/>
                </a:lnTo>
                <a:lnTo>
                  <a:pt x="504" y="3556"/>
                </a:lnTo>
                <a:lnTo>
                  <a:pt x="484" y="3530"/>
                </a:lnTo>
                <a:lnTo>
                  <a:pt x="462" y="3506"/>
                </a:lnTo>
                <a:lnTo>
                  <a:pt x="454" y="3498"/>
                </a:lnTo>
                <a:lnTo>
                  <a:pt x="448" y="3496"/>
                </a:lnTo>
                <a:lnTo>
                  <a:pt x="448" y="3496"/>
                </a:lnTo>
                <a:lnTo>
                  <a:pt x="416" y="3486"/>
                </a:lnTo>
                <a:lnTo>
                  <a:pt x="394" y="3480"/>
                </a:lnTo>
                <a:lnTo>
                  <a:pt x="394" y="3480"/>
                </a:lnTo>
                <a:lnTo>
                  <a:pt x="398" y="3478"/>
                </a:lnTo>
                <a:lnTo>
                  <a:pt x="406" y="3474"/>
                </a:lnTo>
                <a:lnTo>
                  <a:pt x="412" y="3466"/>
                </a:lnTo>
                <a:lnTo>
                  <a:pt x="416" y="3460"/>
                </a:lnTo>
                <a:lnTo>
                  <a:pt x="418" y="3452"/>
                </a:lnTo>
                <a:lnTo>
                  <a:pt x="418" y="3452"/>
                </a:lnTo>
                <a:lnTo>
                  <a:pt x="418" y="3446"/>
                </a:lnTo>
                <a:lnTo>
                  <a:pt x="414" y="3438"/>
                </a:lnTo>
                <a:lnTo>
                  <a:pt x="406" y="3432"/>
                </a:lnTo>
                <a:lnTo>
                  <a:pt x="400" y="3426"/>
                </a:lnTo>
                <a:lnTo>
                  <a:pt x="386" y="3416"/>
                </a:lnTo>
                <a:lnTo>
                  <a:pt x="378" y="3414"/>
                </a:lnTo>
                <a:lnTo>
                  <a:pt x="366" y="3302"/>
                </a:lnTo>
                <a:lnTo>
                  <a:pt x="366" y="3302"/>
                </a:lnTo>
                <a:lnTo>
                  <a:pt x="364" y="3276"/>
                </a:lnTo>
                <a:lnTo>
                  <a:pt x="364" y="3252"/>
                </a:lnTo>
                <a:lnTo>
                  <a:pt x="366" y="3230"/>
                </a:lnTo>
                <a:lnTo>
                  <a:pt x="366" y="3230"/>
                </a:lnTo>
                <a:lnTo>
                  <a:pt x="372" y="3204"/>
                </a:lnTo>
                <a:lnTo>
                  <a:pt x="380" y="3172"/>
                </a:lnTo>
                <a:lnTo>
                  <a:pt x="392" y="3132"/>
                </a:lnTo>
                <a:lnTo>
                  <a:pt x="392" y="3132"/>
                </a:lnTo>
                <a:lnTo>
                  <a:pt x="390" y="3120"/>
                </a:lnTo>
                <a:lnTo>
                  <a:pt x="390" y="3086"/>
                </a:lnTo>
                <a:lnTo>
                  <a:pt x="390" y="3066"/>
                </a:lnTo>
                <a:lnTo>
                  <a:pt x="394" y="3042"/>
                </a:lnTo>
                <a:lnTo>
                  <a:pt x="398" y="3018"/>
                </a:lnTo>
                <a:lnTo>
                  <a:pt x="404" y="2994"/>
                </a:lnTo>
                <a:lnTo>
                  <a:pt x="404" y="2994"/>
                </a:lnTo>
                <a:lnTo>
                  <a:pt x="414" y="2974"/>
                </a:lnTo>
                <a:lnTo>
                  <a:pt x="422" y="2956"/>
                </a:lnTo>
                <a:lnTo>
                  <a:pt x="438" y="2930"/>
                </a:lnTo>
                <a:lnTo>
                  <a:pt x="450" y="2908"/>
                </a:lnTo>
                <a:lnTo>
                  <a:pt x="456" y="2896"/>
                </a:lnTo>
                <a:lnTo>
                  <a:pt x="460" y="2880"/>
                </a:lnTo>
                <a:lnTo>
                  <a:pt x="460" y="2880"/>
                </a:lnTo>
                <a:lnTo>
                  <a:pt x="492" y="2735"/>
                </a:lnTo>
                <a:lnTo>
                  <a:pt x="492" y="2735"/>
                </a:lnTo>
                <a:lnTo>
                  <a:pt x="512" y="2553"/>
                </a:lnTo>
                <a:lnTo>
                  <a:pt x="526" y="2425"/>
                </a:lnTo>
                <a:lnTo>
                  <a:pt x="532" y="2381"/>
                </a:lnTo>
                <a:lnTo>
                  <a:pt x="536" y="2361"/>
                </a:lnTo>
                <a:lnTo>
                  <a:pt x="536" y="2361"/>
                </a:lnTo>
                <a:lnTo>
                  <a:pt x="540" y="2343"/>
                </a:lnTo>
                <a:lnTo>
                  <a:pt x="548" y="2311"/>
                </a:lnTo>
                <a:lnTo>
                  <a:pt x="552" y="2297"/>
                </a:lnTo>
                <a:lnTo>
                  <a:pt x="556" y="2283"/>
                </a:lnTo>
                <a:lnTo>
                  <a:pt x="562" y="2275"/>
                </a:lnTo>
                <a:lnTo>
                  <a:pt x="566" y="2271"/>
                </a:lnTo>
                <a:lnTo>
                  <a:pt x="568" y="2269"/>
                </a:lnTo>
                <a:lnTo>
                  <a:pt x="568" y="2269"/>
                </a:lnTo>
                <a:lnTo>
                  <a:pt x="572" y="2271"/>
                </a:lnTo>
                <a:lnTo>
                  <a:pt x="576" y="2273"/>
                </a:lnTo>
                <a:lnTo>
                  <a:pt x="586" y="2283"/>
                </a:lnTo>
                <a:lnTo>
                  <a:pt x="596" y="2299"/>
                </a:lnTo>
                <a:lnTo>
                  <a:pt x="606" y="2317"/>
                </a:lnTo>
                <a:lnTo>
                  <a:pt x="626" y="2349"/>
                </a:lnTo>
                <a:lnTo>
                  <a:pt x="634" y="2365"/>
                </a:lnTo>
                <a:lnTo>
                  <a:pt x="760" y="2529"/>
                </a:lnTo>
                <a:lnTo>
                  <a:pt x="800" y="2673"/>
                </a:lnTo>
                <a:lnTo>
                  <a:pt x="800" y="2673"/>
                </a:lnTo>
                <a:lnTo>
                  <a:pt x="804" y="2697"/>
                </a:lnTo>
                <a:lnTo>
                  <a:pt x="806" y="2719"/>
                </a:lnTo>
                <a:lnTo>
                  <a:pt x="806" y="2737"/>
                </a:lnTo>
                <a:lnTo>
                  <a:pt x="808" y="2745"/>
                </a:lnTo>
                <a:lnTo>
                  <a:pt x="810" y="2751"/>
                </a:lnTo>
                <a:lnTo>
                  <a:pt x="810" y="2751"/>
                </a:lnTo>
                <a:lnTo>
                  <a:pt x="812" y="2755"/>
                </a:lnTo>
                <a:lnTo>
                  <a:pt x="812" y="2759"/>
                </a:lnTo>
                <a:lnTo>
                  <a:pt x="808" y="2767"/>
                </a:lnTo>
                <a:lnTo>
                  <a:pt x="804" y="2775"/>
                </a:lnTo>
                <a:lnTo>
                  <a:pt x="804" y="2787"/>
                </a:lnTo>
                <a:lnTo>
                  <a:pt x="804" y="2787"/>
                </a:lnTo>
                <a:lnTo>
                  <a:pt x="802" y="2823"/>
                </a:lnTo>
                <a:lnTo>
                  <a:pt x="800" y="2845"/>
                </a:lnTo>
                <a:lnTo>
                  <a:pt x="800" y="2845"/>
                </a:lnTo>
                <a:lnTo>
                  <a:pt x="786" y="2880"/>
                </a:lnTo>
                <a:lnTo>
                  <a:pt x="756" y="2962"/>
                </a:lnTo>
                <a:lnTo>
                  <a:pt x="740" y="3014"/>
                </a:lnTo>
                <a:lnTo>
                  <a:pt x="724" y="3064"/>
                </a:lnTo>
                <a:lnTo>
                  <a:pt x="710" y="3112"/>
                </a:lnTo>
                <a:lnTo>
                  <a:pt x="702" y="3152"/>
                </a:lnTo>
                <a:lnTo>
                  <a:pt x="702" y="3152"/>
                </a:lnTo>
                <a:lnTo>
                  <a:pt x="696" y="3188"/>
                </a:lnTo>
                <a:lnTo>
                  <a:pt x="688" y="3222"/>
                </a:lnTo>
                <a:lnTo>
                  <a:pt x="670" y="3284"/>
                </a:lnTo>
                <a:lnTo>
                  <a:pt x="656" y="3336"/>
                </a:lnTo>
                <a:lnTo>
                  <a:pt x="650" y="3368"/>
                </a:lnTo>
                <a:lnTo>
                  <a:pt x="650" y="3368"/>
                </a:lnTo>
                <a:lnTo>
                  <a:pt x="648" y="3394"/>
                </a:lnTo>
                <a:lnTo>
                  <a:pt x="646" y="3420"/>
                </a:lnTo>
                <a:lnTo>
                  <a:pt x="646" y="3450"/>
                </a:lnTo>
                <a:lnTo>
                  <a:pt x="646" y="3450"/>
                </a:lnTo>
                <a:lnTo>
                  <a:pt x="640" y="3454"/>
                </a:lnTo>
                <a:lnTo>
                  <a:pt x="628" y="3464"/>
                </a:lnTo>
                <a:lnTo>
                  <a:pt x="620" y="3472"/>
                </a:lnTo>
                <a:lnTo>
                  <a:pt x="614" y="3482"/>
                </a:lnTo>
                <a:lnTo>
                  <a:pt x="608" y="3492"/>
                </a:lnTo>
                <a:lnTo>
                  <a:pt x="604" y="3506"/>
                </a:lnTo>
                <a:lnTo>
                  <a:pt x="604" y="3506"/>
                </a:lnTo>
                <a:lnTo>
                  <a:pt x="598" y="3532"/>
                </a:lnTo>
                <a:lnTo>
                  <a:pt x="592" y="3556"/>
                </a:lnTo>
                <a:lnTo>
                  <a:pt x="584" y="3580"/>
                </a:lnTo>
                <a:lnTo>
                  <a:pt x="584" y="3580"/>
                </a:lnTo>
                <a:lnTo>
                  <a:pt x="588" y="3668"/>
                </a:lnTo>
                <a:lnTo>
                  <a:pt x="588" y="3668"/>
                </a:lnTo>
                <a:lnTo>
                  <a:pt x="588" y="3672"/>
                </a:lnTo>
                <a:lnTo>
                  <a:pt x="592" y="3676"/>
                </a:lnTo>
                <a:lnTo>
                  <a:pt x="604" y="3684"/>
                </a:lnTo>
                <a:lnTo>
                  <a:pt x="622" y="3692"/>
                </a:lnTo>
                <a:lnTo>
                  <a:pt x="644" y="3700"/>
                </a:lnTo>
                <a:lnTo>
                  <a:pt x="684" y="3712"/>
                </a:lnTo>
                <a:lnTo>
                  <a:pt x="708" y="3718"/>
                </a:lnTo>
                <a:lnTo>
                  <a:pt x="708" y="3718"/>
                </a:lnTo>
                <a:lnTo>
                  <a:pt x="718" y="3720"/>
                </a:lnTo>
                <a:lnTo>
                  <a:pt x="732" y="3726"/>
                </a:lnTo>
                <a:lnTo>
                  <a:pt x="778" y="3746"/>
                </a:lnTo>
                <a:lnTo>
                  <a:pt x="806" y="3758"/>
                </a:lnTo>
                <a:lnTo>
                  <a:pt x="836" y="3768"/>
                </a:lnTo>
                <a:lnTo>
                  <a:pt x="864" y="3778"/>
                </a:lnTo>
                <a:lnTo>
                  <a:pt x="892" y="3784"/>
                </a:lnTo>
                <a:lnTo>
                  <a:pt x="892" y="3784"/>
                </a:lnTo>
                <a:lnTo>
                  <a:pt x="916" y="3786"/>
                </a:lnTo>
                <a:lnTo>
                  <a:pt x="936" y="3788"/>
                </a:lnTo>
                <a:lnTo>
                  <a:pt x="954" y="3786"/>
                </a:lnTo>
                <a:lnTo>
                  <a:pt x="970" y="3784"/>
                </a:lnTo>
                <a:lnTo>
                  <a:pt x="984" y="3782"/>
                </a:lnTo>
                <a:lnTo>
                  <a:pt x="994" y="3776"/>
                </a:lnTo>
                <a:lnTo>
                  <a:pt x="1002" y="3770"/>
                </a:lnTo>
                <a:lnTo>
                  <a:pt x="1008" y="3764"/>
                </a:lnTo>
                <a:lnTo>
                  <a:pt x="1008" y="3764"/>
                </a:lnTo>
                <a:lnTo>
                  <a:pt x="1012" y="3756"/>
                </a:lnTo>
                <a:lnTo>
                  <a:pt x="1010" y="3748"/>
                </a:lnTo>
                <a:lnTo>
                  <a:pt x="1006" y="3738"/>
                </a:lnTo>
                <a:lnTo>
                  <a:pt x="998" y="3730"/>
                </a:lnTo>
                <a:lnTo>
                  <a:pt x="982" y="3708"/>
                </a:lnTo>
                <a:lnTo>
                  <a:pt x="976" y="3698"/>
                </a:lnTo>
                <a:lnTo>
                  <a:pt x="970" y="3686"/>
                </a:lnTo>
                <a:lnTo>
                  <a:pt x="970" y="3686"/>
                </a:lnTo>
                <a:lnTo>
                  <a:pt x="958" y="3660"/>
                </a:lnTo>
                <a:lnTo>
                  <a:pt x="942" y="3636"/>
                </a:lnTo>
                <a:lnTo>
                  <a:pt x="924" y="3612"/>
                </a:lnTo>
                <a:lnTo>
                  <a:pt x="908" y="3590"/>
                </a:lnTo>
                <a:lnTo>
                  <a:pt x="908" y="3590"/>
                </a:lnTo>
                <a:lnTo>
                  <a:pt x="894" y="3574"/>
                </a:lnTo>
                <a:lnTo>
                  <a:pt x="888" y="3564"/>
                </a:lnTo>
                <a:lnTo>
                  <a:pt x="884" y="3554"/>
                </a:lnTo>
                <a:lnTo>
                  <a:pt x="884" y="3538"/>
                </a:lnTo>
                <a:lnTo>
                  <a:pt x="884" y="3538"/>
                </a:lnTo>
                <a:lnTo>
                  <a:pt x="884" y="3520"/>
                </a:lnTo>
                <a:lnTo>
                  <a:pt x="878" y="3504"/>
                </a:lnTo>
                <a:lnTo>
                  <a:pt x="874" y="3492"/>
                </a:lnTo>
                <a:lnTo>
                  <a:pt x="868" y="3482"/>
                </a:lnTo>
                <a:lnTo>
                  <a:pt x="868" y="3482"/>
                </a:lnTo>
                <a:lnTo>
                  <a:pt x="852" y="3460"/>
                </a:lnTo>
                <a:lnTo>
                  <a:pt x="852" y="3460"/>
                </a:lnTo>
                <a:lnTo>
                  <a:pt x="866" y="3412"/>
                </a:lnTo>
                <a:lnTo>
                  <a:pt x="878" y="3378"/>
                </a:lnTo>
                <a:lnTo>
                  <a:pt x="884" y="3366"/>
                </a:lnTo>
                <a:lnTo>
                  <a:pt x="888" y="3358"/>
                </a:lnTo>
                <a:lnTo>
                  <a:pt x="888" y="3358"/>
                </a:lnTo>
                <a:lnTo>
                  <a:pt x="898" y="3346"/>
                </a:lnTo>
                <a:lnTo>
                  <a:pt x="908" y="3326"/>
                </a:lnTo>
                <a:lnTo>
                  <a:pt x="920" y="3302"/>
                </a:lnTo>
                <a:lnTo>
                  <a:pt x="928" y="3280"/>
                </a:lnTo>
                <a:lnTo>
                  <a:pt x="928" y="3280"/>
                </a:lnTo>
                <a:lnTo>
                  <a:pt x="944" y="3184"/>
                </a:lnTo>
                <a:lnTo>
                  <a:pt x="954" y="3124"/>
                </a:lnTo>
                <a:lnTo>
                  <a:pt x="962" y="3084"/>
                </a:lnTo>
                <a:lnTo>
                  <a:pt x="962" y="3084"/>
                </a:lnTo>
                <a:lnTo>
                  <a:pt x="978" y="3038"/>
                </a:lnTo>
                <a:lnTo>
                  <a:pt x="1004" y="2970"/>
                </a:lnTo>
                <a:lnTo>
                  <a:pt x="1028" y="2902"/>
                </a:lnTo>
                <a:lnTo>
                  <a:pt x="1036" y="2876"/>
                </a:lnTo>
                <a:lnTo>
                  <a:pt x="1042" y="2859"/>
                </a:lnTo>
                <a:lnTo>
                  <a:pt x="1042" y="2859"/>
                </a:lnTo>
                <a:lnTo>
                  <a:pt x="1048" y="2833"/>
                </a:lnTo>
                <a:lnTo>
                  <a:pt x="1056" y="2807"/>
                </a:lnTo>
                <a:lnTo>
                  <a:pt x="1068" y="2773"/>
                </a:lnTo>
                <a:lnTo>
                  <a:pt x="1084" y="2717"/>
                </a:lnTo>
                <a:lnTo>
                  <a:pt x="1084" y="2717"/>
                </a:lnTo>
                <a:lnTo>
                  <a:pt x="1088" y="2699"/>
                </a:lnTo>
                <a:lnTo>
                  <a:pt x="1090" y="2679"/>
                </a:lnTo>
                <a:lnTo>
                  <a:pt x="1090" y="2655"/>
                </a:lnTo>
                <a:lnTo>
                  <a:pt x="1090" y="2629"/>
                </a:lnTo>
                <a:lnTo>
                  <a:pt x="1084" y="2571"/>
                </a:lnTo>
                <a:lnTo>
                  <a:pt x="1078" y="2509"/>
                </a:lnTo>
                <a:lnTo>
                  <a:pt x="1066" y="2445"/>
                </a:lnTo>
                <a:lnTo>
                  <a:pt x="1056" y="2379"/>
                </a:lnTo>
                <a:lnTo>
                  <a:pt x="1032" y="2263"/>
                </a:lnTo>
                <a:lnTo>
                  <a:pt x="1032" y="2263"/>
                </a:lnTo>
                <a:lnTo>
                  <a:pt x="1018" y="2209"/>
                </a:lnTo>
                <a:lnTo>
                  <a:pt x="1000" y="2151"/>
                </a:lnTo>
                <a:lnTo>
                  <a:pt x="978" y="2093"/>
                </a:lnTo>
                <a:lnTo>
                  <a:pt x="956" y="2039"/>
                </a:lnTo>
                <a:lnTo>
                  <a:pt x="920" y="1951"/>
                </a:lnTo>
                <a:lnTo>
                  <a:pt x="904" y="1917"/>
                </a:lnTo>
                <a:lnTo>
                  <a:pt x="904" y="1861"/>
                </a:lnTo>
                <a:lnTo>
                  <a:pt x="904" y="1861"/>
                </a:lnTo>
                <a:lnTo>
                  <a:pt x="902" y="1851"/>
                </a:lnTo>
                <a:lnTo>
                  <a:pt x="894" y="1833"/>
                </a:lnTo>
                <a:lnTo>
                  <a:pt x="870" y="1779"/>
                </a:lnTo>
                <a:lnTo>
                  <a:pt x="858" y="1745"/>
                </a:lnTo>
                <a:lnTo>
                  <a:pt x="846" y="1707"/>
                </a:lnTo>
                <a:lnTo>
                  <a:pt x="838" y="1669"/>
                </a:lnTo>
                <a:lnTo>
                  <a:pt x="836" y="1651"/>
                </a:lnTo>
                <a:lnTo>
                  <a:pt x="836" y="1633"/>
                </a:lnTo>
                <a:lnTo>
                  <a:pt x="836" y="1633"/>
                </a:lnTo>
                <a:lnTo>
                  <a:pt x="836" y="1549"/>
                </a:lnTo>
                <a:lnTo>
                  <a:pt x="838" y="1459"/>
                </a:lnTo>
                <a:lnTo>
                  <a:pt x="842" y="1319"/>
                </a:lnTo>
                <a:lnTo>
                  <a:pt x="842" y="1319"/>
                </a:lnTo>
                <a:lnTo>
                  <a:pt x="844" y="1267"/>
                </a:lnTo>
                <a:lnTo>
                  <a:pt x="850" y="1207"/>
                </a:lnTo>
                <a:lnTo>
                  <a:pt x="862" y="1089"/>
                </a:lnTo>
                <a:lnTo>
                  <a:pt x="862" y="1089"/>
                </a:lnTo>
                <a:lnTo>
                  <a:pt x="864" y="1065"/>
                </a:lnTo>
                <a:lnTo>
                  <a:pt x="864" y="1043"/>
                </a:lnTo>
                <a:lnTo>
                  <a:pt x="864" y="999"/>
                </a:lnTo>
                <a:lnTo>
                  <a:pt x="864" y="979"/>
                </a:lnTo>
                <a:lnTo>
                  <a:pt x="870" y="959"/>
                </a:lnTo>
                <a:lnTo>
                  <a:pt x="878" y="941"/>
                </a:lnTo>
                <a:lnTo>
                  <a:pt x="884" y="931"/>
                </a:lnTo>
                <a:lnTo>
                  <a:pt x="892" y="923"/>
                </a:lnTo>
                <a:lnTo>
                  <a:pt x="892" y="923"/>
                </a:lnTo>
                <a:lnTo>
                  <a:pt x="902" y="913"/>
                </a:lnTo>
                <a:lnTo>
                  <a:pt x="916" y="903"/>
                </a:lnTo>
                <a:lnTo>
                  <a:pt x="952" y="883"/>
                </a:lnTo>
                <a:lnTo>
                  <a:pt x="998" y="862"/>
                </a:lnTo>
                <a:lnTo>
                  <a:pt x="1046" y="842"/>
                </a:lnTo>
                <a:lnTo>
                  <a:pt x="1138" y="802"/>
                </a:lnTo>
                <a:lnTo>
                  <a:pt x="1172" y="788"/>
                </a:lnTo>
                <a:lnTo>
                  <a:pt x="1192" y="776"/>
                </a:lnTo>
                <a:lnTo>
                  <a:pt x="1192" y="776"/>
                </a:lnTo>
                <a:lnTo>
                  <a:pt x="1202" y="768"/>
                </a:lnTo>
                <a:lnTo>
                  <a:pt x="1214" y="764"/>
                </a:lnTo>
                <a:lnTo>
                  <a:pt x="1238" y="756"/>
                </a:lnTo>
                <a:lnTo>
                  <a:pt x="1248" y="752"/>
                </a:lnTo>
                <a:lnTo>
                  <a:pt x="1260" y="746"/>
                </a:lnTo>
                <a:lnTo>
                  <a:pt x="1272" y="736"/>
                </a:lnTo>
                <a:lnTo>
                  <a:pt x="1282" y="724"/>
                </a:lnTo>
                <a:lnTo>
                  <a:pt x="1282" y="724"/>
                </a:lnTo>
                <a:lnTo>
                  <a:pt x="1296" y="708"/>
                </a:lnTo>
                <a:lnTo>
                  <a:pt x="1310" y="694"/>
                </a:lnTo>
                <a:lnTo>
                  <a:pt x="1340" y="662"/>
                </a:lnTo>
                <a:lnTo>
                  <a:pt x="1354" y="646"/>
                </a:lnTo>
                <a:lnTo>
                  <a:pt x="1366" y="632"/>
                </a:lnTo>
                <a:lnTo>
                  <a:pt x="1374" y="620"/>
                </a:lnTo>
                <a:lnTo>
                  <a:pt x="1378" y="610"/>
                </a:lnTo>
                <a:lnTo>
                  <a:pt x="1378" y="610"/>
                </a:lnTo>
                <a:lnTo>
                  <a:pt x="1380" y="600"/>
                </a:lnTo>
                <a:lnTo>
                  <a:pt x="1382" y="590"/>
                </a:lnTo>
                <a:lnTo>
                  <a:pt x="1390" y="570"/>
                </a:lnTo>
                <a:lnTo>
                  <a:pt x="1398" y="550"/>
                </a:lnTo>
                <a:lnTo>
                  <a:pt x="1400" y="540"/>
                </a:lnTo>
                <a:lnTo>
                  <a:pt x="1400" y="528"/>
                </a:lnTo>
                <a:lnTo>
                  <a:pt x="1400" y="528"/>
                </a:lnTo>
                <a:lnTo>
                  <a:pt x="1398" y="520"/>
                </a:lnTo>
                <a:lnTo>
                  <a:pt x="1394" y="510"/>
                </a:lnTo>
                <a:lnTo>
                  <a:pt x="1376" y="484"/>
                </a:lnTo>
                <a:lnTo>
                  <a:pt x="1352" y="454"/>
                </a:lnTo>
                <a:lnTo>
                  <a:pt x="1324" y="420"/>
                </a:lnTo>
                <a:lnTo>
                  <a:pt x="1270" y="362"/>
                </a:lnTo>
                <a:lnTo>
                  <a:pt x="1246" y="338"/>
                </a:lnTo>
                <a:lnTo>
                  <a:pt x="1246" y="338"/>
                </a:lnTo>
                <a:lnTo>
                  <a:pt x="1162" y="248"/>
                </a:lnTo>
                <a:lnTo>
                  <a:pt x="1096" y="180"/>
                </a:lnTo>
                <a:lnTo>
                  <a:pt x="1068" y="154"/>
                </a:lnTo>
                <a:lnTo>
                  <a:pt x="1052" y="138"/>
                </a:lnTo>
                <a:lnTo>
                  <a:pt x="1052" y="138"/>
                </a:lnTo>
                <a:lnTo>
                  <a:pt x="1006" y="106"/>
                </a:lnTo>
                <a:lnTo>
                  <a:pt x="940" y="64"/>
                </a:lnTo>
                <a:lnTo>
                  <a:pt x="878" y="24"/>
                </a:lnTo>
                <a:lnTo>
                  <a:pt x="848" y="8"/>
                </a:lnTo>
                <a:lnTo>
                  <a:pt x="848" y="8"/>
                </a:lnTo>
                <a:lnTo>
                  <a:pt x="802" y="2"/>
                </a:lnTo>
                <a:lnTo>
                  <a:pt x="770" y="0"/>
                </a:lnTo>
                <a:lnTo>
                  <a:pt x="756" y="0"/>
                </a:lnTo>
                <a:lnTo>
                  <a:pt x="748" y="0"/>
                </a:lnTo>
                <a:lnTo>
                  <a:pt x="748" y="0"/>
                </a:lnTo>
                <a:lnTo>
                  <a:pt x="740" y="4"/>
                </a:lnTo>
                <a:lnTo>
                  <a:pt x="732" y="10"/>
                </a:lnTo>
                <a:lnTo>
                  <a:pt x="716" y="26"/>
                </a:lnTo>
                <a:lnTo>
                  <a:pt x="698" y="46"/>
                </a:lnTo>
                <a:lnTo>
                  <a:pt x="698" y="46"/>
                </a:lnTo>
                <a:lnTo>
                  <a:pt x="692" y="40"/>
                </a:lnTo>
                <a:lnTo>
                  <a:pt x="676" y="28"/>
                </a:lnTo>
                <a:lnTo>
                  <a:pt x="666" y="20"/>
                </a:lnTo>
                <a:lnTo>
                  <a:pt x="654" y="14"/>
                </a:lnTo>
                <a:lnTo>
                  <a:pt x="640" y="10"/>
                </a:lnTo>
                <a:lnTo>
                  <a:pt x="626" y="8"/>
                </a:lnTo>
                <a:lnTo>
                  <a:pt x="626" y="8"/>
                </a:lnTo>
                <a:lnTo>
                  <a:pt x="610" y="8"/>
                </a:lnTo>
                <a:lnTo>
                  <a:pt x="588" y="12"/>
                </a:lnTo>
                <a:lnTo>
                  <a:pt x="564" y="18"/>
                </a:lnTo>
                <a:lnTo>
                  <a:pt x="536" y="26"/>
                </a:lnTo>
                <a:lnTo>
                  <a:pt x="508" y="36"/>
                </a:lnTo>
                <a:lnTo>
                  <a:pt x="482" y="48"/>
                </a:lnTo>
                <a:lnTo>
                  <a:pt x="456" y="64"/>
                </a:lnTo>
                <a:lnTo>
                  <a:pt x="444" y="74"/>
                </a:lnTo>
                <a:lnTo>
                  <a:pt x="434" y="82"/>
                </a:lnTo>
                <a:lnTo>
                  <a:pt x="434" y="82"/>
                </a:lnTo>
                <a:lnTo>
                  <a:pt x="400" y="120"/>
                </a:lnTo>
                <a:lnTo>
                  <a:pt x="374" y="154"/>
                </a:lnTo>
                <a:lnTo>
                  <a:pt x="352" y="190"/>
                </a:lnTo>
                <a:lnTo>
                  <a:pt x="332" y="226"/>
                </a:lnTo>
                <a:lnTo>
                  <a:pt x="332" y="226"/>
                </a:lnTo>
                <a:lnTo>
                  <a:pt x="318" y="260"/>
                </a:lnTo>
                <a:lnTo>
                  <a:pt x="308" y="282"/>
                </a:lnTo>
                <a:lnTo>
                  <a:pt x="302" y="302"/>
                </a:lnTo>
                <a:lnTo>
                  <a:pt x="294" y="322"/>
                </a:lnTo>
                <a:lnTo>
                  <a:pt x="294" y="322"/>
                </a:lnTo>
                <a:lnTo>
                  <a:pt x="290" y="332"/>
                </a:lnTo>
                <a:lnTo>
                  <a:pt x="288" y="338"/>
                </a:lnTo>
                <a:lnTo>
                  <a:pt x="288" y="344"/>
                </a:lnTo>
                <a:lnTo>
                  <a:pt x="290" y="346"/>
                </a:lnTo>
                <a:lnTo>
                  <a:pt x="292" y="348"/>
                </a:lnTo>
                <a:lnTo>
                  <a:pt x="294" y="348"/>
                </a:lnTo>
                <a:lnTo>
                  <a:pt x="300" y="344"/>
                </a:lnTo>
                <a:lnTo>
                  <a:pt x="300" y="344"/>
                </a:lnTo>
                <a:lnTo>
                  <a:pt x="302" y="344"/>
                </a:lnTo>
                <a:lnTo>
                  <a:pt x="304" y="344"/>
                </a:lnTo>
                <a:lnTo>
                  <a:pt x="308" y="352"/>
                </a:lnTo>
                <a:lnTo>
                  <a:pt x="308" y="364"/>
                </a:lnTo>
                <a:lnTo>
                  <a:pt x="306" y="378"/>
                </a:lnTo>
                <a:lnTo>
                  <a:pt x="306" y="378"/>
                </a:lnTo>
                <a:lnTo>
                  <a:pt x="306" y="382"/>
                </a:lnTo>
                <a:lnTo>
                  <a:pt x="310" y="384"/>
                </a:lnTo>
                <a:lnTo>
                  <a:pt x="318" y="386"/>
                </a:lnTo>
                <a:lnTo>
                  <a:pt x="326" y="390"/>
                </a:lnTo>
                <a:lnTo>
                  <a:pt x="328" y="392"/>
                </a:lnTo>
                <a:lnTo>
                  <a:pt x="330" y="396"/>
                </a:lnTo>
                <a:lnTo>
                  <a:pt x="330" y="396"/>
                </a:lnTo>
                <a:lnTo>
                  <a:pt x="328" y="402"/>
                </a:lnTo>
                <a:lnTo>
                  <a:pt x="328" y="408"/>
                </a:lnTo>
                <a:lnTo>
                  <a:pt x="322" y="420"/>
                </a:lnTo>
                <a:lnTo>
                  <a:pt x="318" y="432"/>
                </a:lnTo>
                <a:lnTo>
                  <a:pt x="316" y="438"/>
                </a:lnTo>
                <a:lnTo>
                  <a:pt x="316" y="446"/>
                </a:lnTo>
                <a:lnTo>
                  <a:pt x="316" y="446"/>
                </a:lnTo>
                <a:lnTo>
                  <a:pt x="318" y="452"/>
                </a:lnTo>
                <a:lnTo>
                  <a:pt x="320" y="456"/>
                </a:lnTo>
                <a:lnTo>
                  <a:pt x="326" y="460"/>
                </a:lnTo>
                <a:lnTo>
                  <a:pt x="330" y="460"/>
                </a:lnTo>
                <a:lnTo>
                  <a:pt x="332" y="462"/>
                </a:lnTo>
                <a:lnTo>
                  <a:pt x="332" y="466"/>
                </a:lnTo>
                <a:lnTo>
                  <a:pt x="332" y="466"/>
                </a:lnTo>
                <a:lnTo>
                  <a:pt x="334" y="468"/>
                </a:lnTo>
                <a:lnTo>
                  <a:pt x="336" y="468"/>
                </a:lnTo>
                <a:lnTo>
                  <a:pt x="344" y="468"/>
                </a:lnTo>
                <a:lnTo>
                  <a:pt x="348" y="466"/>
                </a:lnTo>
                <a:lnTo>
                  <a:pt x="352" y="468"/>
                </a:lnTo>
                <a:lnTo>
                  <a:pt x="354" y="472"/>
                </a:lnTo>
                <a:lnTo>
                  <a:pt x="356" y="478"/>
                </a:lnTo>
                <a:lnTo>
                  <a:pt x="356" y="478"/>
                </a:lnTo>
                <a:lnTo>
                  <a:pt x="356" y="486"/>
                </a:lnTo>
                <a:lnTo>
                  <a:pt x="360" y="492"/>
                </a:lnTo>
                <a:lnTo>
                  <a:pt x="368" y="500"/>
                </a:lnTo>
                <a:lnTo>
                  <a:pt x="372" y="504"/>
                </a:lnTo>
                <a:lnTo>
                  <a:pt x="376" y="510"/>
                </a:lnTo>
                <a:lnTo>
                  <a:pt x="376" y="514"/>
                </a:lnTo>
                <a:lnTo>
                  <a:pt x="376" y="520"/>
                </a:lnTo>
                <a:lnTo>
                  <a:pt x="376" y="520"/>
                </a:lnTo>
                <a:lnTo>
                  <a:pt x="374" y="530"/>
                </a:lnTo>
                <a:lnTo>
                  <a:pt x="372" y="538"/>
                </a:lnTo>
                <a:lnTo>
                  <a:pt x="374" y="560"/>
                </a:lnTo>
                <a:lnTo>
                  <a:pt x="378" y="576"/>
                </a:lnTo>
                <a:lnTo>
                  <a:pt x="380" y="582"/>
                </a:lnTo>
                <a:lnTo>
                  <a:pt x="382" y="584"/>
                </a:lnTo>
                <a:lnTo>
                  <a:pt x="382" y="584"/>
                </a:lnTo>
                <a:lnTo>
                  <a:pt x="384" y="582"/>
                </a:lnTo>
                <a:lnTo>
                  <a:pt x="386" y="576"/>
                </a:lnTo>
                <a:lnTo>
                  <a:pt x="390" y="562"/>
                </a:lnTo>
                <a:lnTo>
                  <a:pt x="392" y="544"/>
                </a:lnTo>
                <a:lnTo>
                  <a:pt x="392" y="544"/>
                </a:lnTo>
                <a:lnTo>
                  <a:pt x="392" y="544"/>
                </a:lnTo>
                <a:lnTo>
                  <a:pt x="396" y="544"/>
                </a:lnTo>
                <a:lnTo>
                  <a:pt x="404" y="534"/>
                </a:lnTo>
                <a:lnTo>
                  <a:pt x="418" y="520"/>
                </a:lnTo>
                <a:lnTo>
                  <a:pt x="424" y="548"/>
                </a:lnTo>
                <a:close/>
                <a:moveTo>
                  <a:pt x="820" y="180"/>
                </a:moveTo>
                <a:lnTo>
                  <a:pt x="832" y="162"/>
                </a:lnTo>
                <a:lnTo>
                  <a:pt x="832" y="162"/>
                </a:lnTo>
                <a:lnTo>
                  <a:pt x="862" y="172"/>
                </a:lnTo>
                <a:lnTo>
                  <a:pt x="862" y="172"/>
                </a:lnTo>
                <a:lnTo>
                  <a:pt x="880" y="174"/>
                </a:lnTo>
                <a:lnTo>
                  <a:pt x="906" y="178"/>
                </a:lnTo>
                <a:lnTo>
                  <a:pt x="934" y="184"/>
                </a:lnTo>
                <a:lnTo>
                  <a:pt x="946" y="188"/>
                </a:lnTo>
                <a:lnTo>
                  <a:pt x="956" y="194"/>
                </a:lnTo>
                <a:lnTo>
                  <a:pt x="956" y="194"/>
                </a:lnTo>
                <a:lnTo>
                  <a:pt x="974" y="208"/>
                </a:lnTo>
                <a:lnTo>
                  <a:pt x="990" y="226"/>
                </a:lnTo>
                <a:lnTo>
                  <a:pt x="1006" y="246"/>
                </a:lnTo>
                <a:lnTo>
                  <a:pt x="1022" y="266"/>
                </a:lnTo>
                <a:lnTo>
                  <a:pt x="1022" y="266"/>
                </a:lnTo>
                <a:lnTo>
                  <a:pt x="1076" y="348"/>
                </a:lnTo>
                <a:lnTo>
                  <a:pt x="1116" y="410"/>
                </a:lnTo>
                <a:lnTo>
                  <a:pt x="1116" y="410"/>
                </a:lnTo>
                <a:lnTo>
                  <a:pt x="1120" y="420"/>
                </a:lnTo>
                <a:lnTo>
                  <a:pt x="1120" y="430"/>
                </a:lnTo>
                <a:lnTo>
                  <a:pt x="1120" y="440"/>
                </a:lnTo>
                <a:lnTo>
                  <a:pt x="1120" y="440"/>
                </a:lnTo>
                <a:lnTo>
                  <a:pt x="1120" y="444"/>
                </a:lnTo>
                <a:lnTo>
                  <a:pt x="1122" y="450"/>
                </a:lnTo>
                <a:lnTo>
                  <a:pt x="1130" y="460"/>
                </a:lnTo>
                <a:lnTo>
                  <a:pt x="1138" y="470"/>
                </a:lnTo>
                <a:lnTo>
                  <a:pt x="1140" y="478"/>
                </a:lnTo>
                <a:lnTo>
                  <a:pt x="1142" y="486"/>
                </a:lnTo>
                <a:lnTo>
                  <a:pt x="1142" y="486"/>
                </a:lnTo>
                <a:lnTo>
                  <a:pt x="1144" y="496"/>
                </a:lnTo>
                <a:lnTo>
                  <a:pt x="1142" y="498"/>
                </a:lnTo>
                <a:lnTo>
                  <a:pt x="1140" y="502"/>
                </a:lnTo>
                <a:lnTo>
                  <a:pt x="1140" y="508"/>
                </a:lnTo>
                <a:lnTo>
                  <a:pt x="1140" y="508"/>
                </a:lnTo>
                <a:lnTo>
                  <a:pt x="1140" y="512"/>
                </a:lnTo>
                <a:lnTo>
                  <a:pt x="1140" y="516"/>
                </a:lnTo>
                <a:lnTo>
                  <a:pt x="1144" y="516"/>
                </a:lnTo>
                <a:lnTo>
                  <a:pt x="1148" y="518"/>
                </a:lnTo>
                <a:lnTo>
                  <a:pt x="1150" y="518"/>
                </a:lnTo>
                <a:lnTo>
                  <a:pt x="1150" y="520"/>
                </a:lnTo>
                <a:lnTo>
                  <a:pt x="1150" y="520"/>
                </a:lnTo>
                <a:lnTo>
                  <a:pt x="1146" y="524"/>
                </a:lnTo>
                <a:lnTo>
                  <a:pt x="1142" y="528"/>
                </a:lnTo>
                <a:lnTo>
                  <a:pt x="1128" y="538"/>
                </a:lnTo>
                <a:lnTo>
                  <a:pt x="1110" y="548"/>
                </a:lnTo>
                <a:lnTo>
                  <a:pt x="1094" y="554"/>
                </a:lnTo>
                <a:lnTo>
                  <a:pt x="1094" y="554"/>
                </a:lnTo>
                <a:lnTo>
                  <a:pt x="1044" y="572"/>
                </a:lnTo>
                <a:lnTo>
                  <a:pt x="1018" y="582"/>
                </a:lnTo>
                <a:lnTo>
                  <a:pt x="998" y="586"/>
                </a:lnTo>
                <a:lnTo>
                  <a:pt x="998" y="586"/>
                </a:lnTo>
                <a:lnTo>
                  <a:pt x="984" y="590"/>
                </a:lnTo>
                <a:lnTo>
                  <a:pt x="966" y="598"/>
                </a:lnTo>
                <a:lnTo>
                  <a:pt x="948" y="606"/>
                </a:lnTo>
                <a:lnTo>
                  <a:pt x="938" y="608"/>
                </a:lnTo>
                <a:lnTo>
                  <a:pt x="930" y="610"/>
                </a:lnTo>
                <a:lnTo>
                  <a:pt x="930" y="610"/>
                </a:lnTo>
                <a:lnTo>
                  <a:pt x="874" y="616"/>
                </a:lnTo>
                <a:lnTo>
                  <a:pt x="842" y="620"/>
                </a:lnTo>
                <a:lnTo>
                  <a:pt x="822" y="626"/>
                </a:lnTo>
                <a:lnTo>
                  <a:pt x="822" y="626"/>
                </a:lnTo>
                <a:lnTo>
                  <a:pt x="816" y="628"/>
                </a:lnTo>
                <a:lnTo>
                  <a:pt x="804" y="628"/>
                </a:lnTo>
                <a:lnTo>
                  <a:pt x="772" y="630"/>
                </a:lnTo>
                <a:lnTo>
                  <a:pt x="738" y="632"/>
                </a:lnTo>
                <a:lnTo>
                  <a:pt x="726" y="634"/>
                </a:lnTo>
                <a:lnTo>
                  <a:pt x="714" y="638"/>
                </a:lnTo>
                <a:lnTo>
                  <a:pt x="714" y="638"/>
                </a:lnTo>
                <a:lnTo>
                  <a:pt x="696" y="652"/>
                </a:lnTo>
                <a:lnTo>
                  <a:pt x="676" y="670"/>
                </a:lnTo>
                <a:lnTo>
                  <a:pt x="652" y="694"/>
                </a:lnTo>
                <a:lnTo>
                  <a:pt x="652" y="694"/>
                </a:lnTo>
                <a:lnTo>
                  <a:pt x="652" y="690"/>
                </a:lnTo>
                <a:lnTo>
                  <a:pt x="648" y="680"/>
                </a:lnTo>
                <a:lnTo>
                  <a:pt x="646" y="668"/>
                </a:lnTo>
                <a:lnTo>
                  <a:pt x="646" y="658"/>
                </a:lnTo>
                <a:lnTo>
                  <a:pt x="646" y="658"/>
                </a:lnTo>
                <a:lnTo>
                  <a:pt x="650" y="640"/>
                </a:lnTo>
                <a:lnTo>
                  <a:pt x="652" y="628"/>
                </a:lnTo>
                <a:lnTo>
                  <a:pt x="652" y="628"/>
                </a:lnTo>
                <a:lnTo>
                  <a:pt x="688" y="602"/>
                </a:lnTo>
                <a:lnTo>
                  <a:pt x="688" y="602"/>
                </a:lnTo>
                <a:lnTo>
                  <a:pt x="698" y="592"/>
                </a:lnTo>
                <a:lnTo>
                  <a:pt x="712" y="576"/>
                </a:lnTo>
                <a:lnTo>
                  <a:pt x="732" y="550"/>
                </a:lnTo>
                <a:lnTo>
                  <a:pt x="780" y="478"/>
                </a:lnTo>
                <a:lnTo>
                  <a:pt x="780" y="478"/>
                </a:lnTo>
                <a:lnTo>
                  <a:pt x="788" y="462"/>
                </a:lnTo>
                <a:lnTo>
                  <a:pt x="794" y="444"/>
                </a:lnTo>
                <a:lnTo>
                  <a:pt x="800" y="422"/>
                </a:lnTo>
                <a:lnTo>
                  <a:pt x="800" y="422"/>
                </a:lnTo>
                <a:lnTo>
                  <a:pt x="802" y="404"/>
                </a:lnTo>
                <a:lnTo>
                  <a:pt x="802" y="390"/>
                </a:lnTo>
                <a:lnTo>
                  <a:pt x="800" y="378"/>
                </a:lnTo>
                <a:lnTo>
                  <a:pt x="800" y="378"/>
                </a:lnTo>
                <a:lnTo>
                  <a:pt x="802" y="368"/>
                </a:lnTo>
                <a:lnTo>
                  <a:pt x="806" y="360"/>
                </a:lnTo>
                <a:lnTo>
                  <a:pt x="806" y="360"/>
                </a:lnTo>
                <a:lnTo>
                  <a:pt x="818" y="336"/>
                </a:lnTo>
                <a:lnTo>
                  <a:pt x="838" y="296"/>
                </a:lnTo>
                <a:lnTo>
                  <a:pt x="838" y="296"/>
                </a:lnTo>
                <a:lnTo>
                  <a:pt x="842" y="288"/>
                </a:lnTo>
                <a:lnTo>
                  <a:pt x="844" y="280"/>
                </a:lnTo>
                <a:lnTo>
                  <a:pt x="844" y="274"/>
                </a:lnTo>
                <a:lnTo>
                  <a:pt x="842" y="270"/>
                </a:lnTo>
                <a:lnTo>
                  <a:pt x="838" y="258"/>
                </a:lnTo>
                <a:lnTo>
                  <a:pt x="836" y="254"/>
                </a:lnTo>
                <a:lnTo>
                  <a:pt x="836" y="246"/>
                </a:lnTo>
                <a:lnTo>
                  <a:pt x="836" y="246"/>
                </a:lnTo>
                <a:lnTo>
                  <a:pt x="834" y="228"/>
                </a:lnTo>
                <a:lnTo>
                  <a:pt x="828" y="206"/>
                </a:lnTo>
                <a:lnTo>
                  <a:pt x="820" y="180"/>
                </a:lnTo>
                <a:lnTo>
                  <a:pt x="820" y="180"/>
                </a:lnTo>
                <a:close/>
                <a:moveTo>
                  <a:pt x="826" y="106"/>
                </a:moveTo>
                <a:lnTo>
                  <a:pt x="826" y="106"/>
                </a:lnTo>
                <a:lnTo>
                  <a:pt x="828" y="114"/>
                </a:lnTo>
                <a:lnTo>
                  <a:pt x="830" y="120"/>
                </a:lnTo>
                <a:lnTo>
                  <a:pt x="830" y="126"/>
                </a:lnTo>
                <a:lnTo>
                  <a:pt x="830" y="126"/>
                </a:lnTo>
                <a:lnTo>
                  <a:pt x="816" y="138"/>
                </a:lnTo>
                <a:lnTo>
                  <a:pt x="804" y="146"/>
                </a:lnTo>
                <a:lnTo>
                  <a:pt x="794" y="152"/>
                </a:lnTo>
                <a:lnTo>
                  <a:pt x="794" y="152"/>
                </a:lnTo>
                <a:lnTo>
                  <a:pt x="788" y="152"/>
                </a:lnTo>
                <a:lnTo>
                  <a:pt x="782" y="150"/>
                </a:lnTo>
                <a:lnTo>
                  <a:pt x="776" y="148"/>
                </a:lnTo>
                <a:lnTo>
                  <a:pt x="772" y="142"/>
                </a:lnTo>
                <a:lnTo>
                  <a:pt x="764" y="134"/>
                </a:lnTo>
                <a:lnTo>
                  <a:pt x="760" y="126"/>
                </a:lnTo>
                <a:lnTo>
                  <a:pt x="760" y="126"/>
                </a:lnTo>
                <a:lnTo>
                  <a:pt x="762" y="122"/>
                </a:lnTo>
                <a:lnTo>
                  <a:pt x="764" y="120"/>
                </a:lnTo>
                <a:lnTo>
                  <a:pt x="772" y="112"/>
                </a:lnTo>
                <a:lnTo>
                  <a:pt x="790" y="100"/>
                </a:lnTo>
                <a:lnTo>
                  <a:pt x="790" y="100"/>
                </a:lnTo>
                <a:lnTo>
                  <a:pt x="794" y="98"/>
                </a:lnTo>
                <a:lnTo>
                  <a:pt x="800" y="96"/>
                </a:lnTo>
                <a:lnTo>
                  <a:pt x="812" y="100"/>
                </a:lnTo>
                <a:lnTo>
                  <a:pt x="826" y="106"/>
                </a:lnTo>
                <a:lnTo>
                  <a:pt x="826" y="106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6" name="Freeform 8"/>
          <p:cNvSpPr>
            <a:spLocks noEditPoints="1"/>
          </p:cNvSpPr>
          <p:nvPr/>
        </p:nvSpPr>
        <p:spPr bwMode="auto">
          <a:xfrm>
            <a:off x="947555" y="770428"/>
            <a:ext cx="556392" cy="1669176"/>
          </a:xfrm>
          <a:custGeom>
            <a:avLst/>
            <a:gdLst>
              <a:gd name="T0" fmla="*/ 497 w 776"/>
              <a:gd name="T1" fmla="*/ 1755 h 2328"/>
              <a:gd name="T2" fmla="*/ 529 w 776"/>
              <a:gd name="T3" fmla="*/ 1866 h 2328"/>
              <a:gd name="T4" fmla="*/ 542 w 776"/>
              <a:gd name="T5" fmla="*/ 2022 h 2328"/>
              <a:gd name="T6" fmla="*/ 536 w 776"/>
              <a:gd name="T7" fmla="*/ 2161 h 2328"/>
              <a:gd name="T8" fmla="*/ 504 w 776"/>
              <a:gd name="T9" fmla="*/ 2202 h 2328"/>
              <a:gd name="T10" fmla="*/ 492 w 776"/>
              <a:gd name="T11" fmla="*/ 2119 h 2328"/>
              <a:gd name="T12" fmla="*/ 476 w 776"/>
              <a:gd name="T13" fmla="*/ 1933 h 2328"/>
              <a:gd name="T14" fmla="*/ 449 w 776"/>
              <a:gd name="T15" fmla="*/ 1782 h 2328"/>
              <a:gd name="T16" fmla="*/ 450 w 776"/>
              <a:gd name="T17" fmla="*/ 1592 h 2328"/>
              <a:gd name="T18" fmla="*/ 443 w 776"/>
              <a:gd name="T19" fmla="*/ 85 h 2328"/>
              <a:gd name="T20" fmla="*/ 458 w 776"/>
              <a:gd name="T21" fmla="*/ 145 h 2328"/>
              <a:gd name="T22" fmla="*/ 465 w 776"/>
              <a:gd name="T23" fmla="*/ 188 h 2328"/>
              <a:gd name="T24" fmla="*/ 500 w 776"/>
              <a:gd name="T25" fmla="*/ 255 h 2328"/>
              <a:gd name="T26" fmla="*/ 534 w 776"/>
              <a:gd name="T27" fmla="*/ 300 h 2328"/>
              <a:gd name="T28" fmla="*/ 577 w 776"/>
              <a:gd name="T29" fmla="*/ 349 h 2328"/>
              <a:gd name="T30" fmla="*/ 601 w 776"/>
              <a:gd name="T31" fmla="*/ 357 h 2328"/>
              <a:gd name="T32" fmla="*/ 681 w 776"/>
              <a:gd name="T33" fmla="*/ 369 h 2328"/>
              <a:gd name="T34" fmla="*/ 735 w 776"/>
              <a:gd name="T35" fmla="*/ 435 h 2328"/>
              <a:gd name="T36" fmla="*/ 775 w 776"/>
              <a:gd name="T37" fmla="*/ 572 h 2328"/>
              <a:gd name="T38" fmla="*/ 743 w 776"/>
              <a:gd name="T39" fmla="*/ 781 h 2328"/>
              <a:gd name="T40" fmla="*/ 735 w 776"/>
              <a:gd name="T41" fmla="*/ 990 h 2328"/>
              <a:gd name="T42" fmla="*/ 743 w 776"/>
              <a:gd name="T43" fmla="*/ 1198 h 2328"/>
              <a:gd name="T44" fmla="*/ 728 w 776"/>
              <a:gd name="T45" fmla="*/ 1248 h 2328"/>
              <a:gd name="T46" fmla="*/ 679 w 776"/>
              <a:gd name="T47" fmla="*/ 1274 h 2328"/>
              <a:gd name="T48" fmla="*/ 642 w 776"/>
              <a:gd name="T49" fmla="*/ 1457 h 2328"/>
              <a:gd name="T50" fmla="*/ 663 w 776"/>
              <a:gd name="T51" fmla="*/ 1638 h 2328"/>
              <a:gd name="T52" fmla="*/ 709 w 776"/>
              <a:gd name="T53" fmla="*/ 1836 h 2328"/>
              <a:gd name="T54" fmla="*/ 699 w 776"/>
              <a:gd name="T55" fmla="*/ 2113 h 2328"/>
              <a:gd name="T56" fmla="*/ 703 w 776"/>
              <a:gd name="T57" fmla="*/ 2224 h 2328"/>
              <a:gd name="T58" fmla="*/ 664 w 776"/>
              <a:gd name="T59" fmla="*/ 2290 h 2328"/>
              <a:gd name="T60" fmla="*/ 501 w 776"/>
              <a:gd name="T61" fmla="*/ 2293 h 2328"/>
              <a:gd name="T62" fmla="*/ 293 w 776"/>
              <a:gd name="T63" fmla="*/ 2328 h 2328"/>
              <a:gd name="T64" fmla="*/ 164 w 776"/>
              <a:gd name="T65" fmla="*/ 2280 h 2328"/>
              <a:gd name="T66" fmla="*/ 203 w 776"/>
              <a:gd name="T67" fmla="*/ 2246 h 2328"/>
              <a:gd name="T68" fmla="*/ 289 w 776"/>
              <a:gd name="T69" fmla="*/ 2222 h 2328"/>
              <a:gd name="T70" fmla="*/ 299 w 776"/>
              <a:gd name="T71" fmla="*/ 2114 h 2328"/>
              <a:gd name="T72" fmla="*/ 293 w 776"/>
              <a:gd name="T73" fmla="*/ 1989 h 2328"/>
              <a:gd name="T74" fmla="*/ 275 w 776"/>
              <a:gd name="T75" fmla="*/ 1895 h 2328"/>
              <a:gd name="T76" fmla="*/ 257 w 776"/>
              <a:gd name="T77" fmla="*/ 1788 h 2328"/>
              <a:gd name="T78" fmla="*/ 251 w 776"/>
              <a:gd name="T79" fmla="*/ 1730 h 2328"/>
              <a:gd name="T80" fmla="*/ 218 w 776"/>
              <a:gd name="T81" fmla="*/ 1310 h 2328"/>
              <a:gd name="T82" fmla="*/ 179 w 776"/>
              <a:gd name="T83" fmla="*/ 1222 h 2328"/>
              <a:gd name="T84" fmla="*/ 94 w 776"/>
              <a:gd name="T85" fmla="*/ 1161 h 2328"/>
              <a:gd name="T86" fmla="*/ 76 w 776"/>
              <a:gd name="T87" fmla="*/ 833 h 2328"/>
              <a:gd name="T88" fmla="*/ 23 w 776"/>
              <a:gd name="T89" fmla="*/ 745 h 2328"/>
              <a:gd name="T90" fmla="*/ 32 w 776"/>
              <a:gd name="T91" fmla="*/ 698 h 2328"/>
              <a:gd name="T92" fmla="*/ 70 w 776"/>
              <a:gd name="T93" fmla="*/ 639 h 2328"/>
              <a:gd name="T94" fmla="*/ 106 w 776"/>
              <a:gd name="T95" fmla="*/ 572 h 2328"/>
              <a:gd name="T96" fmla="*/ 123 w 776"/>
              <a:gd name="T97" fmla="*/ 530 h 2328"/>
              <a:gd name="T98" fmla="*/ 158 w 776"/>
              <a:gd name="T99" fmla="*/ 470 h 2328"/>
              <a:gd name="T100" fmla="*/ 199 w 776"/>
              <a:gd name="T101" fmla="*/ 396 h 2328"/>
              <a:gd name="T102" fmla="*/ 196 w 776"/>
              <a:gd name="T103" fmla="*/ 369 h 2328"/>
              <a:gd name="T104" fmla="*/ 179 w 776"/>
              <a:gd name="T105" fmla="*/ 343 h 2328"/>
              <a:gd name="T106" fmla="*/ 190 w 776"/>
              <a:gd name="T107" fmla="*/ 331 h 2328"/>
              <a:gd name="T108" fmla="*/ 259 w 776"/>
              <a:gd name="T109" fmla="*/ 309 h 2328"/>
              <a:gd name="T110" fmla="*/ 234 w 776"/>
              <a:gd name="T111" fmla="*/ 260 h 2328"/>
              <a:gd name="T112" fmla="*/ 210 w 776"/>
              <a:gd name="T113" fmla="*/ 159 h 2328"/>
              <a:gd name="T114" fmla="*/ 214 w 776"/>
              <a:gd name="T115" fmla="*/ 140 h 2328"/>
              <a:gd name="T116" fmla="*/ 220 w 776"/>
              <a:gd name="T117" fmla="*/ 68 h 2328"/>
              <a:gd name="T118" fmla="*/ 309 w 776"/>
              <a:gd name="T119" fmla="*/ 4 h 2328"/>
              <a:gd name="T120" fmla="*/ 418 w 776"/>
              <a:gd name="T121" fmla="*/ 44 h 23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776" h="2328">
                <a:moveTo>
                  <a:pt x="472" y="1662"/>
                </a:moveTo>
                <a:lnTo>
                  <a:pt x="472" y="1662"/>
                </a:lnTo>
                <a:lnTo>
                  <a:pt x="477" y="1679"/>
                </a:lnTo>
                <a:lnTo>
                  <a:pt x="481" y="1698"/>
                </a:lnTo>
                <a:lnTo>
                  <a:pt x="482" y="1716"/>
                </a:lnTo>
                <a:lnTo>
                  <a:pt x="485" y="1735"/>
                </a:lnTo>
                <a:lnTo>
                  <a:pt x="485" y="1735"/>
                </a:lnTo>
                <a:lnTo>
                  <a:pt x="488" y="1742"/>
                </a:lnTo>
                <a:lnTo>
                  <a:pt x="492" y="1748"/>
                </a:lnTo>
                <a:lnTo>
                  <a:pt x="497" y="1755"/>
                </a:lnTo>
                <a:lnTo>
                  <a:pt x="501" y="1763"/>
                </a:lnTo>
                <a:lnTo>
                  <a:pt x="501" y="1763"/>
                </a:lnTo>
                <a:lnTo>
                  <a:pt x="512" y="1784"/>
                </a:lnTo>
                <a:lnTo>
                  <a:pt x="521" y="1803"/>
                </a:lnTo>
                <a:lnTo>
                  <a:pt x="525" y="1812"/>
                </a:lnTo>
                <a:lnTo>
                  <a:pt x="529" y="1822"/>
                </a:lnTo>
                <a:lnTo>
                  <a:pt x="530" y="1831"/>
                </a:lnTo>
                <a:lnTo>
                  <a:pt x="532" y="1842"/>
                </a:lnTo>
                <a:lnTo>
                  <a:pt x="532" y="1842"/>
                </a:lnTo>
                <a:lnTo>
                  <a:pt x="529" y="1866"/>
                </a:lnTo>
                <a:lnTo>
                  <a:pt x="526" y="1891"/>
                </a:lnTo>
                <a:lnTo>
                  <a:pt x="526" y="1891"/>
                </a:lnTo>
                <a:lnTo>
                  <a:pt x="528" y="1906"/>
                </a:lnTo>
                <a:lnTo>
                  <a:pt x="530" y="1917"/>
                </a:lnTo>
                <a:lnTo>
                  <a:pt x="534" y="1930"/>
                </a:lnTo>
                <a:lnTo>
                  <a:pt x="538" y="1950"/>
                </a:lnTo>
                <a:lnTo>
                  <a:pt x="538" y="1950"/>
                </a:lnTo>
                <a:lnTo>
                  <a:pt x="540" y="1970"/>
                </a:lnTo>
                <a:lnTo>
                  <a:pt x="541" y="1991"/>
                </a:lnTo>
                <a:lnTo>
                  <a:pt x="542" y="2022"/>
                </a:lnTo>
                <a:lnTo>
                  <a:pt x="542" y="2022"/>
                </a:lnTo>
                <a:lnTo>
                  <a:pt x="536" y="2110"/>
                </a:lnTo>
                <a:lnTo>
                  <a:pt x="536" y="2110"/>
                </a:lnTo>
                <a:lnTo>
                  <a:pt x="533" y="2115"/>
                </a:lnTo>
                <a:lnTo>
                  <a:pt x="533" y="2123"/>
                </a:lnTo>
                <a:lnTo>
                  <a:pt x="533" y="2123"/>
                </a:lnTo>
                <a:lnTo>
                  <a:pt x="533" y="2133"/>
                </a:lnTo>
                <a:lnTo>
                  <a:pt x="533" y="2143"/>
                </a:lnTo>
                <a:lnTo>
                  <a:pt x="536" y="2161"/>
                </a:lnTo>
                <a:lnTo>
                  <a:pt x="536" y="2161"/>
                </a:lnTo>
                <a:lnTo>
                  <a:pt x="536" y="2167"/>
                </a:lnTo>
                <a:lnTo>
                  <a:pt x="533" y="2174"/>
                </a:lnTo>
                <a:lnTo>
                  <a:pt x="533" y="2174"/>
                </a:lnTo>
                <a:lnTo>
                  <a:pt x="530" y="2179"/>
                </a:lnTo>
                <a:lnTo>
                  <a:pt x="528" y="2185"/>
                </a:lnTo>
                <a:lnTo>
                  <a:pt x="518" y="2195"/>
                </a:lnTo>
                <a:lnTo>
                  <a:pt x="518" y="2195"/>
                </a:lnTo>
                <a:lnTo>
                  <a:pt x="513" y="2198"/>
                </a:lnTo>
                <a:lnTo>
                  <a:pt x="508" y="2201"/>
                </a:lnTo>
                <a:lnTo>
                  <a:pt x="504" y="2202"/>
                </a:lnTo>
                <a:lnTo>
                  <a:pt x="498" y="2205"/>
                </a:lnTo>
                <a:lnTo>
                  <a:pt x="498" y="2205"/>
                </a:lnTo>
                <a:lnTo>
                  <a:pt x="496" y="2202"/>
                </a:lnTo>
                <a:lnTo>
                  <a:pt x="494" y="2197"/>
                </a:lnTo>
                <a:lnTo>
                  <a:pt x="490" y="2186"/>
                </a:lnTo>
                <a:lnTo>
                  <a:pt x="488" y="2175"/>
                </a:lnTo>
                <a:lnTo>
                  <a:pt x="488" y="2165"/>
                </a:lnTo>
                <a:lnTo>
                  <a:pt x="488" y="2165"/>
                </a:lnTo>
                <a:lnTo>
                  <a:pt x="490" y="2141"/>
                </a:lnTo>
                <a:lnTo>
                  <a:pt x="492" y="2119"/>
                </a:lnTo>
                <a:lnTo>
                  <a:pt x="492" y="2119"/>
                </a:lnTo>
                <a:lnTo>
                  <a:pt x="492" y="2107"/>
                </a:lnTo>
                <a:lnTo>
                  <a:pt x="489" y="2094"/>
                </a:lnTo>
                <a:lnTo>
                  <a:pt x="484" y="2069"/>
                </a:lnTo>
                <a:lnTo>
                  <a:pt x="477" y="2045"/>
                </a:lnTo>
                <a:lnTo>
                  <a:pt x="476" y="2035"/>
                </a:lnTo>
                <a:lnTo>
                  <a:pt x="474" y="2027"/>
                </a:lnTo>
                <a:lnTo>
                  <a:pt x="478" y="1946"/>
                </a:lnTo>
                <a:lnTo>
                  <a:pt x="478" y="1946"/>
                </a:lnTo>
                <a:lnTo>
                  <a:pt x="476" y="1933"/>
                </a:lnTo>
                <a:lnTo>
                  <a:pt x="472" y="1918"/>
                </a:lnTo>
                <a:lnTo>
                  <a:pt x="468" y="1904"/>
                </a:lnTo>
                <a:lnTo>
                  <a:pt x="465" y="1891"/>
                </a:lnTo>
                <a:lnTo>
                  <a:pt x="465" y="1891"/>
                </a:lnTo>
                <a:lnTo>
                  <a:pt x="460" y="1846"/>
                </a:lnTo>
                <a:lnTo>
                  <a:pt x="454" y="1800"/>
                </a:lnTo>
                <a:lnTo>
                  <a:pt x="454" y="1800"/>
                </a:lnTo>
                <a:lnTo>
                  <a:pt x="454" y="1795"/>
                </a:lnTo>
                <a:lnTo>
                  <a:pt x="451" y="1787"/>
                </a:lnTo>
                <a:lnTo>
                  <a:pt x="449" y="1782"/>
                </a:lnTo>
                <a:lnTo>
                  <a:pt x="447" y="1776"/>
                </a:lnTo>
                <a:lnTo>
                  <a:pt x="447" y="1776"/>
                </a:lnTo>
                <a:lnTo>
                  <a:pt x="450" y="1762"/>
                </a:lnTo>
                <a:lnTo>
                  <a:pt x="453" y="1748"/>
                </a:lnTo>
                <a:lnTo>
                  <a:pt x="453" y="1748"/>
                </a:lnTo>
                <a:lnTo>
                  <a:pt x="447" y="1712"/>
                </a:lnTo>
                <a:lnTo>
                  <a:pt x="443" y="1678"/>
                </a:lnTo>
                <a:lnTo>
                  <a:pt x="443" y="1638"/>
                </a:lnTo>
                <a:lnTo>
                  <a:pt x="450" y="1592"/>
                </a:lnTo>
                <a:lnTo>
                  <a:pt x="450" y="1592"/>
                </a:lnTo>
                <a:lnTo>
                  <a:pt x="461" y="1626"/>
                </a:lnTo>
                <a:lnTo>
                  <a:pt x="466" y="1643"/>
                </a:lnTo>
                <a:lnTo>
                  <a:pt x="472" y="1662"/>
                </a:lnTo>
                <a:lnTo>
                  <a:pt x="472" y="1662"/>
                </a:lnTo>
                <a:close/>
                <a:moveTo>
                  <a:pt x="430" y="54"/>
                </a:moveTo>
                <a:lnTo>
                  <a:pt x="430" y="54"/>
                </a:lnTo>
                <a:lnTo>
                  <a:pt x="437" y="64"/>
                </a:lnTo>
                <a:lnTo>
                  <a:pt x="441" y="72"/>
                </a:lnTo>
                <a:lnTo>
                  <a:pt x="443" y="78"/>
                </a:lnTo>
                <a:lnTo>
                  <a:pt x="443" y="85"/>
                </a:lnTo>
                <a:lnTo>
                  <a:pt x="443" y="85"/>
                </a:lnTo>
                <a:lnTo>
                  <a:pt x="445" y="96"/>
                </a:lnTo>
                <a:lnTo>
                  <a:pt x="446" y="105"/>
                </a:lnTo>
                <a:lnTo>
                  <a:pt x="446" y="105"/>
                </a:lnTo>
                <a:lnTo>
                  <a:pt x="446" y="112"/>
                </a:lnTo>
                <a:lnTo>
                  <a:pt x="447" y="121"/>
                </a:lnTo>
                <a:lnTo>
                  <a:pt x="450" y="130"/>
                </a:lnTo>
                <a:lnTo>
                  <a:pt x="454" y="140"/>
                </a:lnTo>
                <a:lnTo>
                  <a:pt x="454" y="140"/>
                </a:lnTo>
                <a:lnTo>
                  <a:pt x="458" y="145"/>
                </a:lnTo>
                <a:lnTo>
                  <a:pt x="461" y="148"/>
                </a:lnTo>
                <a:lnTo>
                  <a:pt x="468" y="151"/>
                </a:lnTo>
                <a:lnTo>
                  <a:pt x="470" y="152"/>
                </a:lnTo>
                <a:lnTo>
                  <a:pt x="473" y="153"/>
                </a:lnTo>
                <a:lnTo>
                  <a:pt x="474" y="157"/>
                </a:lnTo>
                <a:lnTo>
                  <a:pt x="474" y="163"/>
                </a:lnTo>
                <a:lnTo>
                  <a:pt x="474" y="163"/>
                </a:lnTo>
                <a:lnTo>
                  <a:pt x="473" y="168"/>
                </a:lnTo>
                <a:lnTo>
                  <a:pt x="469" y="177"/>
                </a:lnTo>
                <a:lnTo>
                  <a:pt x="465" y="188"/>
                </a:lnTo>
                <a:lnTo>
                  <a:pt x="464" y="195"/>
                </a:lnTo>
                <a:lnTo>
                  <a:pt x="464" y="195"/>
                </a:lnTo>
                <a:lnTo>
                  <a:pt x="464" y="211"/>
                </a:lnTo>
                <a:lnTo>
                  <a:pt x="466" y="221"/>
                </a:lnTo>
                <a:lnTo>
                  <a:pt x="470" y="231"/>
                </a:lnTo>
                <a:lnTo>
                  <a:pt x="470" y="231"/>
                </a:lnTo>
                <a:lnTo>
                  <a:pt x="474" y="235"/>
                </a:lnTo>
                <a:lnTo>
                  <a:pt x="478" y="240"/>
                </a:lnTo>
                <a:lnTo>
                  <a:pt x="489" y="248"/>
                </a:lnTo>
                <a:lnTo>
                  <a:pt x="500" y="255"/>
                </a:lnTo>
                <a:lnTo>
                  <a:pt x="509" y="261"/>
                </a:lnTo>
                <a:lnTo>
                  <a:pt x="509" y="261"/>
                </a:lnTo>
                <a:lnTo>
                  <a:pt x="510" y="263"/>
                </a:lnTo>
                <a:lnTo>
                  <a:pt x="510" y="264"/>
                </a:lnTo>
                <a:lnTo>
                  <a:pt x="509" y="269"/>
                </a:lnTo>
                <a:lnTo>
                  <a:pt x="509" y="269"/>
                </a:lnTo>
                <a:lnTo>
                  <a:pt x="510" y="273"/>
                </a:lnTo>
                <a:lnTo>
                  <a:pt x="513" y="277"/>
                </a:lnTo>
                <a:lnTo>
                  <a:pt x="522" y="288"/>
                </a:lnTo>
                <a:lnTo>
                  <a:pt x="534" y="300"/>
                </a:lnTo>
                <a:lnTo>
                  <a:pt x="544" y="312"/>
                </a:lnTo>
                <a:lnTo>
                  <a:pt x="544" y="312"/>
                </a:lnTo>
                <a:lnTo>
                  <a:pt x="548" y="316"/>
                </a:lnTo>
                <a:lnTo>
                  <a:pt x="550" y="321"/>
                </a:lnTo>
                <a:lnTo>
                  <a:pt x="553" y="328"/>
                </a:lnTo>
                <a:lnTo>
                  <a:pt x="557" y="333"/>
                </a:lnTo>
                <a:lnTo>
                  <a:pt x="557" y="333"/>
                </a:lnTo>
                <a:lnTo>
                  <a:pt x="561" y="339"/>
                </a:lnTo>
                <a:lnTo>
                  <a:pt x="568" y="343"/>
                </a:lnTo>
                <a:lnTo>
                  <a:pt x="577" y="349"/>
                </a:lnTo>
                <a:lnTo>
                  <a:pt x="577" y="349"/>
                </a:lnTo>
                <a:lnTo>
                  <a:pt x="584" y="357"/>
                </a:lnTo>
                <a:lnTo>
                  <a:pt x="584" y="357"/>
                </a:lnTo>
                <a:lnTo>
                  <a:pt x="586" y="355"/>
                </a:lnTo>
                <a:lnTo>
                  <a:pt x="588" y="351"/>
                </a:lnTo>
                <a:lnTo>
                  <a:pt x="588" y="351"/>
                </a:lnTo>
                <a:lnTo>
                  <a:pt x="592" y="355"/>
                </a:lnTo>
                <a:lnTo>
                  <a:pt x="594" y="356"/>
                </a:lnTo>
                <a:lnTo>
                  <a:pt x="598" y="357"/>
                </a:lnTo>
                <a:lnTo>
                  <a:pt x="601" y="357"/>
                </a:lnTo>
                <a:lnTo>
                  <a:pt x="608" y="356"/>
                </a:lnTo>
                <a:lnTo>
                  <a:pt x="614" y="356"/>
                </a:lnTo>
                <a:lnTo>
                  <a:pt x="614" y="356"/>
                </a:lnTo>
                <a:lnTo>
                  <a:pt x="622" y="355"/>
                </a:lnTo>
                <a:lnTo>
                  <a:pt x="630" y="353"/>
                </a:lnTo>
                <a:lnTo>
                  <a:pt x="638" y="353"/>
                </a:lnTo>
                <a:lnTo>
                  <a:pt x="646" y="356"/>
                </a:lnTo>
                <a:lnTo>
                  <a:pt x="646" y="356"/>
                </a:lnTo>
                <a:lnTo>
                  <a:pt x="664" y="361"/>
                </a:lnTo>
                <a:lnTo>
                  <a:pt x="681" y="369"/>
                </a:lnTo>
                <a:lnTo>
                  <a:pt x="699" y="379"/>
                </a:lnTo>
                <a:lnTo>
                  <a:pt x="707" y="384"/>
                </a:lnTo>
                <a:lnTo>
                  <a:pt x="715" y="391"/>
                </a:lnTo>
                <a:lnTo>
                  <a:pt x="715" y="391"/>
                </a:lnTo>
                <a:lnTo>
                  <a:pt x="719" y="395"/>
                </a:lnTo>
                <a:lnTo>
                  <a:pt x="721" y="399"/>
                </a:lnTo>
                <a:lnTo>
                  <a:pt x="727" y="409"/>
                </a:lnTo>
                <a:lnTo>
                  <a:pt x="731" y="423"/>
                </a:lnTo>
                <a:lnTo>
                  <a:pt x="735" y="435"/>
                </a:lnTo>
                <a:lnTo>
                  <a:pt x="735" y="435"/>
                </a:lnTo>
                <a:lnTo>
                  <a:pt x="739" y="437"/>
                </a:lnTo>
                <a:lnTo>
                  <a:pt x="740" y="439"/>
                </a:lnTo>
                <a:lnTo>
                  <a:pt x="741" y="442"/>
                </a:lnTo>
                <a:lnTo>
                  <a:pt x="741" y="442"/>
                </a:lnTo>
                <a:lnTo>
                  <a:pt x="752" y="467"/>
                </a:lnTo>
                <a:lnTo>
                  <a:pt x="760" y="490"/>
                </a:lnTo>
                <a:lnTo>
                  <a:pt x="765" y="511"/>
                </a:lnTo>
                <a:lnTo>
                  <a:pt x="769" y="531"/>
                </a:lnTo>
                <a:lnTo>
                  <a:pt x="773" y="552"/>
                </a:lnTo>
                <a:lnTo>
                  <a:pt x="775" y="572"/>
                </a:lnTo>
                <a:lnTo>
                  <a:pt x="776" y="616"/>
                </a:lnTo>
                <a:lnTo>
                  <a:pt x="776" y="616"/>
                </a:lnTo>
                <a:lnTo>
                  <a:pt x="771" y="680"/>
                </a:lnTo>
                <a:lnTo>
                  <a:pt x="765" y="745"/>
                </a:lnTo>
                <a:lnTo>
                  <a:pt x="765" y="745"/>
                </a:lnTo>
                <a:lnTo>
                  <a:pt x="764" y="749"/>
                </a:lnTo>
                <a:lnTo>
                  <a:pt x="763" y="753"/>
                </a:lnTo>
                <a:lnTo>
                  <a:pt x="757" y="762"/>
                </a:lnTo>
                <a:lnTo>
                  <a:pt x="751" y="771"/>
                </a:lnTo>
                <a:lnTo>
                  <a:pt x="743" y="781"/>
                </a:lnTo>
                <a:lnTo>
                  <a:pt x="727" y="797"/>
                </a:lnTo>
                <a:lnTo>
                  <a:pt x="719" y="803"/>
                </a:lnTo>
                <a:lnTo>
                  <a:pt x="719" y="902"/>
                </a:lnTo>
                <a:lnTo>
                  <a:pt x="719" y="902"/>
                </a:lnTo>
                <a:lnTo>
                  <a:pt x="724" y="925"/>
                </a:lnTo>
                <a:lnTo>
                  <a:pt x="728" y="946"/>
                </a:lnTo>
                <a:lnTo>
                  <a:pt x="728" y="946"/>
                </a:lnTo>
                <a:lnTo>
                  <a:pt x="731" y="957"/>
                </a:lnTo>
                <a:lnTo>
                  <a:pt x="732" y="967"/>
                </a:lnTo>
                <a:lnTo>
                  <a:pt x="735" y="990"/>
                </a:lnTo>
                <a:lnTo>
                  <a:pt x="735" y="990"/>
                </a:lnTo>
                <a:lnTo>
                  <a:pt x="736" y="1032"/>
                </a:lnTo>
                <a:lnTo>
                  <a:pt x="735" y="1061"/>
                </a:lnTo>
                <a:lnTo>
                  <a:pt x="735" y="1086"/>
                </a:lnTo>
                <a:lnTo>
                  <a:pt x="735" y="1086"/>
                </a:lnTo>
                <a:lnTo>
                  <a:pt x="735" y="1109"/>
                </a:lnTo>
                <a:lnTo>
                  <a:pt x="739" y="1166"/>
                </a:lnTo>
                <a:lnTo>
                  <a:pt x="739" y="1166"/>
                </a:lnTo>
                <a:lnTo>
                  <a:pt x="740" y="1181"/>
                </a:lnTo>
                <a:lnTo>
                  <a:pt x="743" y="1198"/>
                </a:lnTo>
                <a:lnTo>
                  <a:pt x="747" y="1214"/>
                </a:lnTo>
                <a:lnTo>
                  <a:pt x="748" y="1222"/>
                </a:lnTo>
                <a:lnTo>
                  <a:pt x="748" y="1222"/>
                </a:lnTo>
                <a:lnTo>
                  <a:pt x="748" y="1230"/>
                </a:lnTo>
                <a:lnTo>
                  <a:pt x="745" y="1238"/>
                </a:lnTo>
                <a:lnTo>
                  <a:pt x="745" y="1238"/>
                </a:lnTo>
                <a:lnTo>
                  <a:pt x="739" y="1241"/>
                </a:lnTo>
                <a:lnTo>
                  <a:pt x="732" y="1245"/>
                </a:lnTo>
                <a:lnTo>
                  <a:pt x="732" y="1245"/>
                </a:lnTo>
                <a:lnTo>
                  <a:pt x="728" y="1248"/>
                </a:lnTo>
                <a:lnTo>
                  <a:pt x="727" y="1250"/>
                </a:lnTo>
                <a:lnTo>
                  <a:pt x="724" y="1256"/>
                </a:lnTo>
                <a:lnTo>
                  <a:pt x="724" y="1256"/>
                </a:lnTo>
                <a:lnTo>
                  <a:pt x="713" y="1260"/>
                </a:lnTo>
                <a:lnTo>
                  <a:pt x="703" y="1262"/>
                </a:lnTo>
                <a:lnTo>
                  <a:pt x="692" y="1266"/>
                </a:lnTo>
                <a:lnTo>
                  <a:pt x="687" y="1268"/>
                </a:lnTo>
                <a:lnTo>
                  <a:pt x="683" y="1272"/>
                </a:lnTo>
                <a:lnTo>
                  <a:pt x="683" y="1272"/>
                </a:lnTo>
                <a:lnTo>
                  <a:pt x="679" y="1274"/>
                </a:lnTo>
                <a:lnTo>
                  <a:pt x="675" y="1277"/>
                </a:lnTo>
                <a:lnTo>
                  <a:pt x="669" y="1286"/>
                </a:lnTo>
                <a:lnTo>
                  <a:pt x="665" y="1296"/>
                </a:lnTo>
                <a:lnTo>
                  <a:pt x="663" y="1306"/>
                </a:lnTo>
                <a:lnTo>
                  <a:pt x="663" y="1306"/>
                </a:lnTo>
                <a:lnTo>
                  <a:pt x="661" y="1309"/>
                </a:lnTo>
                <a:lnTo>
                  <a:pt x="660" y="1313"/>
                </a:lnTo>
                <a:lnTo>
                  <a:pt x="660" y="1324"/>
                </a:lnTo>
                <a:lnTo>
                  <a:pt x="660" y="1365"/>
                </a:lnTo>
                <a:lnTo>
                  <a:pt x="642" y="1457"/>
                </a:lnTo>
                <a:lnTo>
                  <a:pt x="642" y="1457"/>
                </a:lnTo>
                <a:lnTo>
                  <a:pt x="649" y="1505"/>
                </a:lnTo>
                <a:lnTo>
                  <a:pt x="652" y="1537"/>
                </a:lnTo>
                <a:lnTo>
                  <a:pt x="652" y="1537"/>
                </a:lnTo>
                <a:lnTo>
                  <a:pt x="648" y="1559"/>
                </a:lnTo>
                <a:lnTo>
                  <a:pt x="645" y="1583"/>
                </a:lnTo>
                <a:lnTo>
                  <a:pt x="645" y="1583"/>
                </a:lnTo>
                <a:lnTo>
                  <a:pt x="646" y="1595"/>
                </a:lnTo>
                <a:lnTo>
                  <a:pt x="652" y="1611"/>
                </a:lnTo>
                <a:lnTo>
                  <a:pt x="663" y="1638"/>
                </a:lnTo>
                <a:lnTo>
                  <a:pt x="663" y="1638"/>
                </a:lnTo>
                <a:lnTo>
                  <a:pt x="665" y="1646"/>
                </a:lnTo>
                <a:lnTo>
                  <a:pt x="668" y="1652"/>
                </a:lnTo>
                <a:lnTo>
                  <a:pt x="672" y="1670"/>
                </a:lnTo>
                <a:lnTo>
                  <a:pt x="673" y="1686"/>
                </a:lnTo>
                <a:lnTo>
                  <a:pt x="676" y="1702"/>
                </a:lnTo>
                <a:lnTo>
                  <a:pt x="676" y="1702"/>
                </a:lnTo>
                <a:lnTo>
                  <a:pt x="692" y="1762"/>
                </a:lnTo>
                <a:lnTo>
                  <a:pt x="704" y="1812"/>
                </a:lnTo>
                <a:lnTo>
                  <a:pt x="709" y="1836"/>
                </a:lnTo>
                <a:lnTo>
                  <a:pt x="712" y="1862"/>
                </a:lnTo>
                <a:lnTo>
                  <a:pt x="715" y="1887"/>
                </a:lnTo>
                <a:lnTo>
                  <a:pt x="715" y="1915"/>
                </a:lnTo>
                <a:lnTo>
                  <a:pt x="715" y="1915"/>
                </a:lnTo>
                <a:lnTo>
                  <a:pt x="709" y="1959"/>
                </a:lnTo>
                <a:lnTo>
                  <a:pt x="705" y="1997"/>
                </a:lnTo>
                <a:lnTo>
                  <a:pt x="701" y="2031"/>
                </a:lnTo>
                <a:lnTo>
                  <a:pt x="701" y="2031"/>
                </a:lnTo>
                <a:lnTo>
                  <a:pt x="699" y="2082"/>
                </a:lnTo>
                <a:lnTo>
                  <a:pt x="699" y="2113"/>
                </a:lnTo>
                <a:lnTo>
                  <a:pt x="699" y="2129"/>
                </a:lnTo>
                <a:lnTo>
                  <a:pt x="700" y="2137"/>
                </a:lnTo>
                <a:lnTo>
                  <a:pt x="700" y="2137"/>
                </a:lnTo>
                <a:lnTo>
                  <a:pt x="700" y="2153"/>
                </a:lnTo>
                <a:lnTo>
                  <a:pt x="699" y="2171"/>
                </a:lnTo>
                <a:lnTo>
                  <a:pt x="697" y="2194"/>
                </a:lnTo>
                <a:lnTo>
                  <a:pt x="697" y="2194"/>
                </a:lnTo>
                <a:lnTo>
                  <a:pt x="699" y="2201"/>
                </a:lnTo>
                <a:lnTo>
                  <a:pt x="701" y="2213"/>
                </a:lnTo>
                <a:lnTo>
                  <a:pt x="703" y="2224"/>
                </a:lnTo>
                <a:lnTo>
                  <a:pt x="704" y="2232"/>
                </a:lnTo>
                <a:lnTo>
                  <a:pt x="704" y="2232"/>
                </a:lnTo>
                <a:lnTo>
                  <a:pt x="701" y="2249"/>
                </a:lnTo>
                <a:lnTo>
                  <a:pt x="695" y="2276"/>
                </a:lnTo>
                <a:lnTo>
                  <a:pt x="695" y="2276"/>
                </a:lnTo>
                <a:lnTo>
                  <a:pt x="688" y="2280"/>
                </a:lnTo>
                <a:lnTo>
                  <a:pt x="679" y="2285"/>
                </a:lnTo>
                <a:lnTo>
                  <a:pt x="671" y="2289"/>
                </a:lnTo>
                <a:lnTo>
                  <a:pt x="664" y="2290"/>
                </a:lnTo>
                <a:lnTo>
                  <a:pt x="664" y="2290"/>
                </a:lnTo>
                <a:lnTo>
                  <a:pt x="640" y="2288"/>
                </a:lnTo>
                <a:lnTo>
                  <a:pt x="622" y="2285"/>
                </a:lnTo>
                <a:lnTo>
                  <a:pt x="605" y="2284"/>
                </a:lnTo>
                <a:lnTo>
                  <a:pt x="605" y="2284"/>
                </a:lnTo>
                <a:lnTo>
                  <a:pt x="554" y="2281"/>
                </a:lnTo>
                <a:lnTo>
                  <a:pt x="528" y="2278"/>
                </a:lnTo>
                <a:lnTo>
                  <a:pt x="502" y="2273"/>
                </a:lnTo>
                <a:lnTo>
                  <a:pt x="502" y="2273"/>
                </a:lnTo>
                <a:lnTo>
                  <a:pt x="501" y="2282"/>
                </a:lnTo>
                <a:lnTo>
                  <a:pt x="501" y="2293"/>
                </a:lnTo>
                <a:lnTo>
                  <a:pt x="501" y="2302"/>
                </a:lnTo>
                <a:lnTo>
                  <a:pt x="502" y="2312"/>
                </a:lnTo>
                <a:lnTo>
                  <a:pt x="398" y="2321"/>
                </a:lnTo>
                <a:lnTo>
                  <a:pt x="398" y="2321"/>
                </a:lnTo>
                <a:lnTo>
                  <a:pt x="391" y="2318"/>
                </a:lnTo>
                <a:lnTo>
                  <a:pt x="385" y="2316"/>
                </a:lnTo>
                <a:lnTo>
                  <a:pt x="378" y="2313"/>
                </a:lnTo>
                <a:lnTo>
                  <a:pt x="371" y="2310"/>
                </a:lnTo>
                <a:lnTo>
                  <a:pt x="293" y="2328"/>
                </a:lnTo>
                <a:lnTo>
                  <a:pt x="293" y="2328"/>
                </a:lnTo>
                <a:lnTo>
                  <a:pt x="239" y="2318"/>
                </a:lnTo>
                <a:lnTo>
                  <a:pt x="212" y="2313"/>
                </a:lnTo>
                <a:lnTo>
                  <a:pt x="188" y="2306"/>
                </a:lnTo>
                <a:lnTo>
                  <a:pt x="188" y="2306"/>
                </a:lnTo>
                <a:lnTo>
                  <a:pt x="183" y="2305"/>
                </a:lnTo>
                <a:lnTo>
                  <a:pt x="179" y="2302"/>
                </a:lnTo>
                <a:lnTo>
                  <a:pt x="171" y="2296"/>
                </a:lnTo>
                <a:lnTo>
                  <a:pt x="166" y="2288"/>
                </a:lnTo>
                <a:lnTo>
                  <a:pt x="164" y="2284"/>
                </a:lnTo>
                <a:lnTo>
                  <a:pt x="164" y="2280"/>
                </a:lnTo>
                <a:lnTo>
                  <a:pt x="164" y="2280"/>
                </a:lnTo>
                <a:lnTo>
                  <a:pt x="164" y="2272"/>
                </a:lnTo>
                <a:lnTo>
                  <a:pt x="168" y="2266"/>
                </a:lnTo>
                <a:lnTo>
                  <a:pt x="172" y="2260"/>
                </a:lnTo>
                <a:lnTo>
                  <a:pt x="179" y="2256"/>
                </a:lnTo>
                <a:lnTo>
                  <a:pt x="184" y="2252"/>
                </a:lnTo>
                <a:lnTo>
                  <a:pt x="191" y="2249"/>
                </a:lnTo>
                <a:lnTo>
                  <a:pt x="198" y="2248"/>
                </a:lnTo>
                <a:lnTo>
                  <a:pt x="203" y="2246"/>
                </a:lnTo>
                <a:lnTo>
                  <a:pt x="203" y="2246"/>
                </a:lnTo>
                <a:lnTo>
                  <a:pt x="214" y="2245"/>
                </a:lnTo>
                <a:lnTo>
                  <a:pt x="226" y="2245"/>
                </a:lnTo>
                <a:lnTo>
                  <a:pt x="247" y="2244"/>
                </a:lnTo>
                <a:lnTo>
                  <a:pt x="247" y="2244"/>
                </a:lnTo>
                <a:lnTo>
                  <a:pt x="262" y="2241"/>
                </a:lnTo>
                <a:lnTo>
                  <a:pt x="270" y="2237"/>
                </a:lnTo>
                <a:lnTo>
                  <a:pt x="278" y="2233"/>
                </a:lnTo>
                <a:lnTo>
                  <a:pt x="278" y="2233"/>
                </a:lnTo>
                <a:lnTo>
                  <a:pt x="283" y="2229"/>
                </a:lnTo>
                <a:lnTo>
                  <a:pt x="289" y="2222"/>
                </a:lnTo>
                <a:lnTo>
                  <a:pt x="293" y="2216"/>
                </a:lnTo>
                <a:lnTo>
                  <a:pt x="297" y="2209"/>
                </a:lnTo>
                <a:lnTo>
                  <a:pt x="301" y="2193"/>
                </a:lnTo>
                <a:lnTo>
                  <a:pt x="303" y="2178"/>
                </a:lnTo>
                <a:lnTo>
                  <a:pt x="303" y="2178"/>
                </a:lnTo>
                <a:lnTo>
                  <a:pt x="305" y="2167"/>
                </a:lnTo>
                <a:lnTo>
                  <a:pt x="306" y="2158"/>
                </a:lnTo>
                <a:lnTo>
                  <a:pt x="306" y="2158"/>
                </a:lnTo>
                <a:lnTo>
                  <a:pt x="303" y="2137"/>
                </a:lnTo>
                <a:lnTo>
                  <a:pt x="299" y="2114"/>
                </a:lnTo>
                <a:lnTo>
                  <a:pt x="299" y="2114"/>
                </a:lnTo>
                <a:lnTo>
                  <a:pt x="303" y="2091"/>
                </a:lnTo>
                <a:lnTo>
                  <a:pt x="306" y="2069"/>
                </a:lnTo>
                <a:lnTo>
                  <a:pt x="306" y="2069"/>
                </a:lnTo>
                <a:lnTo>
                  <a:pt x="305" y="2059"/>
                </a:lnTo>
                <a:lnTo>
                  <a:pt x="301" y="2043"/>
                </a:lnTo>
                <a:lnTo>
                  <a:pt x="298" y="2025"/>
                </a:lnTo>
                <a:lnTo>
                  <a:pt x="295" y="2007"/>
                </a:lnTo>
                <a:lnTo>
                  <a:pt x="295" y="2007"/>
                </a:lnTo>
                <a:lnTo>
                  <a:pt x="293" y="1989"/>
                </a:lnTo>
                <a:lnTo>
                  <a:pt x="291" y="1971"/>
                </a:lnTo>
                <a:lnTo>
                  <a:pt x="289" y="1934"/>
                </a:lnTo>
                <a:lnTo>
                  <a:pt x="289" y="1934"/>
                </a:lnTo>
                <a:lnTo>
                  <a:pt x="287" y="1931"/>
                </a:lnTo>
                <a:lnTo>
                  <a:pt x="285" y="1927"/>
                </a:lnTo>
                <a:lnTo>
                  <a:pt x="281" y="1923"/>
                </a:lnTo>
                <a:lnTo>
                  <a:pt x="279" y="1919"/>
                </a:lnTo>
                <a:lnTo>
                  <a:pt x="279" y="1919"/>
                </a:lnTo>
                <a:lnTo>
                  <a:pt x="277" y="1907"/>
                </a:lnTo>
                <a:lnTo>
                  <a:pt x="275" y="1895"/>
                </a:lnTo>
                <a:lnTo>
                  <a:pt x="273" y="1871"/>
                </a:lnTo>
                <a:lnTo>
                  <a:pt x="273" y="1871"/>
                </a:lnTo>
                <a:lnTo>
                  <a:pt x="275" y="1864"/>
                </a:lnTo>
                <a:lnTo>
                  <a:pt x="275" y="1858"/>
                </a:lnTo>
                <a:lnTo>
                  <a:pt x="275" y="1851"/>
                </a:lnTo>
                <a:lnTo>
                  <a:pt x="274" y="1844"/>
                </a:lnTo>
                <a:lnTo>
                  <a:pt x="270" y="1830"/>
                </a:lnTo>
                <a:lnTo>
                  <a:pt x="266" y="1816"/>
                </a:lnTo>
                <a:lnTo>
                  <a:pt x="261" y="1803"/>
                </a:lnTo>
                <a:lnTo>
                  <a:pt x="257" y="1788"/>
                </a:lnTo>
                <a:lnTo>
                  <a:pt x="255" y="1783"/>
                </a:lnTo>
                <a:lnTo>
                  <a:pt x="255" y="1776"/>
                </a:lnTo>
                <a:lnTo>
                  <a:pt x="257" y="1770"/>
                </a:lnTo>
                <a:lnTo>
                  <a:pt x="258" y="1763"/>
                </a:lnTo>
                <a:lnTo>
                  <a:pt x="258" y="1763"/>
                </a:lnTo>
                <a:lnTo>
                  <a:pt x="257" y="1755"/>
                </a:lnTo>
                <a:lnTo>
                  <a:pt x="254" y="1746"/>
                </a:lnTo>
                <a:lnTo>
                  <a:pt x="252" y="1738"/>
                </a:lnTo>
                <a:lnTo>
                  <a:pt x="251" y="1730"/>
                </a:lnTo>
                <a:lnTo>
                  <a:pt x="251" y="1730"/>
                </a:lnTo>
                <a:lnTo>
                  <a:pt x="239" y="1601"/>
                </a:lnTo>
                <a:lnTo>
                  <a:pt x="234" y="1537"/>
                </a:lnTo>
                <a:lnTo>
                  <a:pt x="230" y="1473"/>
                </a:lnTo>
                <a:lnTo>
                  <a:pt x="230" y="1473"/>
                </a:lnTo>
                <a:lnTo>
                  <a:pt x="228" y="1452"/>
                </a:lnTo>
                <a:lnTo>
                  <a:pt x="227" y="1428"/>
                </a:lnTo>
                <a:lnTo>
                  <a:pt x="224" y="1399"/>
                </a:lnTo>
                <a:lnTo>
                  <a:pt x="224" y="1316"/>
                </a:lnTo>
                <a:lnTo>
                  <a:pt x="224" y="1316"/>
                </a:lnTo>
                <a:lnTo>
                  <a:pt x="218" y="1310"/>
                </a:lnTo>
                <a:lnTo>
                  <a:pt x="210" y="1306"/>
                </a:lnTo>
                <a:lnTo>
                  <a:pt x="202" y="1302"/>
                </a:lnTo>
                <a:lnTo>
                  <a:pt x="199" y="1300"/>
                </a:lnTo>
                <a:lnTo>
                  <a:pt x="196" y="1296"/>
                </a:lnTo>
                <a:lnTo>
                  <a:pt x="196" y="1296"/>
                </a:lnTo>
                <a:lnTo>
                  <a:pt x="192" y="1286"/>
                </a:lnTo>
                <a:lnTo>
                  <a:pt x="190" y="1278"/>
                </a:lnTo>
                <a:lnTo>
                  <a:pt x="186" y="1260"/>
                </a:lnTo>
                <a:lnTo>
                  <a:pt x="183" y="1241"/>
                </a:lnTo>
                <a:lnTo>
                  <a:pt x="179" y="1222"/>
                </a:lnTo>
                <a:lnTo>
                  <a:pt x="179" y="1222"/>
                </a:lnTo>
                <a:lnTo>
                  <a:pt x="170" y="1218"/>
                </a:lnTo>
                <a:lnTo>
                  <a:pt x="159" y="1214"/>
                </a:lnTo>
                <a:lnTo>
                  <a:pt x="148" y="1209"/>
                </a:lnTo>
                <a:lnTo>
                  <a:pt x="140" y="1204"/>
                </a:lnTo>
                <a:lnTo>
                  <a:pt x="140" y="1204"/>
                </a:lnTo>
                <a:lnTo>
                  <a:pt x="131" y="1197"/>
                </a:lnTo>
                <a:lnTo>
                  <a:pt x="123" y="1192"/>
                </a:lnTo>
                <a:lnTo>
                  <a:pt x="108" y="1177"/>
                </a:lnTo>
                <a:lnTo>
                  <a:pt x="94" y="1161"/>
                </a:lnTo>
                <a:lnTo>
                  <a:pt x="80" y="1148"/>
                </a:lnTo>
                <a:lnTo>
                  <a:pt x="80" y="1148"/>
                </a:lnTo>
                <a:lnTo>
                  <a:pt x="68" y="1138"/>
                </a:lnTo>
                <a:lnTo>
                  <a:pt x="56" y="1129"/>
                </a:lnTo>
                <a:lnTo>
                  <a:pt x="32" y="1112"/>
                </a:lnTo>
                <a:lnTo>
                  <a:pt x="21" y="1102"/>
                </a:lnTo>
                <a:lnTo>
                  <a:pt x="12" y="1094"/>
                </a:lnTo>
                <a:lnTo>
                  <a:pt x="4" y="1084"/>
                </a:lnTo>
                <a:lnTo>
                  <a:pt x="0" y="1074"/>
                </a:lnTo>
                <a:lnTo>
                  <a:pt x="76" y="833"/>
                </a:lnTo>
                <a:lnTo>
                  <a:pt x="76" y="833"/>
                </a:lnTo>
                <a:lnTo>
                  <a:pt x="71" y="826"/>
                </a:lnTo>
                <a:lnTo>
                  <a:pt x="63" y="818"/>
                </a:lnTo>
                <a:lnTo>
                  <a:pt x="55" y="811"/>
                </a:lnTo>
                <a:lnTo>
                  <a:pt x="48" y="803"/>
                </a:lnTo>
                <a:lnTo>
                  <a:pt x="48" y="803"/>
                </a:lnTo>
                <a:lnTo>
                  <a:pt x="41" y="791"/>
                </a:lnTo>
                <a:lnTo>
                  <a:pt x="32" y="773"/>
                </a:lnTo>
                <a:lnTo>
                  <a:pt x="24" y="753"/>
                </a:lnTo>
                <a:lnTo>
                  <a:pt x="23" y="745"/>
                </a:lnTo>
                <a:lnTo>
                  <a:pt x="21" y="738"/>
                </a:lnTo>
                <a:lnTo>
                  <a:pt x="21" y="738"/>
                </a:lnTo>
                <a:lnTo>
                  <a:pt x="23" y="732"/>
                </a:lnTo>
                <a:lnTo>
                  <a:pt x="24" y="728"/>
                </a:lnTo>
                <a:lnTo>
                  <a:pt x="25" y="726"/>
                </a:lnTo>
                <a:lnTo>
                  <a:pt x="25" y="722"/>
                </a:lnTo>
                <a:lnTo>
                  <a:pt x="25" y="722"/>
                </a:lnTo>
                <a:lnTo>
                  <a:pt x="28" y="710"/>
                </a:lnTo>
                <a:lnTo>
                  <a:pt x="29" y="703"/>
                </a:lnTo>
                <a:lnTo>
                  <a:pt x="32" y="698"/>
                </a:lnTo>
                <a:lnTo>
                  <a:pt x="32" y="698"/>
                </a:lnTo>
                <a:lnTo>
                  <a:pt x="39" y="687"/>
                </a:lnTo>
                <a:lnTo>
                  <a:pt x="47" y="678"/>
                </a:lnTo>
                <a:lnTo>
                  <a:pt x="62" y="659"/>
                </a:lnTo>
                <a:lnTo>
                  <a:pt x="62" y="659"/>
                </a:lnTo>
                <a:lnTo>
                  <a:pt x="64" y="654"/>
                </a:lnTo>
                <a:lnTo>
                  <a:pt x="66" y="648"/>
                </a:lnTo>
                <a:lnTo>
                  <a:pt x="67" y="643"/>
                </a:lnTo>
                <a:lnTo>
                  <a:pt x="70" y="639"/>
                </a:lnTo>
                <a:lnTo>
                  <a:pt x="70" y="639"/>
                </a:lnTo>
                <a:lnTo>
                  <a:pt x="76" y="626"/>
                </a:lnTo>
                <a:lnTo>
                  <a:pt x="82" y="614"/>
                </a:lnTo>
                <a:lnTo>
                  <a:pt x="86" y="603"/>
                </a:lnTo>
                <a:lnTo>
                  <a:pt x="90" y="592"/>
                </a:lnTo>
                <a:lnTo>
                  <a:pt x="90" y="592"/>
                </a:lnTo>
                <a:lnTo>
                  <a:pt x="92" y="588"/>
                </a:lnTo>
                <a:lnTo>
                  <a:pt x="96" y="586"/>
                </a:lnTo>
                <a:lnTo>
                  <a:pt x="103" y="582"/>
                </a:lnTo>
                <a:lnTo>
                  <a:pt x="103" y="582"/>
                </a:lnTo>
                <a:lnTo>
                  <a:pt x="106" y="572"/>
                </a:lnTo>
                <a:lnTo>
                  <a:pt x="110" y="562"/>
                </a:lnTo>
                <a:lnTo>
                  <a:pt x="114" y="552"/>
                </a:lnTo>
                <a:lnTo>
                  <a:pt x="115" y="548"/>
                </a:lnTo>
                <a:lnTo>
                  <a:pt x="116" y="544"/>
                </a:lnTo>
                <a:lnTo>
                  <a:pt x="116" y="544"/>
                </a:lnTo>
                <a:lnTo>
                  <a:pt x="116" y="538"/>
                </a:lnTo>
                <a:lnTo>
                  <a:pt x="118" y="534"/>
                </a:lnTo>
                <a:lnTo>
                  <a:pt x="119" y="531"/>
                </a:lnTo>
                <a:lnTo>
                  <a:pt x="122" y="531"/>
                </a:lnTo>
                <a:lnTo>
                  <a:pt x="123" y="530"/>
                </a:lnTo>
                <a:lnTo>
                  <a:pt x="126" y="527"/>
                </a:lnTo>
                <a:lnTo>
                  <a:pt x="127" y="524"/>
                </a:lnTo>
                <a:lnTo>
                  <a:pt x="128" y="518"/>
                </a:lnTo>
                <a:lnTo>
                  <a:pt x="128" y="518"/>
                </a:lnTo>
                <a:lnTo>
                  <a:pt x="143" y="502"/>
                </a:lnTo>
                <a:lnTo>
                  <a:pt x="150" y="494"/>
                </a:lnTo>
                <a:lnTo>
                  <a:pt x="155" y="486"/>
                </a:lnTo>
                <a:lnTo>
                  <a:pt x="155" y="486"/>
                </a:lnTo>
                <a:lnTo>
                  <a:pt x="156" y="478"/>
                </a:lnTo>
                <a:lnTo>
                  <a:pt x="158" y="470"/>
                </a:lnTo>
                <a:lnTo>
                  <a:pt x="158" y="470"/>
                </a:lnTo>
                <a:lnTo>
                  <a:pt x="156" y="466"/>
                </a:lnTo>
                <a:lnTo>
                  <a:pt x="156" y="462"/>
                </a:lnTo>
                <a:lnTo>
                  <a:pt x="158" y="456"/>
                </a:lnTo>
                <a:lnTo>
                  <a:pt x="160" y="452"/>
                </a:lnTo>
                <a:lnTo>
                  <a:pt x="167" y="442"/>
                </a:lnTo>
                <a:lnTo>
                  <a:pt x="176" y="429"/>
                </a:lnTo>
                <a:lnTo>
                  <a:pt x="184" y="417"/>
                </a:lnTo>
                <a:lnTo>
                  <a:pt x="192" y="407"/>
                </a:lnTo>
                <a:lnTo>
                  <a:pt x="199" y="396"/>
                </a:lnTo>
                <a:lnTo>
                  <a:pt x="200" y="391"/>
                </a:lnTo>
                <a:lnTo>
                  <a:pt x="200" y="387"/>
                </a:lnTo>
                <a:lnTo>
                  <a:pt x="200" y="387"/>
                </a:lnTo>
                <a:lnTo>
                  <a:pt x="200" y="383"/>
                </a:lnTo>
                <a:lnTo>
                  <a:pt x="198" y="380"/>
                </a:lnTo>
                <a:lnTo>
                  <a:pt x="195" y="377"/>
                </a:lnTo>
                <a:lnTo>
                  <a:pt x="194" y="373"/>
                </a:lnTo>
                <a:lnTo>
                  <a:pt x="194" y="373"/>
                </a:lnTo>
                <a:lnTo>
                  <a:pt x="195" y="371"/>
                </a:lnTo>
                <a:lnTo>
                  <a:pt x="196" y="369"/>
                </a:lnTo>
                <a:lnTo>
                  <a:pt x="198" y="368"/>
                </a:lnTo>
                <a:lnTo>
                  <a:pt x="199" y="367"/>
                </a:lnTo>
                <a:lnTo>
                  <a:pt x="199" y="367"/>
                </a:lnTo>
                <a:lnTo>
                  <a:pt x="184" y="359"/>
                </a:lnTo>
                <a:lnTo>
                  <a:pt x="178" y="353"/>
                </a:lnTo>
                <a:lnTo>
                  <a:pt x="172" y="347"/>
                </a:lnTo>
                <a:lnTo>
                  <a:pt x="172" y="347"/>
                </a:lnTo>
                <a:lnTo>
                  <a:pt x="174" y="344"/>
                </a:lnTo>
                <a:lnTo>
                  <a:pt x="175" y="343"/>
                </a:lnTo>
                <a:lnTo>
                  <a:pt x="179" y="343"/>
                </a:lnTo>
                <a:lnTo>
                  <a:pt x="179" y="343"/>
                </a:lnTo>
                <a:lnTo>
                  <a:pt x="180" y="343"/>
                </a:lnTo>
                <a:lnTo>
                  <a:pt x="180" y="344"/>
                </a:lnTo>
                <a:lnTo>
                  <a:pt x="180" y="345"/>
                </a:lnTo>
                <a:lnTo>
                  <a:pt x="182" y="347"/>
                </a:lnTo>
                <a:lnTo>
                  <a:pt x="182" y="347"/>
                </a:lnTo>
                <a:lnTo>
                  <a:pt x="184" y="343"/>
                </a:lnTo>
                <a:lnTo>
                  <a:pt x="187" y="339"/>
                </a:lnTo>
                <a:lnTo>
                  <a:pt x="190" y="331"/>
                </a:lnTo>
                <a:lnTo>
                  <a:pt x="190" y="331"/>
                </a:lnTo>
                <a:lnTo>
                  <a:pt x="200" y="332"/>
                </a:lnTo>
                <a:lnTo>
                  <a:pt x="210" y="332"/>
                </a:lnTo>
                <a:lnTo>
                  <a:pt x="219" y="329"/>
                </a:lnTo>
                <a:lnTo>
                  <a:pt x="230" y="327"/>
                </a:lnTo>
                <a:lnTo>
                  <a:pt x="230" y="327"/>
                </a:lnTo>
                <a:lnTo>
                  <a:pt x="236" y="325"/>
                </a:lnTo>
                <a:lnTo>
                  <a:pt x="246" y="321"/>
                </a:lnTo>
                <a:lnTo>
                  <a:pt x="251" y="317"/>
                </a:lnTo>
                <a:lnTo>
                  <a:pt x="255" y="313"/>
                </a:lnTo>
                <a:lnTo>
                  <a:pt x="259" y="309"/>
                </a:lnTo>
                <a:lnTo>
                  <a:pt x="261" y="305"/>
                </a:lnTo>
                <a:lnTo>
                  <a:pt x="261" y="305"/>
                </a:lnTo>
                <a:lnTo>
                  <a:pt x="259" y="303"/>
                </a:lnTo>
                <a:lnTo>
                  <a:pt x="258" y="300"/>
                </a:lnTo>
                <a:lnTo>
                  <a:pt x="252" y="295"/>
                </a:lnTo>
                <a:lnTo>
                  <a:pt x="246" y="291"/>
                </a:lnTo>
                <a:lnTo>
                  <a:pt x="244" y="288"/>
                </a:lnTo>
                <a:lnTo>
                  <a:pt x="242" y="285"/>
                </a:lnTo>
                <a:lnTo>
                  <a:pt x="242" y="285"/>
                </a:lnTo>
                <a:lnTo>
                  <a:pt x="234" y="260"/>
                </a:lnTo>
                <a:lnTo>
                  <a:pt x="228" y="236"/>
                </a:lnTo>
                <a:lnTo>
                  <a:pt x="222" y="212"/>
                </a:lnTo>
                <a:lnTo>
                  <a:pt x="216" y="200"/>
                </a:lnTo>
                <a:lnTo>
                  <a:pt x="212" y="188"/>
                </a:lnTo>
                <a:lnTo>
                  <a:pt x="212" y="188"/>
                </a:lnTo>
                <a:lnTo>
                  <a:pt x="210" y="184"/>
                </a:lnTo>
                <a:lnTo>
                  <a:pt x="210" y="179"/>
                </a:lnTo>
                <a:lnTo>
                  <a:pt x="211" y="168"/>
                </a:lnTo>
                <a:lnTo>
                  <a:pt x="211" y="164"/>
                </a:lnTo>
                <a:lnTo>
                  <a:pt x="210" y="159"/>
                </a:lnTo>
                <a:lnTo>
                  <a:pt x="207" y="155"/>
                </a:lnTo>
                <a:lnTo>
                  <a:pt x="200" y="152"/>
                </a:lnTo>
                <a:lnTo>
                  <a:pt x="200" y="152"/>
                </a:lnTo>
                <a:lnTo>
                  <a:pt x="206" y="151"/>
                </a:lnTo>
                <a:lnTo>
                  <a:pt x="207" y="151"/>
                </a:lnTo>
                <a:lnTo>
                  <a:pt x="210" y="152"/>
                </a:lnTo>
                <a:lnTo>
                  <a:pt x="210" y="152"/>
                </a:lnTo>
                <a:lnTo>
                  <a:pt x="212" y="148"/>
                </a:lnTo>
                <a:lnTo>
                  <a:pt x="214" y="144"/>
                </a:lnTo>
                <a:lnTo>
                  <a:pt x="214" y="140"/>
                </a:lnTo>
                <a:lnTo>
                  <a:pt x="214" y="140"/>
                </a:lnTo>
                <a:lnTo>
                  <a:pt x="214" y="137"/>
                </a:lnTo>
                <a:lnTo>
                  <a:pt x="212" y="133"/>
                </a:lnTo>
                <a:lnTo>
                  <a:pt x="210" y="129"/>
                </a:lnTo>
                <a:lnTo>
                  <a:pt x="210" y="125"/>
                </a:lnTo>
                <a:lnTo>
                  <a:pt x="210" y="125"/>
                </a:lnTo>
                <a:lnTo>
                  <a:pt x="214" y="106"/>
                </a:lnTo>
                <a:lnTo>
                  <a:pt x="218" y="92"/>
                </a:lnTo>
                <a:lnTo>
                  <a:pt x="220" y="78"/>
                </a:lnTo>
                <a:lnTo>
                  <a:pt x="220" y="68"/>
                </a:lnTo>
                <a:lnTo>
                  <a:pt x="220" y="68"/>
                </a:lnTo>
                <a:lnTo>
                  <a:pt x="226" y="65"/>
                </a:lnTo>
                <a:lnTo>
                  <a:pt x="232" y="58"/>
                </a:lnTo>
                <a:lnTo>
                  <a:pt x="248" y="42"/>
                </a:lnTo>
                <a:lnTo>
                  <a:pt x="265" y="26"/>
                </a:lnTo>
                <a:lnTo>
                  <a:pt x="274" y="20"/>
                </a:lnTo>
                <a:lnTo>
                  <a:pt x="282" y="16"/>
                </a:lnTo>
                <a:lnTo>
                  <a:pt x="282" y="16"/>
                </a:lnTo>
                <a:lnTo>
                  <a:pt x="297" y="8"/>
                </a:lnTo>
                <a:lnTo>
                  <a:pt x="309" y="4"/>
                </a:lnTo>
                <a:lnTo>
                  <a:pt x="321" y="1"/>
                </a:lnTo>
                <a:lnTo>
                  <a:pt x="334" y="0"/>
                </a:lnTo>
                <a:lnTo>
                  <a:pt x="334" y="0"/>
                </a:lnTo>
                <a:lnTo>
                  <a:pt x="341" y="0"/>
                </a:lnTo>
                <a:lnTo>
                  <a:pt x="346" y="2"/>
                </a:lnTo>
                <a:lnTo>
                  <a:pt x="361" y="8"/>
                </a:lnTo>
                <a:lnTo>
                  <a:pt x="377" y="16"/>
                </a:lnTo>
                <a:lnTo>
                  <a:pt x="393" y="25"/>
                </a:lnTo>
                <a:lnTo>
                  <a:pt x="406" y="34"/>
                </a:lnTo>
                <a:lnTo>
                  <a:pt x="418" y="44"/>
                </a:lnTo>
                <a:lnTo>
                  <a:pt x="427" y="50"/>
                </a:lnTo>
                <a:lnTo>
                  <a:pt x="430" y="54"/>
                </a:lnTo>
                <a:lnTo>
                  <a:pt x="430" y="54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ＭＳ Ｐゴシック</vt:lpstr>
      <vt:lpstr>メイリオ</vt:lpstr>
      <vt:lpstr>Arial</vt:lpstr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pptx530_立っている男性のシルエット1</dc:title>
  <dc:subject>pptx530_立っている男性のシルエット1</dc:subject>
  <dc:creator>http://www.digipot.net</dc:creator>
  <cp:lastModifiedBy/>
  <cp:revision>1</cp:revision>
  <dcterms:created xsi:type="dcterms:W3CDTF">2014-01-30T05:12:09Z</dcterms:created>
  <dcterms:modified xsi:type="dcterms:W3CDTF">2017-03-14T05:48:53Z</dcterms:modified>
  <cp:category/>
  <cp:version>1</cp:version>
</cp:coreProperties>
</file>