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0" d="100"/>
          <a:sy n="80" d="100"/>
        </p:scale>
        <p:origin x="498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1"/>
          <p:cNvSpPr>
            <a:spLocks noEditPoints="1"/>
          </p:cNvSpPr>
          <p:nvPr/>
        </p:nvSpPr>
        <p:spPr bwMode="auto">
          <a:xfrm>
            <a:off x="6518819" y="2748410"/>
            <a:ext cx="508805" cy="1701425"/>
          </a:xfrm>
          <a:custGeom>
            <a:avLst/>
            <a:gdLst>
              <a:gd name="T0" fmla="*/ 428 w 877"/>
              <a:gd name="T1" fmla="*/ 1749 h 2936"/>
              <a:gd name="T2" fmla="*/ 516 w 877"/>
              <a:gd name="T3" fmla="*/ 1900 h 2936"/>
              <a:gd name="T4" fmla="*/ 540 w 877"/>
              <a:gd name="T5" fmla="*/ 2073 h 2936"/>
              <a:gd name="T6" fmla="*/ 571 w 877"/>
              <a:gd name="T7" fmla="*/ 2312 h 2936"/>
              <a:gd name="T8" fmla="*/ 563 w 877"/>
              <a:gd name="T9" fmla="*/ 2481 h 2936"/>
              <a:gd name="T10" fmla="*/ 546 w 877"/>
              <a:gd name="T11" fmla="*/ 2622 h 2936"/>
              <a:gd name="T12" fmla="*/ 571 w 877"/>
              <a:gd name="T13" fmla="*/ 2672 h 2936"/>
              <a:gd name="T14" fmla="*/ 565 w 877"/>
              <a:gd name="T15" fmla="*/ 2790 h 2936"/>
              <a:gd name="T16" fmla="*/ 550 w 877"/>
              <a:gd name="T17" fmla="*/ 2921 h 2936"/>
              <a:gd name="T18" fmla="*/ 669 w 877"/>
              <a:gd name="T19" fmla="*/ 2936 h 2936"/>
              <a:gd name="T20" fmla="*/ 729 w 877"/>
              <a:gd name="T21" fmla="*/ 2898 h 2936"/>
              <a:gd name="T22" fmla="*/ 736 w 877"/>
              <a:gd name="T23" fmla="*/ 2725 h 2936"/>
              <a:gd name="T24" fmla="*/ 767 w 877"/>
              <a:gd name="T25" fmla="*/ 2614 h 2936"/>
              <a:gd name="T26" fmla="*/ 766 w 877"/>
              <a:gd name="T27" fmla="*/ 1968 h 2936"/>
              <a:gd name="T28" fmla="*/ 744 w 877"/>
              <a:gd name="T29" fmla="*/ 1510 h 2936"/>
              <a:gd name="T30" fmla="*/ 741 w 877"/>
              <a:gd name="T31" fmla="*/ 1317 h 2936"/>
              <a:gd name="T32" fmla="*/ 825 w 877"/>
              <a:gd name="T33" fmla="*/ 1069 h 2936"/>
              <a:gd name="T34" fmla="*/ 849 w 877"/>
              <a:gd name="T35" fmla="*/ 888 h 2936"/>
              <a:gd name="T36" fmla="*/ 877 w 877"/>
              <a:gd name="T37" fmla="*/ 764 h 2936"/>
              <a:gd name="T38" fmla="*/ 824 w 877"/>
              <a:gd name="T39" fmla="*/ 717 h 2936"/>
              <a:gd name="T40" fmla="*/ 777 w 877"/>
              <a:gd name="T41" fmla="*/ 570 h 2936"/>
              <a:gd name="T42" fmla="*/ 712 w 877"/>
              <a:gd name="T43" fmla="*/ 452 h 2936"/>
              <a:gd name="T44" fmla="*/ 535 w 877"/>
              <a:gd name="T45" fmla="*/ 387 h 2936"/>
              <a:gd name="T46" fmla="*/ 448 w 877"/>
              <a:gd name="T47" fmla="*/ 329 h 2936"/>
              <a:gd name="T48" fmla="*/ 478 w 877"/>
              <a:gd name="T49" fmla="*/ 237 h 2936"/>
              <a:gd name="T50" fmla="*/ 443 w 877"/>
              <a:gd name="T51" fmla="*/ 55 h 2936"/>
              <a:gd name="T52" fmla="*/ 415 w 877"/>
              <a:gd name="T53" fmla="*/ 40 h 2936"/>
              <a:gd name="T54" fmla="*/ 355 w 877"/>
              <a:gd name="T55" fmla="*/ 18 h 2936"/>
              <a:gd name="T56" fmla="*/ 327 w 877"/>
              <a:gd name="T57" fmla="*/ 28 h 2936"/>
              <a:gd name="T58" fmla="*/ 279 w 877"/>
              <a:gd name="T59" fmla="*/ 3 h 2936"/>
              <a:gd name="T60" fmla="*/ 247 w 877"/>
              <a:gd name="T61" fmla="*/ 25 h 2936"/>
              <a:gd name="T62" fmla="*/ 226 w 877"/>
              <a:gd name="T63" fmla="*/ 40 h 2936"/>
              <a:gd name="T64" fmla="*/ 161 w 877"/>
              <a:gd name="T65" fmla="*/ 91 h 2936"/>
              <a:gd name="T66" fmla="*/ 149 w 877"/>
              <a:gd name="T67" fmla="*/ 252 h 2936"/>
              <a:gd name="T68" fmla="*/ 189 w 877"/>
              <a:gd name="T69" fmla="*/ 355 h 2936"/>
              <a:gd name="T70" fmla="*/ 16 w 877"/>
              <a:gd name="T71" fmla="*/ 644 h 2936"/>
              <a:gd name="T72" fmla="*/ 6 w 877"/>
              <a:gd name="T73" fmla="*/ 920 h 2936"/>
              <a:gd name="T74" fmla="*/ 38 w 877"/>
              <a:gd name="T75" fmla="*/ 1036 h 2936"/>
              <a:gd name="T76" fmla="*/ 104 w 877"/>
              <a:gd name="T77" fmla="*/ 1143 h 2936"/>
              <a:gd name="T78" fmla="*/ 119 w 877"/>
              <a:gd name="T79" fmla="*/ 1231 h 2936"/>
              <a:gd name="T80" fmla="*/ 123 w 877"/>
              <a:gd name="T81" fmla="*/ 1335 h 2936"/>
              <a:gd name="T82" fmla="*/ 101 w 877"/>
              <a:gd name="T83" fmla="*/ 1483 h 2936"/>
              <a:gd name="T84" fmla="*/ 169 w 877"/>
              <a:gd name="T85" fmla="*/ 2149 h 2936"/>
              <a:gd name="T86" fmla="*/ 264 w 877"/>
              <a:gd name="T87" fmla="*/ 2659 h 2936"/>
              <a:gd name="T88" fmla="*/ 287 w 877"/>
              <a:gd name="T89" fmla="*/ 2738 h 2936"/>
              <a:gd name="T90" fmla="*/ 234 w 877"/>
              <a:gd name="T91" fmla="*/ 2803 h 2936"/>
              <a:gd name="T92" fmla="*/ 317 w 877"/>
              <a:gd name="T93" fmla="*/ 2855 h 2936"/>
              <a:gd name="T94" fmla="*/ 462 w 877"/>
              <a:gd name="T95" fmla="*/ 2851 h 2936"/>
              <a:gd name="T96" fmla="*/ 482 w 877"/>
              <a:gd name="T97" fmla="*/ 2787 h 2936"/>
              <a:gd name="T98" fmla="*/ 498 w 877"/>
              <a:gd name="T99" fmla="*/ 2584 h 2936"/>
              <a:gd name="T100" fmla="*/ 395 w 877"/>
              <a:gd name="T101" fmla="*/ 2170 h 2936"/>
              <a:gd name="T102" fmla="*/ 400 w 877"/>
              <a:gd name="T103" fmla="*/ 2053 h 2936"/>
              <a:gd name="T104" fmla="*/ 194 w 877"/>
              <a:gd name="T105" fmla="*/ 993 h 2936"/>
              <a:gd name="T106" fmla="*/ 158 w 877"/>
              <a:gd name="T107" fmla="*/ 973 h 2936"/>
              <a:gd name="T108" fmla="*/ 674 w 877"/>
              <a:gd name="T109" fmla="*/ 805 h 2936"/>
              <a:gd name="T110" fmla="*/ 742 w 877"/>
              <a:gd name="T111" fmla="*/ 918 h 2936"/>
              <a:gd name="T112" fmla="*/ 694 w 877"/>
              <a:gd name="T113" fmla="*/ 1066 h 2936"/>
              <a:gd name="T114" fmla="*/ 689 w 877"/>
              <a:gd name="T115" fmla="*/ 948 h 2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77" h="2936">
                <a:moveTo>
                  <a:pt x="415" y="2013"/>
                </a:moveTo>
                <a:lnTo>
                  <a:pt x="415" y="2013"/>
                </a:lnTo>
                <a:lnTo>
                  <a:pt x="407" y="1803"/>
                </a:lnTo>
                <a:lnTo>
                  <a:pt x="407" y="1803"/>
                </a:lnTo>
                <a:lnTo>
                  <a:pt x="407" y="1803"/>
                </a:lnTo>
                <a:lnTo>
                  <a:pt x="407" y="1803"/>
                </a:lnTo>
                <a:lnTo>
                  <a:pt x="412" y="1792"/>
                </a:lnTo>
                <a:lnTo>
                  <a:pt x="423" y="1765"/>
                </a:lnTo>
                <a:lnTo>
                  <a:pt x="428" y="1749"/>
                </a:lnTo>
                <a:lnTo>
                  <a:pt x="433" y="1732"/>
                </a:lnTo>
                <a:lnTo>
                  <a:pt x="437" y="1719"/>
                </a:lnTo>
                <a:lnTo>
                  <a:pt x="437" y="1707"/>
                </a:lnTo>
                <a:lnTo>
                  <a:pt x="437" y="1707"/>
                </a:lnTo>
                <a:lnTo>
                  <a:pt x="417" y="1616"/>
                </a:lnTo>
                <a:lnTo>
                  <a:pt x="417" y="1616"/>
                </a:lnTo>
                <a:lnTo>
                  <a:pt x="465" y="1749"/>
                </a:lnTo>
                <a:lnTo>
                  <a:pt x="498" y="1845"/>
                </a:lnTo>
                <a:lnTo>
                  <a:pt x="516" y="1900"/>
                </a:lnTo>
                <a:lnTo>
                  <a:pt x="516" y="1900"/>
                </a:lnTo>
                <a:lnTo>
                  <a:pt x="518" y="1911"/>
                </a:lnTo>
                <a:lnTo>
                  <a:pt x="520" y="1926"/>
                </a:lnTo>
                <a:lnTo>
                  <a:pt x="523" y="1963"/>
                </a:lnTo>
                <a:lnTo>
                  <a:pt x="526" y="2004"/>
                </a:lnTo>
                <a:lnTo>
                  <a:pt x="528" y="2023"/>
                </a:lnTo>
                <a:lnTo>
                  <a:pt x="531" y="2039"/>
                </a:lnTo>
                <a:lnTo>
                  <a:pt x="531" y="2039"/>
                </a:lnTo>
                <a:lnTo>
                  <a:pt x="540" y="2073"/>
                </a:lnTo>
                <a:lnTo>
                  <a:pt x="551" y="2111"/>
                </a:lnTo>
                <a:lnTo>
                  <a:pt x="563" y="2144"/>
                </a:lnTo>
                <a:lnTo>
                  <a:pt x="571" y="2162"/>
                </a:lnTo>
                <a:lnTo>
                  <a:pt x="571" y="2162"/>
                </a:lnTo>
                <a:lnTo>
                  <a:pt x="573" y="2167"/>
                </a:lnTo>
                <a:lnTo>
                  <a:pt x="575" y="2174"/>
                </a:lnTo>
                <a:lnTo>
                  <a:pt x="575" y="2194"/>
                </a:lnTo>
                <a:lnTo>
                  <a:pt x="575" y="2252"/>
                </a:lnTo>
                <a:lnTo>
                  <a:pt x="571" y="2312"/>
                </a:lnTo>
                <a:lnTo>
                  <a:pt x="570" y="2335"/>
                </a:lnTo>
                <a:lnTo>
                  <a:pt x="566" y="2348"/>
                </a:lnTo>
                <a:lnTo>
                  <a:pt x="566" y="2348"/>
                </a:lnTo>
                <a:lnTo>
                  <a:pt x="563" y="2366"/>
                </a:lnTo>
                <a:lnTo>
                  <a:pt x="560" y="2386"/>
                </a:lnTo>
                <a:lnTo>
                  <a:pt x="558" y="2406"/>
                </a:lnTo>
                <a:lnTo>
                  <a:pt x="558" y="2421"/>
                </a:lnTo>
                <a:lnTo>
                  <a:pt x="558" y="2421"/>
                </a:lnTo>
                <a:lnTo>
                  <a:pt x="563" y="2481"/>
                </a:lnTo>
                <a:lnTo>
                  <a:pt x="565" y="2554"/>
                </a:lnTo>
                <a:lnTo>
                  <a:pt x="565" y="2554"/>
                </a:lnTo>
                <a:lnTo>
                  <a:pt x="565" y="2567"/>
                </a:lnTo>
                <a:lnTo>
                  <a:pt x="563" y="2579"/>
                </a:lnTo>
                <a:lnTo>
                  <a:pt x="558" y="2601"/>
                </a:lnTo>
                <a:lnTo>
                  <a:pt x="553" y="2614"/>
                </a:lnTo>
                <a:lnTo>
                  <a:pt x="550" y="2617"/>
                </a:lnTo>
                <a:lnTo>
                  <a:pt x="550" y="2617"/>
                </a:lnTo>
                <a:lnTo>
                  <a:pt x="546" y="2622"/>
                </a:lnTo>
                <a:lnTo>
                  <a:pt x="540" y="2634"/>
                </a:lnTo>
                <a:lnTo>
                  <a:pt x="533" y="2647"/>
                </a:lnTo>
                <a:lnTo>
                  <a:pt x="533" y="2652"/>
                </a:lnTo>
                <a:lnTo>
                  <a:pt x="533" y="2659"/>
                </a:lnTo>
                <a:lnTo>
                  <a:pt x="533" y="2659"/>
                </a:lnTo>
                <a:lnTo>
                  <a:pt x="536" y="2662"/>
                </a:lnTo>
                <a:lnTo>
                  <a:pt x="543" y="2665"/>
                </a:lnTo>
                <a:lnTo>
                  <a:pt x="558" y="2670"/>
                </a:lnTo>
                <a:lnTo>
                  <a:pt x="571" y="2672"/>
                </a:lnTo>
                <a:lnTo>
                  <a:pt x="578" y="2672"/>
                </a:lnTo>
                <a:lnTo>
                  <a:pt x="578" y="2672"/>
                </a:lnTo>
                <a:lnTo>
                  <a:pt x="578" y="2694"/>
                </a:lnTo>
                <a:lnTo>
                  <a:pt x="578" y="2709"/>
                </a:lnTo>
                <a:lnTo>
                  <a:pt x="576" y="2722"/>
                </a:lnTo>
                <a:lnTo>
                  <a:pt x="576" y="2722"/>
                </a:lnTo>
                <a:lnTo>
                  <a:pt x="573" y="2737"/>
                </a:lnTo>
                <a:lnTo>
                  <a:pt x="568" y="2762"/>
                </a:lnTo>
                <a:lnTo>
                  <a:pt x="565" y="2790"/>
                </a:lnTo>
                <a:lnTo>
                  <a:pt x="558" y="2813"/>
                </a:lnTo>
                <a:lnTo>
                  <a:pt x="558" y="2813"/>
                </a:lnTo>
                <a:lnTo>
                  <a:pt x="553" y="2835"/>
                </a:lnTo>
                <a:lnTo>
                  <a:pt x="548" y="2856"/>
                </a:lnTo>
                <a:lnTo>
                  <a:pt x="546" y="2880"/>
                </a:lnTo>
                <a:lnTo>
                  <a:pt x="546" y="2903"/>
                </a:lnTo>
                <a:lnTo>
                  <a:pt x="546" y="2903"/>
                </a:lnTo>
                <a:lnTo>
                  <a:pt x="548" y="2913"/>
                </a:lnTo>
                <a:lnTo>
                  <a:pt x="550" y="2921"/>
                </a:lnTo>
                <a:lnTo>
                  <a:pt x="553" y="2926"/>
                </a:lnTo>
                <a:lnTo>
                  <a:pt x="556" y="2929"/>
                </a:lnTo>
                <a:lnTo>
                  <a:pt x="561" y="2933"/>
                </a:lnTo>
                <a:lnTo>
                  <a:pt x="565" y="2933"/>
                </a:lnTo>
                <a:lnTo>
                  <a:pt x="571" y="2934"/>
                </a:lnTo>
                <a:lnTo>
                  <a:pt x="571" y="2934"/>
                </a:lnTo>
                <a:lnTo>
                  <a:pt x="596" y="2934"/>
                </a:lnTo>
                <a:lnTo>
                  <a:pt x="644" y="2936"/>
                </a:lnTo>
                <a:lnTo>
                  <a:pt x="669" y="2936"/>
                </a:lnTo>
                <a:lnTo>
                  <a:pt x="693" y="2934"/>
                </a:lnTo>
                <a:lnTo>
                  <a:pt x="711" y="2931"/>
                </a:lnTo>
                <a:lnTo>
                  <a:pt x="717" y="2928"/>
                </a:lnTo>
                <a:lnTo>
                  <a:pt x="721" y="2926"/>
                </a:lnTo>
                <a:lnTo>
                  <a:pt x="721" y="2926"/>
                </a:lnTo>
                <a:lnTo>
                  <a:pt x="726" y="2919"/>
                </a:lnTo>
                <a:lnTo>
                  <a:pt x="727" y="2913"/>
                </a:lnTo>
                <a:lnTo>
                  <a:pt x="729" y="2906"/>
                </a:lnTo>
                <a:lnTo>
                  <a:pt x="729" y="2898"/>
                </a:lnTo>
                <a:lnTo>
                  <a:pt x="727" y="2885"/>
                </a:lnTo>
                <a:lnTo>
                  <a:pt x="726" y="2868"/>
                </a:lnTo>
                <a:lnTo>
                  <a:pt x="726" y="2868"/>
                </a:lnTo>
                <a:lnTo>
                  <a:pt x="722" y="2845"/>
                </a:lnTo>
                <a:lnTo>
                  <a:pt x="722" y="2810"/>
                </a:lnTo>
                <a:lnTo>
                  <a:pt x="724" y="2778"/>
                </a:lnTo>
                <a:lnTo>
                  <a:pt x="727" y="2757"/>
                </a:lnTo>
                <a:lnTo>
                  <a:pt x="727" y="2757"/>
                </a:lnTo>
                <a:lnTo>
                  <a:pt x="736" y="2725"/>
                </a:lnTo>
                <a:lnTo>
                  <a:pt x="736" y="2725"/>
                </a:lnTo>
                <a:lnTo>
                  <a:pt x="737" y="2725"/>
                </a:lnTo>
                <a:lnTo>
                  <a:pt x="741" y="2720"/>
                </a:lnTo>
                <a:lnTo>
                  <a:pt x="747" y="2707"/>
                </a:lnTo>
                <a:lnTo>
                  <a:pt x="754" y="2685"/>
                </a:lnTo>
                <a:lnTo>
                  <a:pt x="754" y="2685"/>
                </a:lnTo>
                <a:lnTo>
                  <a:pt x="761" y="2659"/>
                </a:lnTo>
                <a:lnTo>
                  <a:pt x="766" y="2634"/>
                </a:lnTo>
                <a:lnTo>
                  <a:pt x="767" y="2614"/>
                </a:lnTo>
                <a:lnTo>
                  <a:pt x="767" y="2599"/>
                </a:lnTo>
                <a:lnTo>
                  <a:pt x="767" y="2599"/>
                </a:lnTo>
                <a:lnTo>
                  <a:pt x="769" y="2571"/>
                </a:lnTo>
                <a:lnTo>
                  <a:pt x="769" y="2526"/>
                </a:lnTo>
                <a:lnTo>
                  <a:pt x="769" y="2267"/>
                </a:lnTo>
                <a:lnTo>
                  <a:pt x="769" y="2267"/>
                </a:lnTo>
                <a:lnTo>
                  <a:pt x="759" y="2001"/>
                </a:lnTo>
                <a:lnTo>
                  <a:pt x="759" y="2001"/>
                </a:lnTo>
                <a:lnTo>
                  <a:pt x="766" y="1968"/>
                </a:lnTo>
                <a:lnTo>
                  <a:pt x="772" y="1938"/>
                </a:lnTo>
                <a:lnTo>
                  <a:pt x="774" y="1921"/>
                </a:lnTo>
                <a:lnTo>
                  <a:pt x="774" y="1906"/>
                </a:lnTo>
                <a:lnTo>
                  <a:pt x="774" y="1906"/>
                </a:lnTo>
                <a:lnTo>
                  <a:pt x="772" y="1832"/>
                </a:lnTo>
                <a:lnTo>
                  <a:pt x="769" y="1767"/>
                </a:lnTo>
                <a:lnTo>
                  <a:pt x="769" y="1767"/>
                </a:lnTo>
                <a:lnTo>
                  <a:pt x="744" y="1510"/>
                </a:lnTo>
                <a:lnTo>
                  <a:pt x="744" y="1510"/>
                </a:lnTo>
                <a:lnTo>
                  <a:pt x="747" y="1505"/>
                </a:lnTo>
                <a:lnTo>
                  <a:pt x="756" y="1496"/>
                </a:lnTo>
                <a:lnTo>
                  <a:pt x="764" y="1485"/>
                </a:lnTo>
                <a:lnTo>
                  <a:pt x="767" y="1480"/>
                </a:lnTo>
                <a:lnTo>
                  <a:pt x="769" y="1475"/>
                </a:lnTo>
                <a:lnTo>
                  <a:pt x="769" y="1475"/>
                </a:lnTo>
                <a:lnTo>
                  <a:pt x="767" y="1456"/>
                </a:lnTo>
                <a:lnTo>
                  <a:pt x="761" y="1420"/>
                </a:lnTo>
                <a:lnTo>
                  <a:pt x="741" y="1317"/>
                </a:lnTo>
                <a:lnTo>
                  <a:pt x="722" y="1216"/>
                </a:lnTo>
                <a:lnTo>
                  <a:pt x="716" y="1181"/>
                </a:lnTo>
                <a:lnTo>
                  <a:pt x="714" y="1166"/>
                </a:lnTo>
                <a:lnTo>
                  <a:pt x="714" y="1166"/>
                </a:lnTo>
                <a:lnTo>
                  <a:pt x="739" y="1149"/>
                </a:lnTo>
                <a:lnTo>
                  <a:pt x="761" y="1131"/>
                </a:lnTo>
                <a:lnTo>
                  <a:pt x="787" y="1109"/>
                </a:lnTo>
                <a:lnTo>
                  <a:pt x="814" y="1083"/>
                </a:lnTo>
                <a:lnTo>
                  <a:pt x="825" y="1069"/>
                </a:lnTo>
                <a:lnTo>
                  <a:pt x="835" y="1054"/>
                </a:lnTo>
                <a:lnTo>
                  <a:pt x="844" y="1040"/>
                </a:lnTo>
                <a:lnTo>
                  <a:pt x="852" y="1023"/>
                </a:lnTo>
                <a:lnTo>
                  <a:pt x="857" y="1008"/>
                </a:lnTo>
                <a:lnTo>
                  <a:pt x="859" y="991"/>
                </a:lnTo>
                <a:lnTo>
                  <a:pt x="859" y="991"/>
                </a:lnTo>
                <a:lnTo>
                  <a:pt x="857" y="958"/>
                </a:lnTo>
                <a:lnTo>
                  <a:pt x="854" y="923"/>
                </a:lnTo>
                <a:lnTo>
                  <a:pt x="849" y="888"/>
                </a:lnTo>
                <a:lnTo>
                  <a:pt x="842" y="855"/>
                </a:lnTo>
                <a:lnTo>
                  <a:pt x="830" y="805"/>
                </a:lnTo>
                <a:lnTo>
                  <a:pt x="824" y="785"/>
                </a:lnTo>
                <a:lnTo>
                  <a:pt x="824" y="785"/>
                </a:lnTo>
                <a:lnTo>
                  <a:pt x="835" y="782"/>
                </a:lnTo>
                <a:lnTo>
                  <a:pt x="857" y="775"/>
                </a:lnTo>
                <a:lnTo>
                  <a:pt x="867" y="772"/>
                </a:lnTo>
                <a:lnTo>
                  <a:pt x="874" y="767"/>
                </a:lnTo>
                <a:lnTo>
                  <a:pt x="877" y="764"/>
                </a:lnTo>
                <a:lnTo>
                  <a:pt x="877" y="761"/>
                </a:lnTo>
                <a:lnTo>
                  <a:pt x="875" y="759"/>
                </a:lnTo>
                <a:lnTo>
                  <a:pt x="874" y="756"/>
                </a:lnTo>
                <a:lnTo>
                  <a:pt x="874" y="756"/>
                </a:lnTo>
                <a:lnTo>
                  <a:pt x="859" y="747"/>
                </a:lnTo>
                <a:lnTo>
                  <a:pt x="845" y="741"/>
                </a:lnTo>
                <a:lnTo>
                  <a:pt x="839" y="736"/>
                </a:lnTo>
                <a:lnTo>
                  <a:pt x="832" y="727"/>
                </a:lnTo>
                <a:lnTo>
                  <a:pt x="824" y="717"/>
                </a:lnTo>
                <a:lnTo>
                  <a:pt x="815" y="706"/>
                </a:lnTo>
                <a:lnTo>
                  <a:pt x="815" y="706"/>
                </a:lnTo>
                <a:lnTo>
                  <a:pt x="809" y="689"/>
                </a:lnTo>
                <a:lnTo>
                  <a:pt x="802" y="673"/>
                </a:lnTo>
                <a:lnTo>
                  <a:pt x="799" y="656"/>
                </a:lnTo>
                <a:lnTo>
                  <a:pt x="796" y="639"/>
                </a:lnTo>
                <a:lnTo>
                  <a:pt x="789" y="603"/>
                </a:lnTo>
                <a:lnTo>
                  <a:pt x="784" y="586"/>
                </a:lnTo>
                <a:lnTo>
                  <a:pt x="777" y="570"/>
                </a:lnTo>
                <a:lnTo>
                  <a:pt x="777" y="570"/>
                </a:lnTo>
                <a:lnTo>
                  <a:pt x="771" y="555"/>
                </a:lnTo>
                <a:lnTo>
                  <a:pt x="766" y="536"/>
                </a:lnTo>
                <a:lnTo>
                  <a:pt x="759" y="520"/>
                </a:lnTo>
                <a:lnTo>
                  <a:pt x="752" y="501"/>
                </a:lnTo>
                <a:lnTo>
                  <a:pt x="744" y="485"/>
                </a:lnTo>
                <a:lnTo>
                  <a:pt x="734" y="470"/>
                </a:lnTo>
                <a:lnTo>
                  <a:pt x="721" y="457"/>
                </a:lnTo>
                <a:lnTo>
                  <a:pt x="712" y="452"/>
                </a:lnTo>
                <a:lnTo>
                  <a:pt x="704" y="447"/>
                </a:lnTo>
                <a:lnTo>
                  <a:pt x="704" y="447"/>
                </a:lnTo>
                <a:lnTo>
                  <a:pt x="669" y="428"/>
                </a:lnTo>
                <a:lnTo>
                  <a:pt x="639" y="417"/>
                </a:lnTo>
                <a:lnTo>
                  <a:pt x="609" y="405"/>
                </a:lnTo>
                <a:lnTo>
                  <a:pt x="609" y="405"/>
                </a:lnTo>
                <a:lnTo>
                  <a:pt x="578" y="399"/>
                </a:lnTo>
                <a:lnTo>
                  <a:pt x="553" y="392"/>
                </a:lnTo>
                <a:lnTo>
                  <a:pt x="535" y="387"/>
                </a:lnTo>
                <a:lnTo>
                  <a:pt x="535" y="387"/>
                </a:lnTo>
                <a:lnTo>
                  <a:pt x="508" y="375"/>
                </a:lnTo>
                <a:lnTo>
                  <a:pt x="490" y="369"/>
                </a:lnTo>
                <a:lnTo>
                  <a:pt x="462" y="370"/>
                </a:lnTo>
                <a:lnTo>
                  <a:pt x="435" y="352"/>
                </a:lnTo>
                <a:lnTo>
                  <a:pt x="435" y="334"/>
                </a:lnTo>
                <a:lnTo>
                  <a:pt x="435" y="334"/>
                </a:lnTo>
                <a:lnTo>
                  <a:pt x="438" y="334"/>
                </a:lnTo>
                <a:lnTo>
                  <a:pt x="448" y="329"/>
                </a:lnTo>
                <a:lnTo>
                  <a:pt x="455" y="324"/>
                </a:lnTo>
                <a:lnTo>
                  <a:pt x="460" y="319"/>
                </a:lnTo>
                <a:lnTo>
                  <a:pt x="465" y="312"/>
                </a:lnTo>
                <a:lnTo>
                  <a:pt x="468" y="302"/>
                </a:lnTo>
                <a:lnTo>
                  <a:pt x="468" y="302"/>
                </a:lnTo>
                <a:lnTo>
                  <a:pt x="473" y="281"/>
                </a:lnTo>
                <a:lnTo>
                  <a:pt x="477" y="257"/>
                </a:lnTo>
                <a:lnTo>
                  <a:pt x="478" y="247"/>
                </a:lnTo>
                <a:lnTo>
                  <a:pt x="478" y="237"/>
                </a:lnTo>
                <a:lnTo>
                  <a:pt x="477" y="229"/>
                </a:lnTo>
                <a:lnTo>
                  <a:pt x="472" y="222"/>
                </a:lnTo>
                <a:lnTo>
                  <a:pt x="457" y="208"/>
                </a:lnTo>
                <a:lnTo>
                  <a:pt x="467" y="129"/>
                </a:lnTo>
                <a:lnTo>
                  <a:pt x="467" y="129"/>
                </a:lnTo>
                <a:lnTo>
                  <a:pt x="457" y="86"/>
                </a:lnTo>
                <a:lnTo>
                  <a:pt x="448" y="61"/>
                </a:lnTo>
                <a:lnTo>
                  <a:pt x="445" y="55"/>
                </a:lnTo>
                <a:lnTo>
                  <a:pt x="443" y="55"/>
                </a:lnTo>
                <a:lnTo>
                  <a:pt x="443" y="56"/>
                </a:lnTo>
                <a:lnTo>
                  <a:pt x="443" y="56"/>
                </a:lnTo>
                <a:lnTo>
                  <a:pt x="440" y="60"/>
                </a:lnTo>
                <a:lnTo>
                  <a:pt x="437" y="60"/>
                </a:lnTo>
                <a:lnTo>
                  <a:pt x="432" y="58"/>
                </a:lnTo>
                <a:lnTo>
                  <a:pt x="427" y="53"/>
                </a:lnTo>
                <a:lnTo>
                  <a:pt x="420" y="43"/>
                </a:lnTo>
                <a:lnTo>
                  <a:pt x="417" y="40"/>
                </a:lnTo>
                <a:lnTo>
                  <a:pt x="415" y="40"/>
                </a:lnTo>
                <a:lnTo>
                  <a:pt x="415" y="40"/>
                </a:lnTo>
                <a:lnTo>
                  <a:pt x="413" y="40"/>
                </a:lnTo>
                <a:lnTo>
                  <a:pt x="410" y="40"/>
                </a:lnTo>
                <a:lnTo>
                  <a:pt x="398" y="38"/>
                </a:lnTo>
                <a:lnTo>
                  <a:pt x="383" y="33"/>
                </a:lnTo>
                <a:lnTo>
                  <a:pt x="383" y="33"/>
                </a:lnTo>
                <a:lnTo>
                  <a:pt x="377" y="30"/>
                </a:lnTo>
                <a:lnTo>
                  <a:pt x="364" y="22"/>
                </a:lnTo>
                <a:lnTo>
                  <a:pt x="355" y="18"/>
                </a:lnTo>
                <a:lnTo>
                  <a:pt x="349" y="17"/>
                </a:lnTo>
                <a:lnTo>
                  <a:pt x="342" y="17"/>
                </a:lnTo>
                <a:lnTo>
                  <a:pt x="340" y="18"/>
                </a:lnTo>
                <a:lnTo>
                  <a:pt x="339" y="20"/>
                </a:lnTo>
                <a:lnTo>
                  <a:pt x="339" y="20"/>
                </a:lnTo>
                <a:lnTo>
                  <a:pt x="337" y="25"/>
                </a:lnTo>
                <a:lnTo>
                  <a:pt x="334" y="28"/>
                </a:lnTo>
                <a:lnTo>
                  <a:pt x="330" y="28"/>
                </a:lnTo>
                <a:lnTo>
                  <a:pt x="327" y="28"/>
                </a:lnTo>
                <a:lnTo>
                  <a:pt x="319" y="28"/>
                </a:lnTo>
                <a:lnTo>
                  <a:pt x="315" y="30"/>
                </a:lnTo>
                <a:lnTo>
                  <a:pt x="314" y="31"/>
                </a:lnTo>
                <a:lnTo>
                  <a:pt x="314" y="31"/>
                </a:lnTo>
                <a:lnTo>
                  <a:pt x="312" y="31"/>
                </a:lnTo>
                <a:lnTo>
                  <a:pt x="310" y="31"/>
                </a:lnTo>
                <a:lnTo>
                  <a:pt x="305" y="28"/>
                </a:lnTo>
                <a:lnTo>
                  <a:pt x="292" y="15"/>
                </a:lnTo>
                <a:lnTo>
                  <a:pt x="279" y="3"/>
                </a:lnTo>
                <a:lnTo>
                  <a:pt x="274" y="0"/>
                </a:lnTo>
                <a:lnTo>
                  <a:pt x="272" y="0"/>
                </a:lnTo>
                <a:lnTo>
                  <a:pt x="272" y="2"/>
                </a:lnTo>
                <a:lnTo>
                  <a:pt x="272" y="2"/>
                </a:lnTo>
                <a:lnTo>
                  <a:pt x="269" y="12"/>
                </a:lnTo>
                <a:lnTo>
                  <a:pt x="264" y="22"/>
                </a:lnTo>
                <a:lnTo>
                  <a:pt x="257" y="33"/>
                </a:lnTo>
                <a:lnTo>
                  <a:pt x="257" y="33"/>
                </a:lnTo>
                <a:lnTo>
                  <a:pt x="247" y="25"/>
                </a:lnTo>
                <a:lnTo>
                  <a:pt x="241" y="20"/>
                </a:lnTo>
                <a:lnTo>
                  <a:pt x="239" y="20"/>
                </a:lnTo>
                <a:lnTo>
                  <a:pt x="237" y="20"/>
                </a:lnTo>
                <a:lnTo>
                  <a:pt x="237" y="20"/>
                </a:lnTo>
                <a:lnTo>
                  <a:pt x="237" y="23"/>
                </a:lnTo>
                <a:lnTo>
                  <a:pt x="237" y="28"/>
                </a:lnTo>
                <a:lnTo>
                  <a:pt x="234" y="33"/>
                </a:lnTo>
                <a:lnTo>
                  <a:pt x="226" y="40"/>
                </a:lnTo>
                <a:lnTo>
                  <a:pt x="226" y="40"/>
                </a:lnTo>
                <a:lnTo>
                  <a:pt x="219" y="43"/>
                </a:lnTo>
                <a:lnTo>
                  <a:pt x="211" y="45"/>
                </a:lnTo>
                <a:lnTo>
                  <a:pt x="194" y="50"/>
                </a:lnTo>
                <a:lnTo>
                  <a:pt x="186" y="53"/>
                </a:lnTo>
                <a:lnTo>
                  <a:pt x="179" y="56"/>
                </a:lnTo>
                <a:lnTo>
                  <a:pt x="173" y="61"/>
                </a:lnTo>
                <a:lnTo>
                  <a:pt x="169" y="70"/>
                </a:lnTo>
                <a:lnTo>
                  <a:pt x="169" y="70"/>
                </a:lnTo>
                <a:lnTo>
                  <a:pt x="161" y="91"/>
                </a:lnTo>
                <a:lnTo>
                  <a:pt x="153" y="120"/>
                </a:lnTo>
                <a:lnTo>
                  <a:pt x="144" y="146"/>
                </a:lnTo>
                <a:lnTo>
                  <a:pt x="141" y="166"/>
                </a:lnTo>
                <a:lnTo>
                  <a:pt x="141" y="166"/>
                </a:lnTo>
                <a:lnTo>
                  <a:pt x="139" y="186"/>
                </a:lnTo>
                <a:lnTo>
                  <a:pt x="141" y="213"/>
                </a:lnTo>
                <a:lnTo>
                  <a:pt x="143" y="239"/>
                </a:lnTo>
                <a:lnTo>
                  <a:pt x="146" y="247"/>
                </a:lnTo>
                <a:lnTo>
                  <a:pt x="149" y="252"/>
                </a:lnTo>
                <a:lnTo>
                  <a:pt x="149" y="252"/>
                </a:lnTo>
                <a:lnTo>
                  <a:pt x="154" y="256"/>
                </a:lnTo>
                <a:lnTo>
                  <a:pt x="159" y="262"/>
                </a:lnTo>
                <a:lnTo>
                  <a:pt x="168" y="277"/>
                </a:lnTo>
                <a:lnTo>
                  <a:pt x="176" y="296"/>
                </a:lnTo>
                <a:lnTo>
                  <a:pt x="179" y="307"/>
                </a:lnTo>
                <a:lnTo>
                  <a:pt x="179" y="307"/>
                </a:lnTo>
                <a:lnTo>
                  <a:pt x="182" y="325"/>
                </a:lnTo>
                <a:lnTo>
                  <a:pt x="189" y="355"/>
                </a:lnTo>
                <a:lnTo>
                  <a:pt x="197" y="395"/>
                </a:lnTo>
                <a:lnTo>
                  <a:pt x="164" y="440"/>
                </a:lnTo>
                <a:lnTo>
                  <a:pt x="164" y="440"/>
                </a:lnTo>
                <a:lnTo>
                  <a:pt x="98" y="482"/>
                </a:lnTo>
                <a:lnTo>
                  <a:pt x="51" y="511"/>
                </a:lnTo>
                <a:lnTo>
                  <a:pt x="30" y="526"/>
                </a:lnTo>
                <a:lnTo>
                  <a:pt x="30" y="526"/>
                </a:lnTo>
                <a:lnTo>
                  <a:pt x="25" y="565"/>
                </a:lnTo>
                <a:lnTo>
                  <a:pt x="16" y="644"/>
                </a:lnTo>
                <a:lnTo>
                  <a:pt x="8" y="727"/>
                </a:lnTo>
                <a:lnTo>
                  <a:pt x="3" y="772"/>
                </a:lnTo>
                <a:lnTo>
                  <a:pt x="3" y="772"/>
                </a:lnTo>
                <a:lnTo>
                  <a:pt x="0" y="847"/>
                </a:lnTo>
                <a:lnTo>
                  <a:pt x="0" y="870"/>
                </a:lnTo>
                <a:lnTo>
                  <a:pt x="0" y="892"/>
                </a:lnTo>
                <a:lnTo>
                  <a:pt x="3" y="910"/>
                </a:lnTo>
                <a:lnTo>
                  <a:pt x="3" y="915"/>
                </a:lnTo>
                <a:lnTo>
                  <a:pt x="6" y="920"/>
                </a:lnTo>
                <a:lnTo>
                  <a:pt x="6" y="920"/>
                </a:lnTo>
                <a:lnTo>
                  <a:pt x="11" y="925"/>
                </a:lnTo>
                <a:lnTo>
                  <a:pt x="16" y="928"/>
                </a:lnTo>
                <a:lnTo>
                  <a:pt x="23" y="930"/>
                </a:lnTo>
                <a:lnTo>
                  <a:pt x="28" y="930"/>
                </a:lnTo>
                <a:lnTo>
                  <a:pt x="36" y="930"/>
                </a:lnTo>
                <a:lnTo>
                  <a:pt x="40" y="928"/>
                </a:lnTo>
                <a:lnTo>
                  <a:pt x="40" y="928"/>
                </a:lnTo>
                <a:lnTo>
                  <a:pt x="38" y="1036"/>
                </a:lnTo>
                <a:lnTo>
                  <a:pt x="38" y="1036"/>
                </a:lnTo>
                <a:lnTo>
                  <a:pt x="40" y="1046"/>
                </a:lnTo>
                <a:lnTo>
                  <a:pt x="43" y="1056"/>
                </a:lnTo>
                <a:lnTo>
                  <a:pt x="48" y="1069"/>
                </a:lnTo>
                <a:lnTo>
                  <a:pt x="56" y="1083"/>
                </a:lnTo>
                <a:lnTo>
                  <a:pt x="74" y="1109"/>
                </a:lnTo>
                <a:lnTo>
                  <a:pt x="94" y="1133"/>
                </a:lnTo>
                <a:lnTo>
                  <a:pt x="94" y="1133"/>
                </a:lnTo>
                <a:lnTo>
                  <a:pt x="104" y="1143"/>
                </a:lnTo>
                <a:lnTo>
                  <a:pt x="113" y="1149"/>
                </a:lnTo>
                <a:lnTo>
                  <a:pt x="126" y="1159"/>
                </a:lnTo>
                <a:lnTo>
                  <a:pt x="134" y="1162"/>
                </a:lnTo>
                <a:lnTo>
                  <a:pt x="136" y="1162"/>
                </a:lnTo>
                <a:lnTo>
                  <a:pt x="136" y="1162"/>
                </a:lnTo>
                <a:lnTo>
                  <a:pt x="134" y="1171"/>
                </a:lnTo>
                <a:lnTo>
                  <a:pt x="128" y="1194"/>
                </a:lnTo>
                <a:lnTo>
                  <a:pt x="123" y="1211"/>
                </a:lnTo>
                <a:lnTo>
                  <a:pt x="119" y="1231"/>
                </a:lnTo>
                <a:lnTo>
                  <a:pt x="118" y="1254"/>
                </a:lnTo>
                <a:lnTo>
                  <a:pt x="116" y="1280"/>
                </a:lnTo>
                <a:lnTo>
                  <a:pt x="116" y="1280"/>
                </a:lnTo>
                <a:lnTo>
                  <a:pt x="116" y="1302"/>
                </a:lnTo>
                <a:lnTo>
                  <a:pt x="118" y="1315"/>
                </a:lnTo>
                <a:lnTo>
                  <a:pt x="119" y="1324"/>
                </a:lnTo>
                <a:lnTo>
                  <a:pt x="121" y="1327"/>
                </a:lnTo>
                <a:lnTo>
                  <a:pt x="123" y="1330"/>
                </a:lnTo>
                <a:lnTo>
                  <a:pt x="123" y="1335"/>
                </a:lnTo>
                <a:lnTo>
                  <a:pt x="116" y="1367"/>
                </a:lnTo>
                <a:lnTo>
                  <a:pt x="116" y="1367"/>
                </a:lnTo>
                <a:lnTo>
                  <a:pt x="106" y="1407"/>
                </a:lnTo>
                <a:lnTo>
                  <a:pt x="99" y="1433"/>
                </a:lnTo>
                <a:lnTo>
                  <a:pt x="98" y="1450"/>
                </a:lnTo>
                <a:lnTo>
                  <a:pt x="96" y="1466"/>
                </a:lnTo>
                <a:lnTo>
                  <a:pt x="96" y="1466"/>
                </a:lnTo>
                <a:lnTo>
                  <a:pt x="98" y="1475"/>
                </a:lnTo>
                <a:lnTo>
                  <a:pt x="101" y="1483"/>
                </a:lnTo>
                <a:lnTo>
                  <a:pt x="108" y="1500"/>
                </a:lnTo>
                <a:lnTo>
                  <a:pt x="116" y="1511"/>
                </a:lnTo>
                <a:lnTo>
                  <a:pt x="119" y="1516"/>
                </a:lnTo>
                <a:lnTo>
                  <a:pt x="119" y="1516"/>
                </a:lnTo>
                <a:lnTo>
                  <a:pt x="139" y="1940"/>
                </a:lnTo>
                <a:lnTo>
                  <a:pt x="139" y="1940"/>
                </a:lnTo>
                <a:lnTo>
                  <a:pt x="158" y="2059"/>
                </a:lnTo>
                <a:lnTo>
                  <a:pt x="158" y="2059"/>
                </a:lnTo>
                <a:lnTo>
                  <a:pt x="169" y="2149"/>
                </a:lnTo>
                <a:lnTo>
                  <a:pt x="189" y="2297"/>
                </a:lnTo>
                <a:lnTo>
                  <a:pt x="214" y="2504"/>
                </a:lnTo>
                <a:lnTo>
                  <a:pt x="214" y="2504"/>
                </a:lnTo>
                <a:lnTo>
                  <a:pt x="221" y="2533"/>
                </a:lnTo>
                <a:lnTo>
                  <a:pt x="236" y="2581"/>
                </a:lnTo>
                <a:lnTo>
                  <a:pt x="251" y="2631"/>
                </a:lnTo>
                <a:lnTo>
                  <a:pt x="257" y="2649"/>
                </a:lnTo>
                <a:lnTo>
                  <a:pt x="264" y="2659"/>
                </a:lnTo>
                <a:lnTo>
                  <a:pt x="264" y="2659"/>
                </a:lnTo>
                <a:lnTo>
                  <a:pt x="272" y="2665"/>
                </a:lnTo>
                <a:lnTo>
                  <a:pt x="282" y="2672"/>
                </a:lnTo>
                <a:lnTo>
                  <a:pt x="289" y="2677"/>
                </a:lnTo>
                <a:lnTo>
                  <a:pt x="290" y="2680"/>
                </a:lnTo>
                <a:lnTo>
                  <a:pt x="290" y="2685"/>
                </a:lnTo>
                <a:lnTo>
                  <a:pt x="290" y="2685"/>
                </a:lnTo>
                <a:lnTo>
                  <a:pt x="289" y="2717"/>
                </a:lnTo>
                <a:lnTo>
                  <a:pt x="287" y="2738"/>
                </a:lnTo>
                <a:lnTo>
                  <a:pt x="287" y="2738"/>
                </a:lnTo>
                <a:lnTo>
                  <a:pt x="280" y="2742"/>
                </a:lnTo>
                <a:lnTo>
                  <a:pt x="266" y="2750"/>
                </a:lnTo>
                <a:lnTo>
                  <a:pt x="257" y="2757"/>
                </a:lnTo>
                <a:lnTo>
                  <a:pt x="251" y="2765"/>
                </a:lnTo>
                <a:lnTo>
                  <a:pt x="244" y="2773"/>
                </a:lnTo>
                <a:lnTo>
                  <a:pt x="241" y="2785"/>
                </a:lnTo>
                <a:lnTo>
                  <a:pt x="241" y="2785"/>
                </a:lnTo>
                <a:lnTo>
                  <a:pt x="237" y="2795"/>
                </a:lnTo>
                <a:lnTo>
                  <a:pt x="234" y="2803"/>
                </a:lnTo>
                <a:lnTo>
                  <a:pt x="231" y="2810"/>
                </a:lnTo>
                <a:lnTo>
                  <a:pt x="231" y="2817"/>
                </a:lnTo>
                <a:lnTo>
                  <a:pt x="232" y="2823"/>
                </a:lnTo>
                <a:lnTo>
                  <a:pt x="239" y="2830"/>
                </a:lnTo>
                <a:lnTo>
                  <a:pt x="249" y="2836"/>
                </a:lnTo>
                <a:lnTo>
                  <a:pt x="266" y="2843"/>
                </a:lnTo>
                <a:lnTo>
                  <a:pt x="266" y="2843"/>
                </a:lnTo>
                <a:lnTo>
                  <a:pt x="289" y="2850"/>
                </a:lnTo>
                <a:lnTo>
                  <a:pt x="317" y="2855"/>
                </a:lnTo>
                <a:lnTo>
                  <a:pt x="349" y="2860"/>
                </a:lnTo>
                <a:lnTo>
                  <a:pt x="380" y="2861"/>
                </a:lnTo>
                <a:lnTo>
                  <a:pt x="408" y="2861"/>
                </a:lnTo>
                <a:lnTo>
                  <a:pt x="433" y="2861"/>
                </a:lnTo>
                <a:lnTo>
                  <a:pt x="452" y="2858"/>
                </a:lnTo>
                <a:lnTo>
                  <a:pt x="457" y="2858"/>
                </a:lnTo>
                <a:lnTo>
                  <a:pt x="460" y="2856"/>
                </a:lnTo>
                <a:lnTo>
                  <a:pt x="460" y="2856"/>
                </a:lnTo>
                <a:lnTo>
                  <a:pt x="462" y="2851"/>
                </a:lnTo>
                <a:lnTo>
                  <a:pt x="465" y="2843"/>
                </a:lnTo>
                <a:lnTo>
                  <a:pt x="468" y="2820"/>
                </a:lnTo>
                <a:lnTo>
                  <a:pt x="472" y="2790"/>
                </a:lnTo>
                <a:lnTo>
                  <a:pt x="472" y="2790"/>
                </a:lnTo>
                <a:lnTo>
                  <a:pt x="473" y="2792"/>
                </a:lnTo>
                <a:lnTo>
                  <a:pt x="475" y="2793"/>
                </a:lnTo>
                <a:lnTo>
                  <a:pt x="477" y="2792"/>
                </a:lnTo>
                <a:lnTo>
                  <a:pt x="478" y="2790"/>
                </a:lnTo>
                <a:lnTo>
                  <a:pt x="482" y="2787"/>
                </a:lnTo>
                <a:lnTo>
                  <a:pt x="483" y="2782"/>
                </a:lnTo>
                <a:lnTo>
                  <a:pt x="485" y="2772"/>
                </a:lnTo>
                <a:lnTo>
                  <a:pt x="485" y="2772"/>
                </a:lnTo>
                <a:lnTo>
                  <a:pt x="490" y="2733"/>
                </a:lnTo>
                <a:lnTo>
                  <a:pt x="496" y="2675"/>
                </a:lnTo>
                <a:lnTo>
                  <a:pt x="498" y="2645"/>
                </a:lnTo>
                <a:lnTo>
                  <a:pt x="500" y="2617"/>
                </a:lnTo>
                <a:lnTo>
                  <a:pt x="498" y="2594"/>
                </a:lnTo>
                <a:lnTo>
                  <a:pt x="498" y="2584"/>
                </a:lnTo>
                <a:lnTo>
                  <a:pt x="495" y="2576"/>
                </a:lnTo>
                <a:lnTo>
                  <a:pt x="495" y="2576"/>
                </a:lnTo>
                <a:lnTo>
                  <a:pt x="473" y="2506"/>
                </a:lnTo>
                <a:lnTo>
                  <a:pt x="438" y="2390"/>
                </a:lnTo>
                <a:lnTo>
                  <a:pt x="392" y="2230"/>
                </a:lnTo>
                <a:lnTo>
                  <a:pt x="392" y="2230"/>
                </a:lnTo>
                <a:lnTo>
                  <a:pt x="395" y="2205"/>
                </a:lnTo>
                <a:lnTo>
                  <a:pt x="397" y="2182"/>
                </a:lnTo>
                <a:lnTo>
                  <a:pt x="395" y="2170"/>
                </a:lnTo>
                <a:lnTo>
                  <a:pt x="393" y="2159"/>
                </a:lnTo>
                <a:lnTo>
                  <a:pt x="393" y="2159"/>
                </a:lnTo>
                <a:lnTo>
                  <a:pt x="387" y="2131"/>
                </a:lnTo>
                <a:lnTo>
                  <a:pt x="387" y="2121"/>
                </a:lnTo>
                <a:lnTo>
                  <a:pt x="385" y="2107"/>
                </a:lnTo>
                <a:lnTo>
                  <a:pt x="385" y="2107"/>
                </a:lnTo>
                <a:lnTo>
                  <a:pt x="387" y="2097"/>
                </a:lnTo>
                <a:lnTo>
                  <a:pt x="390" y="2084"/>
                </a:lnTo>
                <a:lnTo>
                  <a:pt x="400" y="2053"/>
                </a:lnTo>
                <a:lnTo>
                  <a:pt x="415" y="2013"/>
                </a:lnTo>
                <a:lnTo>
                  <a:pt x="415" y="2013"/>
                </a:lnTo>
                <a:close/>
                <a:moveTo>
                  <a:pt x="164" y="893"/>
                </a:moveTo>
                <a:lnTo>
                  <a:pt x="164" y="893"/>
                </a:lnTo>
                <a:lnTo>
                  <a:pt x="179" y="935"/>
                </a:lnTo>
                <a:lnTo>
                  <a:pt x="189" y="970"/>
                </a:lnTo>
                <a:lnTo>
                  <a:pt x="192" y="983"/>
                </a:lnTo>
                <a:lnTo>
                  <a:pt x="194" y="993"/>
                </a:lnTo>
                <a:lnTo>
                  <a:pt x="194" y="993"/>
                </a:lnTo>
                <a:lnTo>
                  <a:pt x="192" y="1013"/>
                </a:lnTo>
                <a:lnTo>
                  <a:pt x="189" y="1036"/>
                </a:lnTo>
                <a:lnTo>
                  <a:pt x="186" y="1063"/>
                </a:lnTo>
                <a:lnTo>
                  <a:pt x="179" y="1091"/>
                </a:lnTo>
                <a:lnTo>
                  <a:pt x="179" y="1091"/>
                </a:lnTo>
                <a:lnTo>
                  <a:pt x="169" y="1061"/>
                </a:lnTo>
                <a:lnTo>
                  <a:pt x="161" y="1038"/>
                </a:lnTo>
                <a:lnTo>
                  <a:pt x="158" y="1021"/>
                </a:lnTo>
                <a:lnTo>
                  <a:pt x="158" y="973"/>
                </a:lnTo>
                <a:lnTo>
                  <a:pt x="158" y="973"/>
                </a:lnTo>
                <a:lnTo>
                  <a:pt x="161" y="928"/>
                </a:lnTo>
                <a:lnTo>
                  <a:pt x="164" y="893"/>
                </a:lnTo>
                <a:lnTo>
                  <a:pt x="164" y="893"/>
                </a:lnTo>
                <a:close/>
                <a:moveTo>
                  <a:pt x="671" y="802"/>
                </a:moveTo>
                <a:lnTo>
                  <a:pt x="671" y="802"/>
                </a:lnTo>
                <a:lnTo>
                  <a:pt x="671" y="802"/>
                </a:lnTo>
                <a:lnTo>
                  <a:pt x="671" y="802"/>
                </a:lnTo>
                <a:lnTo>
                  <a:pt x="674" y="805"/>
                </a:lnTo>
                <a:lnTo>
                  <a:pt x="683" y="819"/>
                </a:lnTo>
                <a:lnTo>
                  <a:pt x="696" y="840"/>
                </a:lnTo>
                <a:lnTo>
                  <a:pt x="696" y="840"/>
                </a:lnTo>
                <a:lnTo>
                  <a:pt x="714" y="864"/>
                </a:lnTo>
                <a:lnTo>
                  <a:pt x="729" y="883"/>
                </a:lnTo>
                <a:lnTo>
                  <a:pt x="734" y="893"/>
                </a:lnTo>
                <a:lnTo>
                  <a:pt x="737" y="902"/>
                </a:lnTo>
                <a:lnTo>
                  <a:pt x="737" y="902"/>
                </a:lnTo>
                <a:lnTo>
                  <a:pt x="742" y="918"/>
                </a:lnTo>
                <a:lnTo>
                  <a:pt x="746" y="937"/>
                </a:lnTo>
                <a:lnTo>
                  <a:pt x="747" y="955"/>
                </a:lnTo>
                <a:lnTo>
                  <a:pt x="747" y="961"/>
                </a:lnTo>
                <a:lnTo>
                  <a:pt x="746" y="968"/>
                </a:lnTo>
                <a:lnTo>
                  <a:pt x="746" y="968"/>
                </a:lnTo>
                <a:lnTo>
                  <a:pt x="737" y="990"/>
                </a:lnTo>
                <a:lnTo>
                  <a:pt x="719" y="1025"/>
                </a:lnTo>
                <a:lnTo>
                  <a:pt x="701" y="1056"/>
                </a:lnTo>
                <a:lnTo>
                  <a:pt x="694" y="1066"/>
                </a:lnTo>
                <a:lnTo>
                  <a:pt x="689" y="1071"/>
                </a:lnTo>
                <a:lnTo>
                  <a:pt x="689" y="1071"/>
                </a:lnTo>
                <a:lnTo>
                  <a:pt x="688" y="1071"/>
                </a:lnTo>
                <a:lnTo>
                  <a:pt x="688" y="1069"/>
                </a:lnTo>
                <a:lnTo>
                  <a:pt x="686" y="1061"/>
                </a:lnTo>
                <a:lnTo>
                  <a:pt x="686" y="1033"/>
                </a:lnTo>
                <a:lnTo>
                  <a:pt x="689" y="965"/>
                </a:lnTo>
                <a:lnTo>
                  <a:pt x="689" y="965"/>
                </a:lnTo>
                <a:lnTo>
                  <a:pt x="689" y="948"/>
                </a:lnTo>
                <a:lnTo>
                  <a:pt x="688" y="925"/>
                </a:lnTo>
                <a:lnTo>
                  <a:pt x="681" y="873"/>
                </a:lnTo>
                <a:lnTo>
                  <a:pt x="671" y="802"/>
                </a:lnTo>
                <a:lnTo>
                  <a:pt x="671" y="80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32"/>
          <p:cNvSpPr>
            <a:spLocks/>
          </p:cNvSpPr>
          <p:nvPr/>
        </p:nvSpPr>
        <p:spPr bwMode="auto">
          <a:xfrm>
            <a:off x="4721071" y="761543"/>
            <a:ext cx="505854" cy="1656787"/>
          </a:xfrm>
          <a:custGeom>
            <a:avLst/>
            <a:gdLst>
              <a:gd name="T0" fmla="*/ 254 w 870"/>
              <a:gd name="T1" fmla="*/ 45 h 2856"/>
              <a:gd name="T2" fmla="*/ 211 w 870"/>
              <a:gd name="T3" fmla="*/ 109 h 2856"/>
              <a:gd name="T4" fmla="*/ 183 w 870"/>
              <a:gd name="T5" fmla="*/ 202 h 2856"/>
              <a:gd name="T6" fmla="*/ 211 w 870"/>
              <a:gd name="T7" fmla="*/ 231 h 2856"/>
              <a:gd name="T8" fmla="*/ 236 w 870"/>
              <a:gd name="T9" fmla="*/ 261 h 2856"/>
              <a:gd name="T10" fmla="*/ 271 w 870"/>
              <a:gd name="T11" fmla="*/ 307 h 2856"/>
              <a:gd name="T12" fmla="*/ 272 w 870"/>
              <a:gd name="T13" fmla="*/ 382 h 2856"/>
              <a:gd name="T14" fmla="*/ 224 w 870"/>
              <a:gd name="T15" fmla="*/ 430 h 2856"/>
              <a:gd name="T16" fmla="*/ 90 w 870"/>
              <a:gd name="T17" fmla="*/ 495 h 2856"/>
              <a:gd name="T18" fmla="*/ 26 w 870"/>
              <a:gd name="T19" fmla="*/ 724 h 2856"/>
              <a:gd name="T20" fmla="*/ 0 w 870"/>
              <a:gd name="T21" fmla="*/ 902 h 2856"/>
              <a:gd name="T22" fmla="*/ 53 w 870"/>
              <a:gd name="T23" fmla="*/ 961 h 2856"/>
              <a:gd name="T24" fmla="*/ 83 w 870"/>
              <a:gd name="T25" fmla="*/ 1028 h 2856"/>
              <a:gd name="T26" fmla="*/ 144 w 870"/>
              <a:gd name="T27" fmla="*/ 1066 h 2856"/>
              <a:gd name="T28" fmla="*/ 73 w 870"/>
              <a:gd name="T29" fmla="*/ 1411 h 2856"/>
              <a:gd name="T30" fmla="*/ 96 w 870"/>
              <a:gd name="T31" fmla="*/ 1448 h 2856"/>
              <a:gd name="T32" fmla="*/ 124 w 870"/>
              <a:gd name="T33" fmla="*/ 1488 h 2856"/>
              <a:gd name="T34" fmla="*/ 259 w 870"/>
              <a:gd name="T35" fmla="*/ 2092 h 2856"/>
              <a:gd name="T36" fmla="*/ 324 w 870"/>
              <a:gd name="T37" fmla="*/ 2386 h 2856"/>
              <a:gd name="T38" fmla="*/ 387 w 870"/>
              <a:gd name="T39" fmla="*/ 2652 h 2856"/>
              <a:gd name="T40" fmla="*/ 394 w 870"/>
              <a:gd name="T41" fmla="*/ 2760 h 2856"/>
              <a:gd name="T42" fmla="*/ 382 w 870"/>
              <a:gd name="T43" fmla="*/ 2856 h 2856"/>
              <a:gd name="T44" fmla="*/ 530 w 870"/>
              <a:gd name="T45" fmla="*/ 2831 h 2856"/>
              <a:gd name="T46" fmla="*/ 560 w 870"/>
              <a:gd name="T47" fmla="*/ 2763 h 2856"/>
              <a:gd name="T48" fmla="*/ 508 w 870"/>
              <a:gd name="T49" fmla="*/ 2669 h 2856"/>
              <a:gd name="T50" fmla="*/ 470 w 870"/>
              <a:gd name="T51" fmla="*/ 2498 h 2856"/>
              <a:gd name="T52" fmla="*/ 470 w 870"/>
              <a:gd name="T53" fmla="*/ 2037 h 2856"/>
              <a:gd name="T54" fmla="*/ 485 w 870"/>
              <a:gd name="T55" fmla="*/ 1963 h 2856"/>
              <a:gd name="T56" fmla="*/ 580 w 870"/>
              <a:gd name="T57" fmla="*/ 2268 h 2856"/>
              <a:gd name="T58" fmla="*/ 613 w 870"/>
              <a:gd name="T59" fmla="*/ 2468 h 2856"/>
              <a:gd name="T60" fmla="*/ 598 w 870"/>
              <a:gd name="T61" fmla="*/ 2632 h 2856"/>
              <a:gd name="T62" fmla="*/ 590 w 870"/>
              <a:gd name="T63" fmla="*/ 2768 h 2856"/>
              <a:gd name="T64" fmla="*/ 719 w 870"/>
              <a:gd name="T65" fmla="*/ 2785 h 2856"/>
              <a:gd name="T66" fmla="*/ 776 w 870"/>
              <a:gd name="T67" fmla="*/ 2760 h 2856"/>
              <a:gd name="T68" fmla="*/ 744 w 870"/>
              <a:gd name="T69" fmla="*/ 2620 h 2856"/>
              <a:gd name="T70" fmla="*/ 716 w 870"/>
              <a:gd name="T71" fmla="*/ 2604 h 2856"/>
              <a:gd name="T72" fmla="*/ 716 w 870"/>
              <a:gd name="T73" fmla="*/ 2411 h 2856"/>
              <a:gd name="T74" fmla="*/ 754 w 870"/>
              <a:gd name="T75" fmla="*/ 2165 h 2856"/>
              <a:gd name="T76" fmla="*/ 762 w 870"/>
              <a:gd name="T77" fmla="*/ 1959 h 2856"/>
              <a:gd name="T78" fmla="*/ 777 w 870"/>
              <a:gd name="T79" fmla="*/ 1665 h 2856"/>
              <a:gd name="T80" fmla="*/ 757 w 870"/>
              <a:gd name="T81" fmla="*/ 1446 h 2856"/>
              <a:gd name="T82" fmla="*/ 767 w 870"/>
              <a:gd name="T83" fmla="*/ 1327 h 2856"/>
              <a:gd name="T84" fmla="*/ 729 w 870"/>
              <a:gd name="T85" fmla="*/ 1139 h 2856"/>
              <a:gd name="T86" fmla="*/ 747 w 870"/>
              <a:gd name="T87" fmla="*/ 1029 h 2856"/>
              <a:gd name="T88" fmla="*/ 816 w 870"/>
              <a:gd name="T89" fmla="*/ 1024 h 2856"/>
              <a:gd name="T90" fmla="*/ 835 w 870"/>
              <a:gd name="T91" fmla="*/ 925 h 2856"/>
              <a:gd name="T92" fmla="*/ 859 w 870"/>
              <a:gd name="T93" fmla="*/ 858 h 2856"/>
              <a:gd name="T94" fmla="*/ 857 w 870"/>
              <a:gd name="T95" fmla="*/ 739 h 2856"/>
              <a:gd name="T96" fmla="*/ 756 w 870"/>
              <a:gd name="T97" fmla="*/ 490 h 2856"/>
              <a:gd name="T98" fmla="*/ 555 w 870"/>
              <a:gd name="T99" fmla="*/ 387 h 2856"/>
              <a:gd name="T100" fmla="*/ 543 w 870"/>
              <a:gd name="T101" fmla="*/ 269 h 2856"/>
              <a:gd name="T102" fmla="*/ 583 w 870"/>
              <a:gd name="T103" fmla="*/ 236 h 2856"/>
              <a:gd name="T104" fmla="*/ 588 w 870"/>
              <a:gd name="T105" fmla="*/ 146 h 2856"/>
              <a:gd name="T106" fmla="*/ 570 w 870"/>
              <a:gd name="T107" fmla="*/ 96 h 2856"/>
              <a:gd name="T108" fmla="*/ 540 w 870"/>
              <a:gd name="T109" fmla="*/ 45 h 2856"/>
              <a:gd name="T110" fmla="*/ 462 w 870"/>
              <a:gd name="T111" fmla="*/ 5 h 2856"/>
              <a:gd name="T112" fmla="*/ 410 w 870"/>
              <a:gd name="T113" fmla="*/ 1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70" h="2856">
                <a:moveTo>
                  <a:pt x="340" y="0"/>
                </a:moveTo>
                <a:lnTo>
                  <a:pt x="340" y="0"/>
                </a:lnTo>
                <a:lnTo>
                  <a:pt x="324" y="6"/>
                </a:lnTo>
                <a:lnTo>
                  <a:pt x="304" y="16"/>
                </a:lnTo>
                <a:lnTo>
                  <a:pt x="269" y="35"/>
                </a:lnTo>
                <a:lnTo>
                  <a:pt x="269" y="35"/>
                </a:lnTo>
                <a:lnTo>
                  <a:pt x="254" y="45"/>
                </a:lnTo>
                <a:lnTo>
                  <a:pt x="234" y="61"/>
                </a:lnTo>
                <a:lnTo>
                  <a:pt x="216" y="76"/>
                </a:lnTo>
                <a:lnTo>
                  <a:pt x="209" y="83"/>
                </a:lnTo>
                <a:lnTo>
                  <a:pt x="207" y="88"/>
                </a:lnTo>
                <a:lnTo>
                  <a:pt x="207" y="88"/>
                </a:lnTo>
                <a:lnTo>
                  <a:pt x="209" y="98"/>
                </a:lnTo>
                <a:lnTo>
                  <a:pt x="211" y="109"/>
                </a:lnTo>
                <a:lnTo>
                  <a:pt x="212" y="118"/>
                </a:lnTo>
                <a:lnTo>
                  <a:pt x="211" y="126"/>
                </a:lnTo>
                <a:lnTo>
                  <a:pt x="209" y="136"/>
                </a:lnTo>
                <a:lnTo>
                  <a:pt x="204" y="148"/>
                </a:lnTo>
                <a:lnTo>
                  <a:pt x="204" y="148"/>
                </a:lnTo>
                <a:lnTo>
                  <a:pt x="188" y="189"/>
                </a:lnTo>
                <a:lnTo>
                  <a:pt x="183" y="202"/>
                </a:lnTo>
                <a:lnTo>
                  <a:pt x="181" y="206"/>
                </a:lnTo>
                <a:lnTo>
                  <a:pt x="183" y="209"/>
                </a:lnTo>
                <a:lnTo>
                  <a:pt x="183" y="209"/>
                </a:lnTo>
                <a:lnTo>
                  <a:pt x="188" y="214"/>
                </a:lnTo>
                <a:lnTo>
                  <a:pt x="197" y="219"/>
                </a:lnTo>
                <a:lnTo>
                  <a:pt x="207" y="226"/>
                </a:lnTo>
                <a:lnTo>
                  <a:pt x="211" y="231"/>
                </a:lnTo>
                <a:lnTo>
                  <a:pt x="212" y="234"/>
                </a:lnTo>
                <a:lnTo>
                  <a:pt x="212" y="234"/>
                </a:lnTo>
                <a:lnTo>
                  <a:pt x="214" y="237"/>
                </a:lnTo>
                <a:lnTo>
                  <a:pt x="217" y="241"/>
                </a:lnTo>
                <a:lnTo>
                  <a:pt x="224" y="249"/>
                </a:lnTo>
                <a:lnTo>
                  <a:pt x="232" y="256"/>
                </a:lnTo>
                <a:lnTo>
                  <a:pt x="236" y="261"/>
                </a:lnTo>
                <a:lnTo>
                  <a:pt x="237" y="264"/>
                </a:lnTo>
                <a:lnTo>
                  <a:pt x="237" y="264"/>
                </a:lnTo>
                <a:lnTo>
                  <a:pt x="239" y="269"/>
                </a:lnTo>
                <a:lnTo>
                  <a:pt x="244" y="274"/>
                </a:lnTo>
                <a:lnTo>
                  <a:pt x="256" y="289"/>
                </a:lnTo>
                <a:lnTo>
                  <a:pt x="267" y="302"/>
                </a:lnTo>
                <a:lnTo>
                  <a:pt x="271" y="307"/>
                </a:lnTo>
                <a:lnTo>
                  <a:pt x="272" y="312"/>
                </a:lnTo>
                <a:lnTo>
                  <a:pt x="272" y="312"/>
                </a:lnTo>
                <a:lnTo>
                  <a:pt x="276" y="340"/>
                </a:lnTo>
                <a:lnTo>
                  <a:pt x="279" y="367"/>
                </a:lnTo>
                <a:lnTo>
                  <a:pt x="279" y="367"/>
                </a:lnTo>
                <a:lnTo>
                  <a:pt x="277" y="373"/>
                </a:lnTo>
                <a:lnTo>
                  <a:pt x="272" y="382"/>
                </a:lnTo>
                <a:lnTo>
                  <a:pt x="266" y="390"/>
                </a:lnTo>
                <a:lnTo>
                  <a:pt x="257" y="397"/>
                </a:lnTo>
                <a:lnTo>
                  <a:pt x="257" y="397"/>
                </a:lnTo>
                <a:lnTo>
                  <a:pt x="247" y="405"/>
                </a:lnTo>
                <a:lnTo>
                  <a:pt x="237" y="417"/>
                </a:lnTo>
                <a:lnTo>
                  <a:pt x="224" y="430"/>
                </a:lnTo>
                <a:lnTo>
                  <a:pt x="224" y="430"/>
                </a:lnTo>
                <a:lnTo>
                  <a:pt x="207" y="435"/>
                </a:lnTo>
                <a:lnTo>
                  <a:pt x="166" y="452"/>
                </a:lnTo>
                <a:lnTo>
                  <a:pt x="143" y="461"/>
                </a:lnTo>
                <a:lnTo>
                  <a:pt x="119" y="471"/>
                </a:lnTo>
                <a:lnTo>
                  <a:pt x="101" y="483"/>
                </a:lnTo>
                <a:lnTo>
                  <a:pt x="94" y="490"/>
                </a:lnTo>
                <a:lnTo>
                  <a:pt x="90" y="495"/>
                </a:lnTo>
                <a:lnTo>
                  <a:pt x="90" y="495"/>
                </a:lnTo>
                <a:lnTo>
                  <a:pt x="85" y="503"/>
                </a:lnTo>
                <a:lnTo>
                  <a:pt x="80" y="516"/>
                </a:lnTo>
                <a:lnTo>
                  <a:pt x="66" y="556"/>
                </a:lnTo>
                <a:lnTo>
                  <a:pt x="53" y="608"/>
                </a:lnTo>
                <a:lnTo>
                  <a:pt x="40" y="666"/>
                </a:lnTo>
                <a:lnTo>
                  <a:pt x="26" y="724"/>
                </a:lnTo>
                <a:lnTo>
                  <a:pt x="16" y="779"/>
                </a:lnTo>
                <a:lnTo>
                  <a:pt x="10" y="824"/>
                </a:lnTo>
                <a:lnTo>
                  <a:pt x="6" y="853"/>
                </a:lnTo>
                <a:lnTo>
                  <a:pt x="6" y="853"/>
                </a:lnTo>
                <a:lnTo>
                  <a:pt x="6" y="872"/>
                </a:lnTo>
                <a:lnTo>
                  <a:pt x="5" y="885"/>
                </a:lnTo>
                <a:lnTo>
                  <a:pt x="0" y="902"/>
                </a:lnTo>
                <a:lnTo>
                  <a:pt x="0" y="907"/>
                </a:lnTo>
                <a:lnTo>
                  <a:pt x="1" y="912"/>
                </a:lnTo>
                <a:lnTo>
                  <a:pt x="6" y="917"/>
                </a:lnTo>
                <a:lnTo>
                  <a:pt x="15" y="925"/>
                </a:lnTo>
                <a:lnTo>
                  <a:pt x="15" y="925"/>
                </a:lnTo>
                <a:lnTo>
                  <a:pt x="35" y="943"/>
                </a:lnTo>
                <a:lnTo>
                  <a:pt x="53" y="961"/>
                </a:lnTo>
                <a:lnTo>
                  <a:pt x="71" y="980"/>
                </a:lnTo>
                <a:lnTo>
                  <a:pt x="71" y="980"/>
                </a:lnTo>
                <a:lnTo>
                  <a:pt x="71" y="988"/>
                </a:lnTo>
                <a:lnTo>
                  <a:pt x="73" y="996"/>
                </a:lnTo>
                <a:lnTo>
                  <a:pt x="75" y="1006"/>
                </a:lnTo>
                <a:lnTo>
                  <a:pt x="76" y="1016"/>
                </a:lnTo>
                <a:lnTo>
                  <a:pt x="83" y="1028"/>
                </a:lnTo>
                <a:lnTo>
                  <a:pt x="91" y="1039"/>
                </a:lnTo>
                <a:lnTo>
                  <a:pt x="101" y="1049"/>
                </a:lnTo>
                <a:lnTo>
                  <a:pt x="101" y="1049"/>
                </a:lnTo>
                <a:lnTo>
                  <a:pt x="114" y="1058"/>
                </a:lnTo>
                <a:lnTo>
                  <a:pt x="126" y="1063"/>
                </a:lnTo>
                <a:lnTo>
                  <a:pt x="136" y="1066"/>
                </a:lnTo>
                <a:lnTo>
                  <a:pt x="144" y="1066"/>
                </a:lnTo>
                <a:lnTo>
                  <a:pt x="151" y="1066"/>
                </a:lnTo>
                <a:lnTo>
                  <a:pt x="156" y="1064"/>
                </a:lnTo>
                <a:lnTo>
                  <a:pt x="159" y="1063"/>
                </a:lnTo>
                <a:lnTo>
                  <a:pt x="159" y="1063"/>
                </a:lnTo>
                <a:lnTo>
                  <a:pt x="114" y="1242"/>
                </a:lnTo>
                <a:lnTo>
                  <a:pt x="83" y="1368"/>
                </a:lnTo>
                <a:lnTo>
                  <a:pt x="73" y="1411"/>
                </a:lnTo>
                <a:lnTo>
                  <a:pt x="70" y="1431"/>
                </a:lnTo>
                <a:lnTo>
                  <a:pt x="70" y="1431"/>
                </a:lnTo>
                <a:lnTo>
                  <a:pt x="70" y="1435"/>
                </a:lnTo>
                <a:lnTo>
                  <a:pt x="71" y="1436"/>
                </a:lnTo>
                <a:lnTo>
                  <a:pt x="78" y="1441"/>
                </a:lnTo>
                <a:lnTo>
                  <a:pt x="86" y="1445"/>
                </a:lnTo>
                <a:lnTo>
                  <a:pt x="96" y="1448"/>
                </a:lnTo>
                <a:lnTo>
                  <a:pt x="116" y="1451"/>
                </a:lnTo>
                <a:lnTo>
                  <a:pt x="124" y="1451"/>
                </a:lnTo>
                <a:lnTo>
                  <a:pt x="124" y="1451"/>
                </a:lnTo>
                <a:lnTo>
                  <a:pt x="123" y="1453"/>
                </a:lnTo>
                <a:lnTo>
                  <a:pt x="123" y="1455"/>
                </a:lnTo>
                <a:lnTo>
                  <a:pt x="123" y="1461"/>
                </a:lnTo>
                <a:lnTo>
                  <a:pt x="124" y="1488"/>
                </a:lnTo>
                <a:lnTo>
                  <a:pt x="134" y="1539"/>
                </a:lnTo>
                <a:lnTo>
                  <a:pt x="134" y="1539"/>
                </a:lnTo>
                <a:lnTo>
                  <a:pt x="149" y="1612"/>
                </a:lnTo>
                <a:lnTo>
                  <a:pt x="161" y="1684"/>
                </a:lnTo>
                <a:lnTo>
                  <a:pt x="174" y="1763"/>
                </a:lnTo>
                <a:lnTo>
                  <a:pt x="174" y="1763"/>
                </a:lnTo>
                <a:lnTo>
                  <a:pt x="259" y="2092"/>
                </a:lnTo>
                <a:lnTo>
                  <a:pt x="282" y="2097"/>
                </a:lnTo>
                <a:lnTo>
                  <a:pt x="282" y="2097"/>
                </a:lnTo>
                <a:lnTo>
                  <a:pt x="300" y="2223"/>
                </a:lnTo>
                <a:lnTo>
                  <a:pt x="315" y="2316"/>
                </a:lnTo>
                <a:lnTo>
                  <a:pt x="322" y="2371"/>
                </a:lnTo>
                <a:lnTo>
                  <a:pt x="322" y="2371"/>
                </a:lnTo>
                <a:lnTo>
                  <a:pt x="324" y="2386"/>
                </a:lnTo>
                <a:lnTo>
                  <a:pt x="329" y="2405"/>
                </a:lnTo>
                <a:lnTo>
                  <a:pt x="339" y="2451"/>
                </a:lnTo>
                <a:lnTo>
                  <a:pt x="357" y="2527"/>
                </a:lnTo>
                <a:lnTo>
                  <a:pt x="357" y="2527"/>
                </a:lnTo>
                <a:lnTo>
                  <a:pt x="374" y="2597"/>
                </a:lnTo>
                <a:lnTo>
                  <a:pt x="384" y="2637"/>
                </a:lnTo>
                <a:lnTo>
                  <a:pt x="387" y="2652"/>
                </a:lnTo>
                <a:lnTo>
                  <a:pt x="387" y="2664"/>
                </a:lnTo>
                <a:lnTo>
                  <a:pt x="387" y="2664"/>
                </a:lnTo>
                <a:lnTo>
                  <a:pt x="390" y="2684"/>
                </a:lnTo>
                <a:lnTo>
                  <a:pt x="395" y="2710"/>
                </a:lnTo>
                <a:lnTo>
                  <a:pt x="402" y="2743"/>
                </a:lnTo>
                <a:lnTo>
                  <a:pt x="402" y="2743"/>
                </a:lnTo>
                <a:lnTo>
                  <a:pt x="394" y="2760"/>
                </a:lnTo>
                <a:lnTo>
                  <a:pt x="385" y="2773"/>
                </a:lnTo>
                <a:lnTo>
                  <a:pt x="380" y="2788"/>
                </a:lnTo>
                <a:lnTo>
                  <a:pt x="380" y="2788"/>
                </a:lnTo>
                <a:lnTo>
                  <a:pt x="379" y="2796"/>
                </a:lnTo>
                <a:lnTo>
                  <a:pt x="379" y="2806"/>
                </a:lnTo>
                <a:lnTo>
                  <a:pt x="379" y="2830"/>
                </a:lnTo>
                <a:lnTo>
                  <a:pt x="382" y="2856"/>
                </a:lnTo>
                <a:lnTo>
                  <a:pt x="382" y="2856"/>
                </a:lnTo>
                <a:lnTo>
                  <a:pt x="405" y="2855"/>
                </a:lnTo>
                <a:lnTo>
                  <a:pt x="457" y="2850"/>
                </a:lnTo>
                <a:lnTo>
                  <a:pt x="485" y="2845"/>
                </a:lnTo>
                <a:lnTo>
                  <a:pt x="511" y="2840"/>
                </a:lnTo>
                <a:lnTo>
                  <a:pt x="521" y="2836"/>
                </a:lnTo>
                <a:lnTo>
                  <a:pt x="530" y="2831"/>
                </a:lnTo>
                <a:lnTo>
                  <a:pt x="536" y="2826"/>
                </a:lnTo>
                <a:lnTo>
                  <a:pt x="540" y="2821"/>
                </a:lnTo>
                <a:lnTo>
                  <a:pt x="540" y="2821"/>
                </a:lnTo>
                <a:lnTo>
                  <a:pt x="548" y="2800"/>
                </a:lnTo>
                <a:lnTo>
                  <a:pt x="556" y="2781"/>
                </a:lnTo>
                <a:lnTo>
                  <a:pt x="558" y="2772"/>
                </a:lnTo>
                <a:lnTo>
                  <a:pt x="560" y="2763"/>
                </a:lnTo>
                <a:lnTo>
                  <a:pt x="558" y="2753"/>
                </a:lnTo>
                <a:lnTo>
                  <a:pt x="555" y="2743"/>
                </a:lnTo>
                <a:lnTo>
                  <a:pt x="555" y="2743"/>
                </a:lnTo>
                <a:lnTo>
                  <a:pt x="543" y="2720"/>
                </a:lnTo>
                <a:lnTo>
                  <a:pt x="526" y="2695"/>
                </a:lnTo>
                <a:lnTo>
                  <a:pt x="508" y="2669"/>
                </a:lnTo>
                <a:lnTo>
                  <a:pt x="508" y="2669"/>
                </a:lnTo>
                <a:lnTo>
                  <a:pt x="495" y="2634"/>
                </a:lnTo>
                <a:lnTo>
                  <a:pt x="485" y="2602"/>
                </a:lnTo>
                <a:lnTo>
                  <a:pt x="480" y="2587"/>
                </a:lnTo>
                <a:lnTo>
                  <a:pt x="477" y="2572"/>
                </a:lnTo>
                <a:lnTo>
                  <a:pt x="477" y="2572"/>
                </a:lnTo>
                <a:lnTo>
                  <a:pt x="472" y="2521"/>
                </a:lnTo>
                <a:lnTo>
                  <a:pt x="470" y="2498"/>
                </a:lnTo>
                <a:lnTo>
                  <a:pt x="470" y="2498"/>
                </a:lnTo>
                <a:lnTo>
                  <a:pt x="465" y="2205"/>
                </a:lnTo>
                <a:lnTo>
                  <a:pt x="465" y="2205"/>
                </a:lnTo>
                <a:lnTo>
                  <a:pt x="460" y="2039"/>
                </a:lnTo>
                <a:lnTo>
                  <a:pt x="460" y="2039"/>
                </a:lnTo>
                <a:lnTo>
                  <a:pt x="463" y="2039"/>
                </a:lnTo>
                <a:lnTo>
                  <a:pt x="470" y="2037"/>
                </a:lnTo>
                <a:lnTo>
                  <a:pt x="473" y="2036"/>
                </a:lnTo>
                <a:lnTo>
                  <a:pt x="477" y="2033"/>
                </a:lnTo>
                <a:lnTo>
                  <a:pt x="478" y="2028"/>
                </a:lnTo>
                <a:lnTo>
                  <a:pt x="480" y="2023"/>
                </a:lnTo>
                <a:lnTo>
                  <a:pt x="480" y="2023"/>
                </a:lnTo>
                <a:lnTo>
                  <a:pt x="482" y="1986"/>
                </a:lnTo>
                <a:lnTo>
                  <a:pt x="485" y="1963"/>
                </a:lnTo>
                <a:lnTo>
                  <a:pt x="543" y="1993"/>
                </a:lnTo>
                <a:lnTo>
                  <a:pt x="588" y="2111"/>
                </a:lnTo>
                <a:lnTo>
                  <a:pt x="588" y="2111"/>
                </a:lnTo>
                <a:lnTo>
                  <a:pt x="585" y="2155"/>
                </a:lnTo>
                <a:lnTo>
                  <a:pt x="581" y="2205"/>
                </a:lnTo>
                <a:lnTo>
                  <a:pt x="580" y="2268"/>
                </a:lnTo>
                <a:lnTo>
                  <a:pt x="580" y="2268"/>
                </a:lnTo>
                <a:lnTo>
                  <a:pt x="581" y="2302"/>
                </a:lnTo>
                <a:lnTo>
                  <a:pt x="585" y="2330"/>
                </a:lnTo>
                <a:lnTo>
                  <a:pt x="590" y="2358"/>
                </a:lnTo>
                <a:lnTo>
                  <a:pt x="596" y="2383"/>
                </a:lnTo>
                <a:lnTo>
                  <a:pt x="608" y="2428"/>
                </a:lnTo>
                <a:lnTo>
                  <a:pt x="611" y="2448"/>
                </a:lnTo>
                <a:lnTo>
                  <a:pt x="613" y="2468"/>
                </a:lnTo>
                <a:lnTo>
                  <a:pt x="613" y="2468"/>
                </a:lnTo>
                <a:lnTo>
                  <a:pt x="611" y="2511"/>
                </a:lnTo>
                <a:lnTo>
                  <a:pt x="608" y="2561"/>
                </a:lnTo>
                <a:lnTo>
                  <a:pt x="603" y="2605"/>
                </a:lnTo>
                <a:lnTo>
                  <a:pt x="600" y="2622"/>
                </a:lnTo>
                <a:lnTo>
                  <a:pt x="598" y="2632"/>
                </a:lnTo>
                <a:lnTo>
                  <a:pt x="598" y="2632"/>
                </a:lnTo>
                <a:lnTo>
                  <a:pt x="595" y="2644"/>
                </a:lnTo>
                <a:lnTo>
                  <a:pt x="593" y="2659"/>
                </a:lnTo>
                <a:lnTo>
                  <a:pt x="590" y="2698"/>
                </a:lnTo>
                <a:lnTo>
                  <a:pt x="588" y="2740"/>
                </a:lnTo>
                <a:lnTo>
                  <a:pt x="588" y="2757"/>
                </a:lnTo>
                <a:lnTo>
                  <a:pt x="590" y="2768"/>
                </a:lnTo>
                <a:lnTo>
                  <a:pt x="590" y="2768"/>
                </a:lnTo>
                <a:lnTo>
                  <a:pt x="593" y="2773"/>
                </a:lnTo>
                <a:lnTo>
                  <a:pt x="600" y="2777"/>
                </a:lnTo>
                <a:lnTo>
                  <a:pt x="610" y="2780"/>
                </a:lnTo>
                <a:lnTo>
                  <a:pt x="621" y="2781"/>
                </a:lnTo>
                <a:lnTo>
                  <a:pt x="651" y="2785"/>
                </a:lnTo>
                <a:lnTo>
                  <a:pt x="684" y="2786"/>
                </a:lnTo>
                <a:lnTo>
                  <a:pt x="719" y="2785"/>
                </a:lnTo>
                <a:lnTo>
                  <a:pt x="747" y="2783"/>
                </a:lnTo>
                <a:lnTo>
                  <a:pt x="769" y="2780"/>
                </a:lnTo>
                <a:lnTo>
                  <a:pt x="776" y="2778"/>
                </a:lnTo>
                <a:lnTo>
                  <a:pt x="777" y="2777"/>
                </a:lnTo>
                <a:lnTo>
                  <a:pt x="777" y="2777"/>
                </a:lnTo>
                <a:lnTo>
                  <a:pt x="777" y="2770"/>
                </a:lnTo>
                <a:lnTo>
                  <a:pt x="776" y="2760"/>
                </a:lnTo>
                <a:lnTo>
                  <a:pt x="771" y="2737"/>
                </a:lnTo>
                <a:lnTo>
                  <a:pt x="764" y="2708"/>
                </a:lnTo>
                <a:lnTo>
                  <a:pt x="761" y="2684"/>
                </a:lnTo>
                <a:lnTo>
                  <a:pt x="761" y="2684"/>
                </a:lnTo>
                <a:lnTo>
                  <a:pt x="757" y="2660"/>
                </a:lnTo>
                <a:lnTo>
                  <a:pt x="751" y="2639"/>
                </a:lnTo>
                <a:lnTo>
                  <a:pt x="744" y="2620"/>
                </a:lnTo>
                <a:lnTo>
                  <a:pt x="737" y="2610"/>
                </a:lnTo>
                <a:lnTo>
                  <a:pt x="737" y="2610"/>
                </a:lnTo>
                <a:lnTo>
                  <a:pt x="734" y="2609"/>
                </a:lnTo>
                <a:lnTo>
                  <a:pt x="731" y="2607"/>
                </a:lnTo>
                <a:lnTo>
                  <a:pt x="722" y="2607"/>
                </a:lnTo>
                <a:lnTo>
                  <a:pt x="719" y="2607"/>
                </a:lnTo>
                <a:lnTo>
                  <a:pt x="716" y="2604"/>
                </a:lnTo>
                <a:lnTo>
                  <a:pt x="714" y="2599"/>
                </a:lnTo>
                <a:lnTo>
                  <a:pt x="713" y="2591"/>
                </a:lnTo>
                <a:lnTo>
                  <a:pt x="713" y="2591"/>
                </a:lnTo>
                <a:lnTo>
                  <a:pt x="713" y="2506"/>
                </a:lnTo>
                <a:lnTo>
                  <a:pt x="714" y="2453"/>
                </a:lnTo>
                <a:lnTo>
                  <a:pt x="716" y="2411"/>
                </a:lnTo>
                <a:lnTo>
                  <a:pt x="716" y="2411"/>
                </a:lnTo>
                <a:lnTo>
                  <a:pt x="717" y="2391"/>
                </a:lnTo>
                <a:lnTo>
                  <a:pt x="722" y="2363"/>
                </a:lnTo>
                <a:lnTo>
                  <a:pt x="737" y="2292"/>
                </a:lnTo>
                <a:lnTo>
                  <a:pt x="744" y="2253"/>
                </a:lnTo>
                <a:lnTo>
                  <a:pt x="751" y="2215"/>
                </a:lnTo>
                <a:lnTo>
                  <a:pt x="754" y="2180"/>
                </a:lnTo>
                <a:lnTo>
                  <a:pt x="754" y="2165"/>
                </a:lnTo>
                <a:lnTo>
                  <a:pt x="752" y="2152"/>
                </a:lnTo>
                <a:lnTo>
                  <a:pt x="752" y="2152"/>
                </a:lnTo>
                <a:lnTo>
                  <a:pt x="741" y="2037"/>
                </a:lnTo>
                <a:lnTo>
                  <a:pt x="736" y="1969"/>
                </a:lnTo>
                <a:lnTo>
                  <a:pt x="736" y="1969"/>
                </a:lnTo>
                <a:lnTo>
                  <a:pt x="751" y="1964"/>
                </a:lnTo>
                <a:lnTo>
                  <a:pt x="762" y="1959"/>
                </a:lnTo>
                <a:lnTo>
                  <a:pt x="766" y="1958"/>
                </a:lnTo>
                <a:lnTo>
                  <a:pt x="767" y="1954"/>
                </a:lnTo>
                <a:lnTo>
                  <a:pt x="767" y="1954"/>
                </a:lnTo>
                <a:lnTo>
                  <a:pt x="774" y="1820"/>
                </a:lnTo>
                <a:lnTo>
                  <a:pt x="779" y="1725"/>
                </a:lnTo>
                <a:lnTo>
                  <a:pt x="779" y="1687"/>
                </a:lnTo>
                <a:lnTo>
                  <a:pt x="777" y="1665"/>
                </a:lnTo>
                <a:lnTo>
                  <a:pt x="777" y="1665"/>
                </a:lnTo>
                <a:lnTo>
                  <a:pt x="747" y="1440"/>
                </a:lnTo>
                <a:lnTo>
                  <a:pt x="747" y="1440"/>
                </a:lnTo>
                <a:lnTo>
                  <a:pt x="749" y="1443"/>
                </a:lnTo>
                <a:lnTo>
                  <a:pt x="751" y="1446"/>
                </a:lnTo>
                <a:lnTo>
                  <a:pt x="754" y="1448"/>
                </a:lnTo>
                <a:lnTo>
                  <a:pt x="757" y="1446"/>
                </a:lnTo>
                <a:lnTo>
                  <a:pt x="761" y="1441"/>
                </a:lnTo>
                <a:lnTo>
                  <a:pt x="764" y="1430"/>
                </a:lnTo>
                <a:lnTo>
                  <a:pt x="767" y="1411"/>
                </a:lnTo>
                <a:lnTo>
                  <a:pt x="767" y="1411"/>
                </a:lnTo>
                <a:lnTo>
                  <a:pt x="771" y="1388"/>
                </a:lnTo>
                <a:lnTo>
                  <a:pt x="769" y="1358"/>
                </a:lnTo>
                <a:lnTo>
                  <a:pt x="767" y="1327"/>
                </a:lnTo>
                <a:lnTo>
                  <a:pt x="762" y="1295"/>
                </a:lnTo>
                <a:lnTo>
                  <a:pt x="756" y="1264"/>
                </a:lnTo>
                <a:lnTo>
                  <a:pt x="751" y="1234"/>
                </a:lnTo>
                <a:lnTo>
                  <a:pt x="737" y="1186"/>
                </a:lnTo>
                <a:lnTo>
                  <a:pt x="737" y="1186"/>
                </a:lnTo>
                <a:lnTo>
                  <a:pt x="732" y="1166"/>
                </a:lnTo>
                <a:lnTo>
                  <a:pt x="729" y="1139"/>
                </a:lnTo>
                <a:lnTo>
                  <a:pt x="726" y="1111"/>
                </a:lnTo>
                <a:lnTo>
                  <a:pt x="724" y="1084"/>
                </a:lnTo>
                <a:lnTo>
                  <a:pt x="722" y="1038"/>
                </a:lnTo>
                <a:lnTo>
                  <a:pt x="722" y="1018"/>
                </a:lnTo>
                <a:lnTo>
                  <a:pt x="722" y="1018"/>
                </a:lnTo>
                <a:lnTo>
                  <a:pt x="734" y="1023"/>
                </a:lnTo>
                <a:lnTo>
                  <a:pt x="747" y="1029"/>
                </a:lnTo>
                <a:lnTo>
                  <a:pt x="762" y="1033"/>
                </a:lnTo>
                <a:lnTo>
                  <a:pt x="779" y="1036"/>
                </a:lnTo>
                <a:lnTo>
                  <a:pt x="787" y="1036"/>
                </a:lnTo>
                <a:lnTo>
                  <a:pt x="796" y="1036"/>
                </a:lnTo>
                <a:lnTo>
                  <a:pt x="802" y="1033"/>
                </a:lnTo>
                <a:lnTo>
                  <a:pt x="809" y="1029"/>
                </a:lnTo>
                <a:lnTo>
                  <a:pt x="816" y="1024"/>
                </a:lnTo>
                <a:lnTo>
                  <a:pt x="820" y="1018"/>
                </a:lnTo>
                <a:lnTo>
                  <a:pt x="820" y="1018"/>
                </a:lnTo>
                <a:lnTo>
                  <a:pt x="824" y="1010"/>
                </a:lnTo>
                <a:lnTo>
                  <a:pt x="827" y="998"/>
                </a:lnTo>
                <a:lnTo>
                  <a:pt x="832" y="976"/>
                </a:lnTo>
                <a:lnTo>
                  <a:pt x="835" y="950"/>
                </a:lnTo>
                <a:lnTo>
                  <a:pt x="835" y="925"/>
                </a:lnTo>
                <a:lnTo>
                  <a:pt x="835" y="882"/>
                </a:lnTo>
                <a:lnTo>
                  <a:pt x="835" y="865"/>
                </a:lnTo>
                <a:lnTo>
                  <a:pt x="835" y="865"/>
                </a:lnTo>
                <a:lnTo>
                  <a:pt x="840" y="863"/>
                </a:lnTo>
                <a:lnTo>
                  <a:pt x="847" y="863"/>
                </a:lnTo>
                <a:lnTo>
                  <a:pt x="852" y="862"/>
                </a:lnTo>
                <a:lnTo>
                  <a:pt x="859" y="858"/>
                </a:lnTo>
                <a:lnTo>
                  <a:pt x="865" y="853"/>
                </a:lnTo>
                <a:lnTo>
                  <a:pt x="869" y="847"/>
                </a:lnTo>
                <a:lnTo>
                  <a:pt x="870" y="837"/>
                </a:lnTo>
                <a:lnTo>
                  <a:pt x="870" y="837"/>
                </a:lnTo>
                <a:lnTo>
                  <a:pt x="869" y="820"/>
                </a:lnTo>
                <a:lnTo>
                  <a:pt x="867" y="797"/>
                </a:lnTo>
                <a:lnTo>
                  <a:pt x="857" y="739"/>
                </a:lnTo>
                <a:lnTo>
                  <a:pt x="845" y="679"/>
                </a:lnTo>
                <a:lnTo>
                  <a:pt x="839" y="654"/>
                </a:lnTo>
                <a:lnTo>
                  <a:pt x="832" y="638"/>
                </a:lnTo>
                <a:lnTo>
                  <a:pt x="832" y="638"/>
                </a:lnTo>
                <a:lnTo>
                  <a:pt x="792" y="556"/>
                </a:lnTo>
                <a:lnTo>
                  <a:pt x="769" y="515"/>
                </a:lnTo>
                <a:lnTo>
                  <a:pt x="756" y="490"/>
                </a:lnTo>
                <a:lnTo>
                  <a:pt x="756" y="490"/>
                </a:lnTo>
                <a:lnTo>
                  <a:pt x="749" y="485"/>
                </a:lnTo>
                <a:lnTo>
                  <a:pt x="737" y="478"/>
                </a:lnTo>
                <a:lnTo>
                  <a:pt x="709" y="466"/>
                </a:lnTo>
                <a:lnTo>
                  <a:pt x="663" y="447"/>
                </a:lnTo>
                <a:lnTo>
                  <a:pt x="663" y="447"/>
                </a:lnTo>
                <a:lnTo>
                  <a:pt x="555" y="387"/>
                </a:lnTo>
                <a:lnTo>
                  <a:pt x="508" y="354"/>
                </a:lnTo>
                <a:lnTo>
                  <a:pt x="503" y="317"/>
                </a:lnTo>
                <a:lnTo>
                  <a:pt x="503" y="317"/>
                </a:lnTo>
                <a:lnTo>
                  <a:pt x="508" y="309"/>
                </a:lnTo>
                <a:lnTo>
                  <a:pt x="520" y="292"/>
                </a:lnTo>
                <a:lnTo>
                  <a:pt x="536" y="274"/>
                </a:lnTo>
                <a:lnTo>
                  <a:pt x="543" y="269"/>
                </a:lnTo>
                <a:lnTo>
                  <a:pt x="550" y="267"/>
                </a:lnTo>
                <a:lnTo>
                  <a:pt x="550" y="267"/>
                </a:lnTo>
                <a:lnTo>
                  <a:pt x="555" y="266"/>
                </a:lnTo>
                <a:lnTo>
                  <a:pt x="560" y="264"/>
                </a:lnTo>
                <a:lnTo>
                  <a:pt x="570" y="256"/>
                </a:lnTo>
                <a:lnTo>
                  <a:pt x="576" y="246"/>
                </a:lnTo>
                <a:lnTo>
                  <a:pt x="583" y="236"/>
                </a:lnTo>
                <a:lnTo>
                  <a:pt x="583" y="236"/>
                </a:lnTo>
                <a:lnTo>
                  <a:pt x="588" y="227"/>
                </a:lnTo>
                <a:lnTo>
                  <a:pt x="590" y="216"/>
                </a:lnTo>
                <a:lnTo>
                  <a:pt x="591" y="201"/>
                </a:lnTo>
                <a:lnTo>
                  <a:pt x="590" y="184"/>
                </a:lnTo>
                <a:lnTo>
                  <a:pt x="590" y="184"/>
                </a:lnTo>
                <a:lnTo>
                  <a:pt x="588" y="146"/>
                </a:lnTo>
                <a:lnTo>
                  <a:pt x="586" y="131"/>
                </a:lnTo>
                <a:lnTo>
                  <a:pt x="583" y="124"/>
                </a:lnTo>
                <a:lnTo>
                  <a:pt x="580" y="121"/>
                </a:lnTo>
                <a:lnTo>
                  <a:pt x="580" y="121"/>
                </a:lnTo>
                <a:lnTo>
                  <a:pt x="576" y="116"/>
                </a:lnTo>
                <a:lnTo>
                  <a:pt x="575" y="111"/>
                </a:lnTo>
                <a:lnTo>
                  <a:pt x="570" y="96"/>
                </a:lnTo>
                <a:lnTo>
                  <a:pt x="566" y="81"/>
                </a:lnTo>
                <a:lnTo>
                  <a:pt x="563" y="76"/>
                </a:lnTo>
                <a:lnTo>
                  <a:pt x="560" y="73"/>
                </a:lnTo>
                <a:lnTo>
                  <a:pt x="560" y="73"/>
                </a:lnTo>
                <a:lnTo>
                  <a:pt x="556" y="70"/>
                </a:lnTo>
                <a:lnTo>
                  <a:pt x="551" y="63"/>
                </a:lnTo>
                <a:lnTo>
                  <a:pt x="540" y="45"/>
                </a:lnTo>
                <a:lnTo>
                  <a:pt x="528" y="20"/>
                </a:lnTo>
                <a:lnTo>
                  <a:pt x="528" y="20"/>
                </a:lnTo>
                <a:lnTo>
                  <a:pt x="485" y="15"/>
                </a:lnTo>
                <a:lnTo>
                  <a:pt x="485" y="15"/>
                </a:lnTo>
                <a:lnTo>
                  <a:pt x="480" y="13"/>
                </a:lnTo>
                <a:lnTo>
                  <a:pt x="472" y="8"/>
                </a:lnTo>
                <a:lnTo>
                  <a:pt x="462" y="5"/>
                </a:lnTo>
                <a:lnTo>
                  <a:pt x="455" y="5"/>
                </a:lnTo>
                <a:lnTo>
                  <a:pt x="450" y="5"/>
                </a:lnTo>
                <a:lnTo>
                  <a:pt x="450" y="5"/>
                </a:lnTo>
                <a:lnTo>
                  <a:pt x="437" y="8"/>
                </a:lnTo>
                <a:lnTo>
                  <a:pt x="423" y="10"/>
                </a:lnTo>
                <a:lnTo>
                  <a:pt x="410" y="10"/>
                </a:lnTo>
                <a:lnTo>
                  <a:pt x="410" y="10"/>
                </a:lnTo>
                <a:lnTo>
                  <a:pt x="380" y="5"/>
                </a:lnTo>
                <a:lnTo>
                  <a:pt x="357" y="1"/>
                </a:lnTo>
                <a:lnTo>
                  <a:pt x="347" y="0"/>
                </a:lnTo>
                <a:lnTo>
                  <a:pt x="340" y="0"/>
                </a:lnTo>
                <a:lnTo>
                  <a:pt x="34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33"/>
          <p:cNvSpPr>
            <a:spLocks/>
          </p:cNvSpPr>
          <p:nvPr/>
        </p:nvSpPr>
        <p:spPr bwMode="auto">
          <a:xfrm>
            <a:off x="8373380" y="2756982"/>
            <a:ext cx="544480" cy="1606508"/>
          </a:xfrm>
          <a:custGeom>
            <a:avLst/>
            <a:gdLst>
              <a:gd name="T0" fmla="*/ 357 w 931"/>
              <a:gd name="T1" fmla="*/ 124 h 2743"/>
              <a:gd name="T2" fmla="*/ 346 w 931"/>
              <a:gd name="T3" fmla="*/ 267 h 2743"/>
              <a:gd name="T4" fmla="*/ 339 w 931"/>
              <a:gd name="T5" fmla="*/ 306 h 2743"/>
              <a:gd name="T6" fmla="*/ 317 w 931"/>
              <a:gd name="T7" fmla="*/ 334 h 2743"/>
              <a:gd name="T8" fmla="*/ 312 w 931"/>
              <a:gd name="T9" fmla="*/ 415 h 2743"/>
              <a:gd name="T10" fmla="*/ 362 w 931"/>
              <a:gd name="T11" fmla="*/ 405 h 2743"/>
              <a:gd name="T12" fmla="*/ 175 w 931"/>
              <a:gd name="T13" fmla="*/ 530 h 2743"/>
              <a:gd name="T14" fmla="*/ 73 w 931"/>
              <a:gd name="T15" fmla="*/ 716 h 2743"/>
              <a:gd name="T16" fmla="*/ 0 w 931"/>
              <a:gd name="T17" fmla="*/ 937 h 2743"/>
              <a:gd name="T18" fmla="*/ 25 w 931"/>
              <a:gd name="T19" fmla="*/ 1011 h 2743"/>
              <a:gd name="T20" fmla="*/ 105 w 931"/>
              <a:gd name="T21" fmla="*/ 1005 h 2743"/>
              <a:gd name="T22" fmla="*/ 258 w 931"/>
              <a:gd name="T23" fmla="*/ 1028 h 2743"/>
              <a:gd name="T24" fmla="*/ 213 w 931"/>
              <a:gd name="T25" fmla="*/ 1360 h 2743"/>
              <a:gd name="T26" fmla="*/ 226 w 931"/>
              <a:gd name="T27" fmla="*/ 1598 h 2743"/>
              <a:gd name="T28" fmla="*/ 321 w 931"/>
              <a:gd name="T29" fmla="*/ 1863 h 2743"/>
              <a:gd name="T30" fmla="*/ 321 w 931"/>
              <a:gd name="T31" fmla="*/ 2013 h 2743"/>
              <a:gd name="T32" fmla="*/ 361 w 931"/>
              <a:gd name="T33" fmla="*/ 2310 h 2743"/>
              <a:gd name="T34" fmla="*/ 410 w 931"/>
              <a:gd name="T35" fmla="*/ 2506 h 2743"/>
              <a:gd name="T36" fmla="*/ 452 w 931"/>
              <a:gd name="T37" fmla="*/ 2612 h 2743"/>
              <a:gd name="T38" fmla="*/ 387 w 931"/>
              <a:gd name="T39" fmla="*/ 2669 h 2743"/>
              <a:gd name="T40" fmla="*/ 409 w 931"/>
              <a:gd name="T41" fmla="*/ 2710 h 2743"/>
              <a:gd name="T42" fmla="*/ 538 w 931"/>
              <a:gd name="T43" fmla="*/ 2743 h 2743"/>
              <a:gd name="T44" fmla="*/ 605 w 931"/>
              <a:gd name="T45" fmla="*/ 2725 h 2743"/>
              <a:gd name="T46" fmla="*/ 617 w 931"/>
              <a:gd name="T47" fmla="*/ 2644 h 2743"/>
              <a:gd name="T48" fmla="*/ 592 w 931"/>
              <a:gd name="T49" fmla="*/ 2594 h 2743"/>
              <a:gd name="T50" fmla="*/ 608 w 931"/>
              <a:gd name="T51" fmla="*/ 2521 h 2743"/>
              <a:gd name="T52" fmla="*/ 568 w 931"/>
              <a:gd name="T53" fmla="*/ 2290 h 2743"/>
              <a:gd name="T54" fmla="*/ 523 w 931"/>
              <a:gd name="T55" fmla="*/ 2064 h 2743"/>
              <a:gd name="T56" fmla="*/ 540 w 931"/>
              <a:gd name="T57" fmla="*/ 1923 h 2743"/>
              <a:gd name="T58" fmla="*/ 527 w 931"/>
              <a:gd name="T59" fmla="*/ 1704 h 2743"/>
              <a:gd name="T60" fmla="*/ 578 w 931"/>
              <a:gd name="T61" fmla="*/ 1853 h 2743"/>
              <a:gd name="T62" fmla="*/ 638 w 931"/>
              <a:gd name="T63" fmla="*/ 2247 h 2743"/>
              <a:gd name="T64" fmla="*/ 618 w 931"/>
              <a:gd name="T65" fmla="*/ 2348 h 2743"/>
              <a:gd name="T66" fmla="*/ 646 w 931"/>
              <a:gd name="T67" fmla="*/ 2516 h 2743"/>
              <a:gd name="T68" fmla="*/ 680 w 931"/>
              <a:gd name="T69" fmla="*/ 2655 h 2743"/>
              <a:gd name="T70" fmla="*/ 739 w 931"/>
              <a:gd name="T71" fmla="*/ 2689 h 2743"/>
              <a:gd name="T72" fmla="*/ 829 w 931"/>
              <a:gd name="T73" fmla="*/ 2647 h 2743"/>
              <a:gd name="T74" fmla="*/ 823 w 931"/>
              <a:gd name="T75" fmla="*/ 2541 h 2743"/>
              <a:gd name="T76" fmla="*/ 804 w 931"/>
              <a:gd name="T77" fmla="*/ 2325 h 2743"/>
              <a:gd name="T78" fmla="*/ 809 w 931"/>
              <a:gd name="T79" fmla="*/ 2204 h 2743"/>
              <a:gd name="T80" fmla="*/ 839 w 931"/>
              <a:gd name="T81" fmla="*/ 2046 h 2743"/>
              <a:gd name="T82" fmla="*/ 834 w 931"/>
              <a:gd name="T83" fmla="*/ 1563 h 2743"/>
              <a:gd name="T84" fmla="*/ 834 w 931"/>
              <a:gd name="T85" fmla="*/ 1383 h 2743"/>
              <a:gd name="T86" fmla="*/ 844 w 931"/>
              <a:gd name="T87" fmla="*/ 1099 h 2743"/>
              <a:gd name="T88" fmla="*/ 819 w 931"/>
              <a:gd name="T89" fmla="*/ 888 h 2743"/>
              <a:gd name="T90" fmla="*/ 886 w 931"/>
              <a:gd name="T91" fmla="*/ 953 h 2743"/>
              <a:gd name="T92" fmla="*/ 931 w 931"/>
              <a:gd name="T93" fmla="*/ 892 h 2743"/>
              <a:gd name="T94" fmla="*/ 902 w 931"/>
              <a:gd name="T95" fmla="*/ 790 h 2743"/>
              <a:gd name="T96" fmla="*/ 926 w 931"/>
              <a:gd name="T97" fmla="*/ 752 h 2743"/>
              <a:gd name="T98" fmla="*/ 836 w 931"/>
              <a:gd name="T99" fmla="*/ 568 h 2743"/>
              <a:gd name="T100" fmla="*/ 783 w 931"/>
              <a:gd name="T101" fmla="*/ 533 h 2743"/>
              <a:gd name="T102" fmla="*/ 666 w 931"/>
              <a:gd name="T103" fmla="*/ 463 h 2743"/>
              <a:gd name="T104" fmla="*/ 623 w 931"/>
              <a:gd name="T105" fmla="*/ 282 h 2743"/>
              <a:gd name="T106" fmla="*/ 633 w 931"/>
              <a:gd name="T107" fmla="*/ 201 h 2743"/>
              <a:gd name="T108" fmla="*/ 610 w 931"/>
              <a:gd name="T109" fmla="*/ 76 h 2743"/>
              <a:gd name="T110" fmla="*/ 553 w 931"/>
              <a:gd name="T111" fmla="*/ 17 h 2743"/>
              <a:gd name="T112" fmla="*/ 462 w 931"/>
              <a:gd name="T113" fmla="*/ 0 h 2743"/>
              <a:gd name="T114" fmla="*/ 429 w 931"/>
              <a:gd name="T115" fmla="*/ 13 h 2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31" h="2743">
                <a:moveTo>
                  <a:pt x="409" y="20"/>
                </a:moveTo>
                <a:lnTo>
                  <a:pt x="409" y="20"/>
                </a:lnTo>
                <a:lnTo>
                  <a:pt x="392" y="55"/>
                </a:lnTo>
                <a:lnTo>
                  <a:pt x="379" y="83"/>
                </a:lnTo>
                <a:lnTo>
                  <a:pt x="366" y="108"/>
                </a:lnTo>
                <a:lnTo>
                  <a:pt x="366" y="108"/>
                </a:lnTo>
                <a:lnTo>
                  <a:pt x="357" y="124"/>
                </a:lnTo>
                <a:lnTo>
                  <a:pt x="351" y="143"/>
                </a:lnTo>
                <a:lnTo>
                  <a:pt x="346" y="161"/>
                </a:lnTo>
                <a:lnTo>
                  <a:pt x="344" y="181"/>
                </a:lnTo>
                <a:lnTo>
                  <a:pt x="344" y="181"/>
                </a:lnTo>
                <a:lnTo>
                  <a:pt x="346" y="234"/>
                </a:lnTo>
                <a:lnTo>
                  <a:pt x="346" y="267"/>
                </a:lnTo>
                <a:lnTo>
                  <a:pt x="346" y="267"/>
                </a:lnTo>
                <a:lnTo>
                  <a:pt x="347" y="276"/>
                </a:lnTo>
                <a:lnTo>
                  <a:pt x="351" y="286"/>
                </a:lnTo>
                <a:lnTo>
                  <a:pt x="351" y="291"/>
                </a:lnTo>
                <a:lnTo>
                  <a:pt x="349" y="297"/>
                </a:lnTo>
                <a:lnTo>
                  <a:pt x="346" y="302"/>
                </a:lnTo>
                <a:lnTo>
                  <a:pt x="339" y="306"/>
                </a:lnTo>
                <a:lnTo>
                  <a:pt x="339" y="306"/>
                </a:lnTo>
                <a:lnTo>
                  <a:pt x="334" y="309"/>
                </a:lnTo>
                <a:lnTo>
                  <a:pt x="329" y="310"/>
                </a:lnTo>
                <a:lnTo>
                  <a:pt x="321" y="312"/>
                </a:lnTo>
                <a:lnTo>
                  <a:pt x="319" y="314"/>
                </a:lnTo>
                <a:lnTo>
                  <a:pt x="317" y="319"/>
                </a:lnTo>
                <a:lnTo>
                  <a:pt x="317" y="334"/>
                </a:lnTo>
                <a:lnTo>
                  <a:pt x="317" y="334"/>
                </a:lnTo>
                <a:lnTo>
                  <a:pt x="319" y="344"/>
                </a:lnTo>
                <a:lnTo>
                  <a:pt x="321" y="352"/>
                </a:lnTo>
                <a:lnTo>
                  <a:pt x="327" y="365"/>
                </a:lnTo>
                <a:lnTo>
                  <a:pt x="332" y="372"/>
                </a:lnTo>
                <a:lnTo>
                  <a:pt x="336" y="375"/>
                </a:lnTo>
                <a:lnTo>
                  <a:pt x="312" y="415"/>
                </a:lnTo>
                <a:lnTo>
                  <a:pt x="312" y="415"/>
                </a:lnTo>
                <a:lnTo>
                  <a:pt x="349" y="397"/>
                </a:lnTo>
                <a:lnTo>
                  <a:pt x="372" y="389"/>
                </a:lnTo>
                <a:lnTo>
                  <a:pt x="377" y="389"/>
                </a:lnTo>
                <a:lnTo>
                  <a:pt x="376" y="390"/>
                </a:lnTo>
                <a:lnTo>
                  <a:pt x="374" y="392"/>
                </a:lnTo>
                <a:lnTo>
                  <a:pt x="374" y="392"/>
                </a:lnTo>
                <a:lnTo>
                  <a:pt x="362" y="405"/>
                </a:lnTo>
                <a:lnTo>
                  <a:pt x="349" y="418"/>
                </a:lnTo>
                <a:lnTo>
                  <a:pt x="331" y="432"/>
                </a:lnTo>
                <a:lnTo>
                  <a:pt x="299" y="450"/>
                </a:lnTo>
                <a:lnTo>
                  <a:pt x="299" y="450"/>
                </a:lnTo>
                <a:lnTo>
                  <a:pt x="253" y="477"/>
                </a:lnTo>
                <a:lnTo>
                  <a:pt x="200" y="511"/>
                </a:lnTo>
                <a:lnTo>
                  <a:pt x="175" y="530"/>
                </a:lnTo>
                <a:lnTo>
                  <a:pt x="155" y="545"/>
                </a:lnTo>
                <a:lnTo>
                  <a:pt x="138" y="560"/>
                </a:lnTo>
                <a:lnTo>
                  <a:pt x="130" y="570"/>
                </a:lnTo>
                <a:lnTo>
                  <a:pt x="130" y="570"/>
                </a:lnTo>
                <a:lnTo>
                  <a:pt x="121" y="588"/>
                </a:lnTo>
                <a:lnTo>
                  <a:pt x="108" y="623"/>
                </a:lnTo>
                <a:lnTo>
                  <a:pt x="73" y="716"/>
                </a:lnTo>
                <a:lnTo>
                  <a:pt x="25" y="852"/>
                </a:lnTo>
                <a:lnTo>
                  <a:pt x="25" y="852"/>
                </a:lnTo>
                <a:lnTo>
                  <a:pt x="20" y="862"/>
                </a:lnTo>
                <a:lnTo>
                  <a:pt x="10" y="885"/>
                </a:lnTo>
                <a:lnTo>
                  <a:pt x="5" y="900"/>
                </a:lnTo>
                <a:lnTo>
                  <a:pt x="2" y="918"/>
                </a:lnTo>
                <a:lnTo>
                  <a:pt x="0" y="937"/>
                </a:lnTo>
                <a:lnTo>
                  <a:pt x="0" y="957"/>
                </a:lnTo>
                <a:lnTo>
                  <a:pt x="0" y="957"/>
                </a:lnTo>
                <a:lnTo>
                  <a:pt x="3" y="975"/>
                </a:lnTo>
                <a:lnTo>
                  <a:pt x="7" y="988"/>
                </a:lnTo>
                <a:lnTo>
                  <a:pt x="12" y="1000"/>
                </a:lnTo>
                <a:lnTo>
                  <a:pt x="18" y="1006"/>
                </a:lnTo>
                <a:lnTo>
                  <a:pt x="25" y="1011"/>
                </a:lnTo>
                <a:lnTo>
                  <a:pt x="32" y="1015"/>
                </a:lnTo>
                <a:lnTo>
                  <a:pt x="40" y="1018"/>
                </a:lnTo>
                <a:lnTo>
                  <a:pt x="48" y="1018"/>
                </a:lnTo>
                <a:lnTo>
                  <a:pt x="48" y="1018"/>
                </a:lnTo>
                <a:lnTo>
                  <a:pt x="58" y="1018"/>
                </a:lnTo>
                <a:lnTo>
                  <a:pt x="73" y="1015"/>
                </a:lnTo>
                <a:lnTo>
                  <a:pt x="105" y="1005"/>
                </a:lnTo>
                <a:lnTo>
                  <a:pt x="146" y="990"/>
                </a:lnTo>
                <a:lnTo>
                  <a:pt x="244" y="898"/>
                </a:lnTo>
                <a:lnTo>
                  <a:pt x="244" y="898"/>
                </a:lnTo>
                <a:lnTo>
                  <a:pt x="253" y="960"/>
                </a:lnTo>
                <a:lnTo>
                  <a:pt x="258" y="1005"/>
                </a:lnTo>
                <a:lnTo>
                  <a:pt x="259" y="1020"/>
                </a:lnTo>
                <a:lnTo>
                  <a:pt x="258" y="1028"/>
                </a:lnTo>
                <a:lnTo>
                  <a:pt x="258" y="1028"/>
                </a:lnTo>
                <a:lnTo>
                  <a:pt x="254" y="1045"/>
                </a:lnTo>
                <a:lnTo>
                  <a:pt x="249" y="1079"/>
                </a:lnTo>
                <a:lnTo>
                  <a:pt x="233" y="1181"/>
                </a:lnTo>
                <a:lnTo>
                  <a:pt x="213" y="1327"/>
                </a:lnTo>
                <a:lnTo>
                  <a:pt x="213" y="1327"/>
                </a:lnTo>
                <a:lnTo>
                  <a:pt x="213" y="1360"/>
                </a:lnTo>
                <a:lnTo>
                  <a:pt x="213" y="1440"/>
                </a:lnTo>
                <a:lnTo>
                  <a:pt x="214" y="1486"/>
                </a:lnTo>
                <a:lnTo>
                  <a:pt x="216" y="1531"/>
                </a:lnTo>
                <a:lnTo>
                  <a:pt x="219" y="1569"/>
                </a:lnTo>
                <a:lnTo>
                  <a:pt x="223" y="1586"/>
                </a:lnTo>
                <a:lnTo>
                  <a:pt x="226" y="1598"/>
                </a:lnTo>
                <a:lnTo>
                  <a:pt x="226" y="1598"/>
                </a:lnTo>
                <a:lnTo>
                  <a:pt x="234" y="1626"/>
                </a:lnTo>
                <a:lnTo>
                  <a:pt x="249" y="1662"/>
                </a:lnTo>
                <a:lnTo>
                  <a:pt x="283" y="1745"/>
                </a:lnTo>
                <a:lnTo>
                  <a:pt x="299" y="1787"/>
                </a:lnTo>
                <a:lnTo>
                  <a:pt x="311" y="1823"/>
                </a:lnTo>
                <a:lnTo>
                  <a:pt x="319" y="1853"/>
                </a:lnTo>
                <a:lnTo>
                  <a:pt x="321" y="1863"/>
                </a:lnTo>
                <a:lnTo>
                  <a:pt x="321" y="1870"/>
                </a:lnTo>
                <a:lnTo>
                  <a:pt x="321" y="1870"/>
                </a:lnTo>
                <a:lnTo>
                  <a:pt x="317" y="1883"/>
                </a:lnTo>
                <a:lnTo>
                  <a:pt x="316" y="1901"/>
                </a:lnTo>
                <a:lnTo>
                  <a:pt x="316" y="1941"/>
                </a:lnTo>
                <a:lnTo>
                  <a:pt x="319" y="1983"/>
                </a:lnTo>
                <a:lnTo>
                  <a:pt x="321" y="2013"/>
                </a:lnTo>
                <a:lnTo>
                  <a:pt x="321" y="2013"/>
                </a:lnTo>
                <a:lnTo>
                  <a:pt x="324" y="2044"/>
                </a:lnTo>
                <a:lnTo>
                  <a:pt x="329" y="2087"/>
                </a:lnTo>
                <a:lnTo>
                  <a:pt x="337" y="2146"/>
                </a:lnTo>
                <a:lnTo>
                  <a:pt x="337" y="2146"/>
                </a:lnTo>
                <a:lnTo>
                  <a:pt x="344" y="2199"/>
                </a:lnTo>
                <a:lnTo>
                  <a:pt x="361" y="2310"/>
                </a:lnTo>
                <a:lnTo>
                  <a:pt x="372" y="2371"/>
                </a:lnTo>
                <a:lnTo>
                  <a:pt x="382" y="2426"/>
                </a:lnTo>
                <a:lnTo>
                  <a:pt x="392" y="2469"/>
                </a:lnTo>
                <a:lnTo>
                  <a:pt x="397" y="2484"/>
                </a:lnTo>
                <a:lnTo>
                  <a:pt x="402" y="2493"/>
                </a:lnTo>
                <a:lnTo>
                  <a:pt x="402" y="2493"/>
                </a:lnTo>
                <a:lnTo>
                  <a:pt x="410" y="2506"/>
                </a:lnTo>
                <a:lnTo>
                  <a:pt x="419" y="2523"/>
                </a:lnTo>
                <a:lnTo>
                  <a:pt x="434" y="2557"/>
                </a:lnTo>
                <a:lnTo>
                  <a:pt x="450" y="2597"/>
                </a:lnTo>
                <a:lnTo>
                  <a:pt x="450" y="2597"/>
                </a:lnTo>
                <a:lnTo>
                  <a:pt x="452" y="2606"/>
                </a:lnTo>
                <a:lnTo>
                  <a:pt x="454" y="2611"/>
                </a:lnTo>
                <a:lnTo>
                  <a:pt x="452" y="2612"/>
                </a:lnTo>
                <a:lnTo>
                  <a:pt x="450" y="2614"/>
                </a:lnTo>
                <a:lnTo>
                  <a:pt x="450" y="2614"/>
                </a:lnTo>
                <a:lnTo>
                  <a:pt x="439" y="2622"/>
                </a:lnTo>
                <a:lnTo>
                  <a:pt x="415" y="2637"/>
                </a:lnTo>
                <a:lnTo>
                  <a:pt x="404" y="2647"/>
                </a:lnTo>
                <a:lnTo>
                  <a:pt x="394" y="2657"/>
                </a:lnTo>
                <a:lnTo>
                  <a:pt x="387" y="2669"/>
                </a:lnTo>
                <a:lnTo>
                  <a:pt x="386" y="2674"/>
                </a:lnTo>
                <a:lnTo>
                  <a:pt x="386" y="2680"/>
                </a:lnTo>
                <a:lnTo>
                  <a:pt x="386" y="2680"/>
                </a:lnTo>
                <a:lnTo>
                  <a:pt x="387" y="2685"/>
                </a:lnTo>
                <a:lnTo>
                  <a:pt x="389" y="2690"/>
                </a:lnTo>
                <a:lnTo>
                  <a:pt x="397" y="2700"/>
                </a:lnTo>
                <a:lnTo>
                  <a:pt x="409" y="2710"/>
                </a:lnTo>
                <a:lnTo>
                  <a:pt x="424" y="2719"/>
                </a:lnTo>
                <a:lnTo>
                  <a:pt x="449" y="2730"/>
                </a:lnTo>
                <a:lnTo>
                  <a:pt x="460" y="2735"/>
                </a:lnTo>
                <a:lnTo>
                  <a:pt x="460" y="2735"/>
                </a:lnTo>
                <a:lnTo>
                  <a:pt x="477" y="2737"/>
                </a:lnTo>
                <a:lnTo>
                  <a:pt x="517" y="2742"/>
                </a:lnTo>
                <a:lnTo>
                  <a:pt x="538" y="2743"/>
                </a:lnTo>
                <a:lnTo>
                  <a:pt x="560" y="2743"/>
                </a:lnTo>
                <a:lnTo>
                  <a:pt x="578" y="2742"/>
                </a:lnTo>
                <a:lnTo>
                  <a:pt x="585" y="2740"/>
                </a:lnTo>
                <a:lnTo>
                  <a:pt x="592" y="2738"/>
                </a:lnTo>
                <a:lnTo>
                  <a:pt x="592" y="2738"/>
                </a:lnTo>
                <a:lnTo>
                  <a:pt x="600" y="2733"/>
                </a:lnTo>
                <a:lnTo>
                  <a:pt x="605" y="2725"/>
                </a:lnTo>
                <a:lnTo>
                  <a:pt x="610" y="2717"/>
                </a:lnTo>
                <a:lnTo>
                  <a:pt x="612" y="2709"/>
                </a:lnTo>
                <a:lnTo>
                  <a:pt x="613" y="2692"/>
                </a:lnTo>
                <a:lnTo>
                  <a:pt x="613" y="2682"/>
                </a:lnTo>
                <a:lnTo>
                  <a:pt x="613" y="2682"/>
                </a:lnTo>
                <a:lnTo>
                  <a:pt x="615" y="2657"/>
                </a:lnTo>
                <a:lnTo>
                  <a:pt x="617" y="2644"/>
                </a:lnTo>
                <a:lnTo>
                  <a:pt x="615" y="2634"/>
                </a:lnTo>
                <a:lnTo>
                  <a:pt x="615" y="2634"/>
                </a:lnTo>
                <a:lnTo>
                  <a:pt x="612" y="2626"/>
                </a:lnTo>
                <a:lnTo>
                  <a:pt x="602" y="2614"/>
                </a:lnTo>
                <a:lnTo>
                  <a:pt x="595" y="2602"/>
                </a:lnTo>
                <a:lnTo>
                  <a:pt x="592" y="2597"/>
                </a:lnTo>
                <a:lnTo>
                  <a:pt x="592" y="2594"/>
                </a:lnTo>
                <a:lnTo>
                  <a:pt x="592" y="2594"/>
                </a:lnTo>
                <a:lnTo>
                  <a:pt x="593" y="2582"/>
                </a:lnTo>
                <a:lnTo>
                  <a:pt x="600" y="2562"/>
                </a:lnTo>
                <a:lnTo>
                  <a:pt x="607" y="2539"/>
                </a:lnTo>
                <a:lnTo>
                  <a:pt x="608" y="2529"/>
                </a:lnTo>
                <a:lnTo>
                  <a:pt x="608" y="2521"/>
                </a:lnTo>
                <a:lnTo>
                  <a:pt x="608" y="2521"/>
                </a:lnTo>
                <a:lnTo>
                  <a:pt x="607" y="2509"/>
                </a:lnTo>
                <a:lnTo>
                  <a:pt x="603" y="2491"/>
                </a:lnTo>
                <a:lnTo>
                  <a:pt x="590" y="2445"/>
                </a:lnTo>
                <a:lnTo>
                  <a:pt x="577" y="2401"/>
                </a:lnTo>
                <a:lnTo>
                  <a:pt x="572" y="2378"/>
                </a:lnTo>
                <a:lnTo>
                  <a:pt x="572" y="2378"/>
                </a:lnTo>
                <a:lnTo>
                  <a:pt x="568" y="2290"/>
                </a:lnTo>
                <a:lnTo>
                  <a:pt x="565" y="2230"/>
                </a:lnTo>
                <a:lnTo>
                  <a:pt x="563" y="2209"/>
                </a:lnTo>
                <a:lnTo>
                  <a:pt x="562" y="2199"/>
                </a:lnTo>
                <a:lnTo>
                  <a:pt x="562" y="2199"/>
                </a:lnTo>
                <a:lnTo>
                  <a:pt x="542" y="2126"/>
                </a:lnTo>
                <a:lnTo>
                  <a:pt x="523" y="2064"/>
                </a:lnTo>
                <a:lnTo>
                  <a:pt x="523" y="2064"/>
                </a:lnTo>
                <a:lnTo>
                  <a:pt x="533" y="2048"/>
                </a:lnTo>
                <a:lnTo>
                  <a:pt x="542" y="2033"/>
                </a:lnTo>
                <a:lnTo>
                  <a:pt x="547" y="2016"/>
                </a:lnTo>
                <a:lnTo>
                  <a:pt x="547" y="2016"/>
                </a:lnTo>
                <a:lnTo>
                  <a:pt x="548" y="2003"/>
                </a:lnTo>
                <a:lnTo>
                  <a:pt x="547" y="1981"/>
                </a:lnTo>
                <a:lnTo>
                  <a:pt x="540" y="1923"/>
                </a:lnTo>
                <a:lnTo>
                  <a:pt x="528" y="1838"/>
                </a:lnTo>
                <a:lnTo>
                  <a:pt x="528" y="1838"/>
                </a:lnTo>
                <a:lnTo>
                  <a:pt x="527" y="1817"/>
                </a:lnTo>
                <a:lnTo>
                  <a:pt x="525" y="1775"/>
                </a:lnTo>
                <a:lnTo>
                  <a:pt x="525" y="1732"/>
                </a:lnTo>
                <a:lnTo>
                  <a:pt x="527" y="1715"/>
                </a:lnTo>
                <a:lnTo>
                  <a:pt x="527" y="1704"/>
                </a:lnTo>
                <a:lnTo>
                  <a:pt x="527" y="1704"/>
                </a:lnTo>
                <a:lnTo>
                  <a:pt x="533" y="1684"/>
                </a:lnTo>
                <a:lnTo>
                  <a:pt x="542" y="1662"/>
                </a:lnTo>
                <a:lnTo>
                  <a:pt x="552" y="1639"/>
                </a:lnTo>
                <a:lnTo>
                  <a:pt x="552" y="1639"/>
                </a:lnTo>
                <a:lnTo>
                  <a:pt x="567" y="1764"/>
                </a:lnTo>
                <a:lnTo>
                  <a:pt x="578" y="1853"/>
                </a:lnTo>
                <a:lnTo>
                  <a:pt x="587" y="1906"/>
                </a:lnTo>
                <a:lnTo>
                  <a:pt x="587" y="1906"/>
                </a:lnTo>
                <a:lnTo>
                  <a:pt x="593" y="1933"/>
                </a:lnTo>
                <a:lnTo>
                  <a:pt x="605" y="1966"/>
                </a:lnTo>
                <a:lnTo>
                  <a:pt x="618" y="2006"/>
                </a:lnTo>
                <a:lnTo>
                  <a:pt x="618" y="2006"/>
                </a:lnTo>
                <a:lnTo>
                  <a:pt x="638" y="2247"/>
                </a:lnTo>
                <a:lnTo>
                  <a:pt x="638" y="2247"/>
                </a:lnTo>
                <a:lnTo>
                  <a:pt x="635" y="2260"/>
                </a:lnTo>
                <a:lnTo>
                  <a:pt x="630" y="2282"/>
                </a:lnTo>
                <a:lnTo>
                  <a:pt x="623" y="2308"/>
                </a:lnTo>
                <a:lnTo>
                  <a:pt x="618" y="2335"/>
                </a:lnTo>
                <a:lnTo>
                  <a:pt x="618" y="2335"/>
                </a:lnTo>
                <a:lnTo>
                  <a:pt x="618" y="2348"/>
                </a:lnTo>
                <a:lnTo>
                  <a:pt x="620" y="2363"/>
                </a:lnTo>
                <a:lnTo>
                  <a:pt x="623" y="2391"/>
                </a:lnTo>
                <a:lnTo>
                  <a:pt x="630" y="2421"/>
                </a:lnTo>
                <a:lnTo>
                  <a:pt x="630" y="2421"/>
                </a:lnTo>
                <a:lnTo>
                  <a:pt x="636" y="2458"/>
                </a:lnTo>
                <a:lnTo>
                  <a:pt x="646" y="2516"/>
                </a:lnTo>
                <a:lnTo>
                  <a:pt x="646" y="2516"/>
                </a:lnTo>
                <a:lnTo>
                  <a:pt x="651" y="2542"/>
                </a:lnTo>
                <a:lnTo>
                  <a:pt x="658" y="2572"/>
                </a:lnTo>
                <a:lnTo>
                  <a:pt x="668" y="2607"/>
                </a:lnTo>
                <a:lnTo>
                  <a:pt x="668" y="2607"/>
                </a:lnTo>
                <a:lnTo>
                  <a:pt x="670" y="2622"/>
                </a:lnTo>
                <a:lnTo>
                  <a:pt x="673" y="2639"/>
                </a:lnTo>
                <a:lnTo>
                  <a:pt x="680" y="2655"/>
                </a:lnTo>
                <a:lnTo>
                  <a:pt x="685" y="2664"/>
                </a:lnTo>
                <a:lnTo>
                  <a:pt x="690" y="2670"/>
                </a:lnTo>
                <a:lnTo>
                  <a:pt x="696" y="2677"/>
                </a:lnTo>
                <a:lnTo>
                  <a:pt x="705" y="2684"/>
                </a:lnTo>
                <a:lnTo>
                  <a:pt x="715" y="2687"/>
                </a:lnTo>
                <a:lnTo>
                  <a:pt x="726" y="2689"/>
                </a:lnTo>
                <a:lnTo>
                  <a:pt x="739" y="2689"/>
                </a:lnTo>
                <a:lnTo>
                  <a:pt x="754" y="2687"/>
                </a:lnTo>
                <a:lnTo>
                  <a:pt x="754" y="2687"/>
                </a:lnTo>
                <a:lnTo>
                  <a:pt x="783" y="2677"/>
                </a:lnTo>
                <a:lnTo>
                  <a:pt x="803" y="2669"/>
                </a:lnTo>
                <a:lnTo>
                  <a:pt x="819" y="2659"/>
                </a:lnTo>
                <a:lnTo>
                  <a:pt x="824" y="2652"/>
                </a:lnTo>
                <a:lnTo>
                  <a:pt x="829" y="2647"/>
                </a:lnTo>
                <a:lnTo>
                  <a:pt x="832" y="2642"/>
                </a:lnTo>
                <a:lnTo>
                  <a:pt x="834" y="2635"/>
                </a:lnTo>
                <a:lnTo>
                  <a:pt x="836" y="2622"/>
                </a:lnTo>
                <a:lnTo>
                  <a:pt x="836" y="2609"/>
                </a:lnTo>
                <a:lnTo>
                  <a:pt x="834" y="2592"/>
                </a:lnTo>
                <a:lnTo>
                  <a:pt x="834" y="2592"/>
                </a:lnTo>
                <a:lnTo>
                  <a:pt x="823" y="2541"/>
                </a:lnTo>
                <a:lnTo>
                  <a:pt x="804" y="2469"/>
                </a:lnTo>
                <a:lnTo>
                  <a:pt x="781" y="2378"/>
                </a:lnTo>
                <a:lnTo>
                  <a:pt x="781" y="2378"/>
                </a:lnTo>
                <a:lnTo>
                  <a:pt x="786" y="2373"/>
                </a:lnTo>
                <a:lnTo>
                  <a:pt x="793" y="2358"/>
                </a:lnTo>
                <a:lnTo>
                  <a:pt x="801" y="2337"/>
                </a:lnTo>
                <a:lnTo>
                  <a:pt x="804" y="2325"/>
                </a:lnTo>
                <a:lnTo>
                  <a:pt x="806" y="2315"/>
                </a:lnTo>
                <a:lnTo>
                  <a:pt x="806" y="2315"/>
                </a:lnTo>
                <a:lnTo>
                  <a:pt x="808" y="2285"/>
                </a:lnTo>
                <a:lnTo>
                  <a:pt x="808" y="2252"/>
                </a:lnTo>
                <a:lnTo>
                  <a:pt x="809" y="2220"/>
                </a:lnTo>
                <a:lnTo>
                  <a:pt x="809" y="2204"/>
                </a:lnTo>
                <a:lnTo>
                  <a:pt x="809" y="2204"/>
                </a:lnTo>
                <a:lnTo>
                  <a:pt x="816" y="2184"/>
                </a:lnTo>
                <a:lnTo>
                  <a:pt x="827" y="2152"/>
                </a:lnTo>
                <a:lnTo>
                  <a:pt x="839" y="2119"/>
                </a:lnTo>
                <a:lnTo>
                  <a:pt x="842" y="2104"/>
                </a:lnTo>
                <a:lnTo>
                  <a:pt x="844" y="2092"/>
                </a:lnTo>
                <a:lnTo>
                  <a:pt x="844" y="2092"/>
                </a:lnTo>
                <a:lnTo>
                  <a:pt x="839" y="2046"/>
                </a:lnTo>
                <a:lnTo>
                  <a:pt x="832" y="1965"/>
                </a:lnTo>
                <a:lnTo>
                  <a:pt x="821" y="1852"/>
                </a:lnTo>
                <a:lnTo>
                  <a:pt x="821" y="1852"/>
                </a:lnTo>
                <a:lnTo>
                  <a:pt x="816" y="1641"/>
                </a:lnTo>
                <a:lnTo>
                  <a:pt x="816" y="1641"/>
                </a:lnTo>
                <a:lnTo>
                  <a:pt x="821" y="1614"/>
                </a:lnTo>
                <a:lnTo>
                  <a:pt x="834" y="1563"/>
                </a:lnTo>
                <a:lnTo>
                  <a:pt x="844" y="1511"/>
                </a:lnTo>
                <a:lnTo>
                  <a:pt x="847" y="1491"/>
                </a:lnTo>
                <a:lnTo>
                  <a:pt x="849" y="1481"/>
                </a:lnTo>
                <a:lnTo>
                  <a:pt x="849" y="1481"/>
                </a:lnTo>
                <a:lnTo>
                  <a:pt x="841" y="1428"/>
                </a:lnTo>
                <a:lnTo>
                  <a:pt x="834" y="1383"/>
                </a:lnTo>
                <a:lnTo>
                  <a:pt x="834" y="1383"/>
                </a:lnTo>
                <a:lnTo>
                  <a:pt x="846" y="1299"/>
                </a:lnTo>
                <a:lnTo>
                  <a:pt x="852" y="1232"/>
                </a:lnTo>
                <a:lnTo>
                  <a:pt x="854" y="1204"/>
                </a:lnTo>
                <a:lnTo>
                  <a:pt x="856" y="1184"/>
                </a:lnTo>
                <a:lnTo>
                  <a:pt x="856" y="1184"/>
                </a:lnTo>
                <a:lnTo>
                  <a:pt x="851" y="1146"/>
                </a:lnTo>
                <a:lnTo>
                  <a:pt x="844" y="1099"/>
                </a:lnTo>
                <a:lnTo>
                  <a:pt x="834" y="1033"/>
                </a:lnTo>
                <a:lnTo>
                  <a:pt x="834" y="1033"/>
                </a:lnTo>
                <a:lnTo>
                  <a:pt x="809" y="961"/>
                </a:lnTo>
                <a:lnTo>
                  <a:pt x="788" y="898"/>
                </a:lnTo>
                <a:lnTo>
                  <a:pt x="781" y="817"/>
                </a:lnTo>
                <a:lnTo>
                  <a:pt x="781" y="817"/>
                </a:lnTo>
                <a:lnTo>
                  <a:pt x="819" y="888"/>
                </a:lnTo>
                <a:lnTo>
                  <a:pt x="847" y="938"/>
                </a:lnTo>
                <a:lnTo>
                  <a:pt x="857" y="955"/>
                </a:lnTo>
                <a:lnTo>
                  <a:pt x="864" y="961"/>
                </a:lnTo>
                <a:lnTo>
                  <a:pt x="864" y="961"/>
                </a:lnTo>
                <a:lnTo>
                  <a:pt x="867" y="960"/>
                </a:lnTo>
                <a:lnTo>
                  <a:pt x="876" y="958"/>
                </a:lnTo>
                <a:lnTo>
                  <a:pt x="886" y="953"/>
                </a:lnTo>
                <a:lnTo>
                  <a:pt x="897" y="947"/>
                </a:lnTo>
                <a:lnTo>
                  <a:pt x="909" y="937"/>
                </a:lnTo>
                <a:lnTo>
                  <a:pt x="919" y="925"/>
                </a:lnTo>
                <a:lnTo>
                  <a:pt x="922" y="918"/>
                </a:lnTo>
                <a:lnTo>
                  <a:pt x="926" y="910"/>
                </a:lnTo>
                <a:lnTo>
                  <a:pt x="929" y="902"/>
                </a:lnTo>
                <a:lnTo>
                  <a:pt x="931" y="892"/>
                </a:lnTo>
                <a:lnTo>
                  <a:pt x="931" y="892"/>
                </a:lnTo>
                <a:lnTo>
                  <a:pt x="931" y="873"/>
                </a:lnTo>
                <a:lnTo>
                  <a:pt x="927" y="854"/>
                </a:lnTo>
                <a:lnTo>
                  <a:pt x="924" y="837"/>
                </a:lnTo>
                <a:lnTo>
                  <a:pt x="917" y="822"/>
                </a:lnTo>
                <a:lnTo>
                  <a:pt x="907" y="799"/>
                </a:lnTo>
                <a:lnTo>
                  <a:pt x="902" y="790"/>
                </a:lnTo>
                <a:lnTo>
                  <a:pt x="902" y="790"/>
                </a:lnTo>
                <a:lnTo>
                  <a:pt x="907" y="789"/>
                </a:lnTo>
                <a:lnTo>
                  <a:pt x="916" y="780"/>
                </a:lnTo>
                <a:lnTo>
                  <a:pt x="921" y="775"/>
                </a:lnTo>
                <a:lnTo>
                  <a:pt x="924" y="769"/>
                </a:lnTo>
                <a:lnTo>
                  <a:pt x="926" y="761"/>
                </a:lnTo>
                <a:lnTo>
                  <a:pt x="926" y="752"/>
                </a:lnTo>
                <a:lnTo>
                  <a:pt x="926" y="752"/>
                </a:lnTo>
                <a:lnTo>
                  <a:pt x="921" y="739"/>
                </a:lnTo>
                <a:lnTo>
                  <a:pt x="911" y="714"/>
                </a:lnTo>
                <a:lnTo>
                  <a:pt x="881" y="651"/>
                </a:lnTo>
                <a:lnTo>
                  <a:pt x="864" y="618"/>
                </a:lnTo>
                <a:lnTo>
                  <a:pt x="849" y="589"/>
                </a:lnTo>
                <a:lnTo>
                  <a:pt x="836" y="568"/>
                </a:lnTo>
                <a:lnTo>
                  <a:pt x="831" y="560"/>
                </a:lnTo>
                <a:lnTo>
                  <a:pt x="826" y="556"/>
                </a:lnTo>
                <a:lnTo>
                  <a:pt x="826" y="556"/>
                </a:lnTo>
                <a:lnTo>
                  <a:pt x="814" y="551"/>
                </a:lnTo>
                <a:lnTo>
                  <a:pt x="808" y="550"/>
                </a:lnTo>
                <a:lnTo>
                  <a:pt x="799" y="546"/>
                </a:lnTo>
                <a:lnTo>
                  <a:pt x="783" y="533"/>
                </a:lnTo>
                <a:lnTo>
                  <a:pt x="783" y="533"/>
                </a:lnTo>
                <a:lnTo>
                  <a:pt x="761" y="516"/>
                </a:lnTo>
                <a:lnTo>
                  <a:pt x="741" y="501"/>
                </a:lnTo>
                <a:lnTo>
                  <a:pt x="721" y="488"/>
                </a:lnTo>
                <a:lnTo>
                  <a:pt x="721" y="488"/>
                </a:lnTo>
                <a:lnTo>
                  <a:pt x="701" y="480"/>
                </a:lnTo>
                <a:lnTo>
                  <a:pt x="666" y="463"/>
                </a:lnTo>
                <a:lnTo>
                  <a:pt x="666" y="463"/>
                </a:lnTo>
                <a:lnTo>
                  <a:pt x="562" y="410"/>
                </a:lnTo>
                <a:lnTo>
                  <a:pt x="575" y="349"/>
                </a:lnTo>
                <a:lnTo>
                  <a:pt x="575" y="349"/>
                </a:lnTo>
                <a:lnTo>
                  <a:pt x="597" y="319"/>
                </a:lnTo>
                <a:lnTo>
                  <a:pt x="613" y="296"/>
                </a:lnTo>
                <a:lnTo>
                  <a:pt x="623" y="282"/>
                </a:lnTo>
                <a:lnTo>
                  <a:pt x="623" y="282"/>
                </a:lnTo>
                <a:lnTo>
                  <a:pt x="626" y="279"/>
                </a:lnTo>
                <a:lnTo>
                  <a:pt x="628" y="271"/>
                </a:lnTo>
                <a:lnTo>
                  <a:pt x="631" y="247"/>
                </a:lnTo>
                <a:lnTo>
                  <a:pt x="633" y="222"/>
                </a:lnTo>
                <a:lnTo>
                  <a:pt x="633" y="201"/>
                </a:lnTo>
                <a:lnTo>
                  <a:pt x="633" y="201"/>
                </a:lnTo>
                <a:lnTo>
                  <a:pt x="635" y="163"/>
                </a:lnTo>
                <a:lnTo>
                  <a:pt x="635" y="143"/>
                </a:lnTo>
                <a:lnTo>
                  <a:pt x="635" y="134"/>
                </a:lnTo>
                <a:lnTo>
                  <a:pt x="633" y="129"/>
                </a:lnTo>
                <a:lnTo>
                  <a:pt x="633" y="129"/>
                </a:lnTo>
                <a:lnTo>
                  <a:pt x="620" y="96"/>
                </a:lnTo>
                <a:lnTo>
                  <a:pt x="610" y="76"/>
                </a:lnTo>
                <a:lnTo>
                  <a:pt x="602" y="60"/>
                </a:lnTo>
                <a:lnTo>
                  <a:pt x="602" y="60"/>
                </a:lnTo>
                <a:lnTo>
                  <a:pt x="590" y="46"/>
                </a:lnTo>
                <a:lnTo>
                  <a:pt x="578" y="33"/>
                </a:lnTo>
                <a:lnTo>
                  <a:pt x="567" y="23"/>
                </a:lnTo>
                <a:lnTo>
                  <a:pt x="553" y="17"/>
                </a:lnTo>
                <a:lnTo>
                  <a:pt x="553" y="17"/>
                </a:lnTo>
                <a:lnTo>
                  <a:pt x="547" y="13"/>
                </a:lnTo>
                <a:lnTo>
                  <a:pt x="538" y="12"/>
                </a:lnTo>
                <a:lnTo>
                  <a:pt x="520" y="10"/>
                </a:lnTo>
                <a:lnTo>
                  <a:pt x="502" y="8"/>
                </a:lnTo>
                <a:lnTo>
                  <a:pt x="485" y="7"/>
                </a:lnTo>
                <a:lnTo>
                  <a:pt x="485" y="7"/>
                </a:lnTo>
                <a:lnTo>
                  <a:pt x="462" y="0"/>
                </a:lnTo>
                <a:lnTo>
                  <a:pt x="454" y="0"/>
                </a:lnTo>
                <a:lnTo>
                  <a:pt x="452" y="2"/>
                </a:lnTo>
                <a:lnTo>
                  <a:pt x="450" y="3"/>
                </a:lnTo>
                <a:lnTo>
                  <a:pt x="450" y="3"/>
                </a:lnTo>
                <a:lnTo>
                  <a:pt x="449" y="5"/>
                </a:lnTo>
                <a:lnTo>
                  <a:pt x="444" y="8"/>
                </a:lnTo>
                <a:lnTo>
                  <a:pt x="429" y="13"/>
                </a:lnTo>
                <a:lnTo>
                  <a:pt x="409" y="20"/>
                </a:lnTo>
                <a:lnTo>
                  <a:pt x="409" y="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2"/>
          <p:cNvSpPr>
            <a:spLocks noEditPoints="1"/>
          </p:cNvSpPr>
          <p:nvPr/>
        </p:nvSpPr>
        <p:spPr bwMode="auto">
          <a:xfrm>
            <a:off x="677524" y="2723984"/>
            <a:ext cx="1125965" cy="1654587"/>
          </a:xfrm>
          <a:custGeom>
            <a:avLst/>
            <a:gdLst>
              <a:gd name="T0" fmla="*/ 1080 w 1704"/>
              <a:gd name="T1" fmla="*/ 41 h 2506"/>
              <a:gd name="T2" fmla="*/ 980 w 1704"/>
              <a:gd name="T3" fmla="*/ 175 h 2506"/>
              <a:gd name="T4" fmla="*/ 935 w 1704"/>
              <a:gd name="T5" fmla="*/ 283 h 2506"/>
              <a:gd name="T6" fmla="*/ 954 w 1704"/>
              <a:gd name="T7" fmla="*/ 348 h 2506"/>
              <a:gd name="T8" fmla="*/ 1060 w 1704"/>
              <a:gd name="T9" fmla="*/ 463 h 2506"/>
              <a:gd name="T10" fmla="*/ 932 w 1704"/>
              <a:gd name="T11" fmla="*/ 514 h 2506"/>
              <a:gd name="T12" fmla="*/ 796 w 1704"/>
              <a:gd name="T13" fmla="*/ 790 h 2506"/>
              <a:gd name="T14" fmla="*/ 610 w 1704"/>
              <a:gd name="T15" fmla="*/ 1327 h 2506"/>
              <a:gd name="T16" fmla="*/ 529 w 1704"/>
              <a:gd name="T17" fmla="*/ 1467 h 2506"/>
              <a:gd name="T18" fmla="*/ 330 w 1704"/>
              <a:gd name="T19" fmla="*/ 1595 h 2506"/>
              <a:gd name="T20" fmla="*/ 289 w 1704"/>
              <a:gd name="T21" fmla="*/ 1592 h 2506"/>
              <a:gd name="T22" fmla="*/ 131 w 1704"/>
              <a:gd name="T23" fmla="*/ 1679 h 2506"/>
              <a:gd name="T24" fmla="*/ 41 w 1704"/>
              <a:gd name="T25" fmla="*/ 2106 h 2506"/>
              <a:gd name="T26" fmla="*/ 38 w 1704"/>
              <a:gd name="T27" fmla="*/ 2154 h 2506"/>
              <a:gd name="T28" fmla="*/ 116 w 1704"/>
              <a:gd name="T29" fmla="*/ 2190 h 2506"/>
              <a:gd name="T30" fmla="*/ 405 w 1704"/>
              <a:gd name="T31" fmla="*/ 2177 h 2506"/>
              <a:gd name="T32" fmla="*/ 551 w 1704"/>
              <a:gd name="T33" fmla="*/ 2140 h 2506"/>
              <a:gd name="T34" fmla="*/ 716 w 1704"/>
              <a:gd name="T35" fmla="*/ 1736 h 2506"/>
              <a:gd name="T36" fmla="*/ 746 w 1704"/>
              <a:gd name="T37" fmla="*/ 1448 h 2506"/>
              <a:gd name="T38" fmla="*/ 777 w 1704"/>
              <a:gd name="T39" fmla="*/ 1268 h 2506"/>
              <a:gd name="T40" fmla="*/ 867 w 1704"/>
              <a:gd name="T41" fmla="*/ 1030 h 2506"/>
              <a:gd name="T42" fmla="*/ 880 w 1704"/>
              <a:gd name="T43" fmla="*/ 1117 h 2506"/>
              <a:gd name="T44" fmla="*/ 1052 w 1704"/>
              <a:gd name="T45" fmla="*/ 1739 h 2506"/>
              <a:gd name="T46" fmla="*/ 908 w 1704"/>
              <a:gd name="T47" fmla="*/ 2179 h 2506"/>
              <a:gd name="T48" fmla="*/ 912 w 1704"/>
              <a:gd name="T49" fmla="*/ 2255 h 2506"/>
              <a:gd name="T50" fmla="*/ 1023 w 1704"/>
              <a:gd name="T51" fmla="*/ 2299 h 2506"/>
              <a:gd name="T52" fmla="*/ 1048 w 1704"/>
              <a:gd name="T53" fmla="*/ 2269 h 2506"/>
              <a:gd name="T54" fmla="*/ 1035 w 1704"/>
              <a:gd name="T55" fmla="*/ 2187 h 2506"/>
              <a:gd name="T56" fmla="*/ 1193 w 1704"/>
              <a:gd name="T57" fmla="*/ 2400 h 2506"/>
              <a:gd name="T58" fmla="*/ 1193 w 1704"/>
              <a:gd name="T59" fmla="*/ 2450 h 2506"/>
              <a:gd name="T60" fmla="*/ 1321 w 1704"/>
              <a:gd name="T61" fmla="*/ 2501 h 2506"/>
              <a:gd name="T62" fmla="*/ 1433 w 1704"/>
              <a:gd name="T63" fmla="*/ 2496 h 2506"/>
              <a:gd name="T64" fmla="*/ 1406 w 1704"/>
              <a:gd name="T65" fmla="*/ 2417 h 2506"/>
              <a:gd name="T66" fmla="*/ 1442 w 1704"/>
              <a:gd name="T67" fmla="*/ 2378 h 2506"/>
              <a:gd name="T68" fmla="*/ 1350 w 1704"/>
              <a:gd name="T69" fmla="*/ 2214 h 2506"/>
              <a:gd name="T70" fmla="*/ 1328 w 1704"/>
              <a:gd name="T71" fmla="*/ 1732 h 2506"/>
              <a:gd name="T72" fmla="*/ 1443 w 1704"/>
              <a:gd name="T73" fmla="*/ 1574 h 2506"/>
              <a:gd name="T74" fmla="*/ 1515 w 1704"/>
              <a:gd name="T75" fmla="*/ 1518 h 2506"/>
              <a:gd name="T76" fmla="*/ 1560 w 1704"/>
              <a:gd name="T77" fmla="*/ 1384 h 2506"/>
              <a:gd name="T78" fmla="*/ 1446 w 1704"/>
              <a:gd name="T79" fmla="*/ 1117 h 2506"/>
              <a:gd name="T80" fmla="*/ 1437 w 1704"/>
              <a:gd name="T81" fmla="*/ 945 h 2506"/>
              <a:gd name="T82" fmla="*/ 1546 w 1704"/>
              <a:gd name="T83" fmla="*/ 935 h 2506"/>
              <a:gd name="T84" fmla="*/ 1599 w 1704"/>
              <a:gd name="T85" fmla="*/ 961 h 2506"/>
              <a:gd name="T86" fmla="*/ 1682 w 1704"/>
              <a:gd name="T87" fmla="*/ 954 h 2506"/>
              <a:gd name="T88" fmla="*/ 1703 w 1704"/>
              <a:gd name="T89" fmla="*/ 907 h 2506"/>
              <a:gd name="T90" fmla="*/ 1682 w 1704"/>
              <a:gd name="T91" fmla="*/ 827 h 2506"/>
              <a:gd name="T92" fmla="*/ 1633 w 1704"/>
              <a:gd name="T93" fmla="*/ 780 h 2506"/>
              <a:gd name="T94" fmla="*/ 1557 w 1704"/>
              <a:gd name="T95" fmla="*/ 711 h 2506"/>
              <a:gd name="T96" fmla="*/ 1505 w 1704"/>
              <a:gd name="T97" fmla="*/ 618 h 2506"/>
              <a:gd name="T98" fmla="*/ 1456 w 1704"/>
              <a:gd name="T99" fmla="*/ 516 h 2506"/>
              <a:gd name="T100" fmla="*/ 1271 w 1704"/>
              <a:gd name="T101" fmla="*/ 442 h 2506"/>
              <a:gd name="T102" fmla="*/ 1346 w 1704"/>
              <a:gd name="T103" fmla="*/ 308 h 2506"/>
              <a:gd name="T104" fmla="*/ 1296 w 1704"/>
              <a:gd name="T105" fmla="*/ 118 h 2506"/>
              <a:gd name="T106" fmla="*/ 1219 w 1704"/>
              <a:gd name="T107" fmla="*/ 22 h 2506"/>
              <a:gd name="T108" fmla="*/ 634 w 1704"/>
              <a:gd name="T109" fmla="*/ 1470 h 2506"/>
              <a:gd name="T110" fmla="*/ 691 w 1704"/>
              <a:gd name="T111" fmla="*/ 1480 h 2506"/>
              <a:gd name="T112" fmla="*/ 640 w 1704"/>
              <a:gd name="T113" fmla="*/ 1589 h 2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04" h="2506">
                <a:moveTo>
                  <a:pt x="1162" y="0"/>
                </a:moveTo>
                <a:lnTo>
                  <a:pt x="1162" y="0"/>
                </a:lnTo>
                <a:lnTo>
                  <a:pt x="1148" y="4"/>
                </a:lnTo>
                <a:lnTo>
                  <a:pt x="1123" y="15"/>
                </a:lnTo>
                <a:lnTo>
                  <a:pt x="1097" y="28"/>
                </a:lnTo>
                <a:lnTo>
                  <a:pt x="1086" y="35"/>
                </a:lnTo>
                <a:lnTo>
                  <a:pt x="1080" y="41"/>
                </a:lnTo>
                <a:lnTo>
                  <a:pt x="1080" y="41"/>
                </a:lnTo>
                <a:lnTo>
                  <a:pt x="1075" y="52"/>
                </a:lnTo>
                <a:lnTo>
                  <a:pt x="1069" y="65"/>
                </a:lnTo>
                <a:lnTo>
                  <a:pt x="1061" y="78"/>
                </a:lnTo>
                <a:lnTo>
                  <a:pt x="1055" y="87"/>
                </a:lnTo>
                <a:lnTo>
                  <a:pt x="1048" y="94"/>
                </a:lnTo>
                <a:lnTo>
                  <a:pt x="1048" y="94"/>
                </a:lnTo>
                <a:lnTo>
                  <a:pt x="1014" y="136"/>
                </a:lnTo>
                <a:lnTo>
                  <a:pt x="980" y="175"/>
                </a:lnTo>
                <a:lnTo>
                  <a:pt x="980" y="175"/>
                </a:lnTo>
                <a:lnTo>
                  <a:pt x="973" y="186"/>
                </a:lnTo>
                <a:lnTo>
                  <a:pt x="966" y="199"/>
                </a:lnTo>
                <a:lnTo>
                  <a:pt x="952" y="226"/>
                </a:lnTo>
                <a:lnTo>
                  <a:pt x="936" y="267"/>
                </a:lnTo>
                <a:lnTo>
                  <a:pt x="936" y="267"/>
                </a:lnTo>
                <a:lnTo>
                  <a:pt x="935" y="273"/>
                </a:lnTo>
                <a:lnTo>
                  <a:pt x="935" y="283"/>
                </a:lnTo>
                <a:lnTo>
                  <a:pt x="937" y="311"/>
                </a:lnTo>
                <a:lnTo>
                  <a:pt x="939" y="326"/>
                </a:lnTo>
                <a:lnTo>
                  <a:pt x="942" y="338"/>
                </a:lnTo>
                <a:lnTo>
                  <a:pt x="946" y="345"/>
                </a:lnTo>
                <a:lnTo>
                  <a:pt x="948" y="346"/>
                </a:lnTo>
                <a:lnTo>
                  <a:pt x="949" y="348"/>
                </a:lnTo>
                <a:lnTo>
                  <a:pt x="949" y="348"/>
                </a:lnTo>
                <a:lnTo>
                  <a:pt x="954" y="348"/>
                </a:lnTo>
                <a:lnTo>
                  <a:pt x="961" y="351"/>
                </a:lnTo>
                <a:lnTo>
                  <a:pt x="977" y="360"/>
                </a:lnTo>
                <a:lnTo>
                  <a:pt x="999" y="374"/>
                </a:lnTo>
                <a:lnTo>
                  <a:pt x="1039" y="374"/>
                </a:lnTo>
                <a:lnTo>
                  <a:pt x="1063" y="392"/>
                </a:lnTo>
                <a:lnTo>
                  <a:pt x="1080" y="460"/>
                </a:lnTo>
                <a:lnTo>
                  <a:pt x="1080" y="460"/>
                </a:lnTo>
                <a:lnTo>
                  <a:pt x="1060" y="463"/>
                </a:lnTo>
                <a:lnTo>
                  <a:pt x="1044" y="464"/>
                </a:lnTo>
                <a:lnTo>
                  <a:pt x="1035" y="464"/>
                </a:lnTo>
                <a:lnTo>
                  <a:pt x="1035" y="464"/>
                </a:lnTo>
                <a:lnTo>
                  <a:pt x="1033" y="466"/>
                </a:lnTo>
                <a:lnTo>
                  <a:pt x="1032" y="470"/>
                </a:lnTo>
                <a:lnTo>
                  <a:pt x="1030" y="484"/>
                </a:lnTo>
                <a:lnTo>
                  <a:pt x="1030" y="506"/>
                </a:lnTo>
                <a:lnTo>
                  <a:pt x="932" y="514"/>
                </a:lnTo>
                <a:lnTo>
                  <a:pt x="864" y="545"/>
                </a:lnTo>
                <a:lnTo>
                  <a:pt x="840" y="569"/>
                </a:lnTo>
                <a:lnTo>
                  <a:pt x="840" y="569"/>
                </a:lnTo>
                <a:lnTo>
                  <a:pt x="839" y="572"/>
                </a:lnTo>
                <a:lnTo>
                  <a:pt x="837" y="579"/>
                </a:lnTo>
                <a:lnTo>
                  <a:pt x="833" y="600"/>
                </a:lnTo>
                <a:lnTo>
                  <a:pt x="827" y="637"/>
                </a:lnTo>
                <a:lnTo>
                  <a:pt x="796" y="790"/>
                </a:lnTo>
                <a:lnTo>
                  <a:pt x="796" y="790"/>
                </a:lnTo>
                <a:lnTo>
                  <a:pt x="789" y="814"/>
                </a:lnTo>
                <a:lnTo>
                  <a:pt x="780" y="845"/>
                </a:lnTo>
                <a:lnTo>
                  <a:pt x="756" y="912"/>
                </a:lnTo>
                <a:lnTo>
                  <a:pt x="724" y="1007"/>
                </a:lnTo>
                <a:lnTo>
                  <a:pt x="724" y="1007"/>
                </a:lnTo>
                <a:lnTo>
                  <a:pt x="637" y="1272"/>
                </a:lnTo>
                <a:lnTo>
                  <a:pt x="610" y="1327"/>
                </a:lnTo>
                <a:lnTo>
                  <a:pt x="615" y="1349"/>
                </a:lnTo>
                <a:lnTo>
                  <a:pt x="588" y="1358"/>
                </a:lnTo>
                <a:lnTo>
                  <a:pt x="584" y="1403"/>
                </a:lnTo>
                <a:lnTo>
                  <a:pt x="542" y="1408"/>
                </a:lnTo>
                <a:lnTo>
                  <a:pt x="542" y="1408"/>
                </a:lnTo>
                <a:lnTo>
                  <a:pt x="538" y="1418"/>
                </a:lnTo>
                <a:lnTo>
                  <a:pt x="534" y="1439"/>
                </a:lnTo>
                <a:lnTo>
                  <a:pt x="529" y="1467"/>
                </a:lnTo>
                <a:lnTo>
                  <a:pt x="479" y="1579"/>
                </a:lnTo>
                <a:lnTo>
                  <a:pt x="479" y="1579"/>
                </a:lnTo>
                <a:lnTo>
                  <a:pt x="458" y="1583"/>
                </a:lnTo>
                <a:lnTo>
                  <a:pt x="410" y="1590"/>
                </a:lnTo>
                <a:lnTo>
                  <a:pt x="383" y="1593"/>
                </a:lnTo>
                <a:lnTo>
                  <a:pt x="358" y="1595"/>
                </a:lnTo>
                <a:lnTo>
                  <a:pt x="338" y="1595"/>
                </a:lnTo>
                <a:lnTo>
                  <a:pt x="330" y="1595"/>
                </a:lnTo>
                <a:lnTo>
                  <a:pt x="326" y="1592"/>
                </a:lnTo>
                <a:lnTo>
                  <a:pt x="326" y="1592"/>
                </a:lnTo>
                <a:lnTo>
                  <a:pt x="318" y="1589"/>
                </a:lnTo>
                <a:lnTo>
                  <a:pt x="311" y="1588"/>
                </a:lnTo>
                <a:lnTo>
                  <a:pt x="305" y="1588"/>
                </a:lnTo>
                <a:lnTo>
                  <a:pt x="299" y="1589"/>
                </a:lnTo>
                <a:lnTo>
                  <a:pt x="292" y="1590"/>
                </a:lnTo>
                <a:lnTo>
                  <a:pt x="289" y="1592"/>
                </a:lnTo>
                <a:lnTo>
                  <a:pt x="289" y="1592"/>
                </a:lnTo>
                <a:lnTo>
                  <a:pt x="167" y="1629"/>
                </a:lnTo>
                <a:lnTo>
                  <a:pt x="167" y="1629"/>
                </a:lnTo>
                <a:lnTo>
                  <a:pt x="165" y="1630"/>
                </a:lnTo>
                <a:lnTo>
                  <a:pt x="161" y="1633"/>
                </a:lnTo>
                <a:lnTo>
                  <a:pt x="153" y="1644"/>
                </a:lnTo>
                <a:lnTo>
                  <a:pt x="143" y="1660"/>
                </a:lnTo>
                <a:lnTo>
                  <a:pt x="131" y="1679"/>
                </a:lnTo>
                <a:lnTo>
                  <a:pt x="103" y="1728"/>
                </a:lnTo>
                <a:lnTo>
                  <a:pt x="74" y="1782"/>
                </a:lnTo>
                <a:lnTo>
                  <a:pt x="22" y="1885"/>
                </a:lnTo>
                <a:lnTo>
                  <a:pt x="0" y="1931"/>
                </a:lnTo>
                <a:lnTo>
                  <a:pt x="13" y="1999"/>
                </a:lnTo>
                <a:lnTo>
                  <a:pt x="55" y="2093"/>
                </a:lnTo>
                <a:lnTo>
                  <a:pt x="55" y="2093"/>
                </a:lnTo>
                <a:lnTo>
                  <a:pt x="41" y="2106"/>
                </a:lnTo>
                <a:lnTo>
                  <a:pt x="31" y="2117"/>
                </a:lnTo>
                <a:lnTo>
                  <a:pt x="28" y="2121"/>
                </a:lnTo>
                <a:lnTo>
                  <a:pt x="27" y="2126"/>
                </a:lnTo>
                <a:lnTo>
                  <a:pt x="27" y="2126"/>
                </a:lnTo>
                <a:lnTo>
                  <a:pt x="28" y="2133"/>
                </a:lnTo>
                <a:lnTo>
                  <a:pt x="31" y="2139"/>
                </a:lnTo>
                <a:lnTo>
                  <a:pt x="34" y="2146"/>
                </a:lnTo>
                <a:lnTo>
                  <a:pt x="38" y="2154"/>
                </a:lnTo>
                <a:lnTo>
                  <a:pt x="46" y="2161"/>
                </a:lnTo>
                <a:lnTo>
                  <a:pt x="56" y="2168"/>
                </a:lnTo>
                <a:lnTo>
                  <a:pt x="68" y="2174"/>
                </a:lnTo>
                <a:lnTo>
                  <a:pt x="68" y="2174"/>
                </a:lnTo>
                <a:lnTo>
                  <a:pt x="90" y="2185"/>
                </a:lnTo>
                <a:lnTo>
                  <a:pt x="105" y="2190"/>
                </a:lnTo>
                <a:lnTo>
                  <a:pt x="111" y="2190"/>
                </a:lnTo>
                <a:lnTo>
                  <a:pt x="116" y="2190"/>
                </a:lnTo>
                <a:lnTo>
                  <a:pt x="121" y="2190"/>
                </a:lnTo>
                <a:lnTo>
                  <a:pt x="127" y="2187"/>
                </a:lnTo>
                <a:lnTo>
                  <a:pt x="127" y="2187"/>
                </a:lnTo>
                <a:lnTo>
                  <a:pt x="134" y="2187"/>
                </a:lnTo>
                <a:lnTo>
                  <a:pt x="147" y="2186"/>
                </a:lnTo>
                <a:lnTo>
                  <a:pt x="195" y="2185"/>
                </a:lnTo>
                <a:lnTo>
                  <a:pt x="332" y="2180"/>
                </a:lnTo>
                <a:lnTo>
                  <a:pt x="405" y="2177"/>
                </a:lnTo>
                <a:lnTo>
                  <a:pt x="469" y="2173"/>
                </a:lnTo>
                <a:lnTo>
                  <a:pt x="495" y="2170"/>
                </a:lnTo>
                <a:lnTo>
                  <a:pt x="516" y="2168"/>
                </a:lnTo>
                <a:lnTo>
                  <a:pt x="531" y="2164"/>
                </a:lnTo>
                <a:lnTo>
                  <a:pt x="535" y="2162"/>
                </a:lnTo>
                <a:lnTo>
                  <a:pt x="538" y="2161"/>
                </a:lnTo>
                <a:lnTo>
                  <a:pt x="538" y="2161"/>
                </a:lnTo>
                <a:lnTo>
                  <a:pt x="551" y="2140"/>
                </a:lnTo>
                <a:lnTo>
                  <a:pt x="575" y="2098"/>
                </a:lnTo>
                <a:lnTo>
                  <a:pt x="640" y="1977"/>
                </a:lnTo>
                <a:lnTo>
                  <a:pt x="702" y="1859"/>
                </a:lnTo>
                <a:lnTo>
                  <a:pt x="721" y="1817"/>
                </a:lnTo>
                <a:lnTo>
                  <a:pt x="727" y="1806"/>
                </a:lnTo>
                <a:lnTo>
                  <a:pt x="728" y="1800"/>
                </a:lnTo>
                <a:lnTo>
                  <a:pt x="728" y="1800"/>
                </a:lnTo>
                <a:lnTo>
                  <a:pt x="716" y="1736"/>
                </a:lnTo>
                <a:lnTo>
                  <a:pt x="709" y="1698"/>
                </a:lnTo>
                <a:lnTo>
                  <a:pt x="705" y="1679"/>
                </a:lnTo>
                <a:lnTo>
                  <a:pt x="705" y="1679"/>
                </a:lnTo>
                <a:lnTo>
                  <a:pt x="699" y="1672"/>
                </a:lnTo>
                <a:lnTo>
                  <a:pt x="688" y="1663"/>
                </a:lnTo>
                <a:lnTo>
                  <a:pt x="674" y="1651"/>
                </a:lnTo>
                <a:lnTo>
                  <a:pt x="669" y="1616"/>
                </a:lnTo>
                <a:lnTo>
                  <a:pt x="746" y="1448"/>
                </a:lnTo>
                <a:lnTo>
                  <a:pt x="737" y="1425"/>
                </a:lnTo>
                <a:lnTo>
                  <a:pt x="737" y="1394"/>
                </a:lnTo>
                <a:lnTo>
                  <a:pt x="759" y="1381"/>
                </a:lnTo>
                <a:lnTo>
                  <a:pt x="759" y="1353"/>
                </a:lnTo>
                <a:lnTo>
                  <a:pt x="759" y="1353"/>
                </a:lnTo>
                <a:lnTo>
                  <a:pt x="768" y="1312"/>
                </a:lnTo>
                <a:lnTo>
                  <a:pt x="777" y="1268"/>
                </a:lnTo>
                <a:lnTo>
                  <a:pt x="777" y="1268"/>
                </a:lnTo>
                <a:lnTo>
                  <a:pt x="787" y="1244"/>
                </a:lnTo>
                <a:lnTo>
                  <a:pt x="806" y="1198"/>
                </a:lnTo>
                <a:lnTo>
                  <a:pt x="836" y="1132"/>
                </a:lnTo>
                <a:lnTo>
                  <a:pt x="836" y="1132"/>
                </a:lnTo>
                <a:lnTo>
                  <a:pt x="842" y="1113"/>
                </a:lnTo>
                <a:lnTo>
                  <a:pt x="853" y="1072"/>
                </a:lnTo>
                <a:lnTo>
                  <a:pt x="859" y="1050"/>
                </a:lnTo>
                <a:lnTo>
                  <a:pt x="867" y="1030"/>
                </a:lnTo>
                <a:lnTo>
                  <a:pt x="873" y="1019"/>
                </a:lnTo>
                <a:lnTo>
                  <a:pt x="876" y="1016"/>
                </a:lnTo>
                <a:lnTo>
                  <a:pt x="877" y="1016"/>
                </a:lnTo>
                <a:lnTo>
                  <a:pt x="877" y="1016"/>
                </a:lnTo>
                <a:lnTo>
                  <a:pt x="879" y="1019"/>
                </a:lnTo>
                <a:lnTo>
                  <a:pt x="880" y="1026"/>
                </a:lnTo>
                <a:lnTo>
                  <a:pt x="880" y="1050"/>
                </a:lnTo>
                <a:lnTo>
                  <a:pt x="880" y="1117"/>
                </a:lnTo>
                <a:lnTo>
                  <a:pt x="877" y="1213"/>
                </a:lnTo>
                <a:lnTo>
                  <a:pt x="859" y="1331"/>
                </a:lnTo>
                <a:lnTo>
                  <a:pt x="904" y="1349"/>
                </a:lnTo>
                <a:lnTo>
                  <a:pt x="904" y="1349"/>
                </a:lnTo>
                <a:lnTo>
                  <a:pt x="980" y="1543"/>
                </a:lnTo>
                <a:lnTo>
                  <a:pt x="1032" y="1680"/>
                </a:lnTo>
                <a:lnTo>
                  <a:pt x="1048" y="1726"/>
                </a:lnTo>
                <a:lnTo>
                  <a:pt x="1052" y="1739"/>
                </a:lnTo>
                <a:lnTo>
                  <a:pt x="1052" y="1745"/>
                </a:lnTo>
                <a:lnTo>
                  <a:pt x="1052" y="1745"/>
                </a:lnTo>
                <a:lnTo>
                  <a:pt x="1030" y="1806"/>
                </a:lnTo>
                <a:lnTo>
                  <a:pt x="1013" y="1859"/>
                </a:lnTo>
                <a:lnTo>
                  <a:pt x="840" y="2075"/>
                </a:lnTo>
                <a:lnTo>
                  <a:pt x="855" y="2115"/>
                </a:lnTo>
                <a:lnTo>
                  <a:pt x="908" y="2179"/>
                </a:lnTo>
                <a:lnTo>
                  <a:pt x="908" y="2179"/>
                </a:lnTo>
                <a:lnTo>
                  <a:pt x="907" y="2186"/>
                </a:lnTo>
                <a:lnTo>
                  <a:pt x="904" y="2192"/>
                </a:lnTo>
                <a:lnTo>
                  <a:pt x="902" y="2202"/>
                </a:lnTo>
                <a:lnTo>
                  <a:pt x="902" y="2214"/>
                </a:lnTo>
                <a:lnTo>
                  <a:pt x="902" y="2227"/>
                </a:lnTo>
                <a:lnTo>
                  <a:pt x="907" y="2241"/>
                </a:lnTo>
                <a:lnTo>
                  <a:pt x="912" y="2255"/>
                </a:lnTo>
                <a:lnTo>
                  <a:pt x="912" y="2255"/>
                </a:lnTo>
                <a:lnTo>
                  <a:pt x="918" y="2263"/>
                </a:lnTo>
                <a:lnTo>
                  <a:pt x="924" y="2270"/>
                </a:lnTo>
                <a:lnTo>
                  <a:pt x="933" y="2276"/>
                </a:lnTo>
                <a:lnTo>
                  <a:pt x="942" y="2280"/>
                </a:lnTo>
                <a:lnTo>
                  <a:pt x="963" y="2289"/>
                </a:lnTo>
                <a:lnTo>
                  <a:pt x="983" y="2295"/>
                </a:lnTo>
                <a:lnTo>
                  <a:pt x="1005" y="2298"/>
                </a:lnTo>
                <a:lnTo>
                  <a:pt x="1023" y="2299"/>
                </a:lnTo>
                <a:lnTo>
                  <a:pt x="1036" y="2299"/>
                </a:lnTo>
                <a:lnTo>
                  <a:pt x="1041" y="2298"/>
                </a:lnTo>
                <a:lnTo>
                  <a:pt x="1044" y="2297"/>
                </a:lnTo>
                <a:lnTo>
                  <a:pt x="1044" y="2297"/>
                </a:lnTo>
                <a:lnTo>
                  <a:pt x="1047" y="2292"/>
                </a:lnTo>
                <a:lnTo>
                  <a:pt x="1048" y="2285"/>
                </a:lnTo>
                <a:lnTo>
                  <a:pt x="1048" y="2277"/>
                </a:lnTo>
                <a:lnTo>
                  <a:pt x="1048" y="2269"/>
                </a:lnTo>
                <a:lnTo>
                  <a:pt x="1045" y="2254"/>
                </a:lnTo>
                <a:lnTo>
                  <a:pt x="1042" y="2246"/>
                </a:lnTo>
                <a:lnTo>
                  <a:pt x="1039" y="2242"/>
                </a:lnTo>
                <a:lnTo>
                  <a:pt x="1039" y="2242"/>
                </a:lnTo>
                <a:lnTo>
                  <a:pt x="1038" y="2238"/>
                </a:lnTo>
                <a:lnTo>
                  <a:pt x="1036" y="2230"/>
                </a:lnTo>
                <a:lnTo>
                  <a:pt x="1035" y="2211"/>
                </a:lnTo>
                <a:lnTo>
                  <a:pt x="1035" y="2187"/>
                </a:lnTo>
                <a:lnTo>
                  <a:pt x="1080" y="2043"/>
                </a:lnTo>
                <a:lnTo>
                  <a:pt x="1080" y="2043"/>
                </a:lnTo>
                <a:lnTo>
                  <a:pt x="1166" y="2233"/>
                </a:lnTo>
                <a:lnTo>
                  <a:pt x="1166" y="2233"/>
                </a:lnTo>
                <a:lnTo>
                  <a:pt x="1169" y="2249"/>
                </a:lnTo>
                <a:lnTo>
                  <a:pt x="1173" y="2280"/>
                </a:lnTo>
                <a:lnTo>
                  <a:pt x="1179" y="2323"/>
                </a:lnTo>
                <a:lnTo>
                  <a:pt x="1193" y="2400"/>
                </a:lnTo>
                <a:lnTo>
                  <a:pt x="1193" y="2400"/>
                </a:lnTo>
                <a:lnTo>
                  <a:pt x="1191" y="2406"/>
                </a:lnTo>
                <a:lnTo>
                  <a:pt x="1190" y="2419"/>
                </a:lnTo>
                <a:lnTo>
                  <a:pt x="1188" y="2428"/>
                </a:lnTo>
                <a:lnTo>
                  <a:pt x="1188" y="2435"/>
                </a:lnTo>
                <a:lnTo>
                  <a:pt x="1190" y="2442"/>
                </a:lnTo>
                <a:lnTo>
                  <a:pt x="1193" y="2450"/>
                </a:lnTo>
                <a:lnTo>
                  <a:pt x="1193" y="2450"/>
                </a:lnTo>
                <a:lnTo>
                  <a:pt x="1200" y="2456"/>
                </a:lnTo>
                <a:lnTo>
                  <a:pt x="1210" y="2463"/>
                </a:lnTo>
                <a:lnTo>
                  <a:pt x="1238" y="2478"/>
                </a:lnTo>
                <a:lnTo>
                  <a:pt x="1263" y="2490"/>
                </a:lnTo>
                <a:lnTo>
                  <a:pt x="1275" y="2496"/>
                </a:lnTo>
                <a:lnTo>
                  <a:pt x="1275" y="2496"/>
                </a:lnTo>
                <a:lnTo>
                  <a:pt x="1297" y="2498"/>
                </a:lnTo>
                <a:lnTo>
                  <a:pt x="1321" y="2501"/>
                </a:lnTo>
                <a:lnTo>
                  <a:pt x="1349" y="2504"/>
                </a:lnTo>
                <a:lnTo>
                  <a:pt x="1377" y="2506"/>
                </a:lnTo>
                <a:lnTo>
                  <a:pt x="1402" y="2506"/>
                </a:lnTo>
                <a:lnTo>
                  <a:pt x="1414" y="2504"/>
                </a:lnTo>
                <a:lnTo>
                  <a:pt x="1422" y="2501"/>
                </a:lnTo>
                <a:lnTo>
                  <a:pt x="1428" y="2498"/>
                </a:lnTo>
                <a:lnTo>
                  <a:pt x="1433" y="2496"/>
                </a:lnTo>
                <a:lnTo>
                  <a:pt x="1433" y="2496"/>
                </a:lnTo>
                <a:lnTo>
                  <a:pt x="1434" y="2490"/>
                </a:lnTo>
                <a:lnTo>
                  <a:pt x="1436" y="2484"/>
                </a:lnTo>
                <a:lnTo>
                  <a:pt x="1434" y="2472"/>
                </a:lnTo>
                <a:lnTo>
                  <a:pt x="1430" y="2460"/>
                </a:lnTo>
                <a:lnTo>
                  <a:pt x="1424" y="2447"/>
                </a:lnTo>
                <a:lnTo>
                  <a:pt x="1412" y="2426"/>
                </a:lnTo>
                <a:lnTo>
                  <a:pt x="1406" y="2417"/>
                </a:lnTo>
                <a:lnTo>
                  <a:pt x="1406" y="2417"/>
                </a:lnTo>
                <a:lnTo>
                  <a:pt x="1414" y="2414"/>
                </a:lnTo>
                <a:lnTo>
                  <a:pt x="1428" y="2406"/>
                </a:lnTo>
                <a:lnTo>
                  <a:pt x="1436" y="2400"/>
                </a:lnTo>
                <a:lnTo>
                  <a:pt x="1442" y="2392"/>
                </a:lnTo>
                <a:lnTo>
                  <a:pt x="1443" y="2389"/>
                </a:lnTo>
                <a:lnTo>
                  <a:pt x="1445" y="2385"/>
                </a:lnTo>
                <a:lnTo>
                  <a:pt x="1443" y="2382"/>
                </a:lnTo>
                <a:lnTo>
                  <a:pt x="1442" y="2378"/>
                </a:lnTo>
                <a:lnTo>
                  <a:pt x="1442" y="2378"/>
                </a:lnTo>
                <a:lnTo>
                  <a:pt x="1425" y="2354"/>
                </a:lnTo>
                <a:lnTo>
                  <a:pt x="1400" y="2323"/>
                </a:lnTo>
                <a:lnTo>
                  <a:pt x="1377" y="2295"/>
                </a:lnTo>
                <a:lnTo>
                  <a:pt x="1365" y="2283"/>
                </a:lnTo>
                <a:lnTo>
                  <a:pt x="1365" y="2283"/>
                </a:lnTo>
                <a:lnTo>
                  <a:pt x="1361" y="2263"/>
                </a:lnTo>
                <a:lnTo>
                  <a:pt x="1350" y="2214"/>
                </a:lnTo>
                <a:lnTo>
                  <a:pt x="1324" y="2062"/>
                </a:lnTo>
                <a:lnTo>
                  <a:pt x="1299" y="1912"/>
                </a:lnTo>
                <a:lnTo>
                  <a:pt x="1291" y="1860"/>
                </a:lnTo>
                <a:lnTo>
                  <a:pt x="1288" y="1841"/>
                </a:lnTo>
                <a:lnTo>
                  <a:pt x="1288" y="1841"/>
                </a:lnTo>
                <a:lnTo>
                  <a:pt x="1306" y="1795"/>
                </a:lnTo>
                <a:lnTo>
                  <a:pt x="1328" y="1732"/>
                </a:lnTo>
                <a:lnTo>
                  <a:pt x="1328" y="1732"/>
                </a:lnTo>
                <a:lnTo>
                  <a:pt x="1340" y="1691"/>
                </a:lnTo>
                <a:lnTo>
                  <a:pt x="1355" y="1626"/>
                </a:lnTo>
                <a:lnTo>
                  <a:pt x="1374" y="1539"/>
                </a:lnTo>
                <a:lnTo>
                  <a:pt x="1374" y="1539"/>
                </a:lnTo>
                <a:lnTo>
                  <a:pt x="1389" y="1549"/>
                </a:lnTo>
                <a:lnTo>
                  <a:pt x="1405" y="1558"/>
                </a:lnTo>
                <a:lnTo>
                  <a:pt x="1424" y="1567"/>
                </a:lnTo>
                <a:lnTo>
                  <a:pt x="1443" y="1574"/>
                </a:lnTo>
                <a:lnTo>
                  <a:pt x="1453" y="1577"/>
                </a:lnTo>
                <a:lnTo>
                  <a:pt x="1462" y="1577"/>
                </a:lnTo>
                <a:lnTo>
                  <a:pt x="1471" y="1576"/>
                </a:lnTo>
                <a:lnTo>
                  <a:pt x="1480" y="1574"/>
                </a:lnTo>
                <a:lnTo>
                  <a:pt x="1486" y="1568"/>
                </a:lnTo>
                <a:lnTo>
                  <a:pt x="1492" y="1561"/>
                </a:lnTo>
                <a:lnTo>
                  <a:pt x="1492" y="1561"/>
                </a:lnTo>
                <a:lnTo>
                  <a:pt x="1515" y="1518"/>
                </a:lnTo>
                <a:lnTo>
                  <a:pt x="1530" y="1493"/>
                </a:lnTo>
                <a:lnTo>
                  <a:pt x="1543" y="1467"/>
                </a:lnTo>
                <a:lnTo>
                  <a:pt x="1554" y="1440"/>
                </a:lnTo>
                <a:lnTo>
                  <a:pt x="1557" y="1428"/>
                </a:lnTo>
                <a:lnTo>
                  <a:pt x="1560" y="1417"/>
                </a:lnTo>
                <a:lnTo>
                  <a:pt x="1561" y="1405"/>
                </a:lnTo>
                <a:lnTo>
                  <a:pt x="1561" y="1394"/>
                </a:lnTo>
                <a:lnTo>
                  <a:pt x="1560" y="1384"/>
                </a:lnTo>
                <a:lnTo>
                  <a:pt x="1555" y="1375"/>
                </a:lnTo>
                <a:lnTo>
                  <a:pt x="1555" y="1375"/>
                </a:lnTo>
                <a:lnTo>
                  <a:pt x="1530" y="1333"/>
                </a:lnTo>
                <a:lnTo>
                  <a:pt x="1502" y="1278"/>
                </a:lnTo>
                <a:lnTo>
                  <a:pt x="1478" y="1231"/>
                </a:lnTo>
                <a:lnTo>
                  <a:pt x="1470" y="1209"/>
                </a:lnTo>
                <a:lnTo>
                  <a:pt x="1470" y="1209"/>
                </a:lnTo>
                <a:lnTo>
                  <a:pt x="1446" y="1117"/>
                </a:lnTo>
                <a:lnTo>
                  <a:pt x="1424" y="1029"/>
                </a:lnTo>
                <a:lnTo>
                  <a:pt x="1424" y="1029"/>
                </a:lnTo>
                <a:lnTo>
                  <a:pt x="1425" y="994"/>
                </a:lnTo>
                <a:lnTo>
                  <a:pt x="1428" y="967"/>
                </a:lnTo>
                <a:lnTo>
                  <a:pt x="1430" y="957"/>
                </a:lnTo>
                <a:lnTo>
                  <a:pt x="1433" y="952"/>
                </a:lnTo>
                <a:lnTo>
                  <a:pt x="1433" y="952"/>
                </a:lnTo>
                <a:lnTo>
                  <a:pt x="1437" y="945"/>
                </a:lnTo>
                <a:lnTo>
                  <a:pt x="1443" y="932"/>
                </a:lnTo>
                <a:lnTo>
                  <a:pt x="1461" y="895"/>
                </a:lnTo>
                <a:lnTo>
                  <a:pt x="1483" y="843"/>
                </a:lnTo>
                <a:lnTo>
                  <a:pt x="1483" y="843"/>
                </a:lnTo>
                <a:lnTo>
                  <a:pt x="1508" y="883"/>
                </a:lnTo>
                <a:lnTo>
                  <a:pt x="1529" y="912"/>
                </a:lnTo>
                <a:lnTo>
                  <a:pt x="1539" y="926"/>
                </a:lnTo>
                <a:lnTo>
                  <a:pt x="1546" y="935"/>
                </a:lnTo>
                <a:lnTo>
                  <a:pt x="1546" y="935"/>
                </a:lnTo>
                <a:lnTo>
                  <a:pt x="1552" y="939"/>
                </a:lnTo>
                <a:lnTo>
                  <a:pt x="1558" y="943"/>
                </a:lnTo>
                <a:lnTo>
                  <a:pt x="1570" y="949"/>
                </a:lnTo>
                <a:lnTo>
                  <a:pt x="1579" y="951"/>
                </a:lnTo>
                <a:lnTo>
                  <a:pt x="1582" y="952"/>
                </a:lnTo>
                <a:lnTo>
                  <a:pt x="1582" y="952"/>
                </a:lnTo>
                <a:lnTo>
                  <a:pt x="1599" y="961"/>
                </a:lnTo>
                <a:lnTo>
                  <a:pt x="1613" y="967"/>
                </a:lnTo>
                <a:lnTo>
                  <a:pt x="1619" y="970"/>
                </a:lnTo>
                <a:lnTo>
                  <a:pt x="1623" y="970"/>
                </a:lnTo>
                <a:lnTo>
                  <a:pt x="1623" y="970"/>
                </a:lnTo>
                <a:lnTo>
                  <a:pt x="1639" y="968"/>
                </a:lnTo>
                <a:lnTo>
                  <a:pt x="1652" y="966"/>
                </a:lnTo>
                <a:lnTo>
                  <a:pt x="1667" y="961"/>
                </a:lnTo>
                <a:lnTo>
                  <a:pt x="1682" y="954"/>
                </a:lnTo>
                <a:lnTo>
                  <a:pt x="1688" y="949"/>
                </a:lnTo>
                <a:lnTo>
                  <a:pt x="1694" y="945"/>
                </a:lnTo>
                <a:lnTo>
                  <a:pt x="1698" y="940"/>
                </a:lnTo>
                <a:lnTo>
                  <a:pt x="1701" y="935"/>
                </a:lnTo>
                <a:lnTo>
                  <a:pt x="1704" y="927"/>
                </a:lnTo>
                <a:lnTo>
                  <a:pt x="1704" y="920"/>
                </a:lnTo>
                <a:lnTo>
                  <a:pt x="1704" y="920"/>
                </a:lnTo>
                <a:lnTo>
                  <a:pt x="1703" y="907"/>
                </a:lnTo>
                <a:lnTo>
                  <a:pt x="1700" y="893"/>
                </a:lnTo>
                <a:lnTo>
                  <a:pt x="1697" y="883"/>
                </a:lnTo>
                <a:lnTo>
                  <a:pt x="1694" y="876"/>
                </a:lnTo>
                <a:lnTo>
                  <a:pt x="1688" y="864"/>
                </a:lnTo>
                <a:lnTo>
                  <a:pt x="1686" y="858"/>
                </a:lnTo>
                <a:lnTo>
                  <a:pt x="1686" y="858"/>
                </a:lnTo>
                <a:lnTo>
                  <a:pt x="1685" y="846"/>
                </a:lnTo>
                <a:lnTo>
                  <a:pt x="1682" y="827"/>
                </a:lnTo>
                <a:lnTo>
                  <a:pt x="1679" y="808"/>
                </a:lnTo>
                <a:lnTo>
                  <a:pt x="1676" y="799"/>
                </a:lnTo>
                <a:lnTo>
                  <a:pt x="1673" y="795"/>
                </a:lnTo>
                <a:lnTo>
                  <a:pt x="1673" y="795"/>
                </a:lnTo>
                <a:lnTo>
                  <a:pt x="1669" y="792"/>
                </a:lnTo>
                <a:lnTo>
                  <a:pt x="1663" y="789"/>
                </a:lnTo>
                <a:lnTo>
                  <a:pt x="1648" y="784"/>
                </a:lnTo>
                <a:lnTo>
                  <a:pt x="1633" y="780"/>
                </a:lnTo>
                <a:lnTo>
                  <a:pt x="1626" y="775"/>
                </a:lnTo>
                <a:lnTo>
                  <a:pt x="1619" y="771"/>
                </a:lnTo>
                <a:lnTo>
                  <a:pt x="1619" y="771"/>
                </a:lnTo>
                <a:lnTo>
                  <a:pt x="1583" y="746"/>
                </a:lnTo>
                <a:lnTo>
                  <a:pt x="1567" y="734"/>
                </a:lnTo>
                <a:lnTo>
                  <a:pt x="1560" y="727"/>
                </a:lnTo>
                <a:lnTo>
                  <a:pt x="1560" y="727"/>
                </a:lnTo>
                <a:lnTo>
                  <a:pt x="1557" y="711"/>
                </a:lnTo>
                <a:lnTo>
                  <a:pt x="1552" y="680"/>
                </a:lnTo>
                <a:lnTo>
                  <a:pt x="1546" y="637"/>
                </a:lnTo>
                <a:lnTo>
                  <a:pt x="1546" y="637"/>
                </a:lnTo>
                <a:lnTo>
                  <a:pt x="1527" y="631"/>
                </a:lnTo>
                <a:lnTo>
                  <a:pt x="1514" y="625"/>
                </a:lnTo>
                <a:lnTo>
                  <a:pt x="1508" y="622"/>
                </a:lnTo>
                <a:lnTo>
                  <a:pt x="1505" y="618"/>
                </a:lnTo>
                <a:lnTo>
                  <a:pt x="1505" y="618"/>
                </a:lnTo>
                <a:lnTo>
                  <a:pt x="1489" y="572"/>
                </a:lnTo>
                <a:lnTo>
                  <a:pt x="1478" y="542"/>
                </a:lnTo>
                <a:lnTo>
                  <a:pt x="1474" y="523"/>
                </a:lnTo>
                <a:lnTo>
                  <a:pt x="1474" y="523"/>
                </a:lnTo>
                <a:lnTo>
                  <a:pt x="1473" y="522"/>
                </a:lnTo>
                <a:lnTo>
                  <a:pt x="1471" y="519"/>
                </a:lnTo>
                <a:lnTo>
                  <a:pt x="1465" y="517"/>
                </a:lnTo>
                <a:lnTo>
                  <a:pt x="1456" y="516"/>
                </a:lnTo>
                <a:lnTo>
                  <a:pt x="1448" y="516"/>
                </a:lnTo>
                <a:lnTo>
                  <a:pt x="1428" y="517"/>
                </a:lnTo>
                <a:lnTo>
                  <a:pt x="1421" y="516"/>
                </a:lnTo>
                <a:lnTo>
                  <a:pt x="1415" y="514"/>
                </a:lnTo>
                <a:lnTo>
                  <a:pt x="1415" y="514"/>
                </a:lnTo>
                <a:lnTo>
                  <a:pt x="1381" y="495"/>
                </a:lnTo>
                <a:lnTo>
                  <a:pt x="1356" y="482"/>
                </a:lnTo>
                <a:lnTo>
                  <a:pt x="1271" y="442"/>
                </a:lnTo>
                <a:lnTo>
                  <a:pt x="1302" y="361"/>
                </a:lnTo>
                <a:lnTo>
                  <a:pt x="1302" y="361"/>
                </a:lnTo>
                <a:lnTo>
                  <a:pt x="1309" y="355"/>
                </a:lnTo>
                <a:lnTo>
                  <a:pt x="1324" y="342"/>
                </a:lnTo>
                <a:lnTo>
                  <a:pt x="1333" y="333"/>
                </a:lnTo>
                <a:lnTo>
                  <a:pt x="1340" y="324"/>
                </a:lnTo>
                <a:lnTo>
                  <a:pt x="1344" y="313"/>
                </a:lnTo>
                <a:lnTo>
                  <a:pt x="1346" y="308"/>
                </a:lnTo>
                <a:lnTo>
                  <a:pt x="1347" y="302"/>
                </a:lnTo>
                <a:lnTo>
                  <a:pt x="1347" y="302"/>
                </a:lnTo>
                <a:lnTo>
                  <a:pt x="1346" y="287"/>
                </a:lnTo>
                <a:lnTo>
                  <a:pt x="1340" y="265"/>
                </a:lnTo>
                <a:lnTo>
                  <a:pt x="1327" y="214"/>
                </a:lnTo>
                <a:lnTo>
                  <a:pt x="1302" y="136"/>
                </a:lnTo>
                <a:lnTo>
                  <a:pt x="1302" y="136"/>
                </a:lnTo>
                <a:lnTo>
                  <a:pt x="1296" y="118"/>
                </a:lnTo>
                <a:lnTo>
                  <a:pt x="1285" y="91"/>
                </a:lnTo>
                <a:lnTo>
                  <a:pt x="1272" y="65"/>
                </a:lnTo>
                <a:lnTo>
                  <a:pt x="1265" y="55"/>
                </a:lnTo>
                <a:lnTo>
                  <a:pt x="1256" y="46"/>
                </a:lnTo>
                <a:lnTo>
                  <a:pt x="1256" y="46"/>
                </a:lnTo>
                <a:lnTo>
                  <a:pt x="1247" y="37"/>
                </a:lnTo>
                <a:lnTo>
                  <a:pt x="1234" y="30"/>
                </a:lnTo>
                <a:lnTo>
                  <a:pt x="1219" y="22"/>
                </a:lnTo>
                <a:lnTo>
                  <a:pt x="1203" y="15"/>
                </a:lnTo>
                <a:lnTo>
                  <a:pt x="1175" y="4"/>
                </a:lnTo>
                <a:lnTo>
                  <a:pt x="1162" y="0"/>
                </a:lnTo>
                <a:lnTo>
                  <a:pt x="1162" y="0"/>
                </a:lnTo>
                <a:close/>
                <a:moveTo>
                  <a:pt x="619" y="1453"/>
                </a:moveTo>
                <a:lnTo>
                  <a:pt x="619" y="1453"/>
                </a:lnTo>
                <a:lnTo>
                  <a:pt x="628" y="1462"/>
                </a:lnTo>
                <a:lnTo>
                  <a:pt x="634" y="1470"/>
                </a:lnTo>
                <a:lnTo>
                  <a:pt x="637" y="1476"/>
                </a:lnTo>
                <a:lnTo>
                  <a:pt x="637" y="1476"/>
                </a:lnTo>
                <a:lnTo>
                  <a:pt x="638" y="1477"/>
                </a:lnTo>
                <a:lnTo>
                  <a:pt x="641" y="1478"/>
                </a:lnTo>
                <a:lnTo>
                  <a:pt x="649" y="1481"/>
                </a:lnTo>
                <a:lnTo>
                  <a:pt x="660" y="1484"/>
                </a:lnTo>
                <a:lnTo>
                  <a:pt x="691" y="1480"/>
                </a:lnTo>
                <a:lnTo>
                  <a:pt x="691" y="1480"/>
                </a:lnTo>
                <a:lnTo>
                  <a:pt x="665" y="1533"/>
                </a:lnTo>
                <a:lnTo>
                  <a:pt x="647" y="1570"/>
                </a:lnTo>
                <a:lnTo>
                  <a:pt x="643" y="1583"/>
                </a:lnTo>
                <a:lnTo>
                  <a:pt x="641" y="1586"/>
                </a:lnTo>
                <a:lnTo>
                  <a:pt x="641" y="1588"/>
                </a:lnTo>
                <a:lnTo>
                  <a:pt x="641" y="1588"/>
                </a:lnTo>
                <a:lnTo>
                  <a:pt x="641" y="1589"/>
                </a:lnTo>
                <a:lnTo>
                  <a:pt x="640" y="1589"/>
                </a:lnTo>
                <a:lnTo>
                  <a:pt x="629" y="1589"/>
                </a:lnTo>
                <a:lnTo>
                  <a:pt x="615" y="1588"/>
                </a:lnTo>
                <a:lnTo>
                  <a:pt x="578" y="1570"/>
                </a:lnTo>
                <a:lnTo>
                  <a:pt x="525" y="1565"/>
                </a:lnTo>
                <a:lnTo>
                  <a:pt x="565" y="1462"/>
                </a:lnTo>
                <a:lnTo>
                  <a:pt x="619" y="145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53"/>
          <p:cNvSpPr>
            <a:spLocks/>
          </p:cNvSpPr>
          <p:nvPr/>
        </p:nvSpPr>
        <p:spPr bwMode="auto">
          <a:xfrm>
            <a:off x="2769478" y="2698832"/>
            <a:ext cx="486470" cy="1664658"/>
          </a:xfrm>
          <a:custGeom>
            <a:avLst/>
            <a:gdLst>
              <a:gd name="T0" fmla="*/ 472 w 731"/>
              <a:gd name="T1" fmla="*/ 4 h 2500"/>
              <a:gd name="T2" fmla="*/ 422 w 731"/>
              <a:gd name="T3" fmla="*/ 16 h 2500"/>
              <a:gd name="T4" fmla="*/ 370 w 731"/>
              <a:gd name="T5" fmla="*/ 81 h 2500"/>
              <a:gd name="T6" fmla="*/ 357 w 731"/>
              <a:gd name="T7" fmla="*/ 137 h 2500"/>
              <a:gd name="T8" fmla="*/ 372 w 731"/>
              <a:gd name="T9" fmla="*/ 214 h 2500"/>
              <a:gd name="T10" fmla="*/ 77 w 731"/>
              <a:gd name="T11" fmla="*/ 711 h 2500"/>
              <a:gd name="T12" fmla="*/ 61 w 731"/>
              <a:gd name="T13" fmla="*/ 1221 h 2500"/>
              <a:gd name="T14" fmla="*/ 71 w 731"/>
              <a:gd name="T15" fmla="*/ 1223 h 2500"/>
              <a:gd name="T16" fmla="*/ 64 w 731"/>
              <a:gd name="T17" fmla="*/ 1274 h 2500"/>
              <a:gd name="T18" fmla="*/ 55 w 731"/>
              <a:gd name="T19" fmla="*/ 1291 h 2500"/>
              <a:gd name="T20" fmla="*/ 62 w 731"/>
              <a:gd name="T21" fmla="*/ 1315 h 2500"/>
              <a:gd name="T22" fmla="*/ 92 w 731"/>
              <a:gd name="T23" fmla="*/ 1333 h 2500"/>
              <a:gd name="T24" fmla="*/ 109 w 731"/>
              <a:gd name="T25" fmla="*/ 1346 h 2500"/>
              <a:gd name="T26" fmla="*/ 154 w 731"/>
              <a:gd name="T27" fmla="*/ 1334 h 2500"/>
              <a:gd name="T28" fmla="*/ 193 w 731"/>
              <a:gd name="T29" fmla="*/ 1872 h 2500"/>
              <a:gd name="T30" fmla="*/ 156 w 731"/>
              <a:gd name="T31" fmla="*/ 1963 h 2500"/>
              <a:gd name="T32" fmla="*/ 44 w 731"/>
              <a:gd name="T33" fmla="*/ 2311 h 2500"/>
              <a:gd name="T34" fmla="*/ 11 w 731"/>
              <a:gd name="T35" fmla="*/ 2386 h 2500"/>
              <a:gd name="T36" fmla="*/ 8 w 731"/>
              <a:gd name="T37" fmla="*/ 2441 h 2500"/>
              <a:gd name="T38" fmla="*/ 105 w 731"/>
              <a:gd name="T39" fmla="*/ 2493 h 2500"/>
              <a:gd name="T40" fmla="*/ 198 w 731"/>
              <a:gd name="T41" fmla="*/ 2494 h 2500"/>
              <a:gd name="T42" fmla="*/ 348 w 731"/>
              <a:gd name="T43" fmla="*/ 2491 h 2500"/>
              <a:gd name="T44" fmla="*/ 385 w 731"/>
              <a:gd name="T45" fmla="*/ 2475 h 2500"/>
              <a:gd name="T46" fmla="*/ 398 w 731"/>
              <a:gd name="T47" fmla="*/ 2440 h 2500"/>
              <a:gd name="T48" fmla="*/ 361 w 731"/>
              <a:gd name="T49" fmla="*/ 2407 h 2500"/>
              <a:gd name="T50" fmla="*/ 255 w 731"/>
              <a:gd name="T51" fmla="*/ 2376 h 2500"/>
              <a:gd name="T52" fmla="*/ 236 w 731"/>
              <a:gd name="T53" fmla="*/ 2350 h 2500"/>
              <a:gd name="T54" fmla="*/ 240 w 731"/>
              <a:gd name="T55" fmla="*/ 2339 h 2500"/>
              <a:gd name="T56" fmla="*/ 261 w 731"/>
              <a:gd name="T57" fmla="*/ 2295 h 2500"/>
              <a:gd name="T58" fmla="*/ 271 w 731"/>
              <a:gd name="T59" fmla="*/ 2176 h 2500"/>
              <a:gd name="T60" fmla="*/ 482 w 731"/>
              <a:gd name="T61" fmla="*/ 2229 h 2500"/>
              <a:gd name="T62" fmla="*/ 513 w 731"/>
              <a:gd name="T63" fmla="*/ 2282 h 2500"/>
              <a:gd name="T64" fmla="*/ 522 w 731"/>
              <a:gd name="T65" fmla="*/ 2326 h 2500"/>
              <a:gd name="T66" fmla="*/ 568 w 731"/>
              <a:gd name="T67" fmla="*/ 2344 h 2500"/>
              <a:gd name="T68" fmla="*/ 608 w 731"/>
              <a:gd name="T69" fmla="*/ 2332 h 2500"/>
              <a:gd name="T70" fmla="*/ 658 w 731"/>
              <a:gd name="T71" fmla="*/ 2282 h 2500"/>
              <a:gd name="T72" fmla="*/ 644 w 731"/>
              <a:gd name="T73" fmla="*/ 2248 h 2500"/>
              <a:gd name="T74" fmla="*/ 692 w 731"/>
              <a:gd name="T75" fmla="*/ 2223 h 2500"/>
              <a:gd name="T76" fmla="*/ 717 w 731"/>
              <a:gd name="T77" fmla="*/ 2186 h 2500"/>
              <a:gd name="T78" fmla="*/ 731 w 731"/>
              <a:gd name="T79" fmla="*/ 2118 h 2500"/>
              <a:gd name="T80" fmla="*/ 718 w 731"/>
              <a:gd name="T81" fmla="*/ 2092 h 2500"/>
              <a:gd name="T82" fmla="*/ 680 w 731"/>
              <a:gd name="T83" fmla="*/ 2083 h 2500"/>
              <a:gd name="T84" fmla="*/ 637 w 731"/>
              <a:gd name="T85" fmla="*/ 2105 h 2500"/>
              <a:gd name="T86" fmla="*/ 568 w 731"/>
              <a:gd name="T87" fmla="*/ 2019 h 2500"/>
              <a:gd name="T88" fmla="*/ 531 w 731"/>
              <a:gd name="T89" fmla="*/ 1974 h 2500"/>
              <a:gd name="T90" fmla="*/ 519 w 731"/>
              <a:gd name="T91" fmla="*/ 1881 h 2500"/>
              <a:gd name="T92" fmla="*/ 494 w 731"/>
              <a:gd name="T93" fmla="*/ 1782 h 2500"/>
              <a:gd name="T94" fmla="*/ 574 w 731"/>
              <a:gd name="T95" fmla="*/ 1394 h 2500"/>
              <a:gd name="T96" fmla="*/ 664 w 731"/>
              <a:gd name="T97" fmla="*/ 1414 h 2500"/>
              <a:gd name="T98" fmla="*/ 686 w 731"/>
              <a:gd name="T99" fmla="*/ 1247 h 2500"/>
              <a:gd name="T100" fmla="*/ 697 w 731"/>
              <a:gd name="T101" fmla="*/ 933 h 2500"/>
              <a:gd name="T102" fmla="*/ 669 w 731"/>
              <a:gd name="T103" fmla="*/ 643 h 2500"/>
              <a:gd name="T104" fmla="*/ 675 w 731"/>
              <a:gd name="T105" fmla="*/ 557 h 2500"/>
              <a:gd name="T106" fmla="*/ 661 w 731"/>
              <a:gd name="T107" fmla="*/ 513 h 2500"/>
              <a:gd name="T108" fmla="*/ 574 w 731"/>
              <a:gd name="T109" fmla="*/ 405 h 2500"/>
              <a:gd name="T110" fmla="*/ 653 w 731"/>
              <a:gd name="T111" fmla="*/ 357 h 2500"/>
              <a:gd name="T112" fmla="*/ 669 w 731"/>
              <a:gd name="T113" fmla="*/ 292 h 2500"/>
              <a:gd name="T114" fmla="*/ 690 w 731"/>
              <a:gd name="T115" fmla="*/ 231 h 2500"/>
              <a:gd name="T116" fmla="*/ 690 w 731"/>
              <a:gd name="T117" fmla="*/ 203 h 2500"/>
              <a:gd name="T118" fmla="*/ 664 w 731"/>
              <a:gd name="T119" fmla="*/ 114 h 2500"/>
              <a:gd name="T120" fmla="*/ 633 w 731"/>
              <a:gd name="T121" fmla="*/ 37 h 2500"/>
              <a:gd name="T122" fmla="*/ 559 w 731"/>
              <a:gd name="T123" fmla="*/ 0 h 2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1" h="2500">
                <a:moveTo>
                  <a:pt x="559" y="0"/>
                </a:moveTo>
                <a:lnTo>
                  <a:pt x="559" y="0"/>
                </a:lnTo>
                <a:lnTo>
                  <a:pt x="540" y="0"/>
                </a:lnTo>
                <a:lnTo>
                  <a:pt x="496" y="3"/>
                </a:lnTo>
                <a:lnTo>
                  <a:pt x="472" y="4"/>
                </a:lnTo>
                <a:lnTo>
                  <a:pt x="450" y="7"/>
                </a:lnTo>
                <a:lnTo>
                  <a:pt x="432" y="10"/>
                </a:lnTo>
                <a:lnTo>
                  <a:pt x="426" y="13"/>
                </a:lnTo>
                <a:lnTo>
                  <a:pt x="422" y="16"/>
                </a:lnTo>
                <a:lnTo>
                  <a:pt x="422" y="16"/>
                </a:lnTo>
                <a:lnTo>
                  <a:pt x="410" y="27"/>
                </a:lnTo>
                <a:lnTo>
                  <a:pt x="400" y="37"/>
                </a:lnTo>
                <a:lnTo>
                  <a:pt x="389" y="50"/>
                </a:lnTo>
                <a:lnTo>
                  <a:pt x="379" y="65"/>
                </a:lnTo>
                <a:lnTo>
                  <a:pt x="370" y="81"/>
                </a:lnTo>
                <a:lnTo>
                  <a:pt x="363" y="99"/>
                </a:lnTo>
                <a:lnTo>
                  <a:pt x="360" y="109"/>
                </a:lnTo>
                <a:lnTo>
                  <a:pt x="358" y="118"/>
                </a:lnTo>
                <a:lnTo>
                  <a:pt x="358" y="118"/>
                </a:lnTo>
                <a:lnTo>
                  <a:pt x="357" y="137"/>
                </a:lnTo>
                <a:lnTo>
                  <a:pt x="357" y="155"/>
                </a:lnTo>
                <a:lnTo>
                  <a:pt x="358" y="171"/>
                </a:lnTo>
                <a:lnTo>
                  <a:pt x="361" y="186"/>
                </a:lnTo>
                <a:lnTo>
                  <a:pt x="369" y="206"/>
                </a:lnTo>
                <a:lnTo>
                  <a:pt x="372" y="214"/>
                </a:lnTo>
                <a:lnTo>
                  <a:pt x="386" y="271"/>
                </a:lnTo>
                <a:lnTo>
                  <a:pt x="335" y="355"/>
                </a:lnTo>
                <a:lnTo>
                  <a:pt x="335" y="376"/>
                </a:lnTo>
                <a:lnTo>
                  <a:pt x="148" y="532"/>
                </a:lnTo>
                <a:lnTo>
                  <a:pt x="77" y="711"/>
                </a:lnTo>
                <a:lnTo>
                  <a:pt x="55" y="811"/>
                </a:lnTo>
                <a:lnTo>
                  <a:pt x="0" y="905"/>
                </a:lnTo>
                <a:lnTo>
                  <a:pt x="27" y="986"/>
                </a:lnTo>
                <a:lnTo>
                  <a:pt x="53" y="1142"/>
                </a:lnTo>
                <a:lnTo>
                  <a:pt x="61" y="1221"/>
                </a:lnTo>
                <a:lnTo>
                  <a:pt x="61" y="1221"/>
                </a:lnTo>
                <a:lnTo>
                  <a:pt x="68" y="1222"/>
                </a:lnTo>
                <a:lnTo>
                  <a:pt x="71" y="1222"/>
                </a:lnTo>
                <a:lnTo>
                  <a:pt x="72" y="1223"/>
                </a:lnTo>
                <a:lnTo>
                  <a:pt x="71" y="1223"/>
                </a:lnTo>
                <a:lnTo>
                  <a:pt x="71" y="1223"/>
                </a:lnTo>
                <a:lnTo>
                  <a:pt x="70" y="1226"/>
                </a:lnTo>
                <a:lnTo>
                  <a:pt x="68" y="1232"/>
                </a:lnTo>
                <a:lnTo>
                  <a:pt x="67" y="1249"/>
                </a:lnTo>
                <a:lnTo>
                  <a:pt x="64" y="1274"/>
                </a:lnTo>
                <a:lnTo>
                  <a:pt x="64" y="1274"/>
                </a:lnTo>
                <a:lnTo>
                  <a:pt x="62" y="1275"/>
                </a:lnTo>
                <a:lnTo>
                  <a:pt x="59" y="1278"/>
                </a:lnTo>
                <a:lnTo>
                  <a:pt x="56" y="1285"/>
                </a:lnTo>
                <a:lnTo>
                  <a:pt x="55" y="1291"/>
                </a:lnTo>
                <a:lnTo>
                  <a:pt x="55" y="1297"/>
                </a:lnTo>
                <a:lnTo>
                  <a:pt x="55" y="1297"/>
                </a:lnTo>
                <a:lnTo>
                  <a:pt x="58" y="1305"/>
                </a:lnTo>
                <a:lnTo>
                  <a:pt x="59" y="1310"/>
                </a:lnTo>
                <a:lnTo>
                  <a:pt x="62" y="1315"/>
                </a:lnTo>
                <a:lnTo>
                  <a:pt x="67" y="1318"/>
                </a:lnTo>
                <a:lnTo>
                  <a:pt x="75" y="1325"/>
                </a:lnTo>
                <a:lnTo>
                  <a:pt x="84" y="1330"/>
                </a:lnTo>
                <a:lnTo>
                  <a:pt x="84" y="1330"/>
                </a:lnTo>
                <a:lnTo>
                  <a:pt x="92" y="1333"/>
                </a:lnTo>
                <a:lnTo>
                  <a:pt x="96" y="1337"/>
                </a:lnTo>
                <a:lnTo>
                  <a:pt x="100" y="1341"/>
                </a:lnTo>
                <a:lnTo>
                  <a:pt x="105" y="1344"/>
                </a:lnTo>
                <a:lnTo>
                  <a:pt x="105" y="1344"/>
                </a:lnTo>
                <a:lnTo>
                  <a:pt x="109" y="1346"/>
                </a:lnTo>
                <a:lnTo>
                  <a:pt x="114" y="1346"/>
                </a:lnTo>
                <a:lnTo>
                  <a:pt x="123" y="1341"/>
                </a:lnTo>
                <a:lnTo>
                  <a:pt x="128" y="1337"/>
                </a:lnTo>
                <a:lnTo>
                  <a:pt x="131" y="1334"/>
                </a:lnTo>
                <a:lnTo>
                  <a:pt x="154" y="1334"/>
                </a:lnTo>
                <a:lnTo>
                  <a:pt x="218" y="1515"/>
                </a:lnTo>
                <a:lnTo>
                  <a:pt x="252" y="1576"/>
                </a:lnTo>
                <a:lnTo>
                  <a:pt x="198" y="1853"/>
                </a:lnTo>
                <a:lnTo>
                  <a:pt x="198" y="1853"/>
                </a:lnTo>
                <a:lnTo>
                  <a:pt x="193" y="1872"/>
                </a:lnTo>
                <a:lnTo>
                  <a:pt x="189" y="1891"/>
                </a:lnTo>
                <a:lnTo>
                  <a:pt x="184" y="1907"/>
                </a:lnTo>
                <a:lnTo>
                  <a:pt x="184" y="1907"/>
                </a:lnTo>
                <a:lnTo>
                  <a:pt x="174" y="1931"/>
                </a:lnTo>
                <a:lnTo>
                  <a:pt x="156" y="1963"/>
                </a:lnTo>
                <a:lnTo>
                  <a:pt x="131" y="2008"/>
                </a:lnTo>
                <a:lnTo>
                  <a:pt x="131" y="2008"/>
                </a:lnTo>
                <a:lnTo>
                  <a:pt x="53" y="2279"/>
                </a:lnTo>
                <a:lnTo>
                  <a:pt x="53" y="2279"/>
                </a:lnTo>
                <a:lnTo>
                  <a:pt x="44" y="2311"/>
                </a:lnTo>
                <a:lnTo>
                  <a:pt x="37" y="2335"/>
                </a:lnTo>
                <a:lnTo>
                  <a:pt x="31" y="2347"/>
                </a:lnTo>
                <a:lnTo>
                  <a:pt x="31" y="2347"/>
                </a:lnTo>
                <a:lnTo>
                  <a:pt x="19" y="2369"/>
                </a:lnTo>
                <a:lnTo>
                  <a:pt x="11" y="2386"/>
                </a:lnTo>
                <a:lnTo>
                  <a:pt x="24" y="2400"/>
                </a:lnTo>
                <a:lnTo>
                  <a:pt x="24" y="2400"/>
                </a:lnTo>
                <a:lnTo>
                  <a:pt x="13" y="2420"/>
                </a:lnTo>
                <a:lnTo>
                  <a:pt x="9" y="2437"/>
                </a:lnTo>
                <a:lnTo>
                  <a:pt x="8" y="2441"/>
                </a:lnTo>
                <a:lnTo>
                  <a:pt x="8" y="2444"/>
                </a:lnTo>
                <a:lnTo>
                  <a:pt x="8" y="2444"/>
                </a:lnTo>
                <a:lnTo>
                  <a:pt x="28" y="2456"/>
                </a:lnTo>
                <a:lnTo>
                  <a:pt x="67" y="2475"/>
                </a:lnTo>
                <a:lnTo>
                  <a:pt x="105" y="2493"/>
                </a:lnTo>
                <a:lnTo>
                  <a:pt x="118" y="2498"/>
                </a:lnTo>
                <a:lnTo>
                  <a:pt x="124" y="2500"/>
                </a:lnTo>
                <a:lnTo>
                  <a:pt x="124" y="2500"/>
                </a:lnTo>
                <a:lnTo>
                  <a:pt x="146" y="2497"/>
                </a:lnTo>
                <a:lnTo>
                  <a:pt x="198" y="2494"/>
                </a:lnTo>
                <a:lnTo>
                  <a:pt x="263" y="2491"/>
                </a:lnTo>
                <a:lnTo>
                  <a:pt x="325" y="2493"/>
                </a:lnTo>
                <a:lnTo>
                  <a:pt x="325" y="2493"/>
                </a:lnTo>
                <a:lnTo>
                  <a:pt x="336" y="2493"/>
                </a:lnTo>
                <a:lnTo>
                  <a:pt x="348" y="2491"/>
                </a:lnTo>
                <a:lnTo>
                  <a:pt x="358" y="2488"/>
                </a:lnTo>
                <a:lnTo>
                  <a:pt x="366" y="2487"/>
                </a:lnTo>
                <a:lnTo>
                  <a:pt x="373" y="2482"/>
                </a:lnTo>
                <a:lnTo>
                  <a:pt x="379" y="2479"/>
                </a:lnTo>
                <a:lnTo>
                  <a:pt x="385" y="2475"/>
                </a:lnTo>
                <a:lnTo>
                  <a:pt x="389" y="2470"/>
                </a:lnTo>
                <a:lnTo>
                  <a:pt x="395" y="2460"/>
                </a:lnTo>
                <a:lnTo>
                  <a:pt x="397" y="2451"/>
                </a:lnTo>
                <a:lnTo>
                  <a:pt x="398" y="2444"/>
                </a:lnTo>
                <a:lnTo>
                  <a:pt x="398" y="2440"/>
                </a:lnTo>
                <a:lnTo>
                  <a:pt x="398" y="2440"/>
                </a:lnTo>
                <a:lnTo>
                  <a:pt x="395" y="2435"/>
                </a:lnTo>
                <a:lnTo>
                  <a:pt x="391" y="2431"/>
                </a:lnTo>
                <a:lnTo>
                  <a:pt x="379" y="2420"/>
                </a:lnTo>
                <a:lnTo>
                  <a:pt x="361" y="2407"/>
                </a:lnTo>
                <a:lnTo>
                  <a:pt x="361" y="2407"/>
                </a:lnTo>
                <a:lnTo>
                  <a:pt x="351" y="2406"/>
                </a:lnTo>
                <a:lnTo>
                  <a:pt x="332" y="2404"/>
                </a:lnTo>
                <a:lnTo>
                  <a:pt x="305" y="2403"/>
                </a:lnTo>
                <a:lnTo>
                  <a:pt x="255" y="2376"/>
                </a:lnTo>
                <a:lnTo>
                  <a:pt x="255" y="2376"/>
                </a:lnTo>
                <a:lnTo>
                  <a:pt x="251" y="2372"/>
                </a:lnTo>
                <a:lnTo>
                  <a:pt x="242" y="2361"/>
                </a:lnTo>
                <a:lnTo>
                  <a:pt x="239" y="2355"/>
                </a:lnTo>
                <a:lnTo>
                  <a:pt x="236" y="2350"/>
                </a:lnTo>
                <a:lnTo>
                  <a:pt x="235" y="2345"/>
                </a:lnTo>
                <a:lnTo>
                  <a:pt x="236" y="2344"/>
                </a:lnTo>
                <a:lnTo>
                  <a:pt x="238" y="2342"/>
                </a:lnTo>
                <a:lnTo>
                  <a:pt x="238" y="2342"/>
                </a:lnTo>
                <a:lnTo>
                  <a:pt x="240" y="2339"/>
                </a:lnTo>
                <a:lnTo>
                  <a:pt x="245" y="2333"/>
                </a:lnTo>
                <a:lnTo>
                  <a:pt x="252" y="2322"/>
                </a:lnTo>
                <a:lnTo>
                  <a:pt x="258" y="2307"/>
                </a:lnTo>
                <a:lnTo>
                  <a:pt x="261" y="2295"/>
                </a:lnTo>
                <a:lnTo>
                  <a:pt x="261" y="2295"/>
                </a:lnTo>
                <a:lnTo>
                  <a:pt x="263" y="2276"/>
                </a:lnTo>
                <a:lnTo>
                  <a:pt x="264" y="2249"/>
                </a:lnTo>
                <a:lnTo>
                  <a:pt x="266" y="2208"/>
                </a:lnTo>
                <a:lnTo>
                  <a:pt x="266" y="2208"/>
                </a:lnTo>
                <a:lnTo>
                  <a:pt x="271" y="2176"/>
                </a:lnTo>
                <a:lnTo>
                  <a:pt x="338" y="2089"/>
                </a:lnTo>
                <a:lnTo>
                  <a:pt x="375" y="1981"/>
                </a:lnTo>
                <a:lnTo>
                  <a:pt x="442" y="2161"/>
                </a:lnTo>
                <a:lnTo>
                  <a:pt x="482" y="2229"/>
                </a:lnTo>
                <a:lnTo>
                  <a:pt x="482" y="2229"/>
                </a:lnTo>
                <a:lnTo>
                  <a:pt x="488" y="2245"/>
                </a:lnTo>
                <a:lnTo>
                  <a:pt x="496" y="2263"/>
                </a:lnTo>
                <a:lnTo>
                  <a:pt x="496" y="2263"/>
                </a:lnTo>
                <a:lnTo>
                  <a:pt x="506" y="2274"/>
                </a:lnTo>
                <a:lnTo>
                  <a:pt x="513" y="2282"/>
                </a:lnTo>
                <a:lnTo>
                  <a:pt x="513" y="2282"/>
                </a:lnTo>
                <a:lnTo>
                  <a:pt x="516" y="2302"/>
                </a:lnTo>
                <a:lnTo>
                  <a:pt x="519" y="2317"/>
                </a:lnTo>
                <a:lnTo>
                  <a:pt x="522" y="2326"/>
                </a:lnTo>
                <a:lnTo>
                  <a:pt x="522" y="2326"/>
                </a:lnTo>
                <a:lnTo>
                  <a:pt x="525" y="2329"/>
                </a:lnTo>
                <a:lnTo>
                  <a:pt x="532" y="2332"/>
                </a:lnTo>
                <a:lnTo>
                  <a:pt x="543" y="2336"/>
                </a:lnTo>
                <a:lnTo>
                  <a:pt x="554" y="2341"/>
                </a:lnTo>
                <a:lnTo>
                  <a:pt x="568" y="2344"/>
                </a:lnTo>
                <a:lnTo>
                  <a:pt x="582" y="2342"/>
                </a:lnTo>
                <a:lnTo>
                  <a:pt x="590" y="2342"/>
                </a:lnTo>
                <a:lnTo>
                  <a:pt x="596" y="2339"/>
                </a:lnTo>
                <a:lnTo>
                  <a:pt x="602" y="2336"/>
                </a:lnTo>
                <a:lnTo>
                  <a:pt x="608" y="2332"/>
                </a:lnTo>
                <a:lnTo>
                  <a:pt x="608" y="2332"/>
                </a:lnTo>
                <a:lnTo>
                  <a:pt x="644" y="2297"/>
                </a:lnTo>
                <a:lnTo>
                  <a:pt x="655" y="2286"/>
                </a:lnTo>
                <a:lnTo>
                  <a:pt x="658" y="2282"/>
                </a:lnTo>
                <a:lnTo>
                  <a:pt x="658" y="2282"/>
                </a:lnTo>
                <a:lnTo>
                  <a:pt x="656" y="2276"/>
                </a:lnTo>
                <a:lnTo>
                  <a:pt x="650" y="2267"/>
                </a:lnTo>
                <a:lnTo>
                  <a:pt x="644" y="2255"/>
                </a:lnTo>
                <a:lnTo>
                  <a:pt x="644" y="2251"/>
                </a:lnTo>
                <a:lnTo>
                  <a:pt x="644" y="2248"/>
                </a:lnTo>
                <a:lnTo>
                  <a:pt x="644" y="2248"/>
                </a:lnTo>
                <a:lnTo>
                  <a:pt x="649" y="2243"/>
                </a:lnTo>
                <a:lnTo>
                  <a:pt x="658" y="2241"/>
                </a:lnTo>
                <a:lnTo>
                  <a:pt x="680" y="2230"/>
                </a:lnTo>
                <a:lnTo>
                  <a:pt x="692" y="2223"/>
                </a:lnTo>
                <a:lnTo>
                  <a:pt x="702" y="2213"/>
                </a:lnTo>
                <a:lnTo>
                  <a:pt x="706" y="2207"/>
                </a:lnTo>
                <a:lnTo>
                  <a:pt x="711" y="2201"/>
                </a:lnTo>
                <a:lnTo>
                  <a:pt x="714" y="2195"/>
                </a:lnTo>
                <a:lnTo>
                  <a:pt x="717" y="2186"/>
                </a:lnTo>
                <a:lnTo>
                  <a:pt x="717" y="2186"/>
                </a:lnTo>
                <a:lnTo>
                  <a:pt x="724" y="2156"/>
                </a:lnTo>
                <a:lnTo>
                  <a:pt x="727" y="2142"/>
                </a:lnTo>
                <a:lnTo>
                  <a:pt x="730" y="2130"/>
                </a:lnTo>
                <a:lnTo>
                  <a:pt x="731" y="2118"/>
                </a:lnTo>
                <a:lnTo>
                  <a:pt x="730" y="2108"/>
                </a:lnTo>
                <a:lnTo>
                  <a:pt x="728" y="2103"/>
                </a:lnTo>
                <a:lnTo>
                  <a:pt x="727" y="2099"/>
                </a:lnTo>
                <a:lnTo>
                  <a:pt x="723" y="2095"/>
                </a:lnTo>
                <a:lnTo>
                  <a:pt x="718" y="2092"/>
                </a:lnTo>
                <a:lnTo>
                  <a:pt x="718" y="2092"/>
                </a:lnTo>
                <a:lnTo>
                  <a:pt x="709" y="2087"/>
                </a:lnTo>
                <a:lnTo>
                  <a:pt x="699" y="2084"/>
                </a:lnTo>
                <a:lnTo>
                  <a:pt x="689" y="2083"/>
                </a:lnTo>
                <a:lnTo>
                  <a:pt x="680" y="2083"/>
                </a:lnTo>
                <a:lnTo>
                  <a:pt x="664" y="2086"/>
                </a:lnTo>
                <a:lnTo>
                  <a:pt x="653" y="2089"/>
                </a:lnTo>
                <a:lnTo>
                  <a:pt x="653" y="2089"/>
                </a:lnTo>
                <a:lnTo>
                  <a:pt x="646" y="2096"/>
                </a:lnTo>
                <a:lnTo>
                  <a:pt x="637" y="2105"/>
                </a:lnTo>
                <a:lnTo>
                  <a:pt x="627" y="2118"/>
                </a:lnTo>
                <a:lnTo>
                  <a:pt x="584" y="2058"/>
                </a:lnTo>
                <a:lnTo>
                  <a:pt x="584" y="2058"/>
                </a:lnTo>
                <a:lnTo>
                  <a:pt x="577" y="2036"/>
                </a:lnTo>
                <a:lnTo>
                  <a:pt x="568" y="2019"/>
                </a:lnTo>
                <a:lnTo>
                  <a:pt x="565" y="2012"/>
                </a:lnTo>
                <a:lnTo>
                  <a:pt x="560" y="2008"/>
                </a:lnTo>
                <a:lnTo>
                  <a:pt x="560" y="2008"/>
                </a:lnTo>
                <a:lnTo>
                  <a:pt x="541" y="1986"/>
                </a:lnTo>
                <a:lnTo>
                  <a:pt x="531" y="1974"/>
                </a:lnTo>
                <a:lnTo>
                  <a:pt x="526" y="1966"/>
                </a:lnTo>
                <a:lnTo>
                  <a:pt x="526" y="1966"/>
                </a:lnTo>
                <a:lnTo>
                  <a:pt x="522" y="1922"/>
                </a:lnTo>
                <a:lnTo>
                  <a:pt x="519" y="1881"/>
                </a:lnTo>
                <a:lnTo>
                  <a:pt x="519" y="1881"/>
                </a:lnTo>
                <a:lnTo>
                  <a:pt x="490" y="1813"/>
                </a:lnTo>
                <a:lnTo>
                  <a:pt x="490" y="1813"/>
                </a:lnTo>
                <a:lnTo>
                  <a:pt x="490" y="1809"/>
                </a:lnTo>
                <a:lnTo>
                  <a:pt x="490" y="1801"/>
                </a:lnTo>
                <a:lnTo>
                  <a:pt x="494" y="1782"/>
                </a:lnTo>
                <a:lnTo>
                  <a:pt x="500" y="1756"/>
                </a:lnTo>
                <a:lnTo>
                  <a:pt x="503" y="1705"/>
                </a:lnTo>
                <a:lnTo>
                  <a:pt x="482" y="1642"/>
                </a:lnTo>
                <a:lnTo>
                  <a:pt x="543" y="1495"/>
                </a:lnTo>
                <a:lnTo>
                  <a:pt x="574" y="1394"/>
                </a:lnTo>
                <a:lnTo>
                  <a:pt x="574" y="1394"/>
                </a:lnTo>
                <a:lnTo>
                  <a:pt x="613" y="1403"/>
                </a:lnTo>
                <a:lnTo>
                  <a:pt x="656" y="1414"/>
                </a:lnTo>
                <a:lnTo>
                  <a:pt x="656" y="1414"/>
                </a:lnTo>
                <a:lnTo>
                  <a:pt x="664" y="1414"/>
                </a:lnTo>
                <a:lnTo>
                  <a:pt x="677" y="1414"/>
                </a:lnTo>
                <a:lnTo>
                  <a:pt x="695" y="1414"/>
                </a:lnTo>
                <a:lnTo>
                  <a:pt x="695" y="1414"/>
                </a:lnTo>
                <a:lnTo>
                  <a:pt x="689" y="1319"/>
                </a:lnTo>
                <a:lnTo>
                  <a:pt x="686" y="1247"/>
                </a:lnTo>
                <a:lnTo>
                  <a:pt x="684" y="1197"/>
                </a:lnTo>
                <a:lnTo>
                  <a:pt x="684" y="1197"/>
                </a:lnTo>
                <a:lnTo>
                  <a:pt x="693" y="1047"/>
                </a:lnTo>
                <a:lnTo>
                  <a:pt x="697" y="961"/>
                </a:lnTo>
                <a:lnTo>
                  <a:pt x="697" y="933"/>
                </a:lnTo>
                <a:lnTo>
                  <a:pt x="697" y="921"/>
                </a:lnTo>
                <a:lnTo>
                  <a:pt x="697" y="921"/>
                </a:lnTo>
                <a:lnTo>
                  <a:pt x="692" y="874"/>
                </a:lnTo>
                <a:lnTo>
                  <a:pt x="683" y="780"/>
                </a:lnTo>
                <a:lnTo>
                  <a:pt x="669" y="643"/>
                </a:lnTo>
                <a:lnTo>
                  <a:pt x="669" y="643"/>
                </a:lnTo>
                <a:lnTo>
                  <a:pt x="671" y="628"/>
                </a:lnTo>
                <a:lnTo>
                  <a:pt x="675" y="596"/>
                </a:lnTo>
                <a:lnTo>
                  <a:pt x="677" y="576"/>
                </a:lnTo>
                <a:lnTo>
                  <a:pt x="675" y="557"/>
                </a:lnTo>
                <a:lnTo>
                  <a:pt x="674" y="541"/>
                </a:lnTo>
                <a:lnTo>
                  <a:pt x="671" y="532"/>
                </a:lnTo>
                <a:lnTo>
                  <a:pt x="669" y="526"/>
                </a:lnTo>
                <a:lnTo>
                  <a:pt x="669" y="526"/>
                </a:lnTo>
                <a:lnTo>
                  <a:pt x="661" y="513"/>
                </a:lnTo>
                <a:lnTo>
                  <a:pt x="649" y="500"/>
                </a:lnTo>
                <a:lnTo>
                  <a:pt x="622" y="472"/>
                </a:lnTo>
                <a:lnTo>
                  <a:pt x="600" y="448"/>
                </a:lnTo>
                <a:lnTo>
                  <a:pt x="590" y="439"/>
                </a:lnTo>
                <a:lnTo>
                  <a:pt x="574" y="405"/>
                </a:lnTo>
                <a:lnTo>
                  <a:pt x="593" y="376"/>
                </a:lnTo>
                <a:lnTo>
                  <a:pt x="593" y="376"/>
                </a:lnTo>
                <a:lnTo>
                  <a:pt x="622" y="369"/>
                </a:lnTo>
                <a:lnTo>
                  <a:pt x="646" y="361"/>
                </a:lnTo>
                <a:lnTo>
                  <a:pt x="653" y="357"/>
                </a:lnTo>
                <a:lnTo>
                  <a:pt x="658" y="352"/>
                </a:lnTo>
                <a:lnTo>
                  <a:pt x="658" y="352"/>
                </a:lnTo>
                <a:lnTo>
                  <a:pt x="661" y="345"/>
                </a:lnTo>
                <a:lnTo>
                  <a:pt x="664" y="330"/>
                </a:lnTo>
                <a:lnTo>
                  <a:pt x="669" y="292"/>
                </a:lnTo>
                <a:lnTo>
                  <a:pt x="677" y="239"/>
                </a:lnTo>
                <a:lnTo>
                  <a:pt x="677" y="239"/>
                </a:lnTo>
                <a:lnTo>
                  <a:pt x="680" y="237"/>
                </a:lnTo>
                <a:lnTo>
                  <a:pt x="687" y="234"/>
                </a:lnTo>
                <a:lnTo>
                  <a:pt x="690" y="231"/>
                </a:lnTo>
                <a:lnTo>
                  <a:pt x="693" y="227"/>
                </a:lnTo>
                <a:lnTo>
                  <a:pt x="695" y="223"/>
                </a:lnTo>
                <a:lnTo>
                  <a:pt x="695" y="218"/>
                </a:lnTo>
                <a:lnTo>
                  <a:pt x="695" y="218"/>
                </a:lnTo>
                <a:lnTo>
                  <a:pt x="690" y="203"/>
                </a:lnTo>
                <a:lnTo>
                  <a:pt x="684" y="184"/>
                </a:lnTo>
                <a:lnTo>
                  <a:pt x="674" y="161"/>
                </a:lnTo>
                <a:lnTo>
                  <a:pt x="674" y="161"/>
                </a:lnTo>
                <a:lnTo>
                  <a:pt x="669" y="140"/>
                </a:lnTo>
                <a:lnTo>
                  <a:pt x="664" y="114"/>
                </a:lnTo>
                <a:lnTo>
                  <a:pt x="664" y="114"/>
                </a:lnTo>
                <a:lnTo>
                  <a:pt x="659" y="99"/>
                </a:lnTo>
                <a:lnTo>
                  <a:pt x="649" y="74"/>
                </a:lnTo>
                <a:lnTo>
                  <a:pt x="638" y="50"/>
                </a:lnTo>
                <a:lnTo>
                  <a:pt x="633" y="37"/>
                </a:lnTo>
                <a:lnTo>
                  <a:pt x="633" y="37"/>
                </a:lnTo>
                <a:lnTo>
                  <a:pt x="624" y="31"/>
                </a:lnTo>
                <a:lnTo>
                  <a:pt x="612" y="22"/>
                </a:lnTo>
                <a:lnTo>
                  <a:pt x="596" y="13"/>
                </a:lnTo>
                <a:lnTo>
                  <a:pt x="55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4"/>
          <p:cNvSpPr>
            <a:spLocks/>
          </p:cNvSpPr>
          <p:nvPr/>
        </p:nvSpPr>
        <p:spPr bwMode="auto">
          <a:xfrm>
            <a:off x="4585684" y="2732522"/>
            <a:ext cx="661434" cy="1639484"/>
          </a:xfrm>
          <a:custGeom>
            <a:avLst/>
            <a:gdLst>
              <a:gd name="T0" fmla="*/ 407 w 1032"/>
              <a:gd name="T1" fmla="*/ 118 h 2559"/>
              <a:gd name="T2" fmla="*/ 360 w 1032"/>
              <a:gd name="T3" fmla="*/ 239 h 2559"/>
              <a:gd name="T4" fmla="*/ 351 w 1032"/>
              <a:gd name="T5" fmla="*/ 284 h 2559"/>
              <a:gd name="T6" fmla="*/ 356 w 1032"/>
              <a:gd name="T7" fmla="*/ 321 h 2559"/>
              <a:gd name="T8" fmla="*/ 375 w 1032"/>
              <a:gd name="T9" fmla="*/ 328 h 2559"/>
              <a:gd name="T10" fmla="*/ 275 w 1032"/>
              <a:gd name="T11" fmla="*/ 423 h 2559"/>
              <a:gd name="T12" fmla="*/ 168 w 1032"/>
              <a:gd name="T13" fmla="*/ 489 h 2559"/>
              <a:gd name="T14" fmla="*/ 145 w 1032"/>
              <a:gd name="T15" fmla="*/ 614 h 2559"/>
              <a:gd name="T16" fmla="*/ 102 w 1032"/>
              <a:gd name="T17" fmla="*/ 774 h 2559"/>
              <a:gd name="T18" fmla="*/ 68 w 1032"/>
              <a:gd name="T19" fmla="*/ 979 h 2559"/>
              <a:gd name="T20" fmla="*/ 17 w 1032"/>
              <a:gd name="T21" fmla="*/ 1295 h 2559"/>
              <a:gd name="T22" fmla="*/ 8 w 1032"/>
              <a:gd name="T23" fmla="*/ 1374 h 2559"/>
              <a:gd name="T24" fmla="*/ 49 w 1032"/>
              <a:gd name="T25" fmla="*/ 1478 h 2559"/>
              <a:gd name="T26" fmla="*/ 108 w 1032"/>
              <a:gd name="T27" fmla="*/ 1487 h 2559"/>
              <a:gd name="T28" fmla="*/ 126 w 1032"/>
              <a:gd name="T29" fmla="*/ 1421 h 2559"/>
              <a:gd name="T30" fmla="*/ 135 w 1032"/>
              <a:gd name="T31" fmla="*/ 1378 h 2559"/>
              <a:gd name="T32" fmla="*/ 161 w 1032"/>
              <a:gd name="T33" fmla="*/ 1222 h 2559"/>
              <a:gd name="T34" fmla="*/ 199 w 1032"/>
              <a:gd name="T35" fmla="*/ 1093 h 2559"/>
              <a:gd name="T36" fmla="*/ 257 w 1032"/>
              <a:gd name="T37" fmla="*/ 959 h 2559"/>
              <a:gd name="T38" fmla="*/ 226 w 1032"/>
              <a:gd name="T39" fmla="*/ 1164 h 2559"/>
              <a:gd name="T40" fmla="*/ 232 w 1032"/>
              <a:gd name="T41" fmla="*/ 1328 h 2559"/>
              <a:gd name="T42" fmla="*/ 331 w 1032"/>
              <a:gd name="T43" fmla="*/ 1664 h 2559"/>
              <a:gd name="T44" fmla="*/ 350 w 1032"/>
              <a:gd name="T45" fmla="*/ 1906 h 2559"/>
              <a:gd name="T46" fmla="*/ 295 w 1032"/>
              <a:gd name="T47" fmla="*/ 2060 h 2559"/>
              <a:gd name="T48" fmla="*/ 254 w 1032"/>
              <a:gd name="T49" fmla="*/ 2223 h 2559"/>
              <a:gd name="T50" fmla="*/ 238 w 1032"/>
              <a:gd name="T51" fmla="*/ 2289 h 2559"/>
              <a:gd name="T52" fmla="*/ 182 w 1032"/>
              <a:gd name="T53" fmla="*/ 2402 h 2559"/>
              <a:gd name="T54" fmla="*/ 229 w 1032"/>
              <a:gd name="T55" fmla="*/ 2470 h 2559"/>
              <a:gd name="T56" fmla="*/ 316 w 1032"/>
              <a:gd name="T57" fmla="*/ 2492 h 2559"/>
              <a:gd name="T58" fmla="*/ 449 w 1032"/>
              <a:gd name="T59" fmla="*/ 2483 h 2559"/>
              <a:gd name="T60" fmla="*/ 390 w 1032"/>
              <a:gd name="T61" fmla="*/ 2423 h 2559"/>
              <a:gd name="T62" fmla="*/ 354 w 1032"/>
              <a:gd name="T63" fmla="*/ 2349 h 2559"/>
              <a:gd name="T64" fmla="*/ 373 w 1032"/>
              <a:gd name="T65" fmla="*/ 2276 h 2559"/>
              <a:gd name="T66" fmla="*/ 432 w 1032"/>
              <a:gd name="T67" fmla="*/ 2133 h 2559"/>
              <a:gd name="T68" fmla="*/ 537 w 1032"/>
              <a:gd name="T69" fmla="*/ 2360 h 2559"/>
              <a:gd name="T70" fmla="*/ 556 w 1032"/>
              <a:gd name="T71" fmla="*/ 2473 h 2559"/>
              <a:gd name="T72" fmla="*/ 600 w 1032"/>
              <a:gd name="T73" fmla="*/ 2559 h 2559"/>
              <a:gd name="T74" fmla="*/ 786 w 1032"/>
              <a:gd name="T75" fmla="*/ 2481 h 2559"/>
              <a:gd name="T76" fmla="*/ 863 w 1032"/>
              <a:gd name="T77" fmla="*/ 2377 h 2559"/>
              <a:gd name="T78" fmla="*/ 804 w 1032"/>
              <a:gd name="T79" fmla="*/ 2349 h 2559"/>
              <a:gd name="T80" fmla="*/ 704 w 1032"/>
              <a:gd name="T81" fmla="*/ 2339 h 2559"/>
              <a:gd name="T82" fmla="*/ 637 w 1032"/>
              <a:gd name="T83" fmla="*/ 2261 h 2559"/>
              <a:gd name="T84" fmla="*/ 580 w 1032"/>
              <a:gd name="T85" fmla="*/ 2016 h 2559"/>
              <a:gd name="T86" fmla="*/ 563 w 1032"/>
              <a:gd name="T87" fmla="*/ 1773 h 2559"/>
              <a:gd name="T88" fmla="*/ 650 w 1032"/>
              <a:gd name="T89" fmla="*/ 1533 h 2559"/>
              <a:gd name="T90" fmla="*/ 701 w 1032"/>
              <a:gd name="T91" fmla="*/ 1348 h 2559"/>
              <a:gd name="T92" fmla="*/ 706 w 1032"/>
              <a:gd name="T93" fmla="*/ 1197 h 2559"/>
              <a:gd name="T94" fmla="*/ 796 w 1032"/>
              <a:gd name="T95" fmla="*/ 1136 h 2559"/>
              <a:gd name="T96" fmla="*/ 866 w 1032"/>
              <a:gd name="T97" fmla="*/ 1253 h 2559"/>
              <a:gd name="T98" fmla="*/ 907 w 1032"/>
              <a:gd name="T99" fmla="*/ 1428 h 2559"/>
              <a:gd name="T100" fmla="*/ 931 w 1032"/>
              <a:gd name="T101" fmla="*/ 1483 h 2559"/>
              <a:gd name="T102" fmla="*/ 982 w 1032"/>
              <a:gd name="T103" fmla="*/ 1477 h 2559"/>
              <a:gd name="T104" fmla="*/ 1032 w 1032"/>
              <a:gd name="T105" fmla="*/ 1381 h 2559"/>
              <a:gd name="T106" fmla="*/ 969 w 1032"/>
              <a:gd name="T107" fmla="*/ 1192 h 2559"/>
              <a:gd name="T108" fmla="*/ 785 w 1032"/>
              <a:gd name="T109" fmla="*/ 682 h 2559"/>
              <a:gd name="T110" fmla="*/ 737 w 1032"/>
              <a:gd name="T111" fmla="*/ 529 h 2559"/>
              <a:gd name="T112" fmla="*/ 627 w 1032"/>
              <a:gd name="T113" fmla="*/ 411 h 2559"/>
              <a:gd name="T114" fmla="*/ 698 w 1032"/>
              <a:gd name="T115" fmla="*/ 268 h 2559"/>
              <a:gd name="T116" fmla="*/ 752 w 1032"/>
              <a:gd name="T117" fmla="*/ 247 h 2559"/>
              <a:gd name="T118" fmla="*/ 667 w 1032"/>
              <a:gd name="T119" fmla="*/ 51 h 2559"/>
              <a:gd name="T120" fmla="*/ 563 w 1032"/>
              <a:gd name="T121" fmla="*/ 3 h 2559"/>
              <a:gd name="T122" fmla="*/ 454 w 1032"/>
              <a:gd name="T123" fmla="*/ 37 h 2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32" h="2559">
                <a:moveTo>
                  <a:pt x="454" y="37"/>
                </a:moveTo>
                <a:lnTo>
                  <a:pt x="454" y="37"/>
                </a:lnTo>
                <a:lnTo>
                  <a:pt x="438" y="53"/>
                </a:lnTo>
                <a:lnTo>
                  <a:pt x="423" y="69"/>
                </a:lnTo>
                <a:lnTo>
                  <a:pt x="418" y="76"/>
                </a:lnTo>
                <a:lnTo>
                  <a:pt x="412" y="85"/>
                </a:lnTo>
                <a:lnTo>
                  <a:pt x="409" y="96"/>
                </a:lnTo>
                <a:lnTo>
                  <a:pt x="407" y="106"/>
                </a:lnTo>
                <a:lnTo>
                  <a:pt x="407" y="106"/>
                </a:lnTo>
                <a:lnTo>
                  <a:pt x="407" y="118"/>
                </a:lnTo>
                <a:lnTo>
                  <a:pt x="409" y="131"/>
                </a:lnTo>
                <a:lnTo>
                  <a:pt x="413" y="155"/>
                </a:lnTo>
                <a:lnTo>
                  <a:pt x="413" y="166"/>
                </a:lnTo>
                <a:lnTo>
                  <a:pt x="413" y="177"/>
                </a:lnTo>
                <a:lnTo>
                  <a:pt x="412" y="186"/>
                </a:lnTo>
                <a:lnTo>
                  <a:pt x="407" y="191"/>
                </a:lnTo>
                <a:lnTo>
                  <a:pt x="407" y="191"/>
                </a:lnTo>
                <a:lnTo>
                  <a:pt x="393" y="208"/>
                </a:lnTo>
                <a:lnTo>
                  <a:pt x="370" y="227"/>
                </a:lnTo>
                <a:lnTo>
                  <a:pt x="360" y="239"/>
                </a:lnTo>
                <a:lnTo>
                  <a:pt x="351" y="249"/>
                </a:lnTo>
                <a:lnTo>
                  <a:pt x="344" y="259"/>
                </a:lnTo>
                <a:lnTo>
                  <a:pt x="339" y="268"/>
                </a:lnTo>
                <a:lnTo>
                  <a:pt x="339" y="268"/>
                </a:lnTo>
                <a:lnTo>
                  <a:pt x="338" y="272"/>
                </a:lnTo>
                <a:lnTo>
                  <a:pt x="338" y="275"/>
                </a:lnTo>
                <a:lnTo>
                  <a:pt x="339" y="278"/>
                </a:lnTo>
                <a:lnTo>
                  <a:pt x="341" y="280"/>
                </a:lnTo>
                <a:lnTo>
                  <a:pt x="345" y="283"/>
                </a:lnTo>
                <a:lnTo>
                  <a:pt x="351" y="284"/>
                </a:lnTo>
                <a:lnTo>
                  <a:pt x="363" y="284"/>
                </a:lnTo>
                <a:lnTo>
                  <a:pt x="369" y="283"/>
                </a:lnTo>
                <a:lnTo>
                  <a:pt x="369" y="283"/>
                </a:lnTo>
                <a:lnTo>
                  <a:pt x="370" y="284"/>
                </a:lnTo>
                <a:lnTo>
                  <a:pt x="370" y="290"/>
                </a:lnTo>
                <a:lnTo>
                  <a:pt x="367" y="298"/>
                </a:lnTo>
                <a:lnTo>
                  <a:pt x="362" y="308"/>
                </a:lnTo>
                <a:lnTo>
                  <a:pt x="362" y="308"/>
                </a:lnTo>
                <a:lnTo>
                  <a:pt x="359" y="315"/>
                </a:lnTo>
                <a:lnTo>
                  <a:pt x="356" y="321"/>
                </a:lnTo>
                <a:lnTo>
                  <a:pt x="354" y="331"/>
                </a:lnTo>
                <a:lnTo>
                  <a:pt x="354" y="336"/>
                </a:lnTo>
                <a:lnTo>
                  <a:pt x="354" y="337"/>
                </a:lnTo>
                <a:lnTo>
                  <a:pt x="356" y="339"/>
                </a:lnTo>
                <a:lnTo>
                  <a:pt x="359" y="339"/>
                </a:lnTo>
                <a:lnTo>
                  <a:pt x="359" y="339"/>
                </a:lnTo>
                <a:lnTo>
                  <a:pt x="370" y="328"/>
                </a:lnTo>
                <a:lnTo>
                  <a:pt x="378" y="320"/>
                </a:lnTo>
                <a:lnTo>
                  <a:pt x="378" y="320"/>
                </a:lnTo>
                <a:lnTo>
                  <a:pt x="375" y="328"/>
                </a:lnTo>
                <a:lnTo>
                  <a:pt x="366" y="351"/>
                </a:lnTo>
                <a:lnTo>
                  <a:pt x="362" y="362"/>
                </a:lnTo>
                <a:lnTo>
                  <a:pt x="356" y="374"/>
                </a:lnTo>
                <a:lnTo>
                  <a:pt x="350" y="383"/>
                </a:lnTo>
                <a:lnTo>
                  <a:pt x="342" y="390"/>
                </a:lnTo>
                <a:lnTo>
                  <a:pt x="342" y="390"/>
                </a:lnTo>
                <a:lnTo>
                  <a:pt x="335" y="395"/>
                </a:lnTo>
                <a:lnTo>
                  <a:pt x="323" y="401"/>
                </a:lnTo>
                <a:lnTo>
                  <a:pt x="298" y="413"/>
                </a:lnTo>
                <a:lnTo>
                  <a:pt x="275" y="423"/>
                </a:lnTo>
                <a:lnTo>
                  <a:pt x="263" y="429"/>
                </a:lnTo>
                <a:lnTo>
                  <a:pt x="263" y="429"/>
                </a:lnTo>
                <a:lnTo>
                  <a:pt x="250" y="433"/>
                </a:lnTo>
                <a:lnTo>
                  <a:pt x="236" y="438"/>
                </a:lnTo>
                <a:lnTo>
                  <a:pt x="222" y="445"/>
                </a:lnTo>
                <a:lnTo>
                  <a:pt x="205" y="454"/>
                </a:lnTo>
                <a:lnTo>
                  <a:pt x="189" y="466"/>
                </a:lnTo>
                <a:lnTo>
                  <a:pt x="182" y="473"/>
                </a:lnTo>
                <a:lnTo>
                  <a:pt x="174" y="480"/>
                </a:lnTo>
                <a:lnTo>
                  <a:pt x="168" y="489"/>
                </a:lnTo>
                <a:lnTo>
                  <a:pt x="163" y="498"/>
                </a:lnTo>
                <a:lnTo>
                  <a:pt x="163" y="498"/>
                </a:lnTo>
                <a:lnTo>
                  <a:pt x="154" y="519"/>
                </a:lnTo>
                <a:lnTo>
                  <a:pt x="148" y="539"/>
                </a:lnTo>
                <a:lnTo>
                  <a:pt x="145" y="558"/>
                </a:lnTo>
                <a:lnTo>
                  <a:pt x="143" y="576"/>
                </a:lnTo>
                <a:lnTo>
                  <a:pt x="143" y="592"/>
                </a:lnTo>
                <a:lnTo>
                  <a:pt x="145" y="604"/>
                </a:lnTo>
                <a:lnTo>
                  <a:pt x="145" y="614"/>
                </a:lnTo>
                <a:lnTo>
                  <a:pt x="145" y="614"/>
                </a:lnTo>
                <a:lnTo>
                  <a:pt x="137" y="632"/>
                </a:lnTo>
                <a:lnTo>
                  <a:pt x="121" y="673"/>
                </a:lnTo>
                <a:lnTo>
                  <a:pt x="114" y="698"/>
                </a:lnTo>
                <a:lnTo>
                  <a:pt x="107" y="721"/>
                </a:lnTo>
                <a:lnTo>
                  <a:pt x="101" y="741"/>
                </a:lnTo>
                <a:lnTo>
                  <a:pt x="101" y="749"/>
                </a:lnTo>
                <a:lnTo>
                  <a:pt x="99" y="756"/>
                </a:lnTo>
                <a:lnTo>
                  <a:pt x="99" y="756"/>
                </a:lnTo>
                <a:lnTo>
                  <a:pt x="101" y="766"/>
                </a:lnTo>
                <a:lnTo>
                  <a:pt x="102" y="774"/>
                </a:lnTo>
                <a:lnTo>
                  <a:pt x="107" y="787"/>
                </a:lnTo>
                <a:lnTo>
                  <a:pt x="107" y="794"/>
                </a:lnTo>
                <a:lnTo>
                  <a:pt x="107" y="802"/>
                </a:lnTo>
                <a:lnTo>
                  <a:pt x="107" y="812"/>
                </a:lnTo>
                <a:lnTo>
                  <a:pt x="104" y="827"/>
                </a:lnTo>
                <a:lnTo>
                  <a:pt x="104" y="827"/>
                </a:lnTo>
                <a:lnTo>
                  <a:pt x="86" y="906"/>
                </a:lnTo>
                <a:lnTo>
                  <a:pt x="77" y="948"/>
                </a:lnTo>
                <a:lnTo>
                  <a:pt x="68" y="979"/>
                </a:lnTo>
                <a:lnTo>
                  <a:pt x="68" y="979"/>
                </a:lnTo>
                <a:lnTo>
                  <a:pt x="56" y="1015"/>
                </a:lnTo>
                <a:lnTo>
                  <a:pt x="43" y="1064"/>
                </a:lnTo>
                <a:lnTo>
                  <a:pt x="33" y="1108"/>
                </a:lnTo>
                <a:lnTo>
                  <a:pt x="27" y="1133"/>
                </a:lnTo>
                <a:lnTo>
                  <a:pt x="27" y="1133"/>
                </a:lnTo>
                <a:lnTo>
                  <a:pt x="30" y="1144"/>
                </a:lnTo>
                <a:lnTo>
                  <a:pt x="34" y="1157"/>
                </a:lnTo>
                <a:lnTo>
                  <a:pt x="40" y="1172"/>
                </a:lnTo>
                <a:lnTo>
                  <a:pt x="40" y="1172"/>
                </a:lnTo>
                <a:lnTo>
                  <a:pt x="17" y="1295"/>
                </a:lnTo>
                <a:lnTo>
                  <a:pt x="17" y="1295"/>
                </a:lnTo>
                <a:lnTo>
                  <a:pt x="12" y="1310"/>
                </a:lnTo>
                <a:lnTo>
                  <a:pt x="6" y="1326"/>
                </a:lnTo>
                <a:lnTo>
                  <a:pt x="2" y="1338"/>
                </a:lnTo>
                <a:lnTo>
                  <a:pt x="0" y="1343"/>
                </a:lnTo>
                <a:lnTo>
                  <a:pt x="0" y="1344"/>
                </a:lnTo>
                <a:lnTo>
                  <a:pt x="12" y="1356"/>
                </a:lnTo>
                <a:lnTo>
                  <a:pt x="12" y="1356"/>
                </a:lnTo>
                <a:lnTo>
                  <a:pt x="9" y="1365"/>
                </a:lnTo>
                <a:lnTo>
                  <a:pt x="8" y="1374"/>
                </a:lnTo>
                <a:lnTo>
                  <a:pt x="9" y="1382"/>
                </a:lnTo>
                <a:lnTo>
                  <a:pt x="9" y="1382"/>
                </a:lnTo>
                <a:lnTo>
                  <a:pt x="12" y="1393"/>
                </a:lnTo>
                <a:lnTo>
                  <a:pt x="18" y="1406"/>
                </a:lnTo>
                <a:lnTo>
                  <a:pt x="25" y="1424"/>
                </a:lnTo>
                <a:lnTo>
                  <a:pt x="31" y="1441"/>
                </a:lnTo>
                <a:lnTo>
                  <a:pt x="31" y="1441"/>
                </a:lnTo>
                <a:lnTo>
                  <a:pt x="37" y="1458"/>
                </a:lnTo>
                <a:lnTo>
                  <a:pt x="43" y="1471"/>
                </a:lnTo>
                <a:lnTo>
                  <a:pt x="49" y="1478"/>
                </a:lnTo>
                <a:lnTo>
                  <a:pt x="52" y="1481"/>
                </a:lnTo>
                <a:lnTo>
                  <a:pt x="53" y="1481"/>
                </a:lnTo>
                <a:lnTo>
                  <a:pt x="53" y="1481"/>
                </a:lnTo>
                <a:lnTo>
                  <a:pt x="65" y="1483"/>
                </a:lnTo>
                <a:lnTo>
                  <a:pt x="71" y="1483"/>
                </a:lnTo>
                <a:lnTo>
                  <a:pt x="71" y="1483"/>
                </a:lnTo>
                <a:lnTo>
                  <a:pt x="87" y="1489"/>
                </a:lnTo>
                <a:lnTo>
                  <a:pt x="101" y="1490"/>
                </a:lnTo>
                <a:lnTo>
                  <a:pt x="105" y="1489"/>
                </a:lnTo>
                <a:lnTo>
                  <a:pt x="108" y="1487"/>
                </a:lnTo>
                <a:lnTo>
                  <a:pt x="108" y="1487"/>
                </a:lnTo>
                <a:lnTo>
                  <a:pt x="109" y="1478"/>
                </a:lnTo>
                <a:lnTo>
                  <a:pt x="109" y="1468"/>
                </a:lnTo>
                <a:lnTo>
                  <a:pt x="108" y="1455"/>
                </a:lnTo>
                <a:lnTo>
                  <a:pt x="108" y="1455"/>
                </a:lnTo>
                <a:lnTo>
                  <a:pt x="117" y="1441"/>
                </a:lnTo>
                <a:lnTo>
                  <a:pt x="123" y="1431"/>
                </a:lnTo>
                <a:lnTo>
                  <a:pt x="126" y="1425"/>
                </a:lnTo>
                <a:lnTo>
                  <a:pt x="126" y="1421"/>
                </a:lnTo>
                <a:lnTo>
                  <a:pt x="126" y="1421"/>
                </a:lnTo>
                <a:lnTo>
                  <a:pt x="126" y="1410"/>
                </a:lnTo>
                <a:lnTo>
                  <a:pt x="123" y="1400"/>
                </a:lnTo>
                <a:lnTo>
                  <a:pt x="118" y="1388"/>
                </a:lnTo>
                <a:lnTo>
                  <a:pt x="118" y="1388"/>
                </a:lnTo>
                <a:lnTo>
                  <a:pt x="121" y="1388"/>
                </a:lnTo>
                <a:lnTo>
                  <a:pt x="126" y="1388"/>
                </a:lnTo>
                <a:lnTo>
                  <a:pt x="129" y="1387"/>
                </a:lnTo>
                <a:lnTo>
                  <a:pt x="132" y="1385"/>
                </a:lnTo>
                <a:lnTo>
                  <a:pt x="133" y="1382"/>
                </a:lnTo>
                <a:lnTo>
                  <a:pt x="135" y="1378"/>
                </a:lnTo>
                <a:lnTo>
                  <a:pt x="135" y="1378"/>
                </a:lnTo>
                <a:lnTo>
                  <a:pt x="137" y="1312"/>
                </a:lnTo>
                <a:lnTo>
                  <a:pt x="139" y="1254"/>
                </a:lnTo>
                <a:lnTo>
                  <a:pt x="139" y="1254"/>
                </a:lnTo>
                <a:lnTo>
                  <a:pt x="143" y="1253"/>
                </a:lnTo>
                <a:lnTo>
                  <a:pt x="146" y="1251"/>
                </a:lnTo>
                <a:lnTo>
                  <a:pt x="151" y="1247"/>
                </a:lnTo>
                <a:lnTo>
                  <a:pt x="155" y="1241"/>
                </a:lnTo>
                <a:lnTo>
                  <a:pt x="160" y="1232"/>
                </a:lnTo>
                <a:lnTo>
                  <a:pt x="161" y="1222"/>
                </a:lnTo>
                <a:lnTo>
                  <a:pt x="163" y="1207"/>
                </a:lnTo>
                <a:lnTo>
                  <a:pt x="163" y="1207"/>
                </a:lnTo>
                <a:lnTo>
                  <a:pt x="164" y="1191"/>
                </a:lnTo>
                <a:lnTo>
                  <a:pt x="165" y="1176"/>
                </a:lnTo>
                <a:lnTo>
                  <a:pt x="170" y="1161"/>
                </a:lnTo>
                <a:lnTo>
                  <a:pt x="174" y="1147"/>
                </a:lnTo>
                <a:lnTo>
                  <a:pt x="183" y="1123"/>
                </a:lnTo>
                <a:lnTo>
                  <a:pt x="191" y="1107"/>
                </a:lnTo>
                <a:lnTo>
                  <a:pt x="191" y="1107"/>
                </a:lnTo>
                <a:lnTo>
                  <a:pt x="199" y="1093"/>
                </a:lnTo>
                <a:lnTo>
                  <a:pt x="210" y="1080"/>
                </a:lnTo>
                <a:lnTo>
                  <a:pt x="219" y="1067"/>
                </a:lnTo>
                <a:lnTo>
                  <a:pt x="222" y="1061"/>
                </a:lnTo>
                <a:lnTo>
                  <a:pt x="223" y="1055"/>
                </a:lnTo>
                <a:lnTo>
                  <a:pt x="223" y="1055"/>
                </a:lnTo>
                <a:lnTo>
                  <a:pt x="236" y="911"/>
                </a:lnTo>
                <a:lnTo>
                  <a:pt x="236" y="911"/>
                </a:lnTo>
                <a:lnTo>
                  <a:pt x="247" y="933"/>
                </a:lnTo>
                <a:lnTo>
                  <a:pt x="254" y="951"/>
                </a:lnTo>
                <a:lnTo>
                  <a:pt x="257" y="959"/>
                </a:lnTo>
                <a:lnTo>
                  <a:pt x="257" y="967"/>
                </a:lnTo>
                <a:lnTo>
                  <a:pt x="257" y="967"/>
                </a:lnTo>
                <a:lnTo>
                  <a:pt x="255" y="992"/>
                </a:lnTo>
                <a:lnTo>
                  <a:pt x="252" y="1033"/>
                </a:lnTo>
                <a:lnTo>
                  <a:pt x="247" y="1076"/>
                </a:lnTo>
                <a:lnTo>
                  <a:pt x="244" y="1093"/>
                </a:lnTo>
                <a:lnTo>
                  <a:pt x="241" y="1108"/>
                </a:lnTo>
                <a:lnTo>
                  <a:pt x="241" y="1108"/>
                </a:lnTo>
                <a:lnTo>
                  <a:pt x="233" y="1135"/>
                </a:lnTo>
                <a:lnTo>
                  <a:pt x="226" y="1164"/>
                </a:lnTo>
                <a:lnTo>
                  <a:pt x="222" y="1192"/>
                </a:lnTo>
                <a:lnTo>
                  <a:pt x="220" y="1214"/>
                </a:lnTo>
                <a:lnTo>
                  <a:pt x="220" y="1214"/>
                </a:lnTo>
                <a:lnTo>
                  <a:pt x="220" y="1241"/>
                </a:lnTo>
                <a:lnTo>
                  <a:pt x="220" y="1273"/>
                </a:lnTo>
                <a:lnTo>
                  <a:pt x="223" y="1303"/>
                </a:lnTo>
                <a:lnTo>
                  <a:pt x="224" y="1315"/>
                </a:lnTo>
                <a:lnTo>
                  <a:pt x="227" y="1322"/>
                </a:lnTo>
                <a:lnTo>
                  <a:pt x="227" y="1322"/>
                </a:lnTo>
                <a:lnTo>
                  <a:pt x="232" y="1328"/>
                </a:lnTo>
                <a:lnTo>
                  <a:pt x="236" y="1331"/>
                </a:lnTo>
                <a:lnTo>
                  <a:pt x="238" y="1331"/>
                </a:lnTo>
                <a:lnTo>
                  <a:pt x="238" y="1331"/>
                </a:lnTo>
                <a:lnTo>
                  <a:pt x="238" y="1331"/>
                </a:lnTo>
                <a:lnTo>
                  <a:pt x="272" y="1449"/>
                </a:lnTo>
                <a:lnTo>
                  <a:pt x="298" y="1545"/>
                </a:lnTo>
                <a:lnTo>
                  <a:pt x="316" y="1617"/>
                </a:lnTo>
                <a:lnTo>
                  <a:pt x="316" y="1617"/>
                </a:lnTo>
                <a:lnTo>
                  <a:pt x="323" y="1640"/>
                </a:lnTo>
                <a:lnTo>
                  <a:pt x="331" y="1664"/>
                </a:lnTo>
                <a:lnTo>
                  <a:pt x="348" y="1708"/>
                </a:lnTo>
                <a:lnTo>
                  <a:pt x="362" y="1745"/>
                </a:lnTo>
                <a:lnTo>
                  <a:pt x="366" y="1760"/>
                </a:lnTo>
                <a:lnTo>
                  <a:pt x="367" y="1770"/>
                </a:lnTo>
                <a:lnTo>
                  <a:pt x="367" y="1770"/>
                </a:lnTo>
                <a:lnTo>
                  <a:pt x="366" y="1801"/>
                </a:lnTo>
                <a:lnTo>
                  <a:pt x="363" y="1842"/>
                </a:lnTo>
                <a:lnTo>
                  <a:pt x="357" y="1882"/>
                </a:lnTo>
                <a:lnTo>
                  <a:pt x="354" y="1897"/>
                </a:lnTo>
                <a:lnTo>
                  <a:pt x="350" y="1906"/>
                </a:lnTo>
                <a:lnTo>
                  <a:pt x="350" y="1906"/>
                </a:lnTo>
                <a:lnTo>
                  <a:pt x="341" y="1923"/>
                </a:lnTo>
                <a:lnTo>
                  <a:pt x="338" y="1932"/>
                </a:lnTo>
                <a:lnTo>
                  <a:pt x="336" y="1943"/>
                </a:lnTo>
                <a:lnTo>
                  <a:pt x="336" y="1943"/>
                </a:lnTo>
                <a:lnTo>
                  <a:pt x="335" y="1951"/>
                </a:lnTo>
                <a:lnTo>
                  <a:pt x="332" y="1963"/>
                </a:lnTo>
                <a:lnTo>
                  <a:pt x="320" y="1994"/>
                </a:lnTo>
                <a:lnTo>
                  <a:pt x="306" y="2029"/>
                </a:lnTo>
                <a:lnTo>
                  <a:pt x="295" y="2060"/>
                </a:lnTo>
                <a:lnTo>
                  <a:pt x="295" y="2060"/>
                </a:lnTo>
                <a:lnTo>
                  <a:pt x="292" y="2075"/>
                </a:lnTo>
                <a:lnTo>
                  <a:pt x="289" y="2091"/>
                </a:lnTo>
                <a:lnTo>
                  <a:pt x="285" y="2130"/>
                </a:lnTo>
                <a:lnTo>
                  <a:pt x="279" y="2164"/>
                </a:lnTo>
                <a:lnTo>
                  <a:pt x="276" y="2178"/>
                </a:lnTo>
                <a:lnTo>
                  <a:pt x="273" y="2187"/>
                </a:lnTo>
                <a:lnTo>
                  <a:pt x="273" y="2187"/>
                </a:lnTo>
                <a:lnTo>
                  <a:pt x="258" y="2214"/>
                </a:lnTo>
                <a:lnTo>
                  <a:pt x="254" y="2223"/>
                </a:lnTo>
                <a:lnTo>
                  <a:pt x="251" y="2231"/>
                </a:lnTo>
                <a:lnTo>
                  <a:pt x="251" y="2231"/>
                </a:lnTo>
                <a:lnTo>
                  <a:pt x="250" y="2242"/>
                </a:lnTo>
                <a:lnTo>
                  <a:pt x="245" y="2254"/>
                </a:lnTo>
                <a:lnTo>
                  <a:pt x="242" y="2264"/>
                </a:lnTo>
                <a:lnTo>
                  <a:pt x="242" y="2270"/>
                </a:lnTo>
                <a:lnTo>
                  <a:pt x="242" y="2276"/>
                </a:lnTo>
                <a:lnTo>
                  <a:pt x="242" y="2276"/>
                </a:lnTo>
                <a:lnTo>
                  <a:pt x="241" y="2282"/>
                </a:lnTo>
                <a:lnTo>
                  <a:pt x="238" y="2289"/>
                </a:lnTo>
                <a:lnTo>
                  <a:pt x="227" y="2307"/>
                </a:lnTo>
                <a:lnTo>
                  <a:pt x="216" y="2323"/>
                </a:lnTo>
                <a:lnTo>
                  <a:pt x="210" y="2330"/>
                </a:lnTo>
                <a:lnTo>
                  <a:pt x="210" y="2330"/>
                </a:lnTo>
                <a:lnTo>
                  <a:pt x="207" y="2339"/>
                </a:lnTo>
                <a:lnTo>
                  <a:pt x="198" y="2358"/>
                </a:lnTo>
                <a:lnTo>
                  <a:pt x="188" y="2380"/>
                </a:lnTo>
                <a:lnTo>
                  <a:pt x="185" y="2392"/>
                </a:lnTo>
                <a:lnTo>
                  <a:pt x="182" y="2402"/>
                </a:lnTo>
                <a:lnTo>
                  <a:pt x="182" y="2402"/>
                </a:lnTo>
                <a:lnTo>
                  <a:pt x="180" y="2413"/>
                </a:lnTo>
                <a:lnTo>
                  <a:pt x="179" y="2423"/>
                </a:lnTo>
                <a:lnTo>
                  <a:pt x="180" y="2439"/>
                </a:lnTo>
                <a:lnTo>
                  <a:pt x="183" y="2451"/>
                </a:lnTo>
                <a:lnTo>
                  <a:pt x="185" y="2458"/>
                </a:lnTo>
                <a:lnTo>
                  <a:pt x="185" y="2458"/>
                </a:lnTo>
                <a:lnTo>
                  <a:pt x="188" y="2460"/>
                </a:lnTo>
                <a:lnTo>
                  <a:pt x="194" y="2463"/>
                </a:lnTo>
                <a:lnTo>
                  <a:pt x="208" y="2466"/>
                </a:lnTo>
                <a:lnTo>
                  <a:pt x="229" y="2470"/>
                </a:lnTo>
                <a:lnTo>
                  <a:pt x="229" y="2470"/>
                </a:lnTo>
                <a:lnTo>
                  <a:pt x="264" y="2472"/>
                </a:lnTo>
                <a:lnTo>
                  <a:pt x="264" y="2472"/>
                </a:lnTo>
                <a:lnTo>
                  <a:pt x="269" y="2473"/>
                </a:lnTo>
                <a:lnTo>
                  <a:pt x="273" y="2475"/>
                </a:lnTo>
                <a:lnTo>
                  <a:pt x="286" y="2482"/>
                </a:lnTo>
                <a:lnTo>
                  <a:pt x="303" y="2489"/>
                </a:lnTo>
                <a:lnTo>
                  <a:pt x="310" y="2492"/>
                </a:lnTo>
                <a:lnTo>
                  <a:pt x="316" y="2492"/>
                </a:lnTo>
                <a:lnTo>
                  <a:pt x="316" y="2492"/>
                </a:lnTo>
                <a:lnTo>
                  <a:pt x="335" y="2494"/>
                </a:lnTo>
                <a:lnTo>
                  <a:pt x="360" y="2497"/>
                </a:lnTo>
                <a:lnTo>
                  <a:pt x="388" y="2500"/>
                </a:lnTo>
                <a:lnTo>
                  <a:pt x="412" y="2500"/>
                </a:lnTo>
                <a:lnTo>
                  <a:pt x="412" y="2500"/>
                </a:lnTo>
                <a:lnTo>
                  <a:pt x="429" y="2498"/>
                </a:lnTo>
                <a:lnTo>
                  <a:pt x="435" y="2497"/>
                </a:lnTo>
                <a:lnTo>
                  <a:pt x="441" y="2494"/>
                </a:lnTo>
                <a:lnTo>
                  <a:pt x="446" y="2489"/>
                </a:lnTo>
                <a:lnTo>
                  <a:pt x="449" y="2483"/>
                </a:lnTo>
                <a:lnTo>
                  <a:pt x="449" y="2476"/>
                </a:lnTo>
                <a:lnTo>
                  <a:pt x="447" y="2467"/>
                </a:lnTo>
                <a:lnTo>
                  <a:pt x="447" y="2467"/>
                </a:lnTo>
                <a:lnTo>
                  <a:pt x="446" y="2463"/>
                </a:lnTo>
                <a:lnTo>
                  <a:pt x="443" y="2458"/>
                </a:lnTo>
                <a:lnTo>
                  <a:pt x="437" y="2451"/>
                </a:lnTo>
                <a:lnTo>
                  <a:pt x="428" y="2444"/>
                </a:lnTo>
                <a:lnTo>
                  <a:pt x="418" y="2439"/>
                </a:lnTo>
                <a:lnTo>
                  <a:pt x="397" y="2429"/>
                </a:lnTo>
                <a:lnTo>
                  <a:pt x="390" y="2423"/>
                </a:lnTo>
                <a:lnTo>
                  <a:pt x="385" y="2419"/>
                </a:lnTo>
                <a:lnTo>
                  <a:pt x="385" y="2419"/>
                </a:lnTo>
                <a:lnTo>
                  <a:pt x="379" y="2411"/>
                </a:lnTo>
                <a:lnTo>
                  <a:pt x="376" y="2408"/>
                </a:lnTo>
                <a:lnTo>
                  <a:pt x="373" y="2405"/>
                </a:lnTo>
                <a:lnTo>
                  <a:pt x="369" y="2399"/>
                </a:lnTo>
                <a:lnTo>
                  <a:pt x="369" y="2399"/>
                </a:lnTo>
                <a:lnTo>
                  <a:pt x="364" y="2386"/>
                </a:lnTo>
                <a:lnTo>
                  <a:pt x="360" y="2370"/>
                </a:lnTo>
                <a:lnTo>
                  <a:pt x="354" y="2349"/>
                </a:lnTo>
                <a:lnTo>
                  <a:pt x="375" y="2340"/>
                </a:lnTo>
                <a:lnTo>
                  <a:pt x="375" y="2340"/>
                </a:lnTo>
                <a:lnTo>
                  <a:pt x="373" y="2301"/>
                </a:lnTo>
                <a:lnTo>
                  <a:pt x="373" y="2301"/>
                </a:lnTo>
                <a:lnTo>
                  <a:pt x="372" y="2295"/>
                </a:lnTo>
                <a:lnTo>
                  <a:pt x="370" y="2289"/>
                </a:lnTo>
                <a:lnTo>
                  <a:pt x="369" y="2286"/>
                </a:lnTo>
                <a:lnTo>
                  <a:pt x="369" y="2283"/>
                </a:lnTo>
                <a:lnTo>
                  <a:pt x="370" y="2279"/>
                </a:lnTo>
                <a:lnTo>
                  <a:pt x="373" y="2276"/>
                </a:lnTo>
                <a:lnTo>
                  <a:pt x="373" y="2276"/>
                </a:lnTo>
                <a:lnTo>
                  <a:pt x="382" y="2268"/>
                </a:lnTo>
                <a:lnTo>
                  <a:pt x="391" y="2262"/>
                </a:lnTo>
                <a:lnTo>
                  <a:pt x="398" y="2256"/>
                </a:lnTo>
                <a:lnTo>
                  <a:pt x="401" y="2254"/>
                </a:lnTo>
                <a:lnTo>
                  <a:pt x="401" y="2251"/>
                </a:lnTo>
                <a:lnTo>
                  <a:pt x="401" y="2251"/>
                </a:lnTo>
                <a:lnTo>
                  <a:pt x="406" y="2228"/>
                </a:lnTo>
                <a:lnTo>
                  <a:pt x="418" y="2189"/>
                </a:lnTo>
                <a:lnTo>
                  <a:pt x="432" y="2133"/>
                </a:lnTo>
                <a:lnTo>
                  <a:pt x="432" y="2133"/>
                </a:lnTo>
                <a:lnTo>
                  <a:pt x="449" y="2175"/>
                </a:lnTo>
                <a:lnTo>
                  <a:pt x="463" y="2209"/>
                </a:lnTo>
                <a:lnTo>
                  <a:pt x="469" y="2224"/>
                </a:lnTo>
                <a:lnTo>
                  <a:pt x="477" y="2236"/>
                </a:lnTo>
                <a:lnTo>
                  <a:pt x="477" y="2236"/>
                </a:lnTo>
                <a:lnTo>
                  <a:pt x="490" y="2261"/>
                </a:lnTo>
                <a:lnTo>
                  <a:pt x="506" y="2296"/>
                </a:lnTo>
                <a:lnTo>
                  <a:pt x="522" y="2332"/>
                </a:lnTo>
                <a:lnTo>
                  <a:pt x="537" y="2360"/>
                </a:lnTo>
                <a:lnTo>
                  <a:pt x="537" y="2360"/>
                </a:lnTo>
                <a:lnTo>
                  <a:pt x="541" y="2371"/>
                </a:lnTo>
                <a:lnTo>
                  <a:pt x="546" y="2385"/>
                </a:lnTo>
                <a:lnTo>
                  <a:pt x="553" y="2414"/>
                </a:lnTo>
                <a:lnTo>
                  <a:pt x="558" y="2439"/>
                </a:lnTo>
                <a:lnTo>
                  <a:pt x="559" y="2448"/>
                </a:lnTo>
                <a:lnTo>
                  <a:pt x="559" y="2448"/>
                </a:lnTo>
                <a:lnTo>
                  <a:pt x="558" y="2451"/>
                </a:lnTo>
                <a:lnTo>
                  <a:pt x="556" y="2460"/>
                </a:lnTo>
                <a:lnTo>
                  <a:pt x="556" y="2473"/>
                </a:lnTo>
                <a:lnTo>
                  <a:pt x="558" y="2482"/>
                </a:lnTo>
                <a:lnTo>
                  <a:pt x="559" y="2492"/>
                </a:lnTo>
                <a:lnTo>
                  <a:pt x="559" y="2492"/>
                </a:lnTo>
                <a:lnTo>
                  <a:pt x="562" y="2503"/>
                </a:lnTo>
                <a:lnTo>
                  <a:pt x="566" y="2513"/>
                </a:lnTo>
                <a:lnTo>
                  <a:pt x="577" y="2531"/>
                </a:lnTo>
                <a:lnTo>
                  <a:pt x="587" y="2547"/>
                </a:lnTo>
                <a:lnTo>
                  <a:pt x="597" y="2557"/>
                </a:lnTo>
                <a:lnTo>
                  <a:pt x="597" y="2557"/>
                </a:lnTo>
                <a:lnTo>
                  <a:pt x="600" y="2559"/>
                </a:lnTo>
                <a:lnTo>
                  <a:pt x="606" y="2559"/>
                </a:lnTo>
                <a:lnTo>
                  <a:pt x="621" y="2554"/>
                </a:lnTo>
                <a:lnTo>
                  <a:pt x="642" y="2545"/>
                </a:lnTo>
                <a:lnTo>
                  <a:pt x="665" y="2535"/>
                </a:lnTo>
                <a:lnTo>
                  <a:pt x="708" y="2514"/>
                </a:lnTo>
                <a:lnTo>
                  <a:pt x="726" y="2506"/>
                </a:lnTo>
                <a:lnTo>
                  <a:pt x="736" y="2503"/>
                </a:lnTo>
                <a:lnTo>
                  <a:pt x="736" y="2503"/>
                </a:lnTo>
                <a:lnTo>
                  <a:pt x="757" y="2495"/>
                </a:lnTo>
                <a:lnTo>
                  <a:pt x="786" y="2481"/>
                </a:lnTo>
                <a:lnTo>
                  <a:pt x="801" y="2472"/>
                </a:lnTo>
                <a:lnTo>
                  <a:pt x="816" y="2463"/>
                </a:lnTo>
                <a:lnTo>
                  <a:pt x="829" y="2451"/>
                </a:lnTo>
                <a:lnTo>
                  <a:pt x="839" y="2441"/>
                </a:lnTo>
                <a:lnTo>
                  <a:pt x="839" y="2441"/>
                </a:lnTo>
                <a:lnTo>
                  <a:pt x="847" y="2429"/>
                </a:lnTo>
                <a:lnTo>
                  <a:pt x="852" y="2417"/>
                </a:lnTo>
                <a:lnTo>
                  <a:pt x="858" y="2404"/>
                </a:lnTo>
                <a:lnTo>
                  <a:pt x="861" y="2391"/>
                </a:lnTo>
                <a:lnTo>
                  <a:pt x="863" y="2377"/>
                </a:lnTo>
                <a:lnTo>
                  <a:pt x="861" y="2367"/>
                </a:lnTo>
                <a:lnTo>
                  <a:pt x="860" y="2361"/>
                </a:lnTo>
                <a:lnTo>
                  <a:pt x="857" y="2358"/>
                </a:lnTo>
                <a:lnTo>
                  <a:pt x="852" y="2354"/>
                </a:lnTo>
                <a:lnTo>
                  <a:pt x="848" y="2352"/>
                </a:lnTo>
                <a:lnTo>
                  <a:pt x="848" y="2352"/>
                </a:lnTo>
                <a:lnTo>
                  <a:pt x="842" y="2349"/>
                </a:lnTo>
                <a:lnTo>
                  <a:pt x="836" y="2349"/>
                </a:lnTo>
                <a:lnTo>
                  <a:pt x="820" y="2348"/>
                </a:lnTo>
                <a:lnTo>
                  <a:pt x="804" y="2349"/>
                </a:lnTo>
                <a:lnTo>
                  <a:pt x="788" y="2352"/>
                </a:lnTo>
                <a:lnTo>
                  <a:pt x="760" y="2358"/>
                </a:lnTo>
                <a:lnTo>
                  <a:pt x="748" y="2361"/>
                </a:lnTo>
                <a:lnTo>
                  <a:pt x="748" y="2361"/>
                </a:lnTo>
                <a:lnTo>
                  <a:pt x="737" y="2358"/>
                </a:lnTo>
                <a:lnTo>
                  <a:pt x="729" y="2357"/>
                </a:lnTo>
                <a:lnTo>
                  <a:pt x="724" y="2354"/>
                </a:lnTo>
                <a:lnTo>
                  <a:pt x="724" y="2354"/>
                </a:lnTo>
                <a:lnTo>
                  <a:pt x="718" y="2348"/>
                </a:lnTo>
                <a:lnTo>
                  <a:pt x="704" y="2339"/>
                </a:lnTo>
                <a:lnTo>
                  <a:pt x="684" y="2329"/>
                </a:lnTo>
                <a:lnTo>
                  <a:pt x="665" y="2320"/>
                </a:lnTo>
                <a:lnTo>
                  <a:pt x="665" y="2320"/>
                </a:lnTo>
                <a:lnTo>
                  <a:pt x="659" y="2307"/>
                </a:lnTo>
                <a:lnTo>
                  <a:pt x="655" y="2296"/>
                </a:lnTo>
                <a:lnTo>
                  <a:pt x="650" y="2290"/>
                </a:lnTo>
                <a:lnTo>
                  <a:pt x="650" y="2290"/>
                </a:lnTo>
                <a:lnTo>
                  <a:pt x="646" y="2284"/>
                </a:lnTo>
                <a:lnTo>
                  <a:pt x="642" y="2273"/>
                </a:lnTo>
                <a:lnTo>
                  <a:pt x="637" y="2261"/>
                </a:lnTo>
                <a:lnTo>
                  <a:pt x="636" y="2252"/>
                </a:lnTo>
                <a:lnTo>
                  <a:pt x="636" y="2252"/>
                </a:lnTo>
                <a:lnTo>
                  <a:pt x="633" y="2240"/>
                </a:lnTo>
                <a:lnTo>
                  <a:pt x="628" y="2221"/>
                </a:lnTo>
                <a:lnTo>
                  <a:pt x="620" y="2196"/>
                </a:lnTo>
                <a:lnTo>
                  <a:pt x="620" y="2196"/>
                </a:lnTo>
                <a:lnTo>
                  <a:pt x="606" y="2124"/>
                </a:lnTo>
                <a:lnTo>
                  <a:pt x="593" y="2065"/>
                </a:lnTo>
                <a:lnTo>
                  <a:pt x="586" y="2038"/>
                </a:lnTo>
                <a:lnTo>
                  <a:pt x="580" y="2016"/>
                </a:lnTo>
                <a:lnTo>
                  <a:pt x="580" y="2016"/>
                </a:lnTo>
                <a:lnTo>
                  <a:pt x="571" y="1979"/>
                </a:lnTo>
                <a:lnTo>
                  <a:pt x="563" y="1944"/>
                </a:lnTo>
                <a:lnTo>
                  <a:pt x="558" y="1909"/>
                </a:lnTo>
                <a:lnTo>
                  <a:pt x="558" y="1909"/>
                </a:lnTo>
                <a:lnTo>
                  <a:pt x="562" y="1848"/>
                </a:lnTo>
                <a:lnTo>
                  <a:pt x="563" y="1804"/>
                </a:lnTo>
                <a:lnTo>
                  <a:pt x="563" y="1785"/>
                </a:lnTo>
                <a:lnTo>
                  <a:pt x="563" y="1773"/>
                </a:lnTo>
                <a:lnTo>
                  <a:pt x="563" y="1773"/>
                </a:lnTo>
                <a:lnTo>
                  <a:pt x="562" y="1752"/>
                </a:lnTo>
                <a:lnTo>
                  <a:pt x="562" y="1729"/>
                </a:lnTo>
                <a:lnTo>
                  <a:pt x="563" y="1698"/>
                </a:lnTo>
                <a:lnTo>
                  <a:pt x="563" y="1698"/>
                </a:lnTo>
                <a:lnTo>
                  <a:pt x="575" y="1677"/>
                </a:lnTo>
                <a:lnTo>
                  <a:pt x="603" y="1630"/>
                </a:lnTo>
                <a:lnTo>
                  <a:pt x="620" y="1602"/>
                </a:lnTo>
                <a:lnTo>
                  <a:pt x="634" y="1574"/>
                </a:lnTo>
                <a:lnTo>
                  <a:pt x="646" y="1546"/>
                </a:lnTo>
                <a:lnTo>
                  <a:pt x="650" y="1533"/>
                </a:lnTo>
                <a:lnTo>
                  <a:pt x="655" y="1521"/>
                </a:lnTo>
                <a:lnTo>
                  <a:pt x="655" y="1521"/>
                </a:lnTo>
                <a:lnTo>
                  <a:pt x="664" y="1472"/>
                </a:lnTo>
                <a:lnTo>
                  <a:pt x="671" y="1424"/>
                </a:lnTo>
                <a:lnTo>
                  <a:pt x="677" y="1369"/>
                </a:lnTo>
                <a:lnTo>
                  <a:pt x="677" y="1369"/>
                </a:lnTo>
                <a:lnTo>
                  <a:pt x="681" y="1368"/>
                </a:lnTo>
                <a:lnTo>
                  <a:pt x="690" y="1362"/>
                </a:lnTo>
                <a:lnTo>
                  <a:pt x="695" y="1356"/>
                </a:lnTo>
                <a:lnTo>
                  <a:pt x="701" y="1348"/>
                </a:lnTo>
                <a:lnTo>
                  <a:pt x="705" y="1340"/>
                </a:lnTo>
                <a:lnTo>
                  <a:pt x="708" y="1329"/>
                </a:lnTo>
                <a:lnTo>
                  <a:pt x="708" y="1329"/>
                </a:lnTo>
                <a:lnTo>
                  <a:pt x="709" y="1316"/>
                </a:lnTo>
                <a:lnTo>
                  <a:pt x="709" y="1303"/>
                </a:lnTo>
                <a:lnTo>
                  <a:pt x="711" y="1275"/>
                </a:lnTo>
                <a:lnTo>
                  <a:pt x="709" y="1248"/>
                </a:lnTo>
                <a:lnTo>
                  <a:pt x="708" y="1226"/>
                </a:lnTo>
                <a:lnTo>
                  <a:pt x="708" y="1226"/>
                </a:lnTo>
                <a:lnTo>
                  <a:pt x="706" y="1197"/>
                </a:lnTo>
                <a:lnTo>
                  <a:pt x="706" y="1157"/>
                </a:lnTo>
                <a:lnTo>
                  <a:pt x="708" y="1089"/>
                </a:lnTo>
                <a:lnTo>
                  <a:pt x="708" y="1089"/>
                </a:lnTo>
                <a:lnTo>
                  <a:pt x="705" y="965"/>
                </a:lnTo>
                <a:lnTo>
                  <a:pt x="705" y="965"/>
                </a:lnTo>
                <a:lnTo>
                  <a:pt x="745" y="1045"/>
                </a:lnTo>
                <a:lnTo>
                  <a:pt x="776" y="1102"/>
                </a:lnTo>
                <a:lnTo>
                  <a:pt x="789" y="1124"/>
                </a:lnTo>
                <a:lnTo>
                  <a:pt x="796" y="1136"/>
                </a:lnTo>
                <a:lnTo>
                  <a:pt x="796" y="1136"/>
                </a:lnTo>
                <a:lnTo>
                  <a:pt x="802" y="1144"/>
                </a:lnTo>
                <a:lnTo>
                  <a:pt x="805" y="1149"/>
                </a:lnTo>
                <a:lnTo>
                  <a:pt x="808" y="1160"/>
                </a:lnTo>
                <a:lnTo>
                  <a:pt x="811" y="1170"/>
                </a:lnTo>
                <a:lnTo>
                  <a:pt x="814" y="1180"/>
                </a:lnTo>
                <a:lnTo>
                  <a:pt x="814" y="1180"/>
                </a:lnTo>
                <a:lnTo>
                  <a:pt x="824" y="1197"/>
                </a:lnTo>
                <a:lnTo>
                  <a:pt x="842" y="1222"/>
                </a:lnTo>
                <a:lnTo>
                  <a:pt x="866" y="1253"/>
                </a:lnTo>
                <a:lnTo>
                  <a:pt x="866" y="1253"/>
                </a:lnTo>
                <a:lnTo>
                  <a:pt x="879" y="1281"/>
                </a:lnTo>
                <a:lnTo>
                  <a:pt x="894" y="1313"/>
                </a:lnTo>
                <a:lnTo>
                  <a:pt x="894" y="1313"/>
                </a:lnTo>
                <a:lnTo>
                  <a:pt x="900" y="1347"/>
                </a:lnTo>
                <a:lnTo>
                  <a:pt x="905" y="1375"/>
                </a:lnTo>
                <a:lnTo>
                  <a:pt x="914" y="1388"/>
                </a:lnTo>
                <a:lnTo>
                  <a:pt x="914" y="1388"/>
                </a:lnTo>
                <a:lnTo>
                  <a:pt x="910" y="1403"/>
                </a:lnTo>
                <a:lnTo>
                  <a:pt x="907" y="1416"/>
                </a:lnTo>
                <a:lnTo>
                  <a:pt x="907" y="1428"/>
                </a:lnTo>
                <a:lnTo>
                  <a:pt x="907" y="1428"/>
                </a:lnTo>
                <a:lnTo>
                  <a:pt x="910" y="1437"/>
                </a:lnTo>
                <a:lnTo>
                  <a:pt x="914" y="1444"/>
                </a:lnTo>
                <a:lnTo>
                  <a:pt x="920" y="1453"/>
                </a:lnTo>
                <a:lnTo>
                  <a:pt x="920" y="1453"/>
                </a:lnTo>
                <a:lnTo>
                  <a:pt x="920" y="1458"/>
                </a:lnTo>
                <a:lnTo>
                  <a:pt x="923" y="1468"/>
                </a:lnTo>
                <a:lnTo>
                  <a:pt x="925" y="1474"/>
                </a:lnTo>
                <a:lnTo>
                  <a:pt x="928" y="1478"/>
                </a:lnTo>
                <a:lnTo>
                  <a:pt x="931" y="1483"/>
                </a:lnTo>
                <a:lnTo>
                  <a:pt x="935" y="1486"/>
                </a:lnTo>
                <a:lnTo>
                  <a:pt x="935" y="1486"/>
                </a:lnTo>
                <a:lnTo>
                  <a:pt x="941" y="1486"/>
                </a:lnTo>
                <a:lnTo>
                  <a:pt x="945" y="1486"/>
                </a:lnTo>
                <a:lnTo>
                  <a:pt x="953" y="1484"/>
                </a:lnTo>
                <a:lnTo>
                  <a:pt x="959" y="1481"/>
                </a:lnTo>
                <a:lnTo>
                  <a:pt x="960" y="1480"/>
                </a:lnTo>
                <a:lnTo>
                  <a:pt x="960" y="1480"/>
                </a:lnTo>
                <a:lnTo>
                  <a:pt x="966" y="1480"/>
                </a:lnTo>
                <a:lnTo>
                  <a:pt x="982" y="1477"/>
                </a:lnTo>
                <a:lnTo>
                  <a:pt x="991" y="1474"/>
                </a:lnTo>
                <a:lnTo>
                  <a:pt x="1000" y="1469"/>
                </a:lnTo>
                <a:lnTo>
                  <a:pt x="1009" y="1463"/>
                </a:lnTo>
                <a:lnTo>
                  <a:pt x="1015" y="1455"/>
                </a:lnTo>
                <a:lnTo>
                  <a:pt x="1015" y="1455"/>
                </a:lnTo>
                <a:lnTo>
                  <a:pt x="1020" y="1446"/>
                </a:lnTo>
                <a:lnTo>
                  <a:pt x="1025" y="1435"/>
                </a:lnTo>
                <a:lnTo>
                  <a:pt x="1029" y="1416"/>
                </a:lnTo>
                <a:lnTo>
                  <a:pt x="1032" y="1397"/>
                </a:lnTo>
                <a:lnTo>
                  <a:pt x="1032" y="1381"/>
                </a:lnTo>
                <a:lnTo>
                  <a:pt x="1032" y="1381"/>
                </a:lnTo>
                <a:lnTo>
                  <a:pt x="1031" y="1372"/>
                </a:lnTo>
                <a:lnTo>
                  <a:pt x="1029" y="1363"/>
                </a:lnTo>
                <a:lnTo>
                  <a:pt x="1023" y="1346"/>
                </a:lnTo>
                <a:lnTo>
                  <a:pt x="1013" y="1325"/>
                </a:lnTo>
                <a:lnTo>
                  <a:pt x="1013" y="1325"/>
                </a:lnTo>
                <a:lnTo>
                  <a:pt x="973" y="1211"/>
                </a:lnTo>
                <a:lnTo>
                  <a:pt x="973" y="1211"/>
                </a:lnTo>
                <a:lnTo>
                  <a:pt x="969" y="1200"/>
                </a:lnTo>
                <a:lnTo>
                  <a:pt x="969" y="1192"/>
                </a:lnTo>
                <a:lnTo>
                  <a:pt x="966" y="1169"/>
                </a:lnTo>
                <a:lnTo>
                  <a:pt x="966" y="1169"/>
                </a:lnTo>
                <a:lnTo>
                  <a:pt x="961" y="1154"/>
                </a:lnTo>
                <a:lnTo>
                  <a:pt x="954" y="1130"/>
                </a:lnTo>
                <a:lnTo>
                  <a:pt x="929" y="1070"/>
                </a:lnTo>
                <a:lnTo>
                  <a:pt x="882" y="953"/>
                </a:lnTo>
                <a:lnTo>
                  <a:pt x="882" y="953"/>
                </a:lnTo>
                <a:lnTo>
                  <a:pt x="857" y="887"/>
                </a:lnTo>
                <a:lnTo>
                  <a:pt x="820" y="784"/>
                </a:lnTo>
                <a:lnTo>
                  <a:pt x="785" y="682"/>
                </a:lnTo>
                <a:lnTo>
                  <a:pt x="773" y="642"/>
                </a:lnTo>
                <a:lnTo>
                  <a:pt x="767" y="619"/>
                </a:lnTo>
                <a:lnTo>
                  <a:pt x="767" y="619"/>
                </a:lnTo>
                <a:lnTo>
                  <a:pt x="761" y="589"/>
                </a:lnTo>
                <a:lnTo>
                  <a:pt x="755" y="563"/>
                </a:lnTo>
                <a:lnTo>
                  <a:pt x="752" y="553"/>
                </a:lnTo>
                <a:lnTo>
                  <a:pt x="748" y="542"/>
                </a:lnTo>
                <a:lnTo>
                  <a:pt x="743" y="535"/>
                </a:lnTo>
                <a:lnTo>
                  <a:pt x="737" y="529"/>
                </a:lnTo>
                <a:lnTo>
                  <a:pt x="737" y="529"/>
                </a:lnTo>
                <a:lnTo>
                  <a:pt x="721" y="516"/>
                </a:lnTo>
                <a:lnTo>
                  <a:pt x="698" y="499"/>
                </a:lnTo>
                <a:lnTo>
                  <a:pt x="664" y="477"/>
                </a:lnTo>
                <a:lnTo>
                  <a:pt x="664" y="477"/>
                </a:lnTo>
                <a:lnTo>
                  <a:pt x="622" y="452"/>
                </a:lnTo>
                <a:lnTo>
                  <a:pt x="603" y="417"/>
                </a:lnTo>
                <a:lnTo>
                  <a:pt x="603" y="417"/>
                </a:lnTo>
                <a:lnTo>
                  <a:pt x="608" y="417"/>
                </a:lnTo>
                <a:lnTo>
                  <a:pt x="620" y="414"/>
                </a:lnTo>
                <a:lnTo>
                  <a:pt x="627" y="411"/>
                </a:lnTo>
                <a:lnTo>
                  <a:pt x="633" y="407"/>
                </a:lnTo>
                <a:lnTo>
                  <a:pt x="640" y="399"/>
                </a:lnTo>
                <a:lnTo>
                  <a:pt x="645" y="390"/>
                </a:lnTo>
                <a:lnTo>
                  <a:pt x="645" y="390"/>
                </a:lnTo>
                <a:lnTo>
                  <a:pt x="655" y="368"/>
                </a:lnTo>
                <a:lnTo>
                  <a:pt x="665" y="348"/>
                </a:lnTo>
                <a:lnTo>
                  <a:pt x="678" y="321"/>
                </a:lnTo>
                <a:lnTo>
                  <a:pt x="678" y="321"/>
                </a:lnTo>
                <a:lnTo>
                  <a:pt x="698" y="268"/>
                </a:lnTo>
                <a:lnTo>
                  <a:pt x="698" y="268"/>
                </a:lnTo>
                <a:lnTo>
                  <a:pt x="709" y="270"/>
                </a:lnTo>
                <a:lnTo>
                  <a:pt x="733" y="268"/>
                </a:lnTo>
                <a:lnTo>
                  <a:pt x="745" y="268"/>
                </a:lnTo>
                <a:lnTo>
                  <a:pt x="754" y="265"/>
                </a:lnTo>
                <a:lnTo>
                  <a:pt x="758" y="264"/>
                </a:lnTo>
                <a:lnTo>
                  <a:pt x="760" y="261"/>
                </a:lnTo>
                <a:lnTo>
                  <a:pt x="760" y="258"/>
                </a:lnTo>
                <a:lnTo>
                  <a:pt x="758" y="255"/>
                </a:lnTo>
                <a:lnTo>
                  <a:pt x="758" y="255"/>
                </a:lnTo>
                <a:lnTo>
                  <a:pt x="752" y="247"/>
                </a:lnTo>
                <a:lnTo>
                  <a:pt x="743" y="237"/>
                </a:lnTo>
                <a:lnTo>
                  <a:pt x="723" y="215"/>
                </a:lnTo>
                <a:lnTo>
                  <a:pt x="695" y="190"/>
                </a:lnTo>
                <a:lnTo>
                  <a:pt x="695" y="190"/>
                </a:lnTo>
                <a:lnTo>
                  <a:pt x="692" y="171"/>
                </a:lnTo>
                <a:lnTo>
                  <a:pt x="686" y="128"/>
                </a:lnTo>
                <a:lnTo>
                  <a:pt x="681" y="103"/>
                </a:lnTo>
                <a:lnTo>
                  <a:pt x="677" y="79"/>
                </a:lnTo>
                <a:lnTo>
                  <a:pt x="671" y="59"/>
                </a:lnTo>
                <a:lnTo>
                  <a:pt x="667" y="51"/>
                </a:lnTo>
                <a:lnTo>
                  <a:pt x="664" y="45"/>
                </a:lnTo>
                <a:lnTo>
                  <a:pt x="664" y="45"/>
                </a:lnTo>
                <a:lnTo>
                  <a:pt x="655" y="35"/>
                </a:lnTo>
                <a:lnTo>
                  <a:pt x="645" y="28"/>
                </a:lnTo>
                <a:lnTo>
                  <a:pt x="633" y="19"/>
                </a:lnTo>
                <a:lnTo>
                  <a:pt x="620" y="13"/>
                </a:lnTo>
                <a:lnTo>
                  <a:pt x="597" y="3"/>
                </a:lnTo>
                <a:lnTo>
                  <a:pt x="584" y="0"/>
                </a:lnTo>
                <a:lnTo>
                  <a:pt x="584" y="0"/>
                </a:lnTo>
                <a:lnTo>
                  <a:pt x="563" y="3"/>
                </a:lnTo>
                <a:lnTo>
                  <a:pt x="549" y="4"/>
                </a:lnTo>
                <a:lnTo>
                  <a:pt x="533" y="6"/>
                </a:lnTo>
                <a:lnTo>
                  <a:pt x="533" y="6"/>
                </a:lnTo>
                <a:lnTo>
                  <a:pt x="515" y="7"/>
                </a:lnTo>
                <a:lnTo>
                  <a:pt x="505" y="9"/>
                </a:lnTo>
                <a:lnTo>
                  <a:pt x="494" y="12"/>
                </a:lnTo>
                <a:lnTo>
                  <a:pt x="484" y="16"/>
                </a:lnTo>
                <a:lnTo>
                  <a:pt x="474" y="22"/>
                </a:lnTo>
                <a:lnTo>
                  <a:pt x="463" y="28"/>
                </a:lnTo>
                <a:lnTo>
                  <a:pt x="454" y="37"/>
                </a:lnTo>
                <a:lnTo>
                  <a:pt x="454" y="3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5"/>
          <p:cNvSpPr>
            <a:spLocks noEditPoints="1"/>
          </p:cNvSpPr>
          <p:nvPr/>
        </p:nvSpPr>
        <p:spPr bwMode="auto">
          <a:xfrm>
            <a:off x="2850851" y="761544"/>
            <a:ext cx="580473" cy="1693950"/>
          </a:xfrm>
          <a:custGeom>
            <a:avLst/>
            <a:gdLst>
              <a:gd name="T0" fmla="*/ 190 w 854"/>
              <a:gd name="T1" fmla="*/ 56 h 2500"/>
              <a:gd name="T2" fmla="*/ 154 w 854"/>
              <a:gd name="T3" fmla="*/ 142 h 2500"/>
              <a:gd name="T4" fmla="*/ 163 w 854"/>
              <a:gd name="T5" fmla="*/ 202 h 2500"/>
              <a:gd name="T6" fmla="*/ 201 w 854"/>
              <a:gd name="T7" fmla="*/ 338 h 2500"/>
              <a:gd name="T8" fmla="*/ 131 w 854"/>
              <a:gd name="T9" fmla="*/ 364 h 2500"/>
              <a:gd name="T10" fmla="*/ 53 w 854"/>
              <a:gd name="T11" fmla="*/ 590 h 2500"/>
              <a:gd name="T12" fmla="*/ 29 w 854"/>
              <a:gd name="T13" fmla="*/ 845 h 2500"/>
              <a:gd name="T14" fmla="*/ 82 w 854"/>
              <a:gd name="T15" fmla="*/ 908 h 2500"/>
              <a:gd name="T16" fmla="*/ 151 w 854"/>
              <a:gd name="T17" fmla="*/ 920 h 2500"/>
              <a:gd name="T18" fmla="*/ 98 w 854"/>
              <a:gd name="T19" fmla="*/ 1054 h 2500"/>
              <a:gd name="T20" fmla="*/ 1 w 854"/>
              <a:gd name="T21" fmla="*/ 1212 h 2500"/>
              <a:gd name="T22" fmla="*/ 57 w 854"/>
              <a:gd name="T23" fmla="*/ 1405 h 2500"/>
              <a:gd name="T24" fmla="*/ 69 w 854"/>
              <a:gd name="T25" fmla="*/ 1520 h 2500"/>
              <a:gd name="T26" fmla="*/ 172 w 854"/>
              <a:gd name="T27" fmla="*/ 1585 h 2500"/>
              <a:gd name="T28" fmla="*/ 274 w 854"/>
              <a:gd name="T29" fmla="*/ 1576 h 2500"/>
              <a:gd name="T30" fmla="*/ 339 w 854"/>
              <a:gd name="T31" fmla="*/ 1789 h 2500"/>
              <a:gd name="T32" fmla="*/ 359 w 854"/>
              <a:gd name="T33" fmla="*/ 1879 h 2500"/>
              <a:gd name="T34" fmla="*/ 347 w 854"/>
              <a:gd name="T35" fmla="*/ 1952 h 2500"/>
              <a:gd name="T36" fmla="*/ 316 w 854"/>
              <a:gd name="T37" fmla="*/ 2093 h 2500"/>
              <a:gd name="T38" fmla="*/ 287 w 854"/>
              <a:gd name="T39" fmla="*/ 2288 h 2500"/>
              <a:gd name="T40" fmla="*/ 237 w 854"/>
              <a:gd name="T41" fmla="*/ 2323 h 2500"/>
              <a:gd name="T42" fmla="*/ 343 w 854"/>
              <a:gd name="T43" fmla="*/ 2414 h 2500"/>
              <a:gd name="T44" fmla="*/ 420 w 854"/>
              <a:gd name="T45" fmla="*/ 2472 h 2500"/>
              <a:gd name="T46" fmla="*/ 548 w 854"/>
              <a:gd name="T47" fmla="*/ 2498 h 2500"/>
              <a:gd name="T48" fmla="*/ 754 w 854"/>
              <a:gd name="T49" fmla="*/ 2473 h 2500"/>
              <a:gd name="T50" fmla="*/ 709 w 854"/>
              <a:gd name="T51" fmla="*/ 2345 h 2500"/>
              <a:gd name="T52" fmla="*/ 694 w 854"/>
              <a:gd name="T53" fmla="*/ 2243 h 2500"/>
              <a:gd name="T54" fmla="*/ 619 w 854"/>
              <a:gd name="T55" fmla="*/ 2061 h 2500"/>
              <a:gd name="T56" fmla="*/ 604 w 854"/>
              <a:gd name="T57" fmla="*/ 1511 h 2500"/>
              <a:gd name="T58" fmla="*/ 654 w 854"/>
              <a:gd name="T59" fmla="*/ 1212 h 2500"/>
              <a:gd name="T60" fmla="*/ 714 w 854"/>
              <a:gd name="T61" fmla="*/ 940 h 2500"/>
              <a:gd name="T62" fmla="*/ 729 w 854"/>
              <a:gd name="T63" fmla="*/ 1246 h 2500"/>
              <a:gd name="T64" fmla="*/ 722 w 854"/>
              <a:gd name="T65" fmla="*/ 1393 h 2500"/>
              <a:gd name="T66" fmla="*/ 757 w 854"/>
              <a:gd name="T67" fmla="*/ 1327 h 2500"/>
              <a:gd name="T68" fmla="*/ 762 w 854"/>
              <a:gd name="T69" fmla="*/ 1390 h 2500"/>
              <a:gd name="T70" fmla="*/ 744 w 854"/>
              <a:gd name="T71" fmla="*/ 1415 h 2500"/>
              <a:gd name="T72" fmla="*/ 784 w 854"/>
              <a:gd name="T73" fmla="*/ 1412 h 2500"/>
              <a:gd name="T74" fmla="*/ 841 w 854"/>
              <a:gd name="T75" fmla="*/ 1315 h 2500"/>
              <a:gd name="T76" fmla="*/ 831 w 854"/>
              <a:gd name="T77" fmla="*/ 1229 h 2500"/>
              <a:gd name="T78" fmla="*/ 844 w 854"/>
              <a:gd name="T79" fmla="*/ 1200 h 2500"/>
              <a:gd name="T80" fmla="*/ 835 w 854"/>
              <a:gd name="T81" fmla="*/ 926 h 2500"/>
              <a:gd name="T82" fmla="*/ 793 w 854"/>
              <a:gd name="T83" fmla="*/ 562 h 2500"/>
              <a:gd name="T84" fmla="*/ 709 w 854"/>
              <a:gd name="T85" fmla="*/ 373 h 2500"/>
              <a:gd name="T86" fmla="*/ 641 w 854"/>
              <a:gd name="T87" fmla="*/ 296 h 2500"/>
              <a:gd name="T88" fmla="*/ 589 w 854"/>
              <a:gd name="T89" fmla="*/ 273 h 2500"/>
              <a:gd name="T90" fmla="*/ 484 w 854"/>
              <a:gd name="T91" fmla="*/ 267 h 2500"/>
              <a:gd name="T92" fmla="*/ 448 w 854"/>
              <a:gd name="T93" fmla="*/ 236 h 2500"/>
              <a:gd name="T94" fmla="*/ 443 w 854"/>
              <a:gd name="T95" fmla="*/ 167 h 2500"/>
              <a:gd name="T96" fmla="*/ 400 w 854"/>
              <a:gd name="T97" fmla="*/ 56 h 2500"/>
              <a:gd name="T98" fmla="*/ 311 w 854"/>
              <a:gd name="T99" fmla="*/ 7 h 2500"/>
              <a:gd name="T100" fmla="*/ 259 w 854"/>
              <a:gd name="T101" fmla="*/ 6 h 2500"/>
              <a:gd name="T102" fmla="*/ 530 w 854"/>
              <a:gd name="T103" fmla="*/ 2218 h 2500"/>
              <a:gd name="T104" fmla="*/ 502 w 854"/>
              <a:gd name="T105" fmla="*/ 2294 h 2500"/>
              <a:gd name="T106" fmla="*/ 518 w 854"/>
              <a:gd name="T107" fmla="*/ 2323 h 2500"/>
              <a:gd name="T108" fmla="*/ 532 w 854"/>
              <a:gd name="T109" fmla="*/ 2379 h 2500"/>
              <a:gd name="T110" fmla="*/ 467 w 854"/>
              <a:gd name="T111" fmla="*/ 2401 h 2500"/>
              <a:gd name="T112" fmla="*/ 480 w 854"/>
              <a:gd name="T113" fmla="*/ 2298 h 2500"/>
              <a:gd name="T114" fmla="*/ 492 w 854"/>
              <a:gd name="T115" fmla="*/ 2165 h 2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54" h="2500">
                <a:moveTo>
                  <a:pt x="259" y="6"/>
                </a:moveTo>
                <a:lnTo>
                  <a:pt x="259" y="6"/>
                </a:lnTo>
                <a:lnTo>
                  <a:pt x="253" y="7"/>
                </a:lnTo>
                <a:lnTo>
                  <a:pt x="232" y="16"/>
                </a:lnTo>
                <a:lnTo>
                  <a:pt x="232" y="16"/>
                </a:lnTo>
                <a:lnTo>
                  <a:pt x="219" y="22"/>
                </a:lnTo>
                <a:lnTo>
                  <a:pt x="209" y="30"/>
                </a:lnTo>
                <a:lnTo>
                  <a:pt x="200" y="41"/>
                </a:lnTo>
                <a:lnTo>
                  <a:pt x="190" y="56"/>
                </a:lnTo>
                <a:lnTo>
                  <a:pt x="190" y="56"/>
                </a:lnTo>
                <a:lnTo>
                  <a:pt x="178" y="72"/>
                </a:lnTo>
                <a:lnTo>
                  <a:pt x="169" y="89"/>
                </a:lnTo>
                <a:lnTo>
                  <a:pt x="165" y="96"/>
                </a:lnTo>
                <a:lnTo>
                  <a:pt x="162" y="105"/>
                </a:lnTo>
                <a:lnTo>
                  <a:pt x="159" y="114"/>
                </a:lnTo>
                <a:lnTo>
                  <a:pt x="157" y="124"/>
                </a:lnTo>
                <a:lnTo>
                  <a:pt x="157" y="124"/>
                </a:lnTo>
                <a:lnTo>
                  <a:pt x="154" y="142"/>
                </a:lnTo>
                <a:lnTo>
                  <a:pt x="153" y="152"/>
                </a:lnTo>
                <a:lnTo>
                  <a:pt x="151" y="161"/>
                </a:lnTo>
                <a:lnTo>
                  <a:pt x="153" y="173"/>
                </a:lnTo>
                <a:lnTo>
                  <a:pt x="153" y="173"/>
                </a:lnTo>
                <a:lnTo>
                  <a:pt x="156" y="183"/>
                </a:lnTo>
                <a:lnTo>
                  <a:pt x="159" y="190"/>
                </a:lnTo>
                <a:lnTo>
                  <a:pt x="162" y="195"/>
                </a:lnTo>
                <a:lnTo>
                  <a:pt x="163" y="202"/>
                </a:lnTo>
                <a:lnTo>
                  <a:pt x="163" y="202"/>
                </a:lnTo>
                <a:lnTo>
                  <a:pt x="165" y="206"/>
                </a:lnTo>
                <a:lnTo>
                  <a:pt x="168" y="214"/>
                </a:lnTo>
                <a:lnTo>
                  <a:pt x="179" y="230"/>
                </a:lnTo>
                <a:lnTo>
                  <a:pt x="196" y="252"/>
                </a:lnTo>
                <a:lnTo>
                  <a:pt x="215" y="311"/>
                </a:lnTo>
                <a:lnTo>
                  <a:pt x="215" y="311"/>
                </a:lnTo>
                <a:lnTo>
                  <a:pt x="213" y="317"/>
                </a:lnTo>
                <a:lnTo>
                  <a:pt x="206" y="330"/>
                </a:lnTo>
                <a:lnTo>
                  <a:pt x="201" y="338"/>
                </a:lnTo>
                <a:lnTo>
                  <a:pt x="196" y="345"/>
                </a:lnTo>
                <a:lnTo>
                  <a:pt x="188" y="351"/>
                </a:lnTo>
                <a:lnTo>
                  <a:pt x="181" y="354"/>
                </a:lnTo>
                <a:lnTo>
                  <a:pt x="181" y="354"/>
                </a:lnTo>
                <a:lnTo>
                  <a:pt x="172" y="355"/>
                </a:lnTo>
                <a:lnTo>
                  <a:pt x="163" y="357"/>
                </a:lnTo>
                <a:lnTo>
                  <a:pt x="145" y="358"/>
                </a:lnTo>
                <a:lnTo>
                  <a:pt x="138" y="360"/>
                </a:lnTo>
                <a:lnTo>
                  <a:pt x="131" y="364"/>
                </a:lnTo>
                <a:lnTo>
                  <a:pt x="123" y="372"/>
                </a:lnTo>
                <a:lnTo>
                  <a:pt x="119" y="383"/>
                </a:lnTo>
                <a:lnTo>
                  <a:pt x="119" y="383"/>
                </a:lnTo>
                <a:lnTo>
                  <a:pt x="104" y="426"/>
                </a:lnTo>
                <a:lnTo>
                  <a:pt x="86" y="485"/>
                </a:lnTo>
                <a:lnTo>
                  <a:pt x="70" y="540"/>
                </a:lnTo>
                <a:lnTo>
                  <a:pt x="60" y="569"/>
                </a:lnTo>
                <a:lnTo>
                  <a:pt x="60" y="569"/>
                </a:lnTo>
                <a:lnTo>
                  <a:pt x="53" y="590"/>
                </a:lnTo>
                <a:lnTo>
                  <a:pt x="42" y="625"/>
                </a:lnTo>
                <a:lnTo>
                  <a:pt x="28" y="683"/>
                </a:lnTo>
                <a:lnTo>
                  <a:pt x="28" y="683"/>
                </a:lnTo>
                <a:lnTo>
                  <a:pt x="26" y="694"/>
                </a:lnTo>
                <a:lnTo>
                  <a:pt x="25" y="711"/>
                </a:lnTo>
                <a:lnTo>
                  <a:pt x="23" y="758"/>
                </a:lnTo>
                <a:lnTo>
                  <a:pt x="22" y="818"/>
                </a:lnTo>
                <a:lnTo>
                  <a:pt x="22" y="818"/>
                </a:lnTo>
                <a:lnTo>
                  <a:pt x="29" y="845"/>
                </a:lnTo>
                <a:lnTo>
                  <a:pt x="38" y="867"/>
                </a:lnTo>
                <a:lnTo>
                  <a:pt x="44" y="877"/>
                </a:lnTo>
                <a:lnTo>
                  <a:pt x="48" y="886"/>
                </a:lnTo>
                <a:lnTo>
                  <a:pt x="48" y="886"/>
                </a:lnTo>
                <a:lnTo>
                  <a:pt x="54" y="893"/>
                </a:lnTo>
                <a:lnTo>
                  <a:pt x="60" y="899"/>
                </a:lnTo>
                <a:lnTo>
                  <a:pt x="67" y="902"/>
                </a:lnTo>
                <a:lnTo>
                  <a:pt x="75" y="907"/>
                </a:lnTo>
                <a:lnTo>
                  <a:pt x="82" y="908"/>
                </a:lnTo>
                <a:lnTo>
                  <a:pt x="88" y="908"/>
                </a:lnTo>
                <a:lnTo>
                  <a:pt x="95" y="907"/>
                </a:lnTo>
                <a:lnTo>
                  <a:pt x="101" y="904"/>
                </a:lnTo>
                <a:lnTo>
                  <a:pt x="101" y="904"/>
                </a:lnTo>
                <a:lnTo>
                  <a:pt x="115" y="896"/>
                </a:lnTo>
                <a:lnTo>
                  <a:pt x="132" y="889"/>
                </a:lnTo>
                <a:lnTo>
                  <a:pt x="153" y="883"/>
                </a:lnTo>
                <a:lnTo>
                  <a:pt x="153" y="883"/>
                </a:lnTo>
                <a:lnTo>
                  <a:pt x="151" y="920"/>
                </a:lnTo>
                <a:lnTo>
                  <a:pt x="150" y="948"/>
                </a:lnTo>
                <a:lnTo>
                  <a:pt x="147" y="960"/>
                </a:lnTo>
                <a:lnTo>
                  <a:pt x="145" y="967"/>
                </a:lnTo>
                <a:lnTo>
                  <a:pt x="145" y="967"/>
                </a:lnTo>
                <a:lnTo>
                  <a:pt x="138" y="985"/>
                </a:lnTo>
                <a:lnTo>
                  <a:pt x="126" y="1008"/>
                </a:lnTo>
                <a:lnTo>
                  <a:pt x="113" y="1033"/>
                </a:lnTo>
                <a:lnTo>
                  <a:pt x="106" y="1045"/>
                </a:lnTo>
                <a:lnTo>
                  <a:pt x="98" y="1054"/>
                </a:lnTo>
                <a:lnTo>
                  <a:pt x="98" y="1054"/>
                </a:lnTo>
                <a:lnTo>
                  <a:pt x="50" y="1110"/>
                </a:lnTo>
                <a:lnTo>
                  <a:pt x="23" y="1141"/>
                </a:lnTo>
                <a:lnTo>
                  <a:pt x="14" y="1154"/>
                </a:lnTo>
                <a:lnTo>
                  <a:pt x="10" y="1163"/>
                </a:lnTo>
                <a:lnTo>
                  <a:pt x="10" y="1163"/>
                </a:lnTo>
                <a:lnTo>
                  <a:pt x="5" y="1182"/>
                </a:lnTo>
                <a:lnTo>
                  <a:pt x="2" y="1197"/>
                </a:lnTo>
                <a:lnTo>
                  <a:pt x="1" y="1212"/>
                </a:lnTo>
                <a:lnTo>
                  <a:pt x="0" y="1228"/>
                </a:lnTo>
                <a:lnTo>
                  <a:pt x="0" y="1244"/>
                </a:lnTo>
                <a:lnTo>
                  <a:pt x="2" y="1260"/>
                </a:lnTo>
                <a:lnTo>
                  <a:pt x="8" y="1275"/>
                </a:lnTo>
                <a:lnTo>
                  <a:pt x="8" y="1275"/>
                </a:lnTo>
                <a:lnTo>
                  <a:pt x="23" y="1310"/>
                </a:lnTo>
                <a:lnTo>
                  <a:pt x="41" y="1355"/>
                </a:lnTo>
                <a:lnTo>
                  <a:pt x="50" y="1380"/>
                </a:lnTo>
                <a:lnTo>
                  <a:pt x="57" y="1405"/>
                </a:lnTo>
                <a:lnTo>
                  <a:pt x="63" y="1430"/>
                </a:lnTo>
                <a:lnTo>
                  <a:pt x="67" y="1453"/>
                </a:lnTo>
                <a:lnTo>
                  <a:pt x="67" y="1453"/>
                </a:lnTo>
                <a:lnTo>
                  <a:pt x="70" y="1474"/>
                </a:lnTo>
                <a:lnTo>
                  <a:pt x="70" y="1489"/>
                </a:lnTo>
                <a:lnTo>
                  <a:pt x="70" y="1501"/>
                </a:lnTo>
                <a:lnTo>
                  <a:pt x="69" y="1508"/>
                </a:lnTo>
                <a:lnTo>
                  <a:pt x="67" y="1514"/>
                </a:lnTo>
                <a:lnTo>
                  <a:pt x="69" y="1520"/>
                </a:lnTo>
                <a:lnTo>
                  <a:pt x="72" y="1526"/>
                </a:lnTo>
                <a:lnTo>
                  <a:pt x="78" y="1533"/>
                </a:lnTo>
                <a:lnTo>
                  <a:pt x="78" y="1533"/>
                </a:lnTo>
                <a:lnTo>
                  <a:pt x="88" y="1540"/>
                </a:lnTo>
                <a:lnTo>
                  <a:pt x="101" y="1551"/>
                </a:lnTo>
                <a:lnTo>
                  <a:pt x="117" y="1560"/>
                </a:lnTo>
                <a:lnTo>
                  <a:pt x="135" y="1570"/>
                </a:lnTo>
                <a:lnTo>
                  <a:pt x="153" y="1579"/>
                </a:lnTo>
                <a:lnTo>
                  <a:pt x="172" y="1585"/>
                </a:lnTo>
                <a:lnTo>
                  <a:pt x="188" y="1590"/>
                </a:lnTo>
                <a:lnTo>
                  <a:pt x="203" y="1592"/>
                </a:lnTo>
                <a:lnTo>
                  <a:pt x="203" y="1592"/>
                </a:lnTo>
                <a:lnTo>
                  <a:pt x="216" y="1592"/>
                </a:lnTo>
                <a:lnTo>
                  <a:pt x="229" y="1590"/>
                </a:lnTo>
                <a:lnTo>
                  <a:pt x="241" y="1588"/>
                </a:lnTo>
                <a:lnTo>
                  <a:pt x="252" y="1585"/>
                </a:lnTo>
                <a:lnTo>
                  <a:pt x="268" y="1579"/>
                </a:lnTo>
                <a:lnTo>
                  <a:pt x="274" y="1576"/>
                </a:lnTo>
                <a:lnTo>
                  <a:pt x="274" y="1576"/>
                </a:lnTo>
                <a:lnTo>
                  <a:pt x="283" y="1617"/>
                </a:lnTo>
                <a:lnTo>
                  <a:pt x="291" y="1654"/>
                </a:lnTo>
                <a:lnTo>
                  <a:pt x="300" y="1691"/>
                </a:lnTo>
                <a:lnTo>
                  <a:pt x="300" y="1691"/>
                </a:lnTo>
                <a:lnTo>
                  <a:pt x="306" y="1708"/>
                </a:lnTo>
                <a:lnTo>
                  <a:pt x="313" y="1729"/>
                </a:lnTo>
                <a:lnTo>
                  <a:pt x="331" y="1769"/>
                </a:lnTo>
                <a:lnTo>
                  <a:pt x="339" y="1789"/>
                </a:lnTo>
                <a:lnTo>
                  <a:pt x="346" y="1807"/>
                </a:lnTo>
                <a:lnTo>
                  <a:pt x="350" y="1822"/>
                </a:lnTo>
                <a:lnTo>
                  <a:pt x="350" y="1829"/>
                </a:lnTo>
                <a:lnTo>
                  <a:pt x="350" y="1834"/>
                </a:lnTo>
                <a:lnTo>
                  <a:pt x="350" y="1834"/>
                </a:lnTo>
                <a:lnTo>
                  <a:pt x="350" y="1845"/>
                </a:lnTo>
                <a:lnTo>
                  <a:pt x="352" y="1856"/>
                </a:lnTo>
                <a:lnTo>
                  <a:pt x="355" y="1868"/>
                </a:lnTo>
                <a:lnTo>
                  <a:pt x="359" y="1879"/>
                </a:lnTo>
                <a:lnTo>
                  <a:pt x="368" y="1897"/>
                </a:lnTo>
                <a:lnTo>
                  <a:pt x="374" y="1907"/>
                </a:lnTo>
                <a:lnTo>
                  <a:pt x="374" y="1907"/>
                </a:lnTo>
                <a:lnTo>
                  <a:pt x="374" y="1909"/>
                </a:lnTo>
                <a:lnTo>
                  <a:pt x="374" y="1912"/>
                </a:lnTo>
                <a:lnTo>
                  <a:pt x="372" y="1916"/>
                </a:lnTo>
                <a:lnTo>
                  <a:pt x="362" y="1930"/>
                </a:lnTo>
                <a:lnTo>
                  <a:pt x="352" y="1944"/>
                </a:lnTo>
                <a:lnTo>
                  <a:pt x="347" y="1952"/>
                </a:lnTo>
                <a:lnTo>
                  <a:pt x="347" y="1958"/>
                </a:lnTo>
                <a:lnTo>
                  <a:pt x="347" y="1958"/>
                </a:lnTo>
                <a:lnTo>
                  <a:pt x="346" y="1966"/>
                </a:lnTo>
                <a:lnTo>
                  <a:pt x="343" y="1977"/>
                </a:lnTo>
                <a:lnTo>
                  <a:pt x="334" y="2009"/>
                </a:lnTo>
                <a:lnTo>
                  <a:pt x="324" y="2049"/>
                </a:lnTo>
                <a:lnTo>
                  <a:pt x="319" y="2071"/>
                </a:lnTo>
                <a:lnTo>
                  <a:pt x="316" y="2093"/>
                </a:lnTo>
                <a:lnTo>
                  <a:pt x="316" y="2093"/>
                </a:lnTo>
                <a:lnTo>
                  <a:pt x="313" y="2115"/>
                </a:lnTo>
                <a:lnTo>
                  <a:pt x="309" y="2137"/>
                </a:lnTo>
                <a:lnTo>
                  <a:pt x="300" y="2173"/>
                </a:lnTo>
                <a:lnTo>
                  <a:pt x="288" y="2215"/>
                </a:lnTo>
                <a:lnTo>
                  <a:pt x="288" y="2215"/>
                </a:lnTo>
                <a:lnTo>
                  <a:pt x="287" y="2232"/>
                </a:lnTo>
                <a:lnTo>
                  <a:pt x="287" y="2255"/>
                </a:lnTo>
                <a:lnTo>
                  <a:pt x="287" y="2288"/>
                </a:lnTo>
                <a:lnTo>
                  <a:pt x="287" y="2288"/>
                </a:lnTo>
                <a:lnTo>
                  <a:pt x="280" y="2289"/>
                </a:lnTo>
                <a:lnTo>
                  <a:pt x="262" y="2295"/>
                </a:lnTo>
                <a:lnTo>
                  <a:pt x="253" y="2299"/>
                </a:lnTo>
                <a:lnTo>
                  <a:pt x="244" y="2304"/>
                </a:lnTo>
                <a:lnTo>
                  <a:pt x="238" y="2311"/>
                </a:lnTo>
                <a:lnTo>
                  <a:pt x="237" y="2314"/>
                </a:lnTo>
                <a:lnTo>
                  <a:pt x="237" y="2319"/>
                </a:lnTo>
                <a:lnTo>
                  <a:pt x="237" y="2319"/>
                </a:lnTo>
                <a:lnTo>
                  <a:pt x="237" y="2323"/>
                </a:lnTo>
                <a:lnTo>
                  <a:pt x="240" y="2327"/>
                </a:lnTo>
                <a:lnTo>
                  <a:pt x="247" y="2339"/>
                </a:lnTo>
                <a:lnTo>
                  <a:pt x="259" y="2353"/>
                </a:lnTo>
                <a:lnTo>
                  <a:pt x="274" y="2366"/>
                </a:lnTo>
                <a:lnTo>
                  <a:pt x="302" y="2391"/>
                </a:lnTo>
                <a:lnTo>
                  <a:pt x="321" y="2407"/>
                </a:lnTo>
                <a:lnTo>
                  <a:pt x="321" y="2407"/>
                </a:lnTo>
                <a:lnTo>
                  <a:pt x="330" y="2411"/>
                </a:lnTo>
                <a:lnTo>
                  <a:pt x="343" y="2414"/>
                </a:lnTo>
                <a:lnTo>
                  <a:pt x="377" y="2420"/>
                </a:lnTo>
                <a:lnTo>
                  <a:pt x="406" y="2425"/>
                </a:lnTo>
                <a:lnTo>
                  <a:pt x="421" y="2426"/>
                </a:lnTo>
                <a:lnTo>
                  <a:pt x="421" y="2426"/>
                </a:lnTo>
                <a:lnTo>
                  <a:pt x="418" y="2434"/>
                </a:lnTo>
                <a:lnTo>
                  <a:pt x="417" y="2442"/>
                </a:lnTo>
                <a:lnTo>
                  <a:pt x="415" y="2453"/>
                </a:lnTo>
                <a:lnTo>
                  <a:pt x="417" y="2463"/>
                </a:lnTo>
                <a:lnTo>
                  <a:pt x="420" y="2472"/>
                </a:lnTo>
                <a:lnTo>
                  <a:pt x="423" y="2476"/>
                </a:lnTo>
                <a:lnTo>
                  <a:pt x="427" y="2481"/>
                </a:lnTo>
                <a:lnTo>
                  <a:pt x="431" y="2484"/>
                </a:lnTo>
                <a:lnTo>
                  <a:pt x="437" y="2487"/>
                </a:lnTo>
                <a:lnTo>
                  <a:pt x="437" y="2487"/>
                </a:lnTo>
                <a:lnTo>
                  <a:pt x="452" y="2490"/>
                </a:lnTo>
                <a:lnTo>
                  <a:pt x="470" y="2493"/>
                </a:lnTo>
                <a:lnTo>
                  <a:pt x="508" y="2497"/>
                </a:lnTo>
                <a:lnTo>
                  <a:pt x="548" y="2498"/>
                </a:lnTo>
                <a:lnTo>
                  <a:pt x="583" y="2500"/>
                </a:lnTo>
                <a:lnTo>
                  <a:pt x="583" y="2500"/>
                </a:lnTo>
                <a:lnTo>
                  <a:pt x="602" y="2500"/>
                </a:lnTo>
                <a:lnTo>
                  <a:pt x="629" y="2497"/>
                </a:lnTo>
                <a:lnTo>
                  <a:pt x="685" y="2491"/>
                </a:lnTo>
                <a:lnTo>
                  <a:pt x="713" y="2487"/>
                </a:lnTo>
                <a:lnTo>
                  <a:pt x="735" y="2482"/>
                </a:lnTo>
                <a:lnTo>
                  <a:pt x="750" y="2476"/>
                </a:lnTo>
                <a:lnTo>
                  <a:pt x="754" y="2473"/>
                </a:lnTo>
                <a:lnTo>
                  <a:pt x="756" y="2470"/>
                </a:lnTo>
                <a:lnTo>
                  <a:pt x="756" y="2470"/>
                </a:lnTo>
                <a:lnTo>
                  <a:pt x="754" y="2462"/>
                </a:lnTo>
                <a:lnTo>
                  <a:pt x="751" y="2453"/>
                </a:lnTo>
                <a:lnTo>
                  <a:pt x="744" y="2437"/>
                </a:lnTo>
                <a:lnTo>
                  <a:pt x="744" y="2437"/>
                </a:lnTo>
                <a:lnTo>
                  <a:pt x="735" y="2414"/>
                </a:lnTo>
                <a:lnTo>
                  <a:pt x="722" y="2379"/>
                </a:lnTo>
                <a:lnTo>
                  <a:pt x="709" y="2345"/>
                </a:lnTo>
                <a:lnTo>
                  <a:pt x="703" y="2327"/>
                </a:lnTo>
                <a:lnTo>
                  <a:pt x="703" y="2327"/>
                </a:lnTo>
                <a:lnTo>
                  <a:pt x="703" y="2320"/>
                </a:lnTo>
                <a:lnTo>
                  <a:pt x="703" y="2304"/>
                </a:lnTo>
                <a:lnTo>
                  <a:pt x="703" y="2304"/>
                </a:lnTo>
                <a:lnTo>
                  <a:pt x="703" y="2285"/>
                </a:lnTo>
                <a:lnTo>
                  <a:pt x="700" y="2266"/>
                </a:lnTo>
                <a:lnTo>
                  <a:pt x="700" y="2266"/>
                </a:lnTo>
                <a:lnTo>
                  <a:pt x="694" y="2243"/>
                </a:lnTo>
                <a:lnTo>
                  <a:pt x="683" y="2213"/>
                </a:lnTo>
                <a:lnTo>
                  <a:pt x="669" y="2173"/>
                </a:lnTo>
                <a:lnTo>
                  <a:pt x="669" y="2173"/>
                </a:lnTo>
                <a:lnTo>
                  <a:pt x="654" y="2149"/>
                </a:lnTo>
                <a:lnTo>
                  <a:pt x="641" y="2126"/>
                </a:lnTo>
                <a:lnTo>
                  <a:pt x="629" y="2102"/>
                </a:lnTo>
                <a:lnTo>
                  <a:pt x="629" y="2102"/>
                </a:lnTo>
                <a:lnTo>
                  <a:pt x="625" y="2084"/>
                </a:lnTo>
                <a:lnTo>
                  <a:pt x="619" y="2061"/>
                </a:lnTo>
                <a:lnTo>
                  <a:pt x="604" y="2000"/>
                </a:lnTo>
                <a:lnTo>
                  <a:pt x="588" y="1937"/>
                </a:lnTo>
                <a:lnTo>
                  <a:pt x="580" y="1910"/>
                </a:lnTo>
                <a:lnTo>
                  <a:pt x="573" y="1890"/>
                </a:lnTo>
                <a:lnTo>
                  <a:pt x="573" y="1890"/>
                </a:lnTo>
                <a:lnTo>
                  <a:pt x="541" y="1809"/>
                </a:lnTo>
                <a:lnTo>
                  <a:pt x="595" y="1542"/>
                </a:lnTo>
                <a:lnTo>
                  <a:pt x="595" y="1542"/>
                </a:lnTo>
                <a:lnTo>
                  <a:pt x="604" y="1511"/>
                </a:lnTo>
                <a:lnTo>
                  <a:pt x="623" y="1439"/>
                </a:lnTo>
                <a:lnTo>
                  <a:pt x="644" y="1359"/>
                </a:lnTo>
                <a:lnTo>
                  <a:pt x="650" y="1328"/>
                </a:lnTo>
                <a:lnTo>
                  <a:pt x="653" y="1307"/>
                </a:lnTo>
                <a:lnTo>
                  <a:pt x="653" y="1307"/>
                </a:lnTo>
                <a:lnTo>
                  <a:pt x="651" y="1256"/>
                </a:lnTo>
                <a:lnTo>
                  <a:pt x="651" y="1231"/>
                </a:lnTo>
                <a:lnTo>
                  <a:pt x="653" y="1221"/>
                </a:lnTo>
                <a:lnTo>
                  <a:pt x="654" y="1212"/>
                </a:lnTo>
                <a:lnTo>
                  <a:pt x="654" y="1212"/>
                </a:lnTo>
                <a:lnTo>
                  <a:pt x="660" y="1190"/>
                </a:lnTo>
                <a:lnTo>
                  <a:pt x="664" y="1166"/>
                </a:lnTo>
                <a:lnTo>
                  <a:pt x="669" y="1138"/>
                </a:lnTo>
                <a:lnTo>
                  <a:pt x="669" y="812"/>
                </a:lnTo>
                <a:lnTo>
                  <a:pt x="669" y="812"/>
                </a:lnTo>
                <a:lnTo>
                  <a:pt x="692" y="876"/>
                </a:lnTo>
                <a:lnTo>
                  <a:pt x="709" y="923"/>
                </a:lnTo>
                <a:lnTo>
                  <a:pt x="714" y="940"/>
                </a:lnTo>
                <a:lnTo>
                  <a:pt x="717" y="952"/>
                </a:lnTo>
                <a:lnTo>
                  <a:pt x="717" y="952"/>
                </a:lnTo>
                <a:lnTo>
                  <a:pt x="728" y="1172"/>
                </a:lnTo>
                <a:lnTo>
                  <a:pt x="728" y="1172"/>
                </a:lnTo>
                <a:lnTo>
                  <a:pt x="731" y="1190"/>
                </a:lnTo>
                <a:lnTo>
                  <a:pt x="734" y="1206"/>
                </a:lnTo>
                <a:lnTo>
                  <a:pt x="738" y="1225"/>
                </a:lnTo>
                <a:lnTo>
                  <a:pt x="738" y="1225"/>
                </a:lnTo>
                <a:lnTo>
                  <a:pt x="729" y="1246"/>
                </a:lnTo>
                <a:lnTo>
                  <a:pt x="723" y="1262"/>
                </a:lnTo>
                <a:lnTo>
                  <a:pt x="720" y="1274"/>
                </a:lnTo>
                <a:lnTo>
                  <a:pt x="720" y="1274"/>
                </a:lnTo>
                <a:lnTo>
                  <a:pt x="722" y="1372"/>
                </a:lnTo>
                <a:lnTo>
                  <a:pt x="722" y="1372"/>
                </a:lnTo>
                <a:lnTo>
                  <a:pt x="720" y="1381"/>
                </a:lnTo>
                <a:lnTo>
                  <a:pt x="719" y="1389"/>
                </a:lnTo>
                <a:lnTo>
                  <a:pt x="720" y="1392"/>
                </a:lnTo>
                <a:lnTo>
                  <a:pt x="722" y="1393"/>
                </a:lnTo>
                <a:lnTo>
                  <a:pt x="722" y="1393"/>
                </a:lnTo>
                <a:lnTo>
                  <a:pt x="725" y="1393"/>
                </a:lnTo>
                <a:lnTo>
                  <a:pt x="729" y="1392"/>
                </a:lnTo>
                <a:lnTo>
                  <a:pt x="735" y="1384"/>
                </a:lnTo>
                <a:lnTo>
                  <a:pt x="739" y="1374"/>
                </a:lnTo>
                <a:lnTo>
                  <a:pt x="744" y="1363"/>
                </a:lnTo>
                <a:lnTo>
                  <a:pt x="744" y="1363"/>
                </a:lnTo>
                <a:lnTo>
                  <a:pt x="757" y="1327"/>
                </a:lnTo>
                <a:lnTo>
                  <a:pt x="757" y="1327"/>
                </a:lnTo>
                <a:lnTo>
                  <a:pt x="765" y="1337"/>
                </a:lnTo>
                <a:lnTo>
                  <a:pt x="769" y="1346"/>
                </a:lnTo>
                <a:lnTo>
                  <a:pt x="770" y="1350"/>
                </a:lnTo>
                <a:lnTo>
                  <a:pt x="770" y="1355"/>
                </a:lnTo>
                <a:lnTo>
                  <a:pt x="770" y="1355"/>
                </a:lnTo>
                <a:lnTo>
                  <a:pt x="769" y="1363"/>
                </a:lnTo>
                <a:lnTo>
                  <a:pt x="766" y="1375"/>
                </a:lnTo>
                <a:lnTo>
                  <a:pt x="762" y="1390"/>
                </a:lnTo>
                <a:lnTo>
                  <a:pt x="762" y="1390"/>
                </a:lnTo>
                <a:lnTo>
                  <a:pt x="757" y="1393"/>
                </a:lnTo>
                <a:lnTo>
                  <a:pt x="747" y="1397"/>
                </a:lnTo>
                <a:lnTo>
                  <a:pt x="739" y="1403"/>
                </a:lnTo>
                <a:lnTo>
                  <a:pt x="737" y="1406"/>
                </a:lnTo>
                <a:lnTo>
                  <a:pt x="737" y="1409"/>
                </a:lnTo>
                <a:lnTo>
                  <a:pt x="737" y="1409"/>
                </a:lnTo>
                <a:lnTo>
                  <a:pt x="737" y="1411"/>
                </a:lnTo>
                <a:lnTo>
                  <a:pt x="739" y="1412"/>
                </a:lnTo>
                <a:lnTo>
                  <a:pt x="744" y="1415"/>
                </a:lnTo>
                <a:lnTo>
                  <a:pt x="750" y="1417"/>
                </a:lnTo>
                <a:lnTo>
                  <a:pt x="750" y="1417"/>
                </a:lnTo>
                <a:lnTo>
                  <a:pt x="747" y="1420"/>
                </a:lnTo>
                <a:lnTo>
                  <a:pt x="747" y="1421"/>
                </a:lnTo>
                <a:lnTo>
                  <a:pt x="751" y="1424"/>
                </a:lnTo>
                <a:lnTo>
                  <a:pt x="751" y="1424"/>
                </a:lnTo>
                <a:lnTo>
                  <a:pt x="757" y="1424"/>
                </a:lnTo>
                <a:lnTo>
                  <a:pt x="765" y="1422"/>
                </a:lnTo>
                <a:lnTo>
                  <a:pt x="784" y="1412"/>
                </a:lnTo>
                <a:lnTo>
                  <a:pt x="803" y="1399"/>
                </a:lnTo>
                <a:lnTo>
                  <a:pt x="810" y="1392"/>
                </a:lnTo>
                <a:lnTo>
                  <a:pt x="816" y="1386"/>
                </a:lnTo>
                <a:lnTo>
                  <a:pt x="816" y="1386"/>
                </a:lnTo>
                <a:lnTo>
                  <a:pt x="824" y="1369"/>
                </a:lnTo>
                <a:lnTo>
                  <a:pt x="832" y="1347"/>
                </a:lnTo>
                <a:lnTo>
                  <a:pt x="837" y="1335"/>
                </a:lnTo>
                <a:lnTo>
                  <a:pt x="840" y="1325"/>
                </a:lnTo>
                <a:lnTo>
                  <a:pt x="841" y="1315"/>
                </a:lnTo>
                <a:lnTo>
                  <a:pt x="841" y="1307"/>
                </a:lnTo>
                <a:lnTo>
                  <a:pt x="841" y="1307"/>
                </a:lnTo>
                <a:lnTo>
                  <a:pt x="837" y="1290"/>
                </a:lnTo>
                <a:lnTo>
                  <a:pt x="832" y="1266"/>
                </a:lnTo>
                <a:lnTo>
                  <a:pt x="828" y="1243"/>
                </a:lnTo>
                <a:lnTo>
                  <a:pt x="826" y="1231"/>
                </a:lnTo>
                <a:lnTo>
                  <a:pt x="826" y="1231"/>
                </a:lnTo>
                <a:lnTo>
                  <a:pt x="828" y="1229"/>
                </a:lnTo>
                <a:lnTo>
                  <a:pt x="831" y="1229"/>
                </a:lnTo>
                <a:lnTo>
                  <a:pt x="840" y="1232"/>
                </a:lnTo>
                <a:lnTo>
                  <a:pt x="844" y="1232"/>
                </a:lnTo>
                <a:lnTo>
                  <a:pt x="849" y="1232"/>
                </a:lnTo>
                <a:lnTo>
                  <a:pt x="853" y="1229"/>
                </a:lnTo>
                <a:lnTo>
                  <a:pt x="854" y="1225"/>
                </a:lnTo>
                <a:lnTo>
                  <a:pt x="854" y="1225"/>
                </a:lnTo>
                <a:lnTo>
                  <a:pt x="854" y="1218"/>
                </a:lnTo>
                <a:lnTo>
                  <a:pt x="852" y="1212"/>
                </a:lnTo>
                <a:lnTo>
                  <a:pt x="844" y="1200"/>
                </a:lnTo>
                <a:lnTo>
                  <a:pt x="837" y="1187"/>
                </a:lnTo>
                <a:lnTo>
                  <a:pt x="834" y="1182"/>
                </a:lnTo>
                <a:lnTo>
                  <a:pt x="832" y="1176"/>
                </a:lnTo>
                <a:lnTo>
                  <a:pt x="832" y="1176"/>
                </a:lnTo>
                <a:lnTo>
                  <a:pt x="835" y="1110"/>
                </a:lnTo>
                <a:lnTo>
                  <a:pt x="837" y="1066"/>
                </a:lnTo>
                <a:lnTo>
                  <a:pt x="837" y="1033"/>
                </a:lnTo>
                <a:lnTo>
                  <a:pt x="837" y="1033"/>
                </a:lnTo>
                <a:lnTo>
                  <a:pt x="835" y="926"/>
                </a:lnTo>
                <a:lnTo>
                  <a:pt x="835" y="861"/>
                </a:lnTo>
                <a:lnTo>
                  <a:pt x="832" y="823"/>
                </a:lnTo>
                <a:lnTo>
                  <a:pt x="832" y="823"/>
                </a:lnTo>
                <a:lnTo>
                  <a:pt x="828" y="775"/>
                </a:lnTo>
                <a:lnTo>
                  <a:pt x="816" y="694"/>
                </a:lnTo>
                <a:lnTo>
                  <a:pt x="804" y="610"/>
                </a:lnTo>
                <a:lnTo>
                  <a:pt x="798" y="579"/>
                </a:lnTo>
                <a:lnTo>
                  <a:pt x="796" y="569"/>
                </a:lnTo>
                <a:lnTo>
                  <a:pt x="793" y="562"/>
                </a:lnTo>
                <a:lnTo>
                  <a:pt x="793" y="562"/>
                </a:lnTo>
                <a:lnTo>
                  <a:pt x="778" y="532"/>
                </a:lnTo>
                <a:lnTo>
                  <a:pt x="759" y="495"/>
                </a:lnTo>
                <a:lnTo>
                  <a:pt x="739" y="461"/>
                </a:lnTo>
                <a:lnTo>
                  <a:pt x="734" y="447"/>
                </a:lnTo>
                <a:lnTo>
                  <a:pt x="731" y="438"/>
                </a:lnTo>
                <a:lnTo>
                  <a:pt x="731" y="438"/>
                </a:lnTo>
                <a:lnTo>
                  <a:pt x="719" y="400"/>
                </a:lnTo>
                <a:lnTo>
                  <a:pt x="709" y="373"/>
                </a:lnTo>
                <a:lnTo>
                  <a:pt x="709" y="373"/>
                </a:lnTo>
                <a:lnTo>
                  <a:pt x="706" y="364"/>
                </a:lnTo>
                <a:lnTo>
                  <a:pt x="698" y="346"/>
                </a:lnTo>
                <a:lnTo>
                  <a:pt x="692" y="336"/>
                </a:lnTo>
                <a:lnTo>
                  <a:pt x="686" y="327"/>
                </a:lnTo>
                <a:lnTo>
                  <a:pt x="679" y="318"/>
                </a:lnTo>
                <a:lnTo>
                  <a:pt x="670" y="311"/>
                </a:lnTo>
                <a:lnTo>
                  <a:pt x="670" y="311"/>
                </a:lnTo>
                <a:lnTo>
                  <a:pt x="641" y="296"/>
                </a:lnTo>
                <a:lnTo>
                  <a:pt x="630" y="293"/>
                </a:lnTo>
                <a:lnTo>
                  <a:pt x="622" y="292"/>
                </a:lnTo>
                <a:lnTo>
                  <a:pt x="622" y="292"/>
                </a:lnTo>
                <a:lnTo>
                  <a:pt x="619" y="292"/>
                </a:lnTo>
                <a:lnTo>
                  <a:pt x="614" y="289"/>
                </a:lnTo>
                <a:lnTo>
                  <a:pt x="607" y="282"/>
                </a:lnTo>
                <a:lnTo>
                  <a:pt x="601" y="279"/>
                </a:lnTo>
                <a:lnTo>
                  <a:pt x="597" y="274"/>
                </a:lnTo>
                <a:lnTo>
                  <a:pt x="589" y="273"/>
                </a:lnTo>
                <a:lnTo>
                  <a:pt x="582" y="273"/>
                </a:lnTo>
                <a:lnTo>
                  <a:pt x="582" y="273"/>
                </a:lnTo>
                <a:lnTo>
                  <a:pt x="566" y="276"/>
                </a:lnTo>
                <a:lnTo>
                  <a:pt x="554" y="277"/>
                </a:lnTo>
                <a:lnTo>
                  <a:pt x="543" y="279"/>
                </a:lnTo>
                <a:lnTo>
                  <a:pt x="530" y="277"/>
                </a:lnTo>
                <a:lnTo>
                  <a:pt x="530" y="277"/>
                </a:lnTo>
                <a:lnTo>
                  <a:pt x="502" y="270"/>
                </a:lnTo>
                <a:lnTo>
                  <a:pt x="484" y="267"/>
                </a:lnTo>
                <a:lnTo>
                  <a:pt x="484" y="267"/>
                </a:lnTo>
                <a:lnTo>
                  <a:pt x="461" y="264"/>
                </a:lnTo>
                <a:lnTo>
                  <a:pt x="434" y="265"/>
                </a:lnTo>
                <a:lnTo>
                  <a:pt x="436" y="243"/>
                </a:lnTo>
                <a:lnTo>
                  <a:pt x="436" y="243"/>
                </a:lnTo>
                <a:lnTo>
                  <a:pt x="437" y="243"/>
                </a:lnTo>
                <a:lnTo>
                  <a:pt x="443" y="242"/>
                </a:lnTo>
                <a:lnTo>
                  <a:pt x="446" y="240"/>
                </a:lnTo>
                <a:lnTo>
                  <a:pt x="448" y="236"/>
                </a:lnTo>
                <a:lnTo>
                  <a:pt x="451" y="231"/>
                </a:lnTo>
                <a:lnTo>
                  <a:pt x="452" y="227"/>
                </a:lnTo>
                <a:lnTo>
                  <a:pt x="452" y="227"/>
                </a:lnTo>
                <a:lnTo>
                  <a:pt x="452" y="211"/>
                </a:lnTo>
                <a:lnTo>
                  <a:pt x="451" y="195"/>
                </a:lnTo>
                <a:lnTo>
                  <a:pt x="448" y="178"/>
                </a:lnTo>
                <a:lnTo>
                  <a:pt x="446" y="171"/>
                </a:lnTo>
                <a:lnTo>
                  <a:pt x="443" y="167"/>
                </a:lnTo>
                <a:lnTo>
                  <a:pt x="443" y="167"/>
                </a:lnTo>
                <a:lnTo>
                  <a:pt x="434" y="153"/>
                </a:lnTo>
                <a:lnTo>
                  <a:pt x="434" y="153"/>
                </a:lnTo>
                <a:lnTo>
                  <a:pt x="433" y="143"/>
                </a:lnTo>
                <a:lnTo>
                  <a:pt x="428" y="119"/>
                </a:lnTo>
                <a:lnTo>
                  <a:pt x="426" y="105"/>
                </a:lnTo>
                <a:lnTo>
                  <a:pt x="420" y="89"/>
                </a:lnTo>
                <a:lnTo>
                  <a:pt x="411" y="72"/>
                </a:lnTo>
                <a:lnTo>
                  <a:pt x="400" y="56"/>
                </a:lnTo>
                <a:lnTo>
                  <a:pt x="400" y="56"/>
                </a:lnTo>
                <a:lnTo>
                  <a:pt x="390" y="43"/>
                </a:lnTo>
                <a:lnTo>
                  <a:pt x="378" y="32"/>
                </a:lnTo>
                <a:lnTo>
                  <a:pt x="368" y="27"/>
                </a:lnTo>
                <a:lnTo>
                  <a:pt x="358" y="21"/>
                </a:lnTo>
                <a:lnTo>
                  <a:pt x="342" y="15"/>
                </a:lnTo>
                <a:lnTo>
                  <a:pt x="330" y="12"/>
                </a:lnTo>
                <a:lnTo>
                  <a:pt x="330" y="12"/>
                </a:lnTo>
                <a:lnTo>
                  <a:pt x="321" y="9"/>
                </a:lnTo>
                <a:lnTo>
                  <a:pt x="311" y="7"/>
                </a:lnTo>
                <a:lnTo>
                  <a:pt x="296" y="7"/>
                </a:lnTo>
                <a:lnTo>
                  <a:pt x="296" y="7"/>
                </a:lnTo>
                <a:lnTo>
                  <a:pt x="290" y="7"/>
                </a:lnTo>
                <a:lnTo>
                  <a:pt x="283" y="4"/>
                </a:lnTo>
                <a:lnTo>
                  <a:pt x="271" y="0"/>
                </a:lnTo>
                <a:lnTo>
                  <a:pt x="271" y="0"/>
                </a:lnTo>
                <a:lnTo>
                  <a:pt x="265" y="3"/>
                </a:lnTo>
                <a:lnTo>
                  <a:pt x="259" y="6"/>
                </a:lnTo>
                <a:lnTo>
                  <a:pt x="259" y="6"/>
                </a:lnTo>
                <a:close/>
                <a:moveTo>
                  <a:pt x="492" y="2165"/>
                </a:moveTo>
                <a:lnTo>
                  <a:pt x="492" y="2165"/>
                </a:lnTo>
                <a:lnTo>
                  <a:pt x="493" y="2164"/>
                </a:lnTo>
                <a:lnTo>
                  <a:pt x="496" y="2167"/>
                </a:lnTo>
                <a:lnTo>
                  <a:pt x="504" y="2174"/>
                </a:lnTo>
                <a:lnTo>
                  <a:pt x="514" y="2187"/>
                </a:lnTo>
                <a:lnTo>
                  <a:pt x="521" y="2198"/>
                </a:lnTo>
                <a:lnTo>
                  <a:pt x="521" y="2198"/>
                </a:lnTo>
                <a:lnTo>
                  <a:pt x="530" y="2218"/>
                </a:lnTo>
                <a:lnTo>
                  <a:pt x="533" y="2229"/>
                </a:lnTo>
                <a:lnTo>
                  <a:pt x="535" y="2239"/>
                </a:lnTo>
                <a:lnTo>
                  <a:pt x="535" y="2239"/>
                </a:lnTo>
                <a:lnTo>
                  <a:pt x="533" y="2243"/>
                </a:lnTo>
                <a:lnTo>
                  <a:pt x="532" y="2251"/>
                </a:lnTo>
                <a:lnTo>
                  <a:pt x="524" y="2264"/>
                </a:lnTo>
                <a:lnTo>
                  <a:pt x="514" y="2279"/>
                </a:lnTo>
                <a:lnTo>
                  <a:pt x="502" y="2294"/>
                </a:lnTo>
                <a:lnTo>
                  <a:pt x="502" y="2294"/>
                </a:lnTo>
                <a:lnTo>
                  <a:pt x="498" y="2298"/>
                </a:lnTo>
                <a:lnTo>
                  <a:pt x="495" y="2301"/>
                </a:lnTo>
                <a:lnTo>
                  <a:pt x="495" y="2304"/>
                </a:lnTo>
                <a:lnTo>
                  <a:pt x="496" y="2305"/>
                </a:lnTo>
                <a:lnTo>
                  <a:pt x="502" y="2310"/>
                </a:lnTo>
                <a:lnTo>
                  <a:pt x="507" y="2313"/>
                </a:lnTo>
                <a:lnTo>
                  <a:pt x="511" y="2316"/>
                </a:lnTo>
                <a:lnTo>
                  <a:pt x="511" y="2316"/>
                </a:lnTo>
                <a:lnTo>
                  <a:pt x="518" y="2323"/>
                </a:lnTo>
                <a:lnTo>
                  <a:pt x="523" y="2325"/>
                </a:lnTo>
                <a:lnTo>
                  <a:pt x="526" y="2325"/>
                </a:lnTo>
                <a:lnTo>
                  <a:pt x="527" y="2325"/>
                </a:lnTo>
                <a:lnTo>
                  <a:pt x="527" y="2325"/>
                </a:lnTo>
                <a:lnTo>
                  <a:pt x="530" y="2347"/>
                </a:lnTo>
                <a:lnTo>
                  <a:pt x="535" y="2375"/>
                </a:lnTo>
                <a:lnTo>
                  <a:pt x="535" y="2375"/>
                </a:lnTo>
                <a:lnTo>
                  <a:pt x="535" y="2378"/>
                </a:lnTo>
                <a:lnTo>
                  <a:pt x="532" y="2379"/>
                </a:lnTo>
                <a:lnTo>
                  <a:pt x="524" y="2382"/>
                </a:lnTo>
                <a:lnTo>
                  <a:pt x="524" y="2382"/>
                </a:lnTo>
                <a:lnTo>
                  <a:pt x="520" y="2386"/>
                </a:lnTo>
                <a:lnTo>
                  <a:pt x="515" y="2394"/>
                </a:lnTo>
                <a:lnTo>
                  <a:pt x="511" y="2403"/>
                </a:lnTo>
                <a:lnTo>
                  <a:pt x="511" y="2403"/>
                </a:lnTo>
                <a:lnTo>
                  <a:pt x="490" y="2401"/>
                </a:lnTo>
                <a:lnTo>
                  <a:pt x="476" y="2401"/>
                </a:lnTo>
                <a:lnTo>
                  <a:pt x="467" y="2401"/>
                </a:lnTo>
                <a:lnTo>
                  <a:pt x="467" y="2401"/>
                </a:lnTo>
                <a:lnTo>
                  <a:pt x="467" y="2400"/>
                </a:lnTo>
                <a:lnTo>
                  <a:pt x="467" y="2394"/>
                </a:lnTo>
                <a:lnTo>
                  <a:pt x="468" y="2376"/>
                </a:lnTo>
                <a:lnTo>
                  <a:pt x="473" y="2351"/>
                </a:lnTo>
                <a:lnTo>
                  <a:pt x="474" y="2326"/>
                </a:lnTo>
                <a:lnTo>
                  <a:pt x="474" y="2326"/>
                </a:lnTo>
                <a:lnTo>
                  <a:pt x="477" y="2308"/>
                </a:lnTo>
                <a:lnTo>
                  <a:pt x="480" y="2298"/>
                </a:lnTo>
                <a:lnTo>
                  <a:pt x="483" y="2289"/>
                </a:lnTo>
                <a:lnTo>
                  <a:pt x="486" y="2279"/>
                </a:lnTo>
                <a:lnTo>
                  <a:pt x="486" y="2279"/>
                </a:lnTo>
                <a:lnTo>
                  <a:pt x="487" y="2267"/>
                </a:lnTo>
                <a:lnTo>
                  <a:pt x="489" y="2255"/>
                </a:lnTo>
                <a:lnTo>
                  <a:pt x="490" y="2223"/>
                </a:lnTo>
                <a:lnTo>
                  <a:pt x="490" y="2223"/>
                </a:lnTo>
                <a:lnTo>
                  <a:pt x="492" y="2185"/>
                </a:lnTo>
                <a:lnTo>
                  <a:pt x="492" y="2165"/>
                </a:lnTo>
                <a:lnTo>
                  <a:pt x="492" y="216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6"/>
          <p:cNvSpPr>
            <a:spLocks noEditPoints="1"/>
          </p:cNvSpPr>
          <p:nvPr/>
        </p:nvSpPr>
        <p:spPr bwMode="auto">
          <a:xfrm>
            <a:off x="999974" y="729398"/>
            <a:ext cx="532646" cy="1661624"/>
          </a:xfrm>
          <a:custGeom>
            <a:avLst/>
            <a:gdLst>
              <a:gd name="T0" fmla="*/ 2 w 738"/>
              <a:gd name="T1" fmla="*/ 1274 h 2296"/>
              <a:gd name="T2" fmla="*/ 99 w 738"/>
              <a:gd name="T3" fmla="*/ 1302 h 2296"/>
              <a:gd name="T4" fmla="*/ 125 w 738"/>
              <a:gd name="T5" fmla="*/ 1003 h 2296"/>
              <a:gd name="T6" fmla="*/ 134 w 738"/>
              <a:gd name="T7" fmla="*/ 1124 h 2296"/>
              <a:gd name="T8" fmla="*/ 114 w 738"/>
              <a:gd name="T9" fmla="*/ 1377 h 2296"/>
              <a:gd name="T10" fmla="*/ 99 w 738"/>
              <a:gd name="T11" fmla="*/ 1609 h 2296"/>
              <a:gd name="T12" fmla="*/ 110 w 738"/>
              <a:gd name="T13" fmla="*/ 1710 h 2296"/>
              <a:gd name="T14" fmla="*/ 151 w 738"/>
              <a:gd name="T15" fmla="*/ 1858 h 2296"/>
              <a:gd name="T16" fmla="*/ 141 w 738"/>
              <a:gd name="T17" fmla="*/ 1981 h 2296"/>
              <a:gd name="T18" fmla="*/ 139 w 738"/>
              <a:gd name="T19" fmla="*/ 2137 h 2296"/>
              <a:gd name="T20" fmla="*/ 181 w 738"/>
              <a:gd name="T21" fmla="*/ 2242 h 2296"/>
              <a:gd name="T22" fmla="*/ 266 w 738"/>
              <a:gd name="T23" fmla="*/ 2212 h 2296"/>
              <a:gd name="T24" fmla="*/ 306 w 738"/>
              <a:gd name="T25" fmla="*/ 2039 h 2296"/>
              <a:gd name="T26" fmla="*/ 306 w 738"/>
              <a:gd name="T27" fmla="*/ 1899 h 2296"/>
              <a:gd name="T28" fmla="*/ 298 w 738"/>
              <a:gd name="T29" fmla="*/ 1681 h 2296"/>
              <a:gd name="T30" fmla="*/ 322 w 738"/>
              <a:gd name="T31" fmla="*/ 1529 h 2296"/>
              <a:gd name="T32" fmla="*/ 372 w 738"/>
              <a:gd name="T33" fmla="*/ 1676 h 2296"/>
              <a:gd name="T34" fmla="*/ 358 w 738"/>
              <a:gd name="T35" fmla="*/ 1740 h 2296"/>
              <a:gd name="T36" fmla="*/ 340 w 738"/>
              <a:gd name="T37" fmla="*/ 1965 h 2296"/>
              <a:gd name="T38" fmla="*/ 348 w 738"/>
              <a:gd name="T39" fmla="*/ 2097 h 2296"/>
              <a:gd name="T40" fmla="*/ 317 w 738"/>
              <a:gd name="T41" fmla="*/ 2147 h 2296"/>
              <a:gd name="T42" fmla="*/ 320 w 738"/>
              <a:gd name="T43" fmla="*/ 2194 h 2296"/>
              <a:gd name="T44" fmla="*/ 361 w 738"/>
              <a:gd name="T45" fmla="*/ 2283 h 2296"/>
              <a:gd name="T46" fmla="*/ 531 w 738"/>
              <a:gd name="T47" fmla="*/ 2296 h 2296"/>
              <a:gd name="T48" fmla="*/ 491 w 738"/>
              <a:gd name="T49" fmla="*/ 2182 h 2296"/>
              <a:gd name="T50" fmla="*/ 497 w 738"/>
              <a:gd name="T51" fmla="*/ 2097 h 2296"/>
              <a:gd name="T52" fmla="*/ 537 w 738"/>
              <a:gd name="T53" fmla="*/ 1908 h 2296"/>
              <a:gd name="T54" fmla="*/ 543 w 738"/>
              <a:gd name="T55" fmla="*/ 1772 h 2296"/>
              <a:gd name="T56" fmla="*/ 569 w 738"/>
              <a:gd name="T57" fmla="*/ 1616 h 2296"/>
              <a:gd name="T58" fmla="*/ 589 w 738"/>
              <a:gd name="T59" fmla="*/ 1128 h 2296"/>
              <a:gd name="T60" fmla="*/ 592 w 738"/>
              <a:gd name="T61" fmla="*/ 955 h 2296"/>
              <a:gd name="T62" fmla="*/ 629 w 738"/>
              <a:gd name="T63" fmla="*/ 1012 h 2296"/>
              <a:gd name="T64" fmla="*/ 655 w 738"/>
              <a:gd name="T65" fmla="*/ 1128 h 2296"/>
              <a:gd name="T66" fmla="*/ 632 w 738"/>
              <a:gd name="T67" fmla="*/ 1234 h 2296"/>
              <a:gd name="T68" fmla="*/ 645 w 738"/>
              <a:gd name="T69" fmla="*/ 1310 h 2296"/>
              <a:gd name="T70" fmla="*/ 640 w 738"/>
              <a:gd name="T71" fmla="*/ 1333 h 2296"/>
              <a:gd name="T72" fmla="*/ 720 w 738"/>
              <a:gd name="T73" fmla="*/ 1302 h 2296"/>
              <a:gd name="T74" fmla="*/ 738 w 738"/>
              <a:gd name="T75" fmla="*/ 1228 h 2296"/>
              <a:gd name="T76" fmla="*/ 724 w 738"/>
              <a:gd name="T77" fmla="*/ 995 h 2296"/>
              <a:gd name="T78" fmla="*/ 656 w 738"/>
              <a:gd name="T79" fmla="*/ 670 h 2296"/>
              <a:gd name="T80" fmla="*/ 629 w 738"/>
              <a:gd name="T81" fmla="*/ 490 h 2296"/>
              <a:gd name="T82" fmla="*/ 513 w 738"/>
              <a:gd name="T83" fmla="*/ 382 h 2296"/>
              <a:gd name="T84" fmla="*/ 456 w 738"/>
              <a:gd name="T85" fmla="*/ 269 h 2296"/>
              <a:gd name="T86" fmla="*/ 497 w 738"/>
              <a:gd name="T87" fmla="*/ 218 h 2296"/>
              <a:gd name="T88" fmla="*/ 489 w 738"/>
              <a:gd name="T89" fmla="*/ 92 h 2296"/>
              <a:gd name="T90" fmla="*/ 376 w 738"/>
              <a:gd name="T91" fmla="*/ 10 h 2296"/>
              <a:gd name="T92" fmla="*/ 266 w 738"/>
              <a:gd name="T93" fmla="*/ 30 h 2296"/>
              <a:gd name="T94" fmla="*/ 215 w 738"/>
              <a:gd name="T95" fmla="*/ 83 h 2296"/>
              <a:gd name="T96" fmla="*/ 241 w 738"/>
              <a:gd name="T97" fmla="*/ 174 h 2296"/>
              <a:gd name="T98" fmla="*/ 241 w 738"/>
              <a:gd name="T99" fmla="*/ 266 h 2296"/>
              <a:gd name="T100" fmla="*/ 274 w 738"/>
              <a:gd name="T101" fmla="*/ 337 h 2296"/>
              <a:gd name="T102" fmla="*/ 243 w 738"/>
              <a:gd name="T103" fmla="*/ 382 h 2296"/>
              <a:gd name="T104" fmla="*/ 223 w 738"/>
              <a:gd name="T105" fmla="*/ 374 h 2296"/>
              <a:gd name="T106" fmla="*/ 82 w 738"/>
              <a:gd name="T107" fmla="*/ 489 h 2296"/>
              <a:gd name="T108" fmla="*/ 48 w 738"/>
              <a:gd name="T109" fmla="*/ 697 h 2296"/>
              <a:gd name="T110" fmla="*/ 34 w 738"/>
              <a:gd name="T111" fmla="*/ 912 h 2296"/>
              <a:gd name="T112" fmla="*/ 34 w 738"/>
              <a:gd name="T113" fmla="*/ 1015 h 2296"/>
              <a:gd name="T114" fmla="*/ 34 w 738"/>
              <a:gd name="T115" fmla="*/ 1191 h 2296"/>
              <a:gd name="T116" fmla="*/ 663 w 738"/>
              <a:gd name="T117" fmla="*/ 1243 h 2296"/>
              <a:gd name="T118" fmla="*/ 661 w 738"/>
              <a:gd name="T119" fmla="*/ 1288 h 2296"/>
              <a:gd name="T120" fmla="*/ 645 w 738"/>
              <a:gd name="T121" fmla="*/ 1268 h 2296"/>
              <a:gd name="T122" fmla="*/ 655 w 738"/>
              <a:gd name="T123" fmla="*/ 1252 h 2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8" h="2296">
                <a:moveTo>
                  <a:pt x="34" y="1227"/>
                </a:moveTo>
                <a:lnTo>
                  <a:pt x="34" y="1227"/>
                </a:lnTo>
                <a:lnTo>
                  <a:pt x="28" y="1232"/>
                </a:lnTo>
                <a:lnTo>
                  <a:pt x="16" y="1243"/>
                </a:lnTo>
                <a:lnTo>
                  <a:pt x="10" y="1250"/>
                </a:lnTo>
                <a:lnTo>
                  <a:pt x="4" y="1256"/>
                </a:lnTo>
                <a:lnTo>
                  <a:pt x="2" y="1263"/>
                </a:lnTo>
                <a:lnTo>
                  <a:pt x="0" y="1268"/>
                </a:lnTo>
                <a:lnTo>
                  <a:pt x="0" y="1268"/>
                </a:lnTo>
                <a:lnTo>
                  <a:pt x="2" y="1274"/>
                </a:lnTo>
                <a:lnTo>
                  <a:pt x="6" y="1280"/>
                </a:lnTo>
                <a:lnTo>
                  <a:pt x="14" y="1294"/>
                </a:lnTo>
                <a:lnTo>
                  <a:pt x="26" y="1310"/>
                </a:lnTo>
                <a:lnTo>
                  <a:pt x="42" y="1327"/>
                </a:lnTo>
                <a:lnTo>
                  <a:pt x="42" y="1385"/>
                </a:lnTo>
                <a:lnTo>
                  <a:pt x="58" y="1393"/>
                </a:lnTo>
                <a:lnTo>
                  <a:pt x="91" y="1369"/>
                </a:lnTo>
                <a:lnTo>
                  <a:pt x="91" y="1310"/>
                </a:lnTo>
                <a:lnTo>
                  <a:pt x="99" y="1302"/>
                </a:lnTo>
                <a:lnTo>
                  <a:pt x="99" y="1302"/>
                </a:lnTo>
                <a:lnTo>
                  <a:pt x="101" y="1290"/>
                </a:lnTo>
                <a:lnTo>
                  <a:pt x="101" y="1263"/>
                </a:lnTo>
                <a:lnTo>
                  <a:pt x="99" y="1227"/>
                </a:lnTo>
                <a:lnTo>
                  <a:pt x="99" y="1227"/>
                </a:lnTo>
                <a:lnTo>
                  <a:pt x="102" y="1142"/>
                </a:lnTo>
                <a:lnTo>
                  <a:pt x="105" y="1079"/>
                </a:lnTo>
                <a:lnTo>
                  <a:pt x="106" y="1056"/>
                </a:lnTo>
                <a:lnTo>
                  <a:pt x="109" y="1044"/>
                </a:lnTo>
                <a:lnTo>
                  <a:pt x="109" y="1044"/>
                </a:lnTo>
                <a:lnTo>
                  <a:pt x="125" y="1003"/>
                </a:lnTo>
                <a:lnTo>
                  <a:pt x="141" y="979"/>
                </a:lnTo>
                <a:lnTo>
                  <a:pt x="141" y="979"/>
                </a:lnTo>
                <a:lnTo>
                  <a:pt x="147" y="1039"/>
                </a:lnTo>
                <a:lnTo>
                  <a:pt x="150" y="1080"/>
                </a:lnTo>
                <a:lnTo>
                  <a:pt x="150" y="1096"/>
                </a:lnTo>
                <a:lnTo>
                  <a:pt x="150" y="1103"/>
                </a:lnTo>
                <a:lnTo>
                  <a:pt x="150" y="1103"/>
                </a:lnTo>
                <a:lnTo>
                  <a:pt x="139" y="1115"/>
                </a:lnTo>
                <a:lnTo>
                  <a:pt x="135" y="1122"/>
                </a:lnTo>
                <a:lnTo>
                  <a:pt x="134" y="1124"/>
                </a:lnTo>
                <a:lnTo>
                  <a:pt x="133" y="1128"/>
                </a:lnTo>
                <a:lnTo>
                  <a:pt x="133" y="1144"/>
                </a:lnTo>
                <a:lnTo>
                  <a:pt x="133" y="1144"/>
                </a:lnTo>
                <a:lnTo>
                  <a:pt x="130" y="1172"/>
                </a:lnTo>
                <a:lnTo>
                  <a:pt x="127" y="1192"/>
                </a:lnTo>
                <a:lnTo>
                  <a:pt x="125" y="1202"/>
                </a:lnTo>
                <a:lnTo>
                  <a:pt x="125" y="1202"/>
                </a:lnTo>
                <a:lnTo>
                  <a:pt x="122" y="1234"/>
                </a:lnTo>
                <a:lnTo>
                  <a:pt x="119" y="1303"/>
                </a:lnTo>
                <a:lnTo>
                  <a:pt x="114" y="1377"/>
                </a:lnTo>
                <a:lnTo>
                  <a:pt x="111" y="1403"/>
                </a:lnTo>
                <a:lnTo>
                  <a:pt x="110" y="1413"/>
                </a:lnTo>
                <a:lnTo>
                  <a:pt x="109" y="1418"/>
                </a:lnTo>
                <a:lnTo>
                  <a:pt x="109" y="1418"/>
                </a:lnTo>
                <a:lnTo>
                  <a:pt x="105" y="1430"/>
                </a:lnTo>
                <a:lnTo>
                  <a:pt x="103" y="1453"/>
                </a:lnTo>
                <a:lnTo>
                  <a:pt x="99" y="1511"/>
                </a:lnTo>
                <a:lnTo>
                  <a:pt x="98" y="1571"/>
                </a:lnTo>
                <a:lnTo>
                  <a:pt x="99" y="1594"/>
                </a:lnTo>
                <a:lnTo>
                  <a:pt x="99" y="1609"/>
                </a:lnTo>
                <a:lnTo>
                  <a:pt x="99" y="1609"/>
                </a:lnTo>
                <a:lnTo>
                  <a:pt x="106" y="1645"/>
                </a:lnTo>
                <a:lnTo>
                  <a:pt x="107" y="1658"/>
                </a:lnTo>
                <a:lnTo>
                  <a:pt x="109" y="1666"/>
                </a:lnTo>
                <a:lnTo>
                  <a:pt x="109" y="1666"/>
                </a:lnTo>
                <a:lnTo>
                  <a:pt x="109" y="1678"/>
                </a:lnTo>
                <a:lnTo>
                  <a:pt x="109" y="1700"/>
                </a:lnTo>
                <a:lnTo>
                  <a:pt x="109" y="1700"/>
                </a:lnTo>
                <a:lnTo>
                  <a:pt x="109" y="1705"/>
                </a:lnTo>
                <a:lnTo>
                  <a:pt x="110" y="1710"/>
                </a:lnTo>
                <a:lnTo>
                  <a:pt x="113" y="1720"/>
                </a:lnTo>
                <a:lnTo>
                  <a:pt x="117" y="1729"/>
                </a:lnTo>
                <a:lnTo>
                  <a:pt x="117" y="1734"/>
                </a:lnTo>
                <a:lnTo>
                  <a:pt x="117" y="1741"/>
                </a:lnTo>
                <a:lnTo>
                  <a:pt x="117" y="1741"/>
                </a:lnTo>
                <a:lnTo>
                  <a:pt x="117" y="1745"/>
                </a:lnTo>
                <a:lnTo>
                  <a:pt x="117" y="1750"/>
                </a:lnTo>
                <a:lnTo>
                  <a:pt x="122" y="1768"/>
                </a:lnTo>
                <a:lnTo>
                  <a:pt x="135" y="1812"/>
                </a:lnTo>
                <a:lnTo>
                  <a:pt x="151" y="1858"/>
                </a:lnTo>
                <a:lnTo>
                  <a:pt x="155" y="1877"/>
                </a:lnTo>
                <a:lnTo>
                  <a:pt x="158" y="1891"/>
                </a:lnTo>
                <a:lnTo>
                  <a:pt x="158" y="1891"/>
                </a:lnTo>
                <a:lnTo>
                  <a:pt x="157" y="1900"/>
                </a:lnTo>
                <a:lnTo>
                  <a:pt x="155" y="1912"/>
                </a:lnTo>
                <a:lnTo>
                  <a:pt x="149" y="1935"/>
                </a:lnTo>
                <a:lnTo>
                  <a:pt x="143" y="1959"/>
                </a:lnTo>
                <a:lnTo>
                  <a:pt x="141" y="1971"/>
                </a:lnTo>
                <a:lnTo>
                  <a:pt x="141" y="1981"/>
                </a:lnTo>
                <a:lnTo>
                  <a:pt x="141" y="1981"/>
                </a:lnTo>
                <a:lnTo>
                  <a:pt x="142" y="1992"/>
                </a:lnTo>
                <a:lnTo>
                  <a:pt x="145" y="2003"/>
                </a:lnTo>
                <a:lnTo>
                  <a:pt x="150" y="2024"/>
                </a:lnTo>
                <a:lnTo>
                  <a:pt x="158" y="2048"/>
                </a:lnTo>
                <a:lnTo>
                  <a:pt x="158" y="2048"/>
                </a:lnTo>
                <a:lnTo>
                  <a:pt x="154" y="2059"/>
                </a:lnTo>
                <a:lnTo>
                  <a:pt x="146" y="2085"/>
                </a:lnTo>
                <a:lnTo>
                  <a:pt x="142" y="2101"/>
                </a:lnTo>
                <a:lnTo>
                  <a:pt x="139" y="2120"/>
                </a:lnTo>
                <a:lnTo>
                  <a:pt x="139" y="2137"/>
                </a:lnTo>
                <a:lnTo>
                  <a:pt x="139" y="2147"/>
                </a:lnTo>
                <a:lnTo>
                  <a:pt x="141" y="2155"/>
                </a:lnTo>
                <a:lnTo>
                  <a:pt x="141" y="2155"/>
                </a:lnTo>
                <a:lnTo>
                  <a:pt x="149" y="2188"/>
                </a:lnTo>
                <a:lnTo>
                  <a:pt x="154" y="2203"/>
                </a:lnTo>
                <a:lnTo>
                  <a:pt x="159" y="2218"/>
                </a:lnTo>
                <a:lnTo>
                  <a:pt x="166" y="2230"/>
                </a:lnTo>
                <a:lnTo>
                  <a:pt x="170" y="2234"/>
                </a:lnTo>
                <a:lnTo>
                  <a:pt x="175" y="2238"/>
                </a:lnTo>
                <a:lnTo>
                  <a:pt x="181" y="2242"/>
                </a:lnTo>
                <a:lnTo>
                  <a:pt x="186" y="2244"/>
                </a:lnTo>
                <a:lnTo>
                  <a:pt x="193" y="2246"/>
                </a:lnTo>
                <a:lnTo>
                  <a:pt x="199" y="2247"/>
                </a:lnTo>
                <a:lnTo>
                  <a:pt x="199" y="2247"/>
                </a:lnTo>
                <a:lnTo>
                  <a:pt x="206" y="2246"/>
                </a:lnTo>
                <a:lnTo>
                  <a:pt x="214" y="2244"/>
                </a:lnTo>
                <a:lnTo>
                  <a:pt x="229" y="2239"/>
                </a:lnTo>
                <a:lnTo>
                  <a:pt x="242" y="2231"/>
                </a:lnTo>
                <a:lnTo>
                  <a:pt x="255" y="2222"/>
                </a:lnTo>
                <a:lnTo>
                  <a:pt x="266" y="2212"/>
                </a:lnTo>
                <a:lnTo>
                  <a:pt x="274" y="2203"/>
                </a:lnTo>
                <a:lnTo>
                  <a:pt x="280" y="2194"/>
                </a:lnTo>
                <a:lnTo>
                  <a:pt x="282" y="2188"/>
                </a:lnTo>
                <a:lnTo>
                  <a:pt x="282" y="2188"/>
                </a:lnTo>
                <a:lnTo>
                  <a:pt x="290" y="2072"/>
                </a:lnTo>
                <a:lnTo>
                  <a:pt x="290" y="2072"/>
                </a:lnTo>
                <a:lnTo>
                  <a:pt x="298" y="2059"/>
                </a:lnTo>
                <a:lnTo>
                  <a:pt x="304" y="2048"/>
                </a:lnTo>
                <a:lnTo>
                  <a:pt x="306" y="2039"/>
                </a:lnTo>
                <a:lnTo>
                  <a:pt x="306" y="2039"/>
                </a:lnTo>
                <a:lnTo>
                  <a:pt x="308" y="1996"/>
                </a:lnTo>
                <a:lnTo>
                  <a:pt x="308" y="1971"/>
                </a:lnTo>
                <a:lnTo>
                  <a:pt x="308" y="1961"/>
                </a:lnTo>
                <a:lnTo>
                  <a:pt x="306" y="1956"/>
                </a:lnTo>
                <a:lnTo>
                  <a:pt x="306" y="1956"/>
                </a:lnTo>
                <a:lnTo>
                  <a:pt x="306" y="1953"/>
                </a:lnTo>
                <a:lnTo>
                  <a:pt x="305" y="1948"/>
                </a:lnTo>
                <a:lnTo>
                  <a:pt x="305" y="1932"/>
                </a:lnTo>
                <a:lnTo>
                  <a:pt x="305" y="1913"/>
                </a:lnTo>
                <a:lnTo>
                  <a:pt x="306" y="1899"/>
                </a:lnTo>
                <a:lnTo>
                  <a:pt x="306" y="1899"/>
                </a:lnTo>
                <a:lnTo>
                  <a:pt x="308" y="1887"/>
                </a:lnTo>
                <a:lnTo>
                  <a:pt x="306" y="1873"/>
                </a:lnTo>
                <a:lnTo>
                  <a:pt x="302" y="1854"/>
                </a:lnTo>
                <a:lnTo>
                  <a:pt x="298" y="1832"/>
                </a:lnTo>
                <a:lnTo>
                  <a:pt x="298" y="1832"/>
                </a:lnTo>
                <a:lnTo>
                  <a:pt x="297" y="1814"/>
                </a:lnTo>
                <a:lnTo>
                  <a:pt x="297" y="1792"/>
                </a:lnTo>
                <a:lnTo>
                  <a:pt x="297" y="1734"/>
                </a:lnTo>
                <a:lnTo>
                  <a:pt x="298" y="1681"/>
                </a:lnTo>
                <a:lnTo>
                  <a:pt x="298" y="1650"/>
                </a:lnTo>
                <a:lnTo>
                  <a:pt x="298" y="1650"/>
                </a:lnTo>
                <a:lnTo>
                  <a:pt x="298" y="1642"/>
                </a:lnTo>
                <a:lnTo>
                  <a:pt x="300" y="1633"/>
                </a:lnTo>
                <a:lnTo>
                  <a:pt x="305" y="1612"/>
                </a:lnTo>
                <a:lnTo>
                  <a:pt x="310" y="1589"/>
                </a:lnTo>
                <a:lnTo>
                  <a:pt x="316" y="1567"/>
                </a:lnTo>
                <a:lnTo>
                  <a:pt x="316" y="1567"/>
                </a:lnTo>
                <a:lnTo>
                  <a:pt x="318" y="1551"/>
                </a:lnTo>
                <a:lnTo>
                  <a:pt x="322" y="1529"/>
                </a:lnTo>
                <a:lnTo>
                  <a:pt x="337" y="1470"/>
                </a:lnTo>
                <a:lnTo>
                  <a:pt x="357" y="1393"/>
                </a:lnTo>
                <a:lnTo>
                  <a:pt x="357" y="1393"/>
                </a:lnTo>
                <a:lnTo>
                  <a:pt x="365" y="1461"/>
                </a:lnTo>
                <a:lnTo>
                  <a:pt x="370" y="1518"/>
                </a:lnTo>
                <a:lnTo>
                  <a:pt x="372" y="1545"/>
                </a:lnTo>
                <a:lnTo>
                  <a:pt x="373" y="1567"/>
                </a:lnTo>
                <a:lnTo>
                  <a:pt x="373" y="1567"/>
                </a:lnTo>
                <a:lnTo>
                  <a:pt x="372" y="1645"/>
                </a:lnTo>
                <a:lnTo>
                  <a:pt x="372" y="1676"/>
                </a:lnTo>
                <a:lnTo>
                  <a:pt x="373" y="1692"/>
                </a:lnTo>
                <a:lnTo>
                  <a:pt x="373" y="1692"/>
                </a:lnTo>
                <a:lnTo>
                  <a:pt x="373" y="1696"/>
                </a:lnTo>
                <a:lnTo>
                  <a:pt x="370" y="1700"/>
                </a:lnTo>
                <a:lnTo>
                  <a:pt x="365" y="1713"/>
                </a:lnTo>
                <a:lnTo>
                  <a:pt x="358" y="1725"/>
                </a:lnTo>
                <a:lnTo>
                  <a:pt x="357" y="1729"/>
                </a:lnTo>
                <a:lnTo>
                  <a:pt x="357" y="1733"/>
                </a:lnTo>
                <a:lnTo>
                  <a:pt x="357" y="1733"/>
                </a:lnTo>
                <a:lnTo>
                  <a:pt x="358" y="1740"/>
                </a:lnTo>
                <a:lnTo>
                  <a:pt x="358" y="1750"/>
                </a:lnTo>
                <a:lnTo>
                  <a:pt x="358" y="1760"/>
                </a:lnTo>
                <a:lnTo>
                  <a:pt x="357" y="1766"/>
                </a:lnTo>
                <a:lnTo>
                  <a:pt x="357" y="1766"/>
                </a:lnTo>
                <a:lnTo>
                  <a:pt x="354" y="1774"/>
                </a:lnTo>
                <a:lnTo>
                  <a:pt x="353" y="1796"/>
                </a:lnTo>
                <a:lnTo>
                  <a:pt x="348" y="1861"/>
                </a:lnTo>
                <a:lnTo>
                  <a:pt x="344" y="1929"/>
                </a:lnTo>
                <a:lnTo>
                  <a:pt x="340" y="1965"/>
                </a:lnTo>
                <a:lnTo>
                  <a:pt x="340" y="1965"/>
                </a:lnTo>
                <a:lnTo>
                  <a:pt x="337" y="1976"/>
                </a:lnTo>
                <a:lnTo>
                  <a:pt x="336" y="1992"/>
                </a:lnTo>
                <a:lnTo>
                  <a:pt x="332" y="2031"/>
                </a:lnTo>
                <a:lnTo>
                  <a:pt x="332" y="2031"/>
                </a:lnTo>
                <a:lnTo>
                  <a:pt x="332" y="2043"/>
                </a:lnTo>
                <a:lnTo>
                  <a:pt x="333" y="2053"/>
                </a:lnTo>
                <a:lnTo>
                  <a:pt x="336" y="2065"/>
                </a:lnTo>
                <a:lnTo>
                  <a:pt x="340" y="2075"/>
                </a:lnTo>
                <a:lnTo>
                  <a:pt x="346" y="2091"/>
                </a:lnTo>
                <a:lnTo>
                  <a:pt x="348" y="2097"/>
                </a:lnTo>
                <a:lnTo>
                  <a:pt x="348" y="2097"/>
                </a:lnTo>
                <a:lnTo>
                  <a:pt x="346" y="2099"/>
                </a:lnTo>
                <a:lnTo>
                  <a:pt x="345" y="2101"/>
                </a:lnTo>
                <a:lnTo>
                  <a:pt x="338" y="2115"/>
                </a:lnTo>
                <a:lnTo>
                  <a:pt x="332" y="2128"/>
                </a:lnTo>
                <a:lnTo>
                  <a:pt x="328" y="2135"/>
                </a:lnTo>
                <a:lnTo>
                  <a:pt x="324" y="2139"/>
                </a:lnTo>
                <a:lnTo>
                  <a:pt x="324" y="2139"/>
                </a:lnTo>
                <a:lnTo>
                  <a:pt x="320" y="2143"/>
                </a:lnTo>
                <a:lnTo>
                  <a:pt x="317" y="2147"/>
                </a:lnTo>
                <a:lnTo>
                  <a:pt x="314" y="2159"/>
                </a:lnTo>
                <a:lnTo>
                  <a:pt x="314" y="2168"/>
                </a:lnTo>
                <a:lnTo>
                  <a:pt x="316" y="2172"/>
                </a:lnTo>
                <a:lnTo>
                  <a:pt x="316" y="2172"/>
                </a:lnTo>
                <a:lnTo>
                  <a:pt x="320" y="2169"/>
                </a:lnTo>
                <a:lnTo>
                  <a:pt x="322" y="2169"/>
                </a:lnTo>
                <a:lnTo>
                  <a:pt x="324" y="2172"/>
                </a:lnTo>
                <a:lnTo>
                  <a:pt x="324" y="2172"/>
                </a:lnTo>
                <a:lnTo>
                  <a:pt x="322" y="2180"/>
                </a:lnTo>
                <a:lnTo>
                  <a:pt x="320" y="2194"/>
                </a:lnTo>
                <a:lnTo>
                  <a:pt x="316" y="2207"/>
                </a:lnTo>
                <a:lnTo>
                  <a:pt x="316" y="2214"/>
                </a:lnTo>
                <a:lnTo>
                  <a:pt x="316" y="2214"/>
                </a:lnTo>
                <a:lnTo>
                  <a:pt x="320" y="2220"/>
                </a:lnTo>
                <a:lnTo>
                  <a:pt x="332" y="2247"/>
                </a:lnTo>
                <a:lnTo>
                  <a:pt x="332" y="2247"/>
                </a:lnTo>
                <a:lnTo>
                  <a:pt x="337" y="2256"/>
                </a:lnTo>
                <a:lnTo>
                  <a:pt x="344" y="2266"/>
                </a:lnTo>
                <a:lnTo>
                  <a:pt x="353" y="2275"/>
                </a:lnTo>
                <a:lnTo>
                  <a:pt x="361" y="2283"/>
                </a:lnTo>
                <a:lnTo>
                  <a:pt x="370" y="2288"/>
                </a:lnTo>
                <a:lnTo>
                  <a:pt x="381" y="2294"/>
                </a:lnTo>
                <a:lnTo>
                  <a:pt x="389" y="2296"/>
                </a:lnTo>
                <a:lnTo>
                  <a:pt x="397" y="2296"/>
                </a:lnTo>
                <a:lnTo>
                  <a:pt x="397" y="2296"/>
                </a:lnTo>
                <a:lnTo>
                  <a:pt x="409" y="2295"/>
                </a:lnTo>
                <a:lnTo>
                  <a:pt x="428" y="2295"/>
                </a:lnTo>
                <a:lnTo>
                  <a:pt x="472" y="2295"/>
                </a:lnTo>
                <a:lnTo>
                  <a:pt x="531" y="2296"/>
                </a:lnTo>
                <a:lnTo>
                  <a:pt x="531" y="2296"/>
                </a:lnTo>
                <a:lnTo>
                  <a:pt x="532" y="2284"/>
                </a:lnTo>
                <a:lnTo>
                  <a:pt x="532" y="2271"/>
                </a:lnTo>
                <a:lnTo>
                  <a:pt x="531" y="2255"/>
                </a:lnTo>
                <a:lnTo>
                  <a:pt x="531" y="2255"/>
                </a:lnTo>
                <a:lnTo>
                  <a:pt x="528" y="2244"/>
                </a:lnTo>
                <a:lnTo>
                  <a:pt x="523" y="2232"/>
                </a:lnTo>
                <a:lnTo>
                  <a:pt x="516" y="2220"/>
                </a:lnTo>
                <a:lnTo>
                  <a:pt x="509" y="2208"/>
                </a:lnTo>
                <a:lnTo>
                  <a:pt x="496" y="2188"/>
                </a:lnTo>
                <a:lnTo>
                  <a:pt x="491" y="2182"/>
                </a:lnTo>
                <a:lnTo>
                  <a:pt x="489" y="2180"/>
                </a:lnTo>
                <a:lnTo>
                  <a:pt x="489" y="2180"/>
                </a:lnTo>
                <a:lnTo>
                  <a:pt x="488" y="2179"/>
                </a:lnTo>
                <a:lnTo>
                  <a:pt x="488" y="2177"/>
                </a:lnTo>
                <a:lnTo>
                  <a:pt x="488" y="2168"/>
                </a:lnTo>
                <a:lnTo>
                  <a:pt x="489" y="2147"/>
                </a:lnTo>
                <a:lnTo>
                  <a:pt x="489" y="2147"/>
                </a:lnTo>
                <a:lnTo>
                  <a:pt x="491" y="2135"/>
                </a:lnTo>
                <a:lnTo>
                  <a:pt x="493" y="2117"/>
                </a:lnTo>
                <a:lnTo>
                  <a:pt x="497" y="2097"/>
                </a:lnTo>
                <a:lnTo>
                  <a:pt x="497" y="2097"/>
                </a:lnTo>
                <a:lnTo>
                  <a:pt x="500" y="2096"/>
                </a:lnTo>
                <a:lnTo>
                  <a:pt x="505" y="2093"/>
                </a:lnTo>
                <a:lnTo>
                  <a:pt x="511" y="2088"/>
                </a:lnTo>
                <a:lnTo>
                  <a:pt x="513" y="2084"/>
                </a:lnTo>
                <a:lnTo>
                  <a:pt x="513" y="2080"/>
                </a:lnTo>
                <a:lnTo>
                  <a:pt x="513" y="2080"/>
                </a:lnTo>
                <a:lnTo>
                  <a:pt x="519" y="2045"/>
                </a:lnTo>
                <a:lnTo>
                  <a:pt x="528" y="1979"/>
                </a:lnTo>
                <a:lnTo>
                  <a:pt x="537" y="1908"/>
                </a:lnTo>
                <a:lnTo>
                  <a:pt x="539" y="1881"/>
                </a:lnTo>
                <a:lnTo>
                  <a:pt x="539" y="1872"/>
                </a:lnTo>
                <a:lnTo>
                  <a:pt x="539" y="1865"/>
                </a:lnTo>
                <a:lnTo>
                  <a:pt x="539" y="1865"/>
                </a:lnTo>
                <a:lnTo>
                  <a:pt x="535" y="1848"/>
                </a:lnTo>
                <a:lnTo>
                  <a:pt x="533" y="1830"/>
                </a:lnTo>
                <a:lnTo>
                  <a:pt x="535" y="1812"/>
                </a:lnTo>
                <a:lnTo>
                  <a:pt x="539" y="1790"/>
                </a:lnTo>
                <a:lnTo>
                  <a:pt x="539" y="1790"/>
                </a:lnTo>
                <a:lnTo>
                  <a:pt x="543" y="1772"/>
                </a:lnTo>
                <a:lnTo>
                  <a:pt x="544" y="1758"/>
                </a:lnTo>
                <a:lnTo>
                  <a:pt x="545" y="1746"/>
                </a:lnTo>
                <a:lnTo>
                  <a:pt x="547" y="1733"/>
                </a:lnTo>
                <a:lnTo>
                  <a:pt x="547" y="1733"/>
                </a:lnTo>
                <a:lnTo>
                  <a:pt x="555" y="1692"/>
                </a:lnTo>
                <a:lnTo>
                  <a:pt x="559" y="1672"/>
                </a:lnTo>
                <a:lnTo>
                  <a:pt x="563" y="1658"/>
                </a:lnTo>
                <a:lnTo>
                  <a:pt x="563" y="1658"/>
                </a:lnTo>
                <a:lnTo>
                  <a:pt x="565" y="1645"/>
                </a:lnTo>
                <a:lnTo>
                  <a:pt x="569" y="1616"/>
                </a:lnTo>
                <a:lnTo>
                  <a:pt x="577" y="1529"/>
                </a:lnTo>
                <a:lnTo>
                  <a:pt x="585" y="1435"/>
                </a:lnTo>
                <a:lnTo>
                  <a:pt x="588" y="1395"/>
                </a:lnTo>
                <a:lnTo>
                  <a:pt x="588" y="1369"/>
                </a:lnTo>
                <a:lnTo>
                  <a:pt x="588" y="1369"/>
                </a:lnTo>
                <a:lnTo>
                  <a:pt x="588" y="1227"/>
                </a:lnTo>
                <a:lnTo>
                  <a:pt x="588" y="1128"/>
                </a:lnTo>
                <a:lnTo>
                  <a:pt x="588" y="1128"/>
                </a:lnTo>
                <a:lnTo>
                  <a:pt x="588" y="1128"/>
                </a:lnTo>
                <a:lnTo>
                  <a:pt x="589" y="1128"/>
                </a:lnTo>
                <a:lnTo>
                  <a:pt x="592" y="1126"/>
                </a:lnTo>
                <a:lnTo>
                  <a:pt x="596" y="1119"/>
                </a:lnTo>
                <a:lnTo>
                  <a:pt x="596" y="1119"/>
                </a:lnTo>
                <a:lnTo>
                  <a:pt x="599" y="1114"/>
                </a:lnTo>
                <a:lnTo>
                  <a:pt x="600" y="1104"/>
                </a:lnTo>
                <a:lnTo>
                  <a:pt x="604" y="1080"/>
                </a:lnTo>
                <a:lnTo>
                  <a:pt x="605" y="1059"/>
                </a:lnTo>
                <a:lnTo>
                  <a:pt x="604" y="1044"/>
                </a:lnTo>
                <a:lnTo>
                  <a:pt x="604" y="1044"/>
                </a:lnTo>
                <a:lnTo>
                  <a:pt x="592" y="955"/>
                </a:lnTo>
                <a:lnTo>
                  <a:pt x="580" y="871"/>
                </a:lnTo>
                <a:lnTo>
                  <a:pt x="580" y="871"/>
                </a:lnTo>
                <a:lnTo>
                  <a:pt x="595" y="928"/>
                </a:lnTo>
                <a:lnTo>
                  <a:pt x="607" y="968"/>
                </a:lnTo>
                <a:lnTo>
                  <a:pt x="611" y="981"/>
                </a:lnTo>
                <a:lnTo>
                  <a:pt x="613" y="987"/>
                </a:lnTo>
                <a:lnTo>
                  <a:pt x="613" y="987"/>
                </a:lnTo>
                <a:lnTo>
                  <a:pt x="617" y="991"/>
                </a:lnTo>
                <a:lnTo>
                  <a:pt x="623" y="999"/>
                </a:lnTo>
                <a:lnTo>
                  <a:pt x="629" y="1012"/>
                </a:lnTo>
                <a:lnTo>
                  <a:pt x="629" y="1012"/>
                </a:lnTo>
                <a:lnTo>
                  <a:pt x="631" y="1012"/>
                </a:lnTo>
                <a:lnTo>
                  <a:pt x="633" y="1012"/>
                </a:lnTo>
                <a:lnTo>
                  <a:pt x="637" y="1012"/>
                </a:lnTo>
                <a:lnTo>
                  <a:pt x="637" y="1012"/>
                </a:lnTo>
                <a:lnTo>
                  <a:pt x="648" y="1067"/>
                </a:lnTo>
                <a:lnTo>
                  <a:pt x="655" y="1107"/>
                </a:lnTo>
                <a:lnTo>
                  <a:pt x="656" y="1120"/>
                </a:lnTo>
                <a:lnTo>
                  <a:pt x="655" y="1126"/>
                </a:lnTo>
                <a:lnTo>
                  <a:pt x="655" y="1128"/>
                </a:lnTo>
                <a:lnTo>
                  <a:pt x="655" y="1128"/>
                </a:lnTo>
                <a:lnTo>
                  <a:pt x="652" y="1134"/>
                </a:lnTo>
                <a:lnTo>
                  <a:pt x="649" y="1143"/>
                </a:lnTo>
                <a:lnTo>
                  <a:pt x="644" y="1171"/>
                </a:lnTo>
                <a:lnTo>
                  <a:pt x="640" y="1198"/>
                </a:lnTo>
                <a:lnTo>
                  <a:pt x="639" y="1207"/>
                </a:lnTo>
                <a:lnTo>
                  <a:pt x="637" y="1211"/>
                </a:lnTo>
                <a:lnTo>
                  <a:pt x="637" y="1211"/>
                </a:lnTo>
                <a:lnTo>
                  <a:pt x="635" y="1218"/>
                </a:lnTo>
                <a:lnTo>
                  <a:pt x="632" y="1234"/>
                </a:lnTo>
                <a:lnTo>
                  <a:pt x="629" y="1248"/>
                </a:lnTo>
                <a:lnTo>
                  <a:pt x="629" y="1260"/>
                </a:lnTo>
                <a:lnTo>
                  <a:pt x="629" y="1260"/>
                </a:lnTo>
                <a:lnTo>
                  <a:pt x="637" y="1294"/>
                </a:lnTo>
                <a:lnTo>
                  <a:pt x="637" y="1294"/>
                </a:lnTo>
                <a:lnTo>
                  <a:pt x="644" y="1302"/>
                </a:lnTo>
                <a:lnTo>
                  <a:pt x="647" y="1309"/>
                </a:lnTo>
                <a:lnTo>
                  <a:pt x="647" y="1310"/>
                </a:lnTo>
                <a:lnTo>
                  <a:pt x="645" y="1310"/>
                </a:lnTo>
                <a:lnTo>
                  <a:pt x="645" y="1310"/>
                </a:lnTo>
                <a:lnTo>
                  <a:pt x="640" y="1311"/>
                </a:lnTo>
                <a:lnTo>
                  <a:pt x="635" y="1314"/>
                </a:lnTo>
                <a:lnTo>
                  <a:pt x="632" y="1317"/>
                </a:lnTo>
                <a:lnTo>
                  <a:pt x="629" y="1321"/>
                </a:lnTo>
                <a:lnTo>
                  <a:pt x="629" y="1323"/>
                </a:lnTo>
                <a:lnTo>
                  <a:pt x="629" y="1327"/>
                </a:lnTo>
                <a:lnTo>
                  <a:pt x="629" y="1327"/>
                </a:lnTo>
                <a:lnTo>
                  <a:pt x="631" y="1329"/>
                </a:lnTo>
                <a:lnTo>
                  <a:pt x="633" y="1330"/>
                </a:lnTo>
                <a:lnTo>
                  <a:pt x="640" y="1333"/>
                </a:lnTo>
                <a:lnTo>
                  <a:pt x="649" y="1334"/>
                </a:lnTo>
                <a:lnTo>
                  <a:pt x="660" y="1335"/>
                </a:lnTo>
                <a:lnTo>
                  <a:pt x="679" y="1335"/>
                </a:lnTo>
                <a:lnTo>
                  <a:pt x="687" y="1335"/>
                </a:lnTo>
                <a:lnTo>
                  <a:pt x="687" y="1335"/>
                </a:lnTo>
                <a:lnTo>
                  <a:pt x="692" y="1331"/>
                </a:lnTo>
                <a:lnTo>
                  <a:pt x="703" y="1322"/>
                </a:lnTo>
                <a:lnTo>
                  <a:pt x="714" y="1313"/>
                </a:lnTo>
                <a:lnTo>
                  <a:pt x="718" y="1307"/>
                </a:lnTo>
                <a:lnTo>
                  <a:pt x="720" y="1302"/>
                </a:lnTo>
                <a:lnTo>
                  <a:pt x="720" y="1302"/>
                </a:lnTo>
                <a:lnTo>
                  <a:pt x="722" y="1297"/>
                </a:lnTo>
                <a:lnTo>
                  <a:pt x="724" y="1292"/>
                </a:lnTo>
                <a:lnTo>
                  <a:pt x="731" y="1283"/>
                </a:lnTo>
                <a:lnTo>
                  <a:pt x="736" y="1275"/>
                </a:lnTo>
                <a:lnTo>
                  <a:pt x="738" y="1271"/>
                </a:lnTo>
                <a:lnTo>
                  <a:pt x="738" y="1268"/>
                </a:lnTo>
                <a:lnTo>
                  <a:pt x="738" y="1268"/>
                </a:lnTo>
                <a:lnTo>
                  <a:pt x="736" y="1254"/>
                </a:lnTo>
                <a:lnTo>
                  <a:pt x="738" y="1228"/>
                </a:lnTo>
                <a:lnTo>
                  <a:pt x="738" y="1202"/>
                </a:lnTo>
                <a:lnTo>
                  <a:pt x="738" y="1186"/>
                </a:lnTo>
                <a:lnTo>
                  <a:pt x="738" y="1186"/>
                </a:lnTo>
                <a:lnTo>
                  <a:pt x="724" y="1150"/>
                </a:lnTo>
                <a:lnTo>
                  <a:pt x="712" y="1119"/>
                </a:lnTo>
                <a:lnTo>
                  <a:pt x="712" y="995"/>
                </a:lnTo>
                <a:lnTo>
                  <a:pt x="712" y="995"/>
                </a:lnTo>
                <a:lnTo>
                  <a:pt x="715" y="996"/>
                </a:lnTo>
                <a:lnTo>
                  <a:pt x="722" y="996"/>
                </a:lnTo>
                <a:lnTo>
                  <a:pt x="724" y="995"/>
                </a:lnTo>
                <a:lnTo>
                  <a:pt x="727" y="993"/>
                </a:lnTo>
                <a:lnTo>
                  <a:pt x="728" y="991"/>
                </a:lnTo>
                <a:lnTo>
                  <a:pt x="728" y="987"/>
                </a:lnTo>
                <a:lnTo>
                  <a:pt x="728" y="987"/>
                </a:lnTo>
                <a:lnTo>
                  <a:pt x="720" y="952"/>
                </a:lnTo>
                <a:lnTo>
                  <a:pt x="715" y="933"/>
                </a:lnTo>
                <a:lnTo>
                  <a:pt x="712" y="920"/>
                </a:lnTo>
                <a:lnTo>
                  <a:pt x="712" y="920"/>
                </a:lnTo>
                <a:lnTo>
                  <a:pt x="679" y="775"/>
                </a:lnTo>
                <a:lnTo>
                  <a:pt x="656" y="670"/>
                </a:lnTo>
                <a:lnTo>
                  <a:pt x="649" y="630"/>
                </a:lnTo>
                <a:lnTo>
                  <a:pt x="645" y="605"/>
                </a:lnTo>
                <a:lnTo>
                  <a:pt x="645" y="605"/>
                </a:lnTo>
                <a:lnTo>
                  <a:pt x="645" y="577"/>
                </a:lnTo>
                <a:lnTo>
                  <a:pt x="645" y="550"/>
                </a:lnTo>
                <a:lnTo>
                  <a:pt x="644" y="536"/>
                </a:lnTo>
                <a:lnTo>
                  <a:pt x="640" y="522"/>
                </a:lnTo>
                <a:lnTo>
                  <a:pt x="636" y="506"/>
                </a:lnTo>
                <a:lnTo>
                  <a:pt x="629" y="490"/>
                </a:lnTo>
                <a:lnTo>
                  <a:pt x="629" y="490"/>
                </a:lnTo>
                <a:lnTo>
                  <a:pt x="620" y="473"/>
                </a:lnTo>
                <a:lnTo>
                  <a:pt x="609" y="458"/>
                </a:lnTo>
                <a:lnTo>
                  <a:pt x="597" y="446"/>
                </a:lnTo>
                <a:lnTo>
                  <a:pt x="585" y="434"/>
                </a:lnTo>
                <a:lnTo>
                  <a:pt x="561" y="418"/>
                </a:lnTo>
                <a:lnTo>
                  <a:pt x="547" y="407"/>
                </a:lnTo>
                <a:lnTo>
                  <a:pt x="547" y="407"/>
                </a:lnTo>
                <a:lnTo>
                  <a:pt x="529" y="391"/>
                </a:lnTo>
                <a:lnTo>
                  <a:pt x="521" y="385"/>
                </a:lnTo>
                <a:lnTo>
                  <a:pt x="513" y="382"/>
                </a:lnTo>
                <a:lnTo>
                  <a:pt x="513" y="382"/>
                </a:lnTo>
                <a:lnTo>
                  <a:pt x="497" y="375"/>
                </a:lnTo>
                <a:lnTo>
                  <a:pt x="472" y="365"/>
                </a:lnTo>
                <a:lnTo>
                  <a:pt x="438" y="349"/>
                </a:lnTo>
                <a:lnTo>
                  <a:pt x="438" y="291"/>
                </a:lnTo>
                <a:lnTo>
                  <a:pt x="438" y="291"/>
                </a:lnTo>
                <a:lnTo>
                  <a:pt x="440" y="289"/>
                </a:lnTo>
                <a:lnTo>
                  <a:pt x="441" y="285"/>
                </a:lnTo>
                <a:lnTo>
                  <a:pt x="448" y="278"/>
                </a:lnTo>
                <a:lnTo>
                  <a:pt x="456" y="269"/>
                </a:lnTo>
                <a:lnTo>
                  <a:pt x="464" y="258"/>
                </a:lnTo>
                <a:lnTo>
                  <a:pt x="464" y="258"/>
                </a:lnTo>
                <a:lnTo>
                  <a:pt x="468" y="253"/>
                </a:lnTo>
                <a:lnTo>
                  <a:pt x="473" y="247"/>
                </a:lnTo>
                <a:lnTo>
                  <a:pt x="484" y="239"/>
                </a:lnTo>
                <a:lnTo>
                  <a:pt x="493" y="231"/>
                </a:lnTo>
                <a:lnTo>
                  <a:pt x="496" y="229"/>
                </a:lnTo>
                <a:lnTo>
                  <a:pt x="497" y="225"/>
                </a:lnTo>
                <a:lnTo>
                  <a:pt x="497" y="225"/>
                </a:lnTo>
                <a:lnTo>
                  <a:pt x="497" y="218"/>
                </a:lnTo>
                <a:lnTo>
                  <a:pt x="500" y="206"/>
                </a:lnTo>
                <a:lnTo>
                  <a:pt x="501" y="190"/>
                </a:lnTo>
                <a:lnTo>
                  <a:pt x="504" y="170"/>
                </a:lnTo>
                <a:lnTo>
                  <a:pt x="504" y="150"/>
                </a:lnTo>
                <a:lnTo>
                  <a:pt x="503" y="129"/>
                </a:lnTo>
                <a:lnTo>
                  <a:pt x="500" y="119"/>
                </a:lnTo>
                <a:lnTo>
                  <a:pt x="497" y="110"/>
                </a:lnTo>
                <a:lnTo>
                  <a:pt x="493" y="100"/>
                </a:lnTo>
                <a:lnTo>
                  <a:pt x="489" y="92"/>
                </a:lnTo>
                <a:lnTo>
                  <a:pt x="489" y="92"/>
                </a:lnTo>
                <a:lnTo>
                  <a:pt x="479" y="78"/>
                </a:lnTo>
                <a:lnTo>
                  <a:pt x="468" y="66"/>
                </a:lnTo>
                <a:lnTo>
                  <a:pt x="457" y="55"/>
                </a:lnTo>
                <a:lnTo>
                  <a:pt x="446" y="47"/>
                </a:lnTo>
                <a:lnTo>
                  <a:pt x="436" y="40"/>
                </a:lnTo>
                <a:lnTo>
                  <a:pt x="426" y="35"/>
                </a:lnTo>
                <a:lnTo>
                  <a:pt x="406" y="26"/>
                </a:lnTo>
                <a:lnTo>
                  <a:pt x="406" y="26"/>
                </a:lnTo>
                <a:lnTo>
                  <a:pt x="389" y="18"/>
                </a:lnTo>
                <a:lnTo>
                  <a:pt x="376" y="10"/>
                </a:lnTo>
                <a:lnTo>
                  <a:pt x="364" y="3"/>
                </a:lnTo>
                <a:lnTo>
                  <a:pt x="356" y="2"/>
                </a:lnTo>
                <a:lnTo>
                  <a:pt x="348" y="0"/>
                </a:lnTo>
                <a:lnTo>
                  <a:pt x="348" y="0"/>
                </a:lnTo>
                <a:lnTo>
                  <a:pt x="302" y="0"/>
                </a:lnTo>
                <a:lnTo>
                  <a:pt x="274" y="0"/>
                </a:lnTo>
                <a:lnTo>
                  <a:pt x="274" y="0"/>
                </a:lnTo>
                <a:lnTo>
                  <a:pt x="273" y="7"/>
                </a:lnTo>
                <a:lnTo>
                  <a:pt x="269" y="22"/>
                </a:lnTo>
                <a:lnTo>
                  <a:pt x="266" y="30"/>
                </a:lnTo>
                <a:lnTo>
                  <a:pt x="261" y="38"/>
                </a:lnTo>
                <a:lnTo>
                  <a:pt x="255" y="46"/>
                </a:lnTo>
                <a:lnTo>
                  <a:pt x="249" y="51"/>
                </a:lnTo>
                <a:lnTo>
                  <a:pt x="249" y="51"/>
                </a:lnTo>
                <a:lnTo>
                  <a:pt x="241" y="55"/>
                </a:lnTo>
                <a:lnTo>
                  <a:pt x="234" y="60"/>
                </a:lnTo>
                <a:lnTo>
                  <a:pt x="223" y="70"/>
                </a:lnTo>
                <a:lnTo>
                  <a:pt x="218" y="79"/>
                </a:lnTo>
                <a:lnTo>
                  <a:pt x="215" y="83"/>
                </a:lnTo>
                <a:lnTo>
                  <a:pt x="215" y="83"/>
                </a:lnTo>
                <a:lnTo>
                  <a:pt x="219" y="112"/>
                </a:lnTo>
                <a:lnTo>
                  <a:pt x="223" y="142"/>
                </a:lnTo>
                <a:lnTo>
                  <a:pt x="223" y="142"/>
                </a:lnTo>
                <a:lnTo>
                  <a:pt x="226" y="146"/>
                </a:lnTo>
                <a:lnTo>
                  <a:pt x="229" y="153"/>
                </a:lnTo>
                <a:lnTo>
                  <a:pt x="233" y="158"/>
                </a:lnTo>
                <a:lnTo>
                  <a:pt x="233" y="158"/>
                </a:lnTo>
                <a:lnTo>
                  <a:pt x="238" y="166"/>
                </a:lnTo>
                <a:lnTo>
                  <a:pt x="241" y="171"/>
                </a:lnTo>
                <a:lnTo>
                  <a:pt x="241" y="174"/>
                </a:lnTo>
                <a:lnTo>
                  <a:pt x="241" y="175"/>
                </a:lnTo>
                <a:lnTo>
                  <a:pt x="241" y="175"/>
                </a:lnTo>
                <a:lnTo>
                  <a:pt x="238" y="182"/>
                </a:lnTo>
                <a:lnTo>
                  <a:pt x="234" y="197"/>
                </a:lnTo>
                <a:lnTo>
                  <a:pt x="233" y="213"/>
                </a:lnTo>
                <a:lnTo>
                  <a:pt x="233" y="225"/>
                </a:lnTo>
                <a:lnTo>
                  <a:pt x="233" y="225"/>
                </a:lnTo>
                <a:lnTo>
                  <a:pt x="237" y="245"/>
                </a:lnTo>
                <a:lnTo>
                  <a:pt x="241" y="266"/>
                </a:lnTo>
                <a:lnTo>
                  <a:pt x="241" y="266"/>
                </a:lnTo>
                <a:lnTo>
                  <a:pt x="242" y="281"/>
                </a:lnTo>
                <a:lnTo>
                  <a:pt x="246" y="299"/>
                </a:lnTo>
                <a:lnTo>
                  <a:pt x="251" y="315"/>
                </a:lnTo>
                <a:lnTo>
                  <a:pt x="254" y="321"/>
                </a:lnTo>
                <a:lnTo>
                  <a:pt x="257" y="323"/>
                </a:lnTo>
                <a:lnTo>
                  <a:pt x="257" y="323"/>
                </a:lnTo>
                <a:lnTo>
                  <a:pt x="269" y="329"/>
                </a:lnTo>
                <a:lnTo>
                  <a:pt x="274" y="333"/>
                </a:lnTo>
                <a:lnTo>
                  <a:pt x="274" y="333"/>
                </a:lnTo>
                <a:lnTo>
                  <a:pt x="274" y="337"/>
                </a:lnTo>
                <a:lnTo>
                  <a:pt x="274" y="346"/>
                </a:lnTo>
                <a:lnTo>
                  <a:pt x="273" y="351"/>
                </a:lnTo>
                <a:lnTo>
                  <a:pt x="272" y="357"/>
                </a:lnTo>
                <a:lnTo>
                  <a:pt x="269" y="362"/>
                </a:lnTo>
                <a:lnTo>
                  <a:pt x="265" y="365"/>
                </a:lnTo>
                <a:lnTo>
                  <a:pt x="265" y="365"/>
                </a:lnTo>
                <a:lnTo>
                  <a:pt x="258" y="371"/>
                </a:lnTo>
                <a:lnTo>
                  <a:pt x="251" y="377"/>
                </a:lnTo>
                <a:lnTo>
                  <a:pt x="246" y="381"/>
                </a:lnTo>
                <a:lnTo>
                  <a:pt x="243" y="382"/>
                </a:lnTo>
                <a:lnTo>
                  <a:pt x="241" y="382"/>
                </a:lnTo>
                <a:lnTo>
                  <a:pt x="241" y="382"/>
                </a:lnTo>
                <a:lnTo>
                  <a:pt x="238" y="381"/>
                </a:lnTo>
                <a:lnTo>
                  <a:pt x="238" y="379"/>
                </a:lnTo>
                <a:lnTo>
                  <a:pt x="238" y="377"/>
                </a:lnTo>
                <a:lnTo>
                  <a:pt x="237" y="374"/>
                </a:lnTo>
                <a:lnTo>
                  <a:pt x="235" y="374"/>
                </a:lnTo>
                <a:lnTo>
                  <a:pt x="231" y="373"/>
                </a:lnTo>
                <a:lnTo>
                  <a:pt x="223" y="374"/>
                </a:lnTo>
                <a:lnTo>
                  <a:pt x="223" y="374"/>
                </a:lnTo>
                <a:lnTo>
                  <a:pt x="213" y="377"/>
                </a:lnTo>
                <a:lnTo>
                  <a:pt x="198" y="385"/>
                </a:lnTo>
                <a:lnTo>
                  <a:pt x="182" y="394"/>
                </a:lnTo>
                <a:lnTo>
                  <a:pt x="163" y="407"/>
                </a:lnTo>
                <a:lnTo>
                  <a:pt x="145" y="421"/>
                </a:lnTo>
                <a:lnTo>
                  <a:pt x="127" y="436"/>
                </a:lnTo>
                <a:lnTo>
                  <a:pt x="113" y="452"/>
                </a:lnTo>
                <a:lnTo>
                  <a:pt x="99" y="465"/>
                </a:lnTo>
                <a:lnTo>
                  <a:pt x="99" y="465"/>
                </a:lnTo>
                <a:lnTo>
                  <a:pt x="82" y="489"/>
                </a:lnTo>
                <a:lnTo>
                  <a:pt x="75" y="501"/>
                </a:lnTo>
                <a:lnTo>
                  <a:pt x="68" y="513"/>
                </a:lnTo>
                <a:lnTo>
                  <a:pt x="64" y="525"/>
                </a:lnTo>
                <a:lnTo>
                  <a:pt x="60" y="537"/>
                </a:lnTo>
                <a:lnTo>
                  <a:pt x="59" y="550"/>
                </a:lnTo>
                <a:lnTo>
                  <a:pt x="58" y="564"/>
                </a:lnTo>
                <a:lnTo>
                  <a:pt x="58" y="564"/>
                </a:lnTo>
                <a:lnTo>
                  <a:pt x="58" y="586"/>
                </a:lnTo>
                <a:lnTo>
                  <a:pt x="55" y="617"/>
                </a:lnTo>
                <a:lnTo>
                  <a:pt x="48" y="697"/>
                </a:lnTo>
                <a:lnTo>
                  <a:pt x="39" y="772"/>
                </a:lnTo>
                <a:lnTo>
                  <a:pt x="34" y="813"/>
                </a:lnTo>
                <a:lnTo>
                  <a:pt x="34" y="813"/>
                </a:lnTo>
                <a:lnTo>
                  <a:pt x="32" y="821"/>
                </a:lnTo>
                <a:lnTo>
                  <a:pt x="32" y="833"/>
                </a:lnTo>
                <a:lnTo>
                  <a:pt x="34" y="863"/>
                </a:lnTo>
                <a:lnTo>
                  <a:pt x="35" y="892"/>
                </a:lnTo>
                <a:lnTo>
                  <a:pt x="35" y="904"/>
                </a:lnTo>
                <a:lnTo>
                  <a:pt x="34" y="912"/>
                </a:lnTo>
                <a:lnTo>
                  <a:pt x="34" y="912"/>
                </a:lnTo>
                <a:lnTo>
                  <a:pt x="28" y="927"/>
                </a:lnTo>
                <a:lnTo>
                  <a:pt x="23" y="943"/>
                </a:lnTo>
                <a:lnTo>
                  <a:pt x="18" y="955"/>
                </a:lnTo>
                <a:lnTo>
                  <a:pt x="16" y="960"/>
                </a:lnTo>
                <a:lnTo>
                  <a:pt x="16" y="961"/>
                </a:lnTo>
                <a:lnTo>
                  <a:pt x="16" y="961"/>
                </a:lnTo>
                <a:lnTo>
                  <a:pt x="27" y="976"/>
                </a:lnTo>
                <a:lnTo>
                  <a:pt x="34" y="987"/>
                </a:lnTo>
                <a:lnTo>
                  <a:pt x="34" y="987"/>
                </a:lnTo>
                <a:lnTo>
                  <a:pt x="34" y="1015"/>
                </a:lnTo>
                <a:lnTo>
                  <a:pt x="34" y="1054"/>
                </a:lnTo>
                <a:lnTo>
                  <a:pt x="34" y="1054"/>
                </a:lnTo>
                <a:lnTo>
                  <a:pt x="34" y="1091"/>
                </a:lnTo>
                <a:lnTo>
                  <a:pt x="34" y="1128"/>
                </a:lnTo>
                <a:lnTo>
                  <a:pt x="34" y="1128"/>
                </a:lnTo>
                <a:lnTo>
                  <a:pt x="32" y="1151"/>
                </a:lnTo>
                <a:lnTo>
                  <a:pt x="32" y="1166"/>
                </a:lnTo>
                <a:lnTo>
                  <a:pt x="34" y="1178"/>
                </a:lnTo>
                <a:lnTo>
                  <a:pt x="34" y="1178"/>
                </a:lnTo>
                <a:lnTo>
                  <a:pt x="34" y="1191"/>
                </a:lnTo>
                <a:lnTo>
                  <a:pt x="34" y="1207"/>
                </a:lnTo>
                <a:lnTo>
                  <a:pt x="34" y="1227"/>
                </a:lnTo>
                <a:lnTo>
                  <a:pt x="34" y="1227"/>
                </a:lnTo>
                <a:close/>
                <a:moveTo>
                  <a:pt x="655" y="1252"/>
                </a:moveTo>
                <a:lnTo>
                  <a:pt x="655" y="1252"/>
                </a:lnTo>
                <a:lnTo>
                  <a:pt x="659" y="1250"/>
                </a:lnTo>
                <a:lnTo>
                  <a:pt x="661" y="1247"/>
                </a:lnTo>
                <a:lnTo>
                  <a:pt x="663" y="1246"/>
                </a:lnTo>
                <a:lnTo>
                  <a:pt x="663" y="1243"/>
                </a:lnTo>
                <a:lnTo>
                  <a:pt x="663" y="1243"/>
                </a:lnTo>
                <a:lnTo>
                  <a:pt x="665" y="1248"/>
                </a:lnTo>
                <a:lnTo>
                  <a:pt x="670" y="1254"/>
                </a:lnTo>
                <a:lnTo>
                  <a:pt x="671" y="1260"/>
                </a:lnTo>
                <a:lnTo>
                  <a:pt x="671" y="1260"/>
                </a:lnTo>
                <a:lnTo>
                  <a:pt x="670" y="1266"/>
                </a:lnTo>
                <a:lnTo>
                  <a:pt x="668" y="1271"/>
                </a:lnTo>
                <a:lnTo>
                  <a:pt x="665" y="1278"/>
                </a:lnTo>
                <a:lnTo>
                  <a:pt x="663" y="1286"/>
                </a:lnTo>
                <a:lnTo>
                  <a:pt x="663" y="1286"/>
                </a:lnTo>
                <a:lnTo>
                  <a:pt x="661" y="1288"/>
                </a:lnTo>
                <a:lnTo>
                  <a:pt x="659" y="1291"/>
                </a:lnTo>
                <a:lnTo>
                  <a:pt x="657" y="1292"/>
                </a:lnTo>
                <a:lnTo>
                  <a:pt x="655" y="1292"/>
                </a:lnTo>
                <a:lnTo>
                  <a:pt x="645" y="1294"/>
                </a:lnTo>
                <a:lnTo>
                  <a:pt x="645" y="1294"/>
                </a:lnTo>
                <a:lnTo>
                  <a:pt x="645" y="1292"/>
                </a:lnTo>
                <a:lnTo>
                  <a:pt x="644" y="1291"/>
                </a:lnTo>
                <a:lnTo>
                  <a:pt x="644" y="1283"/>
                </a:lnTo>
                <a:lnTo>
                  <a:pt x="645" y="1274"/>
                </a:lnTo>
                <a:lnTo>
                  <a:pt x="645" y="1268"/>
                </a:lnTo>
                <a:lnTo>
                  <a:pt x="645" y="1268"/>
                </a:lnTo>
                <a:lnTo>
                  <a:pt x="648" y="1263"/>
                </a:lnTo>
                <a:lnTo>
                  <a:pt x="651" y="1262"/>
                </a:lnTo>
                <a:lnTo>
                  <a:pt x="655" y="1260"/>
                </a:lnTo>
                <a:lnTo>
                  <a:pt x="655" y="1260"/>
                </a:lnTo>
                <a:lnTo>
                  <a:pt x="656" y="1259"/>
                </a:lnTo>
                <a:lnTo>
                  <a:pt x="656" y="1258"/>
                </a:lnTo>
                <a:lnTo>
                  <a:pt x="656" y="1255"/>
                </a:lnTo>
                <a:lnTo>
                  <a:pt x="655" y="1252"/>
                </a:lnTo>
                <a:lnTo>
                  <a:pt x="655" y="125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4623889" y="4711533"/>
            <a:ext cx="654476" cy="1642682"/>
          </a:xfrm>
          <a:custGeom>
            <a:avLst/>
            <a:gdLst>
              <a:gd name="T0" fmla="*/ 202 w 1008"/>
              <a:gd name="T1" fmla="*/ 102 h 2530"/>
              <a:gd name="T2" fmla="*/ 223 w 1008"/>
              <a:gd name="T3" fmla="*/ 386 h 2530"/>
              <a:gd name="T4" fmla="*/ 128 w 1008"/>
              <a:gd name="T5" fmla="*/ 560 h 2530"/>
              <a:gd name="T6" fmla="*/ 11 w 1008"/>
              <a:gd name="T7" fmla="*/ 861 h 2530"/>
              <a:gd name="T8" fmla="*/ 19 w 1008"/>
              <a:gd name="T9" fmla="*/ 1023 h 2530"/>
              <a:gd name="T10" fmla="*/ 38 w 1008"/>
              <a:gd name="T11" fmla="*/ 1067 h 2530"/>
              <a:gd name="T12" fmla="*/ 89 w 1008"/>
              <a:gd name="T13" fmla="*/ 1081 h 2530"/>
              <a:gd name="T14" fmla="*/ 89 w 1008"/>
              <a:gd name="T15" fmla="*/ 1413 h 2530"/>
              <a:gd name="T16" fmla="*/ 110 w 1008"/>
              <a:gd name="T17" fmla="*/ 1476 h 2530"/>
              <a:gd name="T18" fmla="*/ 215 w 1008"/>
              <a:gd name="T19" fmla="*/ 1453 h 2530"/>
              <a:gd name="T20" fmla="*/ 237 w 1008"/>
              <a:gd name="T21" fmla="*/ 1329 h 2530"/>
              <a:gd name="T22" fmla="*/ 253 w 1008"/>
              <a:gd name="T23" fmla="*/ 1485 h 2530"/>
              <a:gd name="T24" fmla="*/ 333 w 1008"/>
              <a:gd name="T25" fmla="*/ 1775 h 2530"/>
              <a:gd name="T26" fmla="*/ 352 w 1008"/>
              <a:gd name="T27" fmla="*/ 2272 h 2530"/>
              <a:gd name="T28" fmla="*/ 362 w 1008"/>
              <a:gd name="T29" fmla="*/ 2362 h 2530"/>
              <a:gd name="T30" fmla="*/ 352 w 1008"/>
              <a:gd name="T31" fmla="*/ 2419 h 2530"/>
              <a:gd name="T32" fmla="*/ 381 w 1008"/>
              <a:gd name="T33" fmla="*/ 2473 h 2530"/>
              <a:gd name="T34" fmla="*/ 402 w 1008"/>
              <a:gd name="T35" fmla="*/ 2519 h 2530"/>
              <a:gd name="T36" fmla="*/ 445 w 1008"/>
              <a:gd name="T37" fmla="*/ 2528 h 2530"/>
              <a:gd name="T38" fmla="*/ 488 w 1008"/>
              <a:gd name="T39" fmla="*/ 2495 h 2530"/>
              <a:gd name="T40" fmla="*/ 495 w 1008"/>
              <a:gd name="T41" fmla="*/ 2393 h 2530"/>
              <a:gd name="T42" fmla="*/ 526 w 1008"/>
              <a:gd name="T43" fmla="*/ 2295 h 2530"/>
              <a:gd name="T44" fmla="*/ 510 w 1008"/>
              <a:gd name="T45" fmla="*/ 2231 h 2530"/>
              <a:gd name="T46" fmla="*/ 466 w 1008"/>
              <a:gd name="T47" fmla="*/ 1884 h 2530"/>
              <a:gd name="T48" fmla="*/ 486 w 1008"/>
              <a:gd name="T49" fmla="*/ 1454 h 2530"/>
              <a:gd name="T50" fmla="*/ 593 w 1008"/>
              <a:gd name="T51" fmla="*/ 1753 h 2530"/>
              <a:gd name="T52" fmla="*/ 588 w 1008"/>
              <a:gd name="T53" fmla="*/ 1918 h 2530"/>
              <a:gd name="T54" fmla="*/ 585 w 1008"/>
              <a:gd name="T55" fmla="*/ 2055 h 2530"/>
              <a:gd name="T56" fmla="*/ 568 w 1008"/>
              <a:gd name="T57" fmla="*/ 2160 h 2530"/>
              <a:gd name="T58" fmla="*/ 572 w 1008"/>
              <a:gd name="T59" fmla="*/ 2304 h 2530"/>
              <a:gd name="T60" fmla="*/ 635 w 1008"/>
              <a:gd name="T61" fmla="*/ 2320 h 2530"/>
              <a:gd name="T62" fmla="*/ 679 w 1008"/>
              <a:gd name="T63" fmla="*/ 2311 h 2530"/>
              <a:gd name="T64" fmla="*/ 731 w 1008"/>
              <a:gd name="T65" fmla="*/ 2297 h 2530"/>
              <a:gd name="T66" fmla="*/ 764 w 1008"/>
              <a:gd name="T67" fmla="*/ 2286 h 2530"/>
              <a:gd name="T68" fmla="*/ 763 w 1008"/>
              <a:gd name="T69" fmla="*/ 2250 h 2530"/>
              <a:gd name="T70" fmla="*/ 730 w 1008"/>
              <a:gd name="T71" fmla="*/ 2227 h 2530"/>
              <a:gd name="T72" fmla="*/ 680 w 1008"/>
              <a:gd name="T73" fmla="*/ 2149 h 2530"/>
              <a:gd name="T74" fmla="*/ 703 w 1008"/>
              <a:gd name="T75" fmla="*/ 2130 h 2530"/>
              <a:gd name="T76" fmla="*/ 699 w 1008"/>
              <a:gd name="T77" fmla="*/ 2043 h 2530"/>
              <a:gd name="T78" fmla="*/ 711 w 1008"/>
              <a:gd name="T79" fmla="*/ 1970 h 2530"/>
              <a:gd name="T80" fmla="*/ 713 w 1008"/>
              <a:gd name="T81" fmla="*/ 1524 h 2530"/>
              <a:gd name="T82" fmla="*/ 730 w 1008"/>
              <a:gd name="T83" fmla="*/ 1326 h 2530"/>
              <a:gd name="T84" fmla="*/ 951 w 1008"/>
              <a:gd name="T85" fmla="*/ 1262 h 2530"/>
              <a:gd name="T86" fmla="*/ 1005 w 1008"/>
              <a:gd name="T87" fmla="*/ 1220 h 2530"/>
              <a:gd name="T88" fmla="*/ 1005 w 1008"/>
              <a:gd name="T89" fmla="*/ 1193 h 2530"/>
              <a:gd name="T90" fmla="*/ 933 w 1008"/>
              <a:gd name="T91" fmla="*/ 1064 h 2530"/>
              <a:gd name="T92" fmla="*/ 894 w 1008"/>
              <a:gd name="T93" fmla="*/ 915 h 2530"/>
              <a:gd name="T94" fmla="*/ 894 w 1008"/>
              <a:gd name="T95" fmla="*/ 868 h 2530"/>
              <a:gd name="T96" fmla="*/ 893 w 1008"/>
              <a:gd name="T97" fmla="*/ 831 h 2530"/>
              <a:gd name="T98" fmla="*/ 897 w 1008"/>
              <a:gd name="T99" fmla="*/ 813 h 2530"/>
              <a:gd name="T100" fmla="*/ 824 w 1008"/>
              <a:gd name="T101" fmla="*/ 729 h 2530"/>
              <a:gd name="T102" fmla="*/ 794 w 1008"/>
              <a:gd name="T103" fmla="*/ 624 h 2530"/>
              <a:gd name="T104" fmla="*/ 756 w 1008"/>
              <a:gd name="T105" fmla="*/ 589 h 2530"/>
              <a:gd name="T106" fmla="*/ 734 w 1008"/>
              <a:gd name="T107" fmla="*/ 535 h 2530"/>
              <a:gd name="T108" fmla="*/ 703 w 1008"/>
              <a:gd name="T109" fmla="*/ 493 h 2530"/>
              <a:gd name="T110" fmla="*/ 641 w 1008"/>
              <a:gd name="T111" fmla="*/ 481 h 2530"/>
              <a:gd name="T112" fmla="*/ 514 w 1008"/>
              <a:gd name="T113" fmla="*/ 482 h 2530"/>
              <a:gd name="T114" fmla="*/ 517 w 1008"/>
              <a:gd name="T115" fmla="*/ 328 h 2530"/>
              <a:gd name="T116" fmla="*/ 524 w 1008"/>
              <a:gd name="T117" fmla="*/ 137 h 2530"/>
              <a:gd name="T118" fmla="*/ 429 w 1008"/>
              <a:gd name="T119" fmla="*/ 41 h 2530"/>
              <a:gd name="T120" fmla="*/ 314 w 1008"/>
              <a:gd name="T121" fmla="*/ 3 h 2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08" h="2530">
                <a:moveTo>
                  <a:pt x="309" y="25"/>
                </a:moveTo>
                <a:lnTo>
                  <a:pt x="231" y="25"/>
                </a:lnTo>
                <a:lnTo>
                  <a:pt x="252" y="51"/>
                </a:lnTo>
                <a:lnTo>
                  <a:pt x="183" y="80"/>
                </a:lnTo>
                <a:lnTo>
                  <a:pt x="202" y="102"/>
                </a:lnTo>
                <a:lnTo>
                  <a:pt x="154" y="165"/>
                </a:lnTo>
                <a:lnTo>
                  <a:pt x="154" y="248"/>
                </a:lnTo>
                <a:lnTo>
                  <a:pt x="191" y="220"/>
                </a:lnTo>
                <a:lnTo>
                  <a:pt x="183" y="316"/>
                </a:lnTo>
                <a:lnTo>
                  <a:pt x="223" y="386"/>
                </a:lnTo>
                <a:lnTo>
                  <a:pt x="239" y="374"/>
                </a:lnTo>
                <a:lnTo>
                  <a:pt x="239" y="417"/>
                </a:lnTo>
                <a:lnTo>
                  <a:pt x="271" y="439"/>
                </a:lnTo>
                <a:lnTo>
                  <a:pt x="268" y="472"/>
                </a:lnTo>
                <a:lnTo>
                  <a:pt x="128" y="560"/>
                </a:lnTo>
                <a:lnTo>
                  <a:pt x="39" y="637"/>
                </a:lnTo>
                <a:lnTo>
                  <a:pt x="32" y="718"/>
                </a:lnTo>
                <a:lnTo>
                  <a:pt x="17" y="784"/>
                </a:lnTo>
                <a:lnTo>
                  <a:pt x="41" y="822"/>
                </a:lnTo>
                <a:lnTo>
                  <a:pt x="11" y="861"/>
                </a:lnTo>
                <a:lnTo>
                  <a:pt x="25" y="914"/>
                </a:lnTo>
                <a:lnTo>
                  <a:pt x="0" y="941"/>
                </a:lnTo>
                <a:lnTo>
                  <a:pt x="17" y="1004"/>
                </a:lnTo>
                <a:lnTo>
                  <a:pt x="17" y="1004"/>
                </a:lnTo>
                <a:lnTo>
                  <a:pt x="19" y="1023"/>
                </a:lnTo>
                <a:lnTo>
                  <a:pt x="25" y="1040"/>
                </a:lnTo>
                <a:lnTo>
                  <a:pt x="27" y="1051"/>
                </a:lnTo>
                <a:lnTo>
                  <a:pt x="32" y="1059"/>
                </a:lnTo>
                <a:lnTo>
                  <a:pt x="32" y="1059"/>
                </a:lnTo>
                <a:lnTo>
                  <a:pt x="38" y="1067"/>
                </a:lnTo>
                <a:lnTo>
                  <a:pt x="45" y="1071"/>
                </a:lnTo>
                <a:lnTo>
                  <a:pt x="55" y="1075"/>
                </a:lnTo>
                <a:lnTo>
                  <a:pt x="65" y="1078"/>
                </a:lnTo>
                <a:lnTo>
                  <a:pt x="81" y="1080"/>
                </a:lnTo>
                <a:lnTo>
                  <a:pt x="89" y="1081"/>
                </a:lnTo>
                <a:lnTo>
                  <a:pt x="54" y="1269"/>
                </a:lnTo>
                <a:lnTo>
                  <a:pt x="96" y="1346"/>
                </a:lnTo>
                <a:lnTo>
                  <a:pt x="96" y="1346"/>
                </a:lnTo>
                <a:lnTo>
                  <a:pt x="93" y="1376"/>
                </a:lnTo>
                <a:lnTo>
                  <a:pt x="89" y="1413"/>
                </a:lnTo>
                <a:lnTo>
                  <a:pt x="89" y="1413"/>
                </a:lnTo>
                <a:lnTo>
                  <a:pt x="90" y="1419"/>
                </a:lnTo>
                <a:lnTo>
                  <a:pt x="93" y="1428"/>
                </a:lnTo>
                <a:lnTo>
                  <a:pt x="100" y="1450"/>
                </a:lnTo>
                <a:lnTo>
                  <a:pt x="110" y="1476"/>
                </a:lnTo>
                <a:lnTo>
                  <a:pt x="198" y="1473"/>
                </a:lnTo>
                <a:lnTo>
                  <a:pt x="198" y="1473"/>
                </a:lnTo>
                <a:lnTo>
                  <a:pt x="201" y="1470"/>
                </a:lnTo>
                <a:lnTo>
                  <a:pt x="208" y="1463"/>
                </a:lnTo>
                <a:lnTo>
                  <a:pt x="215" y="1453"/>
                </a:lnTo>
                <a:lnTo>
                  <a:pt x="218" y="1447"/>
                </a:lnTo>
                <a:lnTo>
                  <a:pt x="220" y="1440"/>
                </a:lnTo>
                <a:lnTo>
                  <a:pt x="220" y="1440"/>
                </a:lnTo>
                <a:lnTo>
                  <a:pt x="237" y="1329"/>
                </a:lnTo>
                <a:lnTo>
                  <a:pt x="237" y="1329"/>
                </a:lnTo>
                <a:lnTo>
                  <a:pt x="242" y="1387"/>
                </a:lnTo>
                <a:lnTo>
                  <a:pt x="244" y="1432"/>
                </a:lnTo>
                <a:lnTo>
                  <a:pt x="249" y="1466"/>
                </a:lnTo>
                <a:lnTo>
                  <a:pt x="249" y="1466"/>
                </a:lnTo>
                <a:lnTo>
                  <a:pt x="253" y="1485"/>
                </a:lnTo>
                <a:lnTo>
                  <a:pt x="263" y="1515"/>
                </a:lnTo>
                <a:lnTo>
                  <a:pt x="290" y="1596"/>
                </a:lnTo>
                <a:lnTo>
                  <a:pt x="326" y="1703"/>
                </a:lnTo>
                <a:lnTo>
                  <a:pt x="322" y="1753"/>
                </a:lnTo>
                <a:lnTo>
                  <a:pt x="333" y="1775"/>
                </a:lnTo>
                <a:lnTo>
                  <a:pt x="316" y="1804"/>
                </a:lnTo>
                <a:lnTo>
                  <a:pt x="333" y="1836"/>
                </a:lnTo>
                <a:lnTo>
                  <a:pt x="319" y="1958"/>
                </a:lnTo>
                <a:lnTo>
                  <a:pt x="345" y="2164"/>
                </a:lnTo>
                <a:lnTo>
                  <a:pt x="352" y="2272"/>
                </a:lnTo>
                <a:lnTo>
                  <a:pt x="384" y="2298"/>
                </a:lnTo>
                <a:lnTo>
                  <a:pt x="360" y="2327"/>
                </a:lnTo>
                <a:lnTo>
                  <a:pt x="365" y="2355"/>
                </a:lnTo>
                <a:lnTo>
                  <a:pt x="365" y="2355"/>
                </a:lnTo>
                <a:lnTo>
                  <a:pt x="362" y="2362"/>
                </a:lnTo>
                <a:lnTo>
                  <a:pt x="357" y="2380"/>
                </a:lnTo>
                <a:lnTo>
                  <a:pt x="352" y="2401"/>
                </a:lnTo>
                <a:lnTo>
                  <a:pt x="352" y="2412"/>
                </a:lnTo>
                <a:lnTo>
                  <a:pt x="352" y="2419"/>
                </a:lnTo>
                <a:lnTo>
                  <a:pt x="352" y="2419"/>
                </a:lnTo>
                <a:lnTo>
                  <a:pt x="355" y="2428"/>
                </a:lnTo>
                <a:lnTo>
                  <a:pt x="360" y="2436"/>
                </a:lnTo>
                <a:lnTo>
                  <a:pt x="368" y="2452"/>
                </a:lnTo>
                <a:lnTo>
                  <a:pt x="381" y="2473"/>
                </a:lnTo>
                <a:lnTo>
                  <a:pt x="381" y="2473"/>
                </a:lnTo>
                <a:lnTo>
                  <a:pt x="383" y="2479"/>
                </a:lnTo>
                <a:lnTo>
                  <a:pt x="386" y="2495"/>
                </a:lnTo>
                <a:lnTo>
                  <a:pt x="390" y="2503"/>
                </a:lnTo>
                <a:lnTo>
                  <a:pt x="394" y="2512"/>
                </a:lnTo>
                <a:lnTo>
                  <a:pt x="402" y="2519"/>
                </a:lnTo>
                <a:lnTo>
                  <a:pt x="411" y="2525"/>
                </a:lnTo>
                <a:lnTo>
                  <a:pt x="411" y="2525"/>
                </a:lnTo>
                <a:lnTo>
                  <a:pt x="421" y="2528"/>
                </a:lnTo>
                <a:lnTo>
                  <a:pt x="432" y="2530"/>
                </a:lnTo>
                <a:lnTo>
                  <a:pt x="445" y="2528"/>
                </a:lnTo>
                <a:lnTo>
                  <a:pt x="457" y="2525"/>
                </a:lnTo>
                <a:lnTo>
                  <a:pt x="467" y="2519"/>
                </a:lnTo>
                <a:lnTo>
                  <a:pt x="476" y="2512"/>
                </a:lnTo>
                <a:lnTo>
                  <a:pt x="483" y="2505"/>
                </a:lnTo>
                <a:lnTo>
                  <a:pt x="488" y="2495"/>
                </a:lnTo>
                <a:lnTo>
                  <a:pt x="488" y="2495"/>
                </a:lnTo>
                <a:lnTo>
                  <a:pt x="491" y="2482"/>
                </a:lnTo>
                <a:lnTo>
                  <a:pt x="492" y="2466"/>
                </a:lnTo>
                <a:lnTo>
                  <a:pt x="495" y="2432"/>
                </a:lnTo>
                <a:lnTo>
                  <a:pt x="495" y="2393"/>
                </a:lnTo>
                <a:lnTo>
                  <a:pt x="510" y="2345"/>
                </a:lnTo>
                <a:lnTo>
                  <a:pt x="510" y="2345"/>
                </a:lnTo>
                <a:lnTo>
                  <a:pt x="518" y="2320"/>
                </a:lnTo>
                <a:lnTo>
                  <a:pt x="524" y="2302"/>
                </a:lnTo>
                <a:lnTo>
                  <a:pt x="526" y="2295"/>
                </a:lnTo>
                <a:lnTo>
                  <a:pt x="524" y="2292"/>
                </a:lnTo>
                <a:lnTo>
                  <a:pt x="524" y="2292"/>
                </a:lnTo>
                <a:lnTo>
                  <a:pt x="511" y="2273"/>
                </a:lnTo>
                <a:lnTo>
                  <a:pt x="499" y="2257"/>
                </a:lnTo>
                <a:lnTo>
                  <a:pt x="510" y="2231"/>
                </a:lnTo>
                <a:lnTo>
                  <a:pt x="491" y="2200"/>
                </a:lnTo>
                <a:lnTo>
                  <a:pt x="499" y="2165"/>
                </a:lnTo>
                <a:lnTo>
                  <a:pt x="486" y="2130"/>
                </a:lnTo>
                <a:lnTo>
                  <a:pt x="476" y="2109"/>
                </a:lnTo>
                <a:lnTo>
                  <a:pt x="466" y="1884"/>
                </a:lnTo>
                <a:lnTo>
                  <a:pt x="480" y="1836"/>
                </a:lnTo>
                <a:lnTo>
                  <a:pt x="486" y="1766"/>
                </a:lnTo>
                <a:lnTo>
                  <a:pt x="488" y="1689"/>
                </a:lnTo>
                <a:lnTo>
                  <a:pt x="472" y="1631"/>
                </a:lnTo>
                <a:lnTo>
                  <a:pt x="486" y="1454"/>
                </a:lnTo>
                <a:lnTo>
                  <a:pt x="514" y="1476"/>
                </a:lnTo>
                <a:lnTo>
                  <a:pt x="553" y="1568"/>
                </a:lnTo>
                <a:lnTo>
                  <a:pt x="578" y="1711"/>
                </a:lnTo>
                <a:lnTo>
                  <a:pt x="593" y="1753"/>
                </a:lnTo>
                <a:lnTo>
                  <a:pt x="593" y="1753"/>
                </a:lnTo>
                <a:lnTo>
                  <a:pt x="590" y="1785"/>
                </a:lnTo>
                <a:lnTo>
                  <a:pt x="590" y="1785"/>
                </a:lnTo>
                <a:lnTo>
                  <a:pt x="585" y="1886"/>
                </a:lnTo>
                <a:lnTo>
                  <a:pt x="585" y="1886"/>
                </a:lnTo>
                <a:lnTo>
                  <a:pt x="588" y="1918"/>
                </a:lnTo>
                <a:lnTo>
                  <a:pt x="593" y="1944"/>
                </a:lnTo>
                <a:lnTo>
                  <a:pt x="568" y="1961"/>
                </a:lnTo>
                <a:lnTo>
                  <a:pt x="565" y="2024"/>
                </a:lnTo>
                <a:lnTo>
                  <a:pt x="585" y="2055"/>
                </a:lnTo>
                <a:lnTo>
                  <a:pt x="585" y="2055"/>
                </a:lnTo>
                <a:lnTo>
                  <a:pt x="572" y="2079"/>
                </a:lnTo>
                <a:lnTo>
                  <a:pt x="565" y="2098"/>
                </a:lnTo>
                <a:lnTo>
                  <a:pt x="561" y="2109"/>
                </a:lnTo>
                <a:lnTo>
                  <a:pt x="561" y="2109"/>
                </a:lnTo>
                <a:lnTo>
                  <a:pt x="568" y="2160"/>
                </a:lnTo>
                <a:lnTo>
                  <a:pt x="575" y="2208"/>
                </a:lnTo>
                <a:lnTo>
                  <a:pt x="563" y="2267"/>
                </a:lnTo>
                <a:lnTo>
                  <a:pt x="565" y="2301"/>
                </a:lnTo>
                <a:lnTo>
                  <a:pt x="565" y="2301"/>
                </a:lnTo>
                <a:lnTo>
                  <a:pt x="572" y="2304"/>
                </a:lnTo>
                <a:lnTo>
                  <a:pt x="588" y="2311"/>
                </a:lnTo>
                <a:lnTo>
                  <a:pt x="612" y="2317"/>
                </a:lnTo>
                <a:lnTo>
                  <a:pt x="623" y="2320"/>
                </a:lnTo>
                <a:lnTo>
                  <a:pt x="635" y="2320"/>
                </a:lnTo>
                <a:lnTo>
                  <a:pt x="635" y="2320"/>
                </a:lnTo>
                <a:lnTo>
                  <a:pt x="646" y="2320"/>
                </a:lnTo>
                <a:lnTo>
                  <a:pt x="655" y="2318"/>
                </a:lnTo>
                <a:lnTo>
                  <a:pt x="668" y="2315"/>
                </a:lnTo>
                <a:lnTo>
                  <a:pt x="677" y="2313"/>
                </a:lnTo>
                <a:lnTo>
                  <a:pt x="679" y="2311"/>
                </a:lnTo>
                <a:lnTo>
                  <a:pt x="692" y="2294"/>
                </a:lnTo>
                <a:lnTo>
                  <a:pt x="692" y="2294"/>
                </a:lnTo>
                <a:lnTo>
                  <a:pt x="699" y="2295"/>
                </a:lnTo>
                <a:lnTo>
                  <a:pt x="719" y="2297"/>
                </a:lnTo>
                <a:lnTo>
                  <a:pt x="731" y="2297"/>
                </a:lnTo>
                <a:lnTo>
                  <a:pt x="743" y="2297"/>
                </a:lnTo>
                <a:lnTo>
                  <a:pt x="753" y="2294"/>
                </a:lnTo>
                <a:lnTo>
                  <a:pt x="762" y="2289"/>
                </a:lnTo>
                <a:lnTo>
                  <a:pt x="762" y="2289"/>
                </a:lnTo>
                <a:lnTo>
                  <a:pt x="764" y="2286"/>
                </a:lnTo>
                <a:lnTo>
                  <a:pt x="767" y="2283"/>
                </a:lnTo>
                <a:lnTo>
                  <a:pt x="769" y="2275"/>
                </a:lnTo>
                <a:lnTo>
                  <a:pt x="769" y="2267"/>
                </a:lnTo>
                <a:lnTo>
                  <a:pt x="767" y="2259"/>
                </a:lnTo>
                <a:lnTo>
                  <a:pt x="763" y="2250"/>
                </a:lnTo>
                <a:lnTo>
                  <a:pt x="757" y="2243"/>
                </a:lnTo>
                <a:lnTo>
                  <a:pt x="751" y="2237"/>
                </a:lnTo>
                <a:lnTo>
                  <a:pt x="744" y="2234"/>
                </a:lnTo>
                <a:lnTo>
                  <a:pt x="744" y="2234"/>
                </a:lnTo>
                <a:lnTo>
                  <a:pt x="730" y="2227"/>
                </a:lnTo>
                <a:lnTo>
                  <a:pt x="718" y="2219"/>
                </a:lnTo>
                <a:lnTo>
                  <a:pt x="706" y="2209"/>
                </a:lnTo>
                <a:lnTo>
                  <a:pt x="677" y="2152"/>
                </a:lnTo>
                <a:lnTo>
                  <a:pt x="677" y="2152"/>
                </a:lnTo>
                <a:lnTo>
                  <a:pt x="680" y="2149"/>
                </a:lnTo>
                <a:lnTo>
                  <a:pt x="690" y="2145"/>
                </a:lnTo>
                <a:lnTo>
                  <a:pt x="699" y="2138"/>
                </a:lnTo>
                <a:lnTo>
                  <a:pt x="702" y="2135"/>
                </a:lnTo>
                <a:lnTo>
                  <a:pt x="703" y="2130"/>
                </a:lnTo>
                <a:lnTo>
                  <a:pt x="703" y="2130"/>
                </a:lnTo>
                <a:lnTo>
                  <a:pt x="700" y="2114"/>
                </a:lnTo>
                <a:lnTo>
                  <a:pt x="696" y="2094"/>
                </a:lnTo>
                <a:lnTo>
                  <a:pt x="689" y="2068"/>
                </a:lnTo>
                <a:lnTo>
                  <a:pt x="689" y="2068"/>
                </a:lnTo>
                <a:lnTo>
                  <a:pt x="699" y="2043"/>
                </a:lnTo>
                <a:lnTo>
                  <a:pt x="705" y="2021"/>
                </a:lnTo>
                <a:lnTo>
                  <a:pt x="708" y="2011"/>
                </a:lnTo>
                <a:lnTo>
                  <a:pt x="708" y="2002"/>
                </a:lnTo>
                <a:lnTo>
                  <a:pt x="708" y="2002"/>
                </a:lnTo>
                <a:lnTo>
                  <a:pt x="711" y="1970"/>
                </a:lnTo>
                <a:lnTo>
                  <a:pt x="716" y="1919"/>
                </a:lnTo>
                <a:lnTo>
                  <a:pt x="725" y="1852"/>
                </a:lnTo>
                <a:lnTo>
                  <a:pt x="711" y="1661"/>
                </a:lnTo>
                <a:lnTo>
                  <a:pt x="713" y="1524"/>
                </a:lnTo>
                <a:lnTo>
                  <a:pt x="713" y="1524"/>
                </a:lnTo>
                <a:lnTo>
                  <a:pt x="721" y="1501"/>
                </a:lnTo>
                <a:lnTo>
                  <a:pt x="725" y="1483"/>
                </a:lnTo>
                <a:lnTo>
                  <a:pt x="727" y="1472"/>
                </a:lnTo>
                <a:lnTo>
                  <a:pt x="727" y="1368"/>
                </a:lnTo>
                <a:lnTo>
                  <a:pt x="730" y="1326"/>
                </a:lnTo>
                <a:lnTo>
                  <a:pt x="730" y="1326"/>
                </a:lnTo>
                <a:lnTo>
                  <a:pt x="923" y="1271"/>
                </a:lnTo>
                <a:lnTo>
                  <a:pt x="923" y="1271"/>
                </a:lnTo>
                <a:lnTo>
                  <a:pt x="936" y="1266"/>
                </a:lnTo>
                <a:lnTo>
                  <a:pt x="951" y="1262"/>
                </a:lnTo>
                <a:lnTo>
                  <a:pt x="964" y="1255"/>
                </a:lnTo>
                <a:lnTo>
                  <a:pt x="977" y="1247"/>
                </a:lnTo>
                <a:lnTo>
                  <a:pt x="989" y="1239"/>
                </a:lnTo>
                <a:lnTo>
                  <a:pt x="998" y="1228"/>
                </a:lnTo>
                <a:lnTo>
                  <a:pt x="1005" y="1220"/>
                </a:lnTo>
                <a:lnTo>
                  <a:pt x="1006" y="1214"/>
                </a:lnTo>
                <a:lnTo>
                  <a:pt x="1008" y="1208"/>
                </a:lnTo>
                <a:lnTo>
                  <a:pt x="1008" y="1208"/>
                </a:lnTo>
                <a:lnTo>
                  <a:pt x="1008" y="1202"/>
                </a:lnTo>
                <a:lnTo>
                  <a:pt x="1005" y="1193"/>
                </a:lnTo>
                <a:lnTo>
                  <a:pt x="998" y="1173"/>
                </a:lnTo>
                <a:lnTo>
                  <a:pt x="984" y="1150"/>
                </a:lnTo>
                <a:lnTo>
                  <a:pt x="971" y="1125"/>
                </a:lnTo>
                <a:lnTo>
                  <a:pt x="945" y="1083"/>
                </a:lnTo>
                <a:lnTo>
                  <a:pt x="933" y="1064"/>
                </a:lnTo>
                <a:lnTo>
                  <a:pt x="887" y="924"/>
                </a:lnTo>
                <a:lnTo>
                  <a:pt x="887" y="924"/>
                </a:lnTo>
                <a:lnTo>
                  <a:pt x="888" y="922"/>
                </a:lnTo>
                <a:lnTo>
                  <a:pt x="893" y="918"/>
                </a:lnTo>
                <a:lnTo>
                  <a:pt x="894" y="915"/>
                </a:lnTo>
                <a:lnTo>
                  <a:pt x="896" y="908"/>
                </a:lnTo>
                <a:lnTo>
                  <a:pt x="897" y="901"/>
                </a:lnTo>
                <a:lnTo>
                  <a:pt x="897" y="890"/>
                </a:lnTo>
                <a:lnTo>
                  <a:pt x="897" y="890"/>
                </a:lnTo>
                <a:lnTo>
                  <a:pt x="894" y="868"/>
                </a:lnTo>
                <a:lnTo>
                  <a:pt x="890" y="852"/>
                </a:lnTo>
                <a:lnTo>
                  <a:pt x="884" y="839"/>
                </a:lnTo>
                <a:lnTo>
                  <a:pt x="884" y="839"/>
                </a:lnTo>
                <a:lnTo>
                  <a:pt x="887" y="836"/>
                </a:lnTo>
                <a:lnTo>
                  <a:pt x="893" y="831"/>
                </a:lnTo>
                <a:lnTo>
                  <a:pt x="894" y="826"/>
                </a:lnTo>
                <a:lnTo>
                  <a:pt x="897" y="822"/>
                </a:lnTo>
                <a:lnTo>
                  <a:pt x="897" y="817"/>
                </a:lnTo>
                <a:lnTo>
                  <a:pt x="897" y="813"/>
                </a:lnTo>
                <a:lnTo>
                  <a:pt x="897" y="813"/>
                </a:lnTo>
                <a:lnTo>
                  <a:pt x="894" y="807"/>
                </a:lnTo>
                <a:lnTo>
                  <a:pt x="888" y="801"/>
                </a:lnTo>
                <a:lnTo>
                  <a:pt x="877" y="788"/>
                </a:lnTo>
                <a:lnTo>
                  <a:pt x="861" y="772"/>
                </a:lnTo>
                <a:lnTo>
                  <a:pt x="824" y="729"/>
                </a:lnTo>
                <a:lnTo>
                  <a:pt x="788" y="675"/>
                </a:lnTo>
                <a:lnTo>
                  <a:pt x="788" y="675"/>
                </a:lnTo>
                <a:lnTo>
                  <a:pt x="792" y="650"/>
                </a:lnTo>
                <a:lnTo>
                  <a:pt x="794" y="631"/>
                </a:lnTo>
                <a:lnTo>
                  <a:pt x="794" y="624"/>
                </a:lnTo>
                <a:lnTo>
                  <a:pt x="792" y="619"/>
                </a:lnTo>
                <a:lnTo>
                  <a:pt x="792" y="619"/>
                </a:lnTo>
                <a:lnTo>
                  <a:pt x="783" y="612"/>
                </a:lnTo>
                <a:lnTo>
                  <a:pt x="770" y="602"/>
                </a:lnTo>
                <a:lnTo>
                  <a:pt x="756" y="589"/>
                </a:lnTo>
                <a:lnTo>
                  <a:pt x="751" y="584"/>
                </a:lnTo>
                <a:lnTo>
                  <a:pt x="748" y="579"/>
                </a:lnTo>
                <a:lnTo>
                  <a:pt x="748" y="579"/>
                </a:lnTo>
                <a:lnTo>
                  <a:pt x="744" y="562"/>
                </a:lnTo>
                <a:lnTo>
                  <a:pt x="734" y="535"/>
                </a:lnTo>
                <a:lnTo>
                  <a:pt x="728" y="522"/>
                </a:lnTo>
                <a:lnTo>
                  <a:pt x="721" y="509"/>
                </a:lnTo>
                <a:lnTo>
                  <a:pt x="712" y="498"/>
                </a:lnTo>
                <a:lnTo>
                  <a:pt x="708" y="495"/>
                </a:lnTo>
                <a:lnTo>
                  <a:pt x="703" y="493"/>
                </a:lnTo>
                <a:lnTo>
                  <a:pt x="703" y="493"/>
                </a:lnTo>
                <a:lnTo>
                  <a:pt x="693" y="488"/>
                </a:lnTo>
                <a:lnTo>
                  <a:pt x="681" y="485"/>
                </a:lnTo>
                <a:lnTo>
                  <a:pt x="660" y="481"/>
                </a:lnTo>
                <a:lnTo>
                  <a:pt x="641" y="481"/>
                </a:lnTo>
                <a:lnTo>
                  <a:pt x="633" y="479"/>
                </a:lnTo>
                <a:lnTo>
                  <a:pt x="579" y="475"/>
                </a:lnTo>
                <a:lnTo>
                  <a:pt x="561" y="471"/>
                </a:lnTo>
                <a:lnTo>
                  <a:pt x="534" y="468"/>
                </a:lnTo>
                <a:lnTo>
                  <a:pt x="514" y="482"/>
                </a:lnTo>
                <a:lnTo>
                  <a:pt x="499" y="459"/>
                </a:lnTo>
                <a:lnTo>
                  <a:pt x="495" y="430"/>
                </a:lnTo>
                <a:lnTo>
                  <a:pt x="473" y="415"/>
                </a:lnTo>
                <a:lnTo>
                  <a:pt x="517" y="328"/>
                </a:lnTo>
                <a:lnTo>
                  <a:pt x="517" y="328"/>
                </a:lnTo>
                <a:lnTo>
                  <a:pt x="524" y="256"/>
                </a:lnTo>
                <a:lnTo>
                  <a:pt x="531" y="178"/>
                </a:lnTo>
                <a:lnTo>
                  <a:pt x="531" y="178"/>
                </a:lnTo>
                <a:lnTo>
                  <a:pt x="530" y="163"/>
                </a:lnTo>
                <a:lnTo>
                  <a:pt x="524" y="137"/>
                </a:lnTo>
                <a:lnTo>
                  <a:pt x="517" y="103"/>
                </a:lnTo>
                <a:lnTo>
                  <a:pt x="464" y="58"/>
                </a:lnTo>
                <a:lnTo>
                  <a:pt x="502" y="52"/>
                </a:lnTo>
                <a:lnTo>
                  <a:pt x="450" y="34"/>
                </a:lnTo>
                <a:lnTo>
                  <a:pt x="429" y="41"/>
                </a:lnTo>
                <a:lnTo>
                  <a:pt x="393" y="3"/>
                </a:lnTo>
                <a:lnTo>
                  <a:pt x="393" y="34"/>
                </a:lnTo>
                <a:lnTo>
                  <a:pt x="351" y="0"/>
                </a:lnTo>
                <a:lnTo>
                  <a:pt x="358" y="25"/>
                </a:lnTo>
                <a:lnTo>
                  <a:pt x="314" y="3"/>
                </a:lnTo>
                <a:lnTo>
                  <a:pt x="309" y="2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6"/>
          <p:cNvSpPr>
            <a:spLocks/>
          </p:cNvSpPr>
          <p:nvPr/>
        </p:nvSpPr>
        <p:spPr bwMode="auto">
          <a:xfrm>
            <a:off x="6475539" y="811850"/>
            <a:ext cx="535913" cy="1643644"/>
          </a:xfrm>
          <a:custGeom>
            <a:avLst/>
            <a:gdLst>
              <a:gd name="T0" fmla="*/ 283 w 804"/>
              <a:gd name="T1" fmla="*/ 8 h 2472"/>
              <a:gd name="T2" fmla="*/ 178 w 804"/>
              <a:gd name="T3" fmla="*/ 111 h 2472"/>
              <a:gd name="T4" fmla="*/ 140 w 804"/>
              <a:gd name="T5" fmla="*/ 155 h 2472"/>
              <a:gd name="T6" fmla="*/ 160 w 804"/>
              <a:gd name="T7" fmla="*/ 171 h 2472"/>
              <a:gd name="T8" fmla="*/ 175 w 804"/>
              <a:gd name="T9" fmla="*/ 196 h 2472"/>
              <a:gd name="T10" fmla="*/ 192 w 804"/>
              <a:gd name="T11" fmla="*/ 276 h 2472"/>
              <a:gd name="T12" fmla="*/ 233 w 804"/>
              <a:gd name="T13" fmla="*/ 369 h 2472"/>
              <a:gd name="T14" fmla="*/ 175 w 804"/>
              <a:gd name="T15" fmla="*/ 435 h 2472"/>
              <a:gd name="T16" fmla="*/ 105 w 804"/>
              <a:gd name="T17" fmla="*/ 477 h 2472"/>
              <a:gd name="T18" fmla="*/ 23 w 804"/>
              <a:gd name="T19" fmla="*/ 841 h 2472"/>
              <a:gd name="T20" fmla="*/ 9 w 804"/>
              <a:gd name="T21" fmla="*/ 1089 h 2472"/>
              <a:gd name="T22" fmla="*/ 15 w 804"/>
              <a:gd name="T23" fmla="*/ 1325 h 2472"/>
              <a:gd name="T24" fmla="*/ 25 w 804"/>
              <a:gd name="T25" fmla="*/ 1427 h 2472"/>
              <a:gd name="T26" fmla="*/ 71 w 804"/>
              <a:gd name="T27" fmla="*/ 1452 h 2472"/>
              <a:gd name="T28" fmla="*/ 84 w 804"/>
              <a:gd name="T29" fmla="*/ 1431 h 2472"/>
              <a:gd name="T30" fmla="*/ 117 w 804"/>
              <a:gd name="T31" fmla="*/ 1383 h 2472"/>
              <a:gd name="T32" fmla="*/ 128 w 804"/>
              <a:gd name="T33" fmla="*/ 1324 h 2472"/>
              <a:gd name="T34" fmla="*/ 125 w 804"/>
              <a:gd name="T35" fmla="*/ 1061 h 2472"/>
              <a:gd name="T36" fmla="*/ 140 w 804"/>
              <a:gd name="T37" fmla="*/ 1130 h 2472"/>
              <a:gd name="T38" fmla="*/ 146 w 804"/>
              <a:gd name="T39" fmla="*/ 1280 h 2472"/>
              <a:gd name="T40" fmla="*/ 201 w 804"/>
              <a:gd name="T41" fmla="*/ 1573 h 2472"/>
              <a:gd name="T42" fmla="*/ 226 w 804"/>
              <a:gd name="T43" fmla="*/ 1756 h 2472"/>
              <a:gd name="T44" fmla="*/ 252 w 804"/>
              <a:gd name="T45" fmla="*/ 1834 h 2472"/>
              <a:gd name="T46" fmla="*/ 300 w 804"/>
              <a:gd name="T47" fmla="*/ 2128 h 2472"/>
              <a:gd name="T48" fmla="*/ 313 w 804"/>
              <a:gd name="T49" fmla="*/ 2250 h 2472"/>
              <a:gd name="T50" fmla="*/ 352 w 804"/>
              <a:gd name="T51" fmla="*/ 2298 h 2472"/>
              <a:gd name="T52" fmla="*/ 313 w 804"/>
              <a:gd name="T53" fmla="*/ 2428 h 2472"/>
              <a:gd name="T54" fmla="*/ 360 w 804"/>
              <a:gd name="T55" fmla="*/ 2469 h 2472"/>
              <a:gd name="T56" fmla="*/ 463 w 804"/>
              <a:gd name="T57" fmla="*/ 2459 h 2472"/>
              <a:gd name="T58" fmla="*/ 450 w 804"/>
              <a:gd name="T59" fmla="*/ 2363 h 2472"/>
              <a:gd name="T60" fmla="*/ 454 w 804"/>
              <a:gd name="T61" fmla="*/ 2280 h 2472"/>
              <a:gd name="T62" fmla="*/ 446 w 804"/>
              <a:gd name="T63" fmla="*/ 2090 h 2472"/>
              <a:gd name="T64" fmla="*/ 408 w 804"/>
              <a:gd name="T65" fmla="*/ 1829 h 2472"/>
              <a:gd name="T66" fmla="*/ 402 w 804"/>
              <a:gd name="T67" fmla="*/ 1787 h 2472"/>
              <a:gd name="T68" fmla="*/ 393 w 804"/>
              <a:gd name="T69" fmla="*/ 1678 h 2472"/>
              <a:gd name="T70" fmla="*/ 382 w 804"/>
              <a:gd name="T71" fmla="*/ 1430 h 2472"/>
              <a:gd name="T72" fmla="*/ 409 w 804"/>
              <a:gd name="T73" fmla="*/ 1598 h 2472"/>
              <a:gd name="T74" fmla="*/ 441 w 804"/>
              <a:gd name="T75" fmla="*/ 1796 h 2472"/>
              <a:gd name="T76" fmla="*/ 489 w 804"/>
              <a:gd name="T77" fmla="*/ 2035 h 2472"/>
              <a:gd name="T78" fmla="*/ 498 w 804"/>
              <a:gd name="T79" fmla="*/ 2298 h 2472"/>
              <a:gd name="T80" fmla="*/ 530 w 804"/>
              <a:gd name="T81" fmla="*/ 2355 h 2472"/>
              <a:gd name="T82" fmla="*/ 594 w 804"/>
              <a:gd name="T83" fmla="*/ 2314 h 2472"/>
              <a:gd name="T84" fmla="*/ 628 w 804"/>
              <a:gd name="T85" fmla="*/ 2159 h 2472"/>
              <a:gd name="T86" fmla="*/ 637 w 804"/>
              <a:gd name="T87" fmla="*/ 2074 h 2472"/>
              <a:gd name="T88" fmla="*/ 618 w 804"/>
              <a:gd name="T89" fmla="*/ 1812 h 2472"/>
              <a:gd name="T90" fmla="*/ 606 w 804"/>
              <a:gd name="T91" fmla="*/ 1688 h 2472"/>
              <a:gd name="T92" fmla="*/ 618 w 804"/>
              <a:gd name="T93" fmla="*/ 1363 h 2472"/>
              <a:gd name="T94" fmla="*/ 775 w 804"/>
              <a:gd name="T95" fmla="*/ 1187 h 2472"/>
              <a:gd name="T96" fmla="*/ 803 w 804"/>
              <a:gd name="T97" fmla="*/ 1023 h 2472"/>
              <a:gd name="T98" fmla="*/ 791 w 804"/>
              <a:gd name="T99" fmla="*/ 802 h 2472"/>
              <a:gd name="T100" fmla="*/ 765 w 804"/>
              <a:gd name="T101" fmla="*/ 601 h 2472"/>
              <a:gd name="T102" fmla="*/ 730 w 804"/>
              <a:gd name="T103" fmla="*/ 458 h 2472"/>
              <a:gd name="T104" fmla="*/ 651 w 804"/>
              <a:gd name="T105" fmla="*/ 373 h 2472"/>
              <a:gd name="T106" fmla="*/ 489 w 804"/>
              <a:gd name="T107" fmla="*/ 296 h 2472"/>
              <a:gd name="T108" fmla="*/ 504 w 804"/>
              <a:gd name="T109" fmla="*/ 219 h 2472"/>
              <a:gd name="T110" fmla="*/ 475 w 804"/>
              <a:gd name="T111" fmla="*/ 63 h 2472"/>
              <a:gd name="T112" fmla="*/ 385 w 804"/>
              <a:gd name="T113" fmla="*/ 2 h 2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04" h="2472">
                <a:moveTo>
                  <a:pt x="318" y="11"/>
                </a:moveTo>
                <a:lnTo>
                  <a:pt x="318" y="11"/>
                </a:lnTo>
                <a:lnTo>
                  <a:pt x="316" y="8"/>
                </a:lnTo>
                <a:lnTo>
                  <a:pt x="313" y="6"/>
                </a:lnTo>
                <a:lnTo>
                  <a:pt x="309" y="5"/>
                </a:lnTo>
                <a:lnTo>
                  <a:pt x="303" y="5"/>
                </a:lnTo>
                <a:lnTo>
                  <a:pt x="294" y="6"/>
                </a:lnTo>
                <a:lnTo>
                  <a:pt x="283" y="8"/>
                </a:lnTo>
                <a:lnTo>
                  <a:pt x="269" y="14"/>
                </a:lnTo>
                <a:lnTo>
                  <a:pt x="269" y="14"/>
                </a:lnTo>
                <a:lnTo>
                  <a:pt x="261" y="16"/>
                </a:lnTo>
                <a:lnTo>
                  <a:pt x="253" y="22"/>
                </a:lnTo>
                <a:lnTo>
                  <a:pt x="237" y="37"/>
                </a:lnTo>
                <a:lnTo>
                  <a:pt x="221" y="54"/>
                </a:lnTo>
                <a:lnTo>
                  <a:pt x="205" y="75"/>
                </a:lnTo>
                <a:lnTo>
                  <a:pt x="178" y="111"/>
                </a:lnTo>
                <a:lnTo>
                  <a:pt x="167" y="126"/>
                </a:lnTo>
                <a:lnTo>
                  <a:pt x="160" y="135"/>
                </a:lnTo>
                <a:lnTo>
                  <a:pt x="160" y="135"/>
                </a:lnTo>
                <a:lnTo>
                  <a:pt x="149" y="143"/>
                </a:lnTo>
                <a:lnTo>
                  <a:pt x="140" y="151"/>
                </a:lnTo>
                <a:lnTo>
                  <a:pt x="137" y="153"/>
                </a:lnTo>
                <a:lnTo>
                  <a:pt x="137" y="155"/>
                </a:lnTo>
                <a:lnTo>
                  <a:pt x="140" y="155"/>
                </a:lnTo>
                <a:lnTo>
                  <a:pt x="140" y="155"/>
                </a:lnTo>
                <a:lnTo>
                  <a:pt x="149" y="153"/>
                </a:lnTo>
                <a:lnTo>
                  <a:pt x="156" y="155"/>
                </a:lnTo>
                <a:lnTo>
                  <a:pt x="162" y="158"/>
                </a:lnTo>
                <a:lnTo>
                  <a:pt x="163" y="161"/>
                </a:lnTo>
                <a:lnTo>
                  <a:pt x="163" y="164"/>
                </a:lnTo>
                <a:lnTo>
                  <a:pt x="163" y="164"/>
                </a:lnTo>
                <a:lnTo>
                  <a:pt x="160" y="171"/>
                </a:lnTo>
                <a:lnTo>
                  <a:pt x="157" y="180"/>
                </a:lnTo>
                <a:lnTo>
                  <a:pt x="156" y="188"/>
                </a:lnTo>
                <a:lnTo>
                  <a:pt x="156" y="191"/>
                </a:lnTo>
                <a:lnTo>
                  <a:pt x="157" y="191"/>
                </a:lnTo>
                <a:lnTo>
                  <a:pt x="157" y="191"/>
                </a:lnTo>
                <a:lnTo>
                  <a:pt x="169" y="193"/>
                </a:lnTo>
                <a:lnTo>
                  <a:pt x="173" y="194"/>
                </a:lnTo>
                <a:lnTo>
                  <a:pt x="175" y="196"/>
                </a:lnTo>
                <a:lnTo>
                  <a:pt x="175" y="197"/>
                </a:lnTo>
                <a:lnTo>
                  <a:pt x="175" y="197"/>
                </a:lnTo>
                <a:lnTo>
                  <a:pt x="173" y="203"/>
                </a:lnTo>
                <a:lnTo>
                  <a:pt x="175" y="210"/>
                </a:lnTo>
                <a:lnTo>
                  <a:pt x="181" y="232"/>
                </a:lnTo>
                <a:lnTo>
                  <a:pt x="188" y="261"/>
                </a:lnTo>
                <a:lnTo>
                  <a:pt x="188" y="261"/>
                </a:lnTo>
                <a:lnTo>
                  <a:pt x="192" y="276"/>
                </a:lnTo>
                <a:lnTo>
                  <a:pt x="202" y="309"/>
                </a:lnTo>
                <a:lnTo>
                  <a:pt x="208" y="327"/>
                </a:lnTo>
                <a:lnTo>
                  <a:pt x="214" y="344"/>
                </a:lnTo>
                <a:lnTo>
                  <a:pt x="220" y="357"/>
                </a:lnTo>
                <a:lnTo>
                  <a:pt x="223" y="362"/>
                </a:lnTo>
                <a:lnTo>
                  <a:pt x="226" y="365"/>
                </a:lnTo>
                <a:lnTo>
                  <a:pt x="226" y="365"/>
                </a:lnTo>
                <a:lnTo>
                  <a:pt x="233" y="369"/>
                </a:lnTo>
                <a:lnTo>
                  <a:pt x="242" y="372"/>
                </a:lnTo>
                <a:lnTo>
                  <a:pt x="264" y="376"/>
                </a:lnTo>
                <a:lnTo>
                  <a:pt x="290" y="379"/>
                </a:lnTo>
                <a:lnTo>
                  <a:pt x="290" y="379"/>
                </a:lnTo>
                <a:lnTo>
                  <a:pt x="236" y="401"/>
                </a:lnTo>
                <a:lnTo>
                  <a:pt x="198" y="420"/>
                </a:lnTo>
                <a:lnTo>
                  <a:pt x="182" y="427"/>
                </a:lnTo>
                <a:lnTo>
                  <a:pt x="175" y="435"/>
                </a:lnTo>
                <a:lnTo>
                  <a:pt x="175" y="435"/>
                </a:lnTo>
                <a:lnTo>
                  <a:pt x="167" y="441"/>
                </a:lnTo>
                <a:lnTo>
                  <a:pt x="159" y="446"/>
                </a:lnTo>
                <a:lnTo>
                  <a:pt x="138" y="458"/>
                </a:lnTo>
                <a:lnTo>
                  <a:pt x="118" y="468"/>
                </a:lnTo>
                <a:lnTo>
                  <a:pt x="111" y="474"/>
                </a:lnTo>
                <a:lnTo>
                  <a:pt x="105" y="477"/>
                </a:lnTo>
                <a:lnTo>
                  <a:pt x="105" y="477"/>
                </a:lnTo>
                <a:lnTo>
                  <a:pt x="100" y="487"/>
                </a:lnTo>
                <a:lnTo>
                  <a:pt x="93" y="508"/>
                </a:lnTo>
                <a:lnTo>
                  <a:pt x="74" y="567"/>
                </a:lnTo>
                <a:lnTo>
                  <a:pt x="55" y="631"/>
                </a:lnTo>
                <a:lnTo>
                  <a:pt x="45" y="674"/>
                </a:lnTo>
                <a:lnTo>
                  <a:pt x="45" y="674"/>
                </a:lnTo>
                <a:lnTo>
                  <a:pt x="36" y="735"/>
                </a:lnTo>
                <a:lnTo>
                  <a:pt x="23" y="841"/>
                </a:lnTo>
                <a:lnTo>
                  <a:pt x="10" y="951"/>
                </a:lnTo>
                <a:lnTo>
                  <a:pt x="1" y="1018"/>
                </a:lnTo>
                <a:lnTo>
                  <a:pt x="1" y="1018"/>
                </a:lnTo>
                <a:lnTo>
                  <a:pt x="0" y="1032"/>
                </a:lnTo>
                <a:lnTo>
                  <a:pt x="0" y="1045"/>
                </a:lnTo>
                <a:lnTo>
                  <a:pt x="1" y="1058"/>
                </a:lnTo>
                <a:lnTo>
                  <a:pt x="3" y="1069"/>
                </a:lnTo>
                <a:lnTo>
                  <a:pt x="9" y="1089"/>
                </a:lnTo>
                <a:lnTo>
                  <a:pt x="10" y="1098"/>
                </a:lnTo>
                <a:lnTo>
                  <a:pt x="10" y="1106"/>
                </a:lnTo>
                <a:lnTo>
                  <a:pt x="10" y="1106"/>
                </a:lnTo>
                <a:lnTo>
                  <a:pt x="12" y="1147"/>
                </a:lnTo>
                <a:lnTo>
                  <a:pt x="16" y="1214"/>
                </a:lnTo>
                <a:lnTo>
                  <a:pt x="22" y="1306"/>
                </a:lnTo>
                <a:lnTo>
                  <a:pt x="22" y="1306"/>
                </a:lnTo>
                <a:lnTo>
                  <a:pt x="15" y="1325"/>
                </a:lnTo>
                <a:lnTo>
                  <a:pt x="10" y="1343"/>
                </a:lnTo>
                <a:lnTo>
                  <a:pt x="7" y="1360"/>
                </a:lnTo>
                <a:lnTo>
                  <a:pt x="7" y="1360"/>
                </a:lnTo>
                <a:lnTo>
                  <a:pt x="7" y="1370"/>
                </a:lnTo>
                <a:lnTo>
                  <a:pt x="10" y="1383"/>
                </a:lnTo>
                <a:lnTo>
                  <a:pt x="13" y="1398"/>
                </a:lnTo>
                <a:lnTo>
                  <a:pt x="19" y="1412"/>
                </a:lnTo>
                <a:lnTo>
                  <a:pt x="25" y="1427"/>
                </a:lnTo>
                <a:lnTo>
                  <a:pt x="31" y="1439"/>
                </a:lnTo>
                <a:lnTo>
                  <a:pt x="39" y="1449"/>
                </a:lnTo>
                <a:lnTo>
                  <a:pt x="44" y="1452"/>
                </a:lnTo>
                <a:lnTo>
                  <a:pt x="48" y="1453"/>
                </a:lnTo>
                <a:lnTo>
                  <a:pt x="48" y="1453"/>
                </a:lnTo>
                <a:lnTo>
                  <a:pt x="57" y="1455"/>
                </a:lnTo>
                <a:lnTo>
                  <a:pt x="64" y="1453"/>
                </a:lnTo>
                <a:lnTo>
                  <a:pt x="71" y="1452"/>
                </a:lnTo>
                <a:lnTo>
                  <a:pt x="77" y="1449"/>
                </a:lnTo>
                <a:lnTo>
                  <a:pt x="82" y="1446"/>
                </a:lnTo>
                <a:lnTo>
                  <a:pt x="86" y="1443"/>
                </a:lnTo>
                <a:lnTo>
                  <a:pt x="87" y="1439"/>
                </a:lnTo>
                <a:lnTo>
                  <a:pt x="87" y="1436"/>
                </a:lnTo>
                <a:lnTo>
                  <a:pt x="87" y="1436"/>
                </a:lnTo>
                <a:lnTo>
                  <a:pt x="87" y="1433"/>
                </a:lnTo>
                <a:lnTo>
                  <a:pt x="84" y="1431"/>
                </a:lnTo>
                <a:lnTo>
                  <a:pt x="82" y="1427"/>
                </a:lnTo>
                <a:lnTo>
                  <a:pt x="80" y="1424"/>
                </a:lnTo>
                <a:lnTo>
                  <a:pt x="82" y="1420"/>
                </a:lnTo>
                <a:lnTo>
                  <a:pt x="84" y="1415"/>
                </a:lnTo>
                <a:lnTo>
                  <a:pt x="90" y="1410"/>
                </a:lnTo>
                <a:lnTo>
                  <a:pt x="90" y="1410"/>
                </a:lnTo>
                <a:lnTo>
                  <a:pt x="105" y="1396"/>
                </a:lnTo>
                <a:lnTo>
                  <a:pt x="117" y="1383"/>
                </a:lnTo>
                <a:lnTo>
                  <a:pt x="119" y="1376"/>
                </a:lnTo>
                <a:lnTo>
                  <a:pt x="122" y="1370"/>
                </a:lnTo>
                <a:lnTo>
                  <a:pt x="125" y="1364"/>
                </a:lnTo>
                <a:lnTo>
                  <a:pt x="125" y="1357"/>
                </a:lnTo>
                <a:lnTo>
                  <a:pt x="125" y="1357"/>
                </a:lnTo>
                <a:lnTo>
                  <a:pt x="127" y="1334"/>
                </a:lnTo>
                <a:lnTo>
                  <a:pt x="128" y="1324"/>
                </a:lnTo>
                <a:lnTo>
                  <a:pt x="128" y="1324"/>
                </a:lnTo>
                <a:lnTo>
                  <a:pt x="131" y="1316"/>
                </a:lnTo>
                <a:lnTo>
                  <a:pt x="133" y="1309"/>
                </a:lnTo>
                <a:lnTo>
                  <a:pt x="134" y="1297"/>
                </a:lnTo>
                <a:lnTo>
                  <a:pt x="134" y="1297"/>
                </a:lnTo>
                <a:lnTo>
                  <a:pt x="133" y="1268"/>
                </a:lnTo>
                <a:lnTo>
                  <a:pt x="130" y="1220"/>
                </a:lnTo>
                <a:lnTo>
                  <a:pt x="125" y="1156"/>
                </a:lnTo>
                <a:lnTo>
                  <a:pt x="125" y="1061"/>
                </a:lnTo>
                <a:lnTo>
                  <a:pt x="125" y="1061"/>
                </a:lnTo>
                <a:lnTo>
                  <a:pt x="127" y="1070"/>
                </a:lnTo>
                <a:lnTo>
                  <a:pt x="128" y="1093"/>
                </a:lnTo>
                <a:lnTo>
                  <a:pt x="133" y="1117"/>
                </a:lnTo>
                <a:lnTo>
                  <a:pt x="135" y="1125"/>
                </a:lnTo>
                <a:lnTo>
                  <a:pt x="138" y="1128"/>
                </a:lnTo>
                <a:lnTo>
                  <a:pt x="140" y="1130"/>
                </a:lnTo>
                <a:lnTo>
                  <a:pt x="140" y="1130"/>
                </a:lnTo>
                <a:lnTo>
                  <a:pt x="146" y="1133"/>
                </a:lnTo>
                <a:lnTo>
                  <a:pt x="150" y="1134"/>
                </a:lnTo>
                <a:lnTo>
                  <a:pt x="151" y="1136"/>
                </a:lnTo>
                <a:lnTo>
                  <a:pt x="151" y="1139"/>
                </a:lnTo>
                <a:lnTo>
                  <a:pt x="151" y="1139"/>
                </a:lnTo>
                <a:lnTo>
                  <a:pt x="149" y="1201"/>
                </a:lnTo>
                <a:lnTo>
                  <a:pt x="146" y="1280"/>
                </a:lnTo>
                <a:lnTo>
                  <a:pt x="146" y="1280"/>
                </a:lnTo>
                <a:lnTo>
                  <a:pt x="147" y="1296"/>
                </a:lnTo>
                <a:lnTo>
                  <a:pt x="150" y="1321"/>
                </a:lnTo>
                <a:lnTo>
                  <a:pt x="160" y="1385"/>
                </a:lnTo>
                <a:lnTo>
                  <a:pt x="172" y="1449"/>
                </a:lnTo>
                <a:lnTo>
                  <a:pt x="181" y="1488"/>
                </a:lnTo>
                <a:lnTo>
                  <a:pt x="181" y="1488"/>
                </a:lnTo>
                <a:lnTo>
                  <a:pt x="194" y="1542"/>
                </a:lnTo>
                <a:lnTo>
                  <a:pt x="201" y="1573"/>
                </a:lnTo>
                <a:lnTo>
                  <a:pt x="208" y="1598"/>
                </a:lnTo>
                <a:lnTo>
                  <a:pt x="208" y="1598"/>
                </a:lnTo>
                <a:lnTo>
                  <a:pt x="211" y="1609"/>
                </a:lnTo>
                <a:lnTo>
                  <a:pt x="214" y="1627"/>
                </a:lnTo>
                <a:lnTo>
                  <a:pt x="217" y="1672"/>
                </a:lnTo>
                <a:lnTo>
                  <a:pt x="220" y="1718"/>
                </a:lnTo>
                <a:lnTo>
                  <a:pt x="223" y="1739"/>
                </a:lnTo>
                <a:lnTo>
                  <a:pt x="226" y="1756"/>
                </a:lnTo>
                <a:lnTo>
                  <a:pt x="226" y="1756"/>
                </a:lnTo>
                <a:lnTo>
                  <a:pt x="230" y="1769"/>
                </a:lnTo>
                <a:lnTo>
                  <a:pt x="234" y="1780"/>
                </a:lnTo>
                <a:lnTo>
                  <a:pt x="243" y="1799"/>
                </a:lnTo>
                <a:lnTo>
                  <a:pt x="248" y="1807"/>
                </a:lnTo>
                <a:lnTo>
                  <a:pt x="251" y="1816"/>
                </a:lnTo>
                <a:lnTo>
                  <a:pt x="252" y="1825"/>
                </a:lnTo>
                <a:lnTo>
                  <a:pt x="252" y="1834"/>
                </a:lnTo>
                <a:lnTo>
                  <a:pt x="252" y="1834"/>
                </a:lnTo>
                <a:lnTo>
                  <a:pt x="253" y="1853"/>
                </a:lnTo>
                <a:lnTo>
                  <a:pt x="259" y="1886"/>
                </a:lnTo>
                <a:lnTo>
                  <a:pt x="275" y="1978"/>
                </a:lnTo>
                <a:lnTo>
                  <a:pt x="293" y="2071"/>
                </a:lnTo>
                <a:lnTo>
                  <a:pt x="299" y="2106"/>
                </a:lnTo>
                <a:lnTo>
                  <a:pt x="300" y="2128"/>
                </a:lnTo>
                <a:lnTo>
                  <a:pt x="300" y="2128"/>
                </a:lnTo>
                <a:lnTo>
                  <a:pt x="299" y="2156"/>
                </a:lnTo>
                <a:lnTo>
                  <a:pt x="297" y="2182"/>
                </a:lnTo>
                <a:lnTo>
                  <a:pt x="297" y="2195"/>
                </a:lnTo>
                <a:lnTo>
                  <a:pt x="297" y="2207"/>
                </a:lnTo>
                <a:lnTo>
                  <a:pt x="300" y="2218"/>
                </a:lnTo>
                <a:lnTo>
                  <a:pt x="303" y="2230"/>
                </a:lnTo>
                <a:lnTo>
                  <a:pt x="303" y="2230"/>
                </a:lnTo>
                <a:lnTo>
                  <a:pt x="313" y="2250"/>
                </a:lnTo>
                <a:lnTo>
                  <a:pt x="320" y="2269"/>
                </a:lnTo>
                <a:lnTo>
                  <a:pt x="325" y="2284"/>
                </a:lnTo>
                <a:lnTo>
                  <a:pt x="329" y="2293"/>
                </a:lnTo>
                <a:lnTo>
                  <a:pt x="329" y="2293"/>
                </a:lnTo>
                <a:lnTo>
                  <a:pt x="332" y="2296"/>
                </a:lnTo>
                <a:lnTo>
                  <a:pt x="335" y="2297"/>
                </a:lnTo>
                <a:lnTo>
                  <a:pt x="342" y="2298"/>
                </a:lnTo>
                <a:lnTo>
                  <a:pt x="352" y="2298"/>
                </a:lnTo>
                <a:lnTo>
                  <a:pt x="352" y="2298"/>
                </a:lnTo>
                <a:lnTo>
                  <a:pt x="341" y="2339"/>
                </a:lnTo>
                <a:lnTo>
                  <a:pt x="334" y="2370"/>
                </a:lnTo>
                <a:lnTo>
                  <a:pt x="329" y="2390"/>
                </a:lnTo>
                <a:lnTo>
                  <a:pt x="329" y="2390"/>
                </a:lnTo>
                <a:lnTo>
                  <a:pt x="328" y="2398"/>
                </a:lnTo>
                <a:lnTo>
                  <a:pt x="325" y="2406"/>
                </a:lnTo>
                <a:lnTo>
                  <a:pt x="313" y="2428"/>
                </a:lnTo>
                <a:lnTo>
                  <a:pt x="304" y="2447"/>
                </a:lnTo>
                <a:lnTo>
                  <a:pt x="301" y="2456"/>
                </a:lnTo>
                <a:lnTo>
                  <a:pt x="300" y="2460"/>
                </a:lnTo>
                <a:lnTo>
                  <a:pt x="300" y="2460"/>
                </a:lnTo>
                <a:lnTo>
                  <a:pt x="303" y="2462"/>
                </a:lnTo>
                <a:lnTo>
                  <a:pt x="306" y="2463"/>
                </a:lnTo>
                <a:lnTo>
                  <a:pt x="319" y="2466"/>
                </a:lnTo>
                <a:lnTo>
                  <a:pt x="360" y="2469"/>
                </a:lnTo>
                <a:lnTo>
                  <a:pt x="405" y="2472"/>
                </a:lnTo>
                <a:lnTo>
                  <a:pt x="436" y="2472"/>
                </a:lnTo>
                <a:lnTo>
                  <a:pt x="436" y="2472"/>
                </a:lnTo>
                <a:lnTo>
                  <a:pt x="444" y="2470"/>
                </a:lnTo>
                <a:lnTo>
                  <a:pt x="452" y="2469"/>
                </a:lnTo>
                <a:lnTo>
                  <a:pt x="457" y="2466"/>
                </a:lnTo>
                <a:lnTo>
                  <a:pt x="462" y="2463"/>
                </a:lnTo>
                <a:lnTo>
                  <a:pt x="463" y="2459"/>
                </a:lnTo>
                <a:lnTo>
                  <a:pt x="465" y="2453"/>
                </a:lnTo>
                <a:lnTo>
                  <a:pt x="466" y="2446"/>
                </a:lnTo>
                <a:lnTo>
                  <a:pt x="465" y="2437"/>
                </a:lnTo>
                <a:lnTo>
                  <a:pt x="465" y="2437"/>
                </a:lnTo>
                <a:lnTo>
                  <a:pt x="462" y="2419"/>
                </a:lnTo>
                <a:lnTo>
                  <a:pt x="457" y="2403"/>
                </a:lnTo>
                <a:lnTo>
                  <a:pt x="453" y="2384"/>
                </a:lnTo>
                <a:lnTo>
                  <a:pt x="450" y="2363"/>
                </a:lnTo>
                <a:lnTo>
                  <a:pt x="450" y="2363"/>
                </a:lnTo>
                <a:lnTo>
                  <a:pt x="444" y="2312"/>
                </a:lnTo>
                <a:lnTo>
                  <a:pt x="441" y="2287"/>
                </a:lnTo>
                <a:lnTo>
                  <a:pt x="441" y="2287"/>
                </a:lnTo>
                <a:lnTo>
                  <a:pt x="444" y="2287"/>
                </a:lnTo>
                <a:lnTo>
                  <a:pt x="447" y="2285"/>
                </a:lnTo>
                <a:lnTo>
                  <a:pt x="452" y="2284"/>
                </a:lnTo>
                <a:lnTo>
                  <a:pt x="454" y="2280"/>
                </a:lnTo>
                <a:lnTo>
                  <a:pt x="459" y="2274"/>
                </a:lnTo>
                <a:lnTo>
                  <a:pt x="460" y="2265"/>
                </a:lnTo>
                <a:lnTo>
                  <a:pt x="462" y="2252"/>
                </a:lnTo>
                <a:lnTo>
                  <a:pt x="462" y="2252"/>
                </a:lnTo>
                <a:lnTo>
                  <a:pt x="462" y="2234"/>
                </a:lnTo>
                <a:lnTo>
                  <a:pt x="459" y="2210"/>
                </a:lnTo>
                <a:lnTo>
                  <a:pt x="453" y="2150"/>
                </a:lnTo>
                <a:lnTo>
                  <a:pt x="446" y="2090"/>
                </a:lnTo>
                <a:lnTo>
                  <a:pt x="438" y="2048"/>
                </a:lnTo>
                <a:lnTo>
                  <a:pt x="438" y="2048"/>
                </a:lnTo>
                <a:lnTo>
                  <a:pt x="434" y="2017"/>
                </a:lnTo>
                <a:lnTo>
                  <a:pt x="430" y="1984"/>
                </a:lnTo>
                <a:lnTo>
                  <a:pt x="421" y="1915"/>
                </a:lnTo>
                <a:lnTo>
                  <a:pt x="421" y="1915"/>
                </a:lnTo>
                <a:lnTo>
                  <a:pt x="414" y="1854"/>
                </a:lnTo>
                <a:lnTo>
                  <a:pt x="408" y="1829"/>
                </a:lnTo>
                <a:lnTo>
                  <a:pt x="405" y="1819"/>
                </a:lnTo>
                <a:lnTo>
                  <a:pt x="402" y="1810"/>
                </a:lnTo>
                <a:lnTo>
                  <a:pt x="402" y="1810"/>
                </a:lnTo>
                <a:lnTo>
                  <a:pt x="398" y="1804"/>
                </a:lnTo>
                <a:lnTo>
                  <a:pt x="398" y="1800"/>
                </a:lnTo>
                <a:lnTo>
                  <a:pt x="398" y="1797"/>
                </a:lnTo>
                <a:lnTo>
                  <a:pt x="401" y="1793"/>
                </a:lnTo>
                <a:lnTo>
                  <a:pt x="402" y="1787"/>
                </a:lnTo>
                <a:lnTo>
                  <a:pt x="405" y="1780"/>
                </a:lnTo>
                <a:lnTo>
                  <a:pt x="406" y="1769"/>
                </a:lnTo>
                <a:lnTo>
                  <a:pt x="408" y="1756"/>
                </a:lnTo>
                <a:lnTo>
                  <a:pt x="408" y="1756"/>
                </a:lnTo>
                <a:lnTo>
                  <a:pt x="406" y="1729"/>
                </a:lnTo>
                <a:lnTo>
                  <a:pt x="402" y="1710"/>
                </a:lnTo>
                <a:lnTo>
                  <a:pt x="393" y="1678"/>
                </a:lnTo>
                <a:lnTo>
                  <a:pt x="393" y="1678"/>
                </a:lnTo>
                <a:lnTo>
                  <a:pt x="383" y="1646"/>
                </a:lnTo>
                <a:lnTo>
                  <a:pt x="379" y="1631"/>
                </a:lnTo>
                <a:lnTo>
                  <a:pt x="376" y="1612"/>
                </a:lnTo>
                <a:lnTo>
                  <a:pt x="376" y="1612"/>
                </a:lnTo>
                <a:lnTo>
                  <a:pt x="374" y="1596"/>
                </a:lnTo>
                <a:lnTo>
                  <a:pt x="374" y="1571"/>
                </a:lnTo>
                <a:lnTo>
                  <a:pt x="377" y="1510"/>
                </a:lnTo>
                <a:lnTo>
                  <a:pt x="382" y="1430"/>
                </a:lnTo>
                <a:lnTo>
                  <a:pt x="382" y="1430"/>
                </a:lnTo>
                <a:lnTo>
                  <a:pt x="386" y="1481"/>
                </a:lnTo>
                <a:lnTo>
                  <a:pt x="392" y="1526"/>
                </a:lnTo>
                <a:lnTo>
                  <a:pt x="395" y="1548"/>
                </a:lnTo>
                <a:lnTo>
                  <a:pt x="399" y="1565"/>
                </a:lnTo>
                <a:lnTo>
                  <a:pt x="399" y="1565"/>
                </a:lnTo>
                <a:lnTo>
                  <a:pt x="403" y="1582"/>
                </a:lnTo>
                <a:lnTo>
                  <a:pt x="409" y="1598"/>
                </a:lnTo>
                <a:lnTo>
                  <a:pt x="422" y="1630"/>
                </a:lnTo>
                <a:lnTo>
                  <a:pt x="434" y="1659"/>
                </a:lnTo>
                <a:lnTo>
                  <a:pt x="437" y="1672"/>
                </a:lnTo>
                <a:lnTo>
                  <a:pt x="438" y="1684"/>
                </a:lnTo>
                <a:lnTo>
                  <a:pt x="438" y="1684"/>
                </a:lnTo>
                <a:lnTo>
                  <a:pt x="440" y="1735"/>
                </a:lnTo>
                <a:lnTo>
                  <a:pt x="441" y="1796"/>
                </a:lnTo>
                <a:lnTo>
                  <a:pt x="441" y="1796"/>
                </a:lnTo>
                <a:lnTo>
                  <a:pt x="443" y="1815"/>
                </a:lnTo>
                <a:lnTo>
                  <a:pt x="446" y="1834"/>
                </a:lnTo>
                <a:lnTo>
                  <a:pt x="454" y="1871"/>
                </a:lnTo>
                <a:lnTo>
                  <a:pt x="463" y="1908"/>
                </a:lnTo>
                <a:lnTo>
                  <a:pt x="468" y="1936"/>
                </a:lnTo>
                <a:lnTo>
                  <a:pt x="468" y="1936"/>
                </a:lnTo>
                <a:lnTo>
                  <a:pt x="475" y="1975"/>
                </a:lnTo>
                <a:lnTo>
                  <a:pt x="489" y="2035"/>
                </a:lnTo>
                <a:lnTo>
                  <a:pt x="508" y="2113"/>
                </a:lnTo>
                <a:lnTo>
                  <a:pt x="521" y="2131"/>
                </a:lnTo>
                <a:lnTo>
                  <a:pt x="521" y="2131"/>
                </a:lnTo>
                <a:lnTo>
                  <a:pt x="513" y="2198"/>
                </a:lnTo>
                <a:lnTo>
                  <a:pt x="505" y="2250"/>
                </a:lnTo>
                <a:lnTo>
                  <a:pt x="500" y="2287"/>
                </a:lnTo>
                <a:lnTo>
                  <a:pt x="500" y="2287"/>
                </a:lnTo>
                <a:lnTo>
                  <a:pt x="498" y="2298"/>
                </a:lnTo>
                <a:lnTo>
                  <a:pt x="497" y="2310"/>
                </a:lnTo>
                <a:lnTo>
                  <a:pt x="498" y="2320"/>
                </a:lnTo>
                <a:lnTo>
                  <a:pt x="501" y="2332"/>
                </a:lnTo>
                <a:lnTo>
                  <a:pt x="507" y="2341"/>
                </a:lnTo>
                <a:lnTo>
                  <a:pt x="514" y="2349"/>
                </a:lnTo>
                <a:lnTo>
                  <a:pt x="519" y="2352"/>
                </a:lnTo>
                <a:lnTo>
                  <a:pt x="524" y="2354"/>
                </a:lnTo>
                <a:lnTo>
                  <a:pt x="530" y="2355"/>
                </a:lnTo>
                <a:lnTo>
                  <a:pt x="536" y="2357"/>
                </a:lnTo>
                <a:lnTo>
                  <a:pt x="536" y="2357"/>
                </a:lnTo>
                <a:lnTo>
                  <a:pt x="543" y="2355"/>
                </a:lnTo>
                <a:lnTo>
                  <a:pt x="551" y="2354"/>
                </a:lnTo>
                <a:lnTo>
                  <a:pt x="558" y="2349"/>
                </a:lnTo>
                <a:lnTo>
                  <a:pt x="567" y="2345"/>
                </a:lnTo>
                <a:lnTo>
                  <a:pt x="581" y="2332"/>
                </a:lnTo>
                <a:lnTo>
                  <a:pt x="594" y="2314"/>
                </a:lnTo>
                <a:lnTo>
                  <a:pt x="607" y="2297"/>
                </a:lnTo>
                <a:lnTo>
                  <a:pt x="618" y="2277"/>
                </a:lnTo>
                <a:lnTo>
                  <a:pt x="625" y="2258"/>
                </a:lnTo>
                <a:lnTo>
                  <a:pt x="629" y="2240"/>
                </a:lnTo>
                <a:lnTo>
                  <a:pt x="629" y="2240"/>
                </a:lnTo>
                <a:lnTo>
                  <a:pt x="629" y="2223"/>
                </a:lnTo>
                <a:lnTo>
                  <a:pt x="629" y="2202"/>
                </a:lnTo>
                <a:lnTo>
                  <a:pt x="628" y="2159"/>
                </a:lnTo>
                <a:lnTo>
                  <a:pt x="623" y="2108"/>
                </a:lnTo>
                <a:lnTo>
                  <a:pt x="623" y="2108"/>
                </a:lnTo>
                <a:lnTo>
                  <a:pt x="625" y="2106"/>
                </a:lnTo>
                <a:lnTo>
                  <a:pt x="629" y="2100"/>
                </a:lnTo>
                <a:lnTo>
                  <a:pt x="634" y="2089"/>
                </a:lnTo>
                <a:lnTo>
                  <a:pt x="637" y="2081"/>
                </a:lnTo>
                <a:lnTo>
                  <a:pt x="637" y="2074"/>
                </a:lnTo>
                <a:lnTo>
                  <a:pt x="637" y="2074"/>
                </a:lnTo>
                <a:lnTo>
                  <a:pt x="641" y="2043"/>
                </a:lnTo>
                <a:lnTo>
                  <a:pt x="645" y="1997"/>
                </a:lnTo>
                <a:lnTo>
                  <a:pt x="645" y="1971"/>
                </a:lnTo>
                <a:lnTo>
                  <a:pt x="645" y="1946"/>
                </a:lnTo>
                <a:lnTo>
                  <a:pt x="644" y="1920"/>
                </a:lnTo>
                <a:lnTo>
                  <a:pt x="639" y="1898"/>
                </a:lnTo>
                <a:lnTo>
                  <a:pt x="639" y="1898"/>
                </a:lnTo>
                <a:lnTo>
                  <a:pt x="618" y="1812"/>
                </a:lnTo>
                <a:lnTo>
                  <a:pt x="607" y="1775"/>
                </a:lnTo>
                <a:lnTo>
                  <a:pt x="600" y="1751"/>
                </a:lnTo>
                <a:lnTo>
                  <a:pt x="600" y="1751"/>
                </a:lnTo>
                <a:lnTo>
                  <a:pt x="597" y="1740"/>
                </a:lnTo>
                <a:lnTo>
                  <a:pt x="597" y="1730"/>
                </a:lnTo>
                <a:lnTo>
                  <a:pt x="599" y="1718"/>
                </a:lnTo>
                <a:lnTo>
                  <a:pt x="602" y="1707"/>
                </a:lnTo>
                <a:lnTo>
                  <a:pt x="606" y="1688"/>
                </a:lnTo>
                <a:lnTo>
                  <a:pt x="609" y="1678"/>
                </a:lnTo>
                <a:lnTo>
                  <a:pt x="609" y="1678"/>
                </a:lnTo>
                <a:lnTo>
                  <a:pt x="607" y="1612"/>
                </a:lnTo>
                <a:lnTo>
                  <a:pt x="606" y="1542"/>
                </a:lnTo>
                <a:lnTo>
                  <a:pt x="606" y="1542"/>
                </a:lnTo>
                <a:lnTo>
                  <a:pt x="607" y="1510"/>
                </a:lnTo>
                <a:lnTo>
                  <a:pt x="610" y="1449"/>
                </a:lnTo>
                <a:lnTo>
                  <a:pt x="618" y="1363"/>
                </a:lnTo>
                <a:lnTo>
                  <a:pt x="639" y="1236"/>
                </a:lnTo>
                <a:lnTo>
                  <a:pt x="639" y="1236"/>
                </a:lnTo>
                <a:lnTo>
                  <a:pt x="663" y="1230"/>
                </a:lnTo>
                <a:lnTo>
                  <a:pt x="686" y="1224"/>
                </a:lnTo>
                <a:lnTo>
                  <a:pt x="712" y="1216"/>
                </a:lnTo>
                <a:lnTo>
                  <a:pt x="740" y="1206"/>
                </a:lnTo>
                <a:lnTo>
                  <a:pt x="765" y="1194"/>
                </a:lnTo>
                <a:lnTo>
                  <a:pt x="775" y="1187"/>
                </a:lnTo>
                <a:lnTo>
                  <a:pt x="784" y="1181"/>
                </a:lnTo>
                <a:lnTo>
                  <a:pt x="789" y="1173"/>
                </a:lnTo>
                <a:lnTo>
                  <a:pt x="792" y="1168"/>
                </a:lnTo>
                <a:lnTo>
                  <a:pt x="792" y="1168"/>
                </a:lnTo>
                <a:lnTo>
                  <a:pt x="795" y="1150"/>
                </a:lnTo>
                <a:lnTo>
                  <a:pt x="798" y="1128"/>
                </a:lnTo>
                <a:lnTo>
                  <a:pt x="801" y="1076"/>
                </a:lnTo>
                <a:lnTo>
                  <a:pt x="803" y="1023"/>
                </a:lnTo>
                <a:lnTo>
                  <a:pt x="801" y="988"/>
                </a:lnTo>
                <a:lnTo>
                  <a:pt x="801" y="988"/>
                </a:lnTo>
                <a:lnTo>
                  <a:pt x="795" y="953"/>
                </a:lnTo>
                <a:lnTo>
                  <a:pt x="787" y="905"/>
                </a:lnTo>
                <a:lnTo>
                  <a:pt x="775" y="844"/>
                </a:lnTo>
                <a:lnTo>
                  <a:pt x="775" y="844"/>
                </a:lnTo>
                <a:lnTo>
                  <a:pt x="779" y="831"/>
                </a:lnTo>
                <a:lnTo>
                  <a:pt x="791" y="802"/>
                </a:lnTo>
                <a:lnTo>
                  <a:pt x="800" y="768"/>
                </a:lnTo>
                <a:lnTo>
                  <a:pt x="803" y="754"/>
                </a:lnTo>
                <a:lnTo>
                  <a:pt x="804" y="744"/>
                </a:lnTo>
                <a:lnTo>
                  <a:pt x="804" y="744"/>
                </a:lnTo>
                <a:lnTo>
                  <a:pt x="801" y="731"/>
                </a:lnTo>
                <a:lnTo>
                  <a:pt x="795" y="710"/>
                </a:lnTo>
                <a:lnTo>
                  <a:pt x="781" y="656"/>
                </a:lnTo>
                <a:lnTo>
                  <a:pt x="765" y="601"/>
                </a:lnTo>
                <a:lnTo>
                  <a:pt x="760" y="578"/>
                </a:lnTo>
                <a:lnTo>
                  <a:pt x="757" y="561"/>
                </a:lnTo>
                <a:lnTo>
                  <a:pt x="757" y="561"/>
                </a:lnTo>
                <a:lnTo>
                  <a:pt x="757" y="548"/>
                </a:lnTo>
                <a:lnTo>
                  <a:pt x="756" y="535"/>
                </a:lnTo>
                <a:lnTo>
                  <a:pt x="750" y="509"/>
                </a:lnTo>
                <a:lnTo>
                  <a:pt x="741" y="483"/>
                </a:lnTo>
                <a:lnTo>
                  <a:pt x="730" y="458"/>
                </a:lnTo>
                <a:lnTo>
                  <a:pt x="730" y="458"/>
                </a:lnTo>
                <a:lnTo>
                  <a:pt x="721" y="445"/>
                </a:lnTo>
                <a:lnTo>
                  <a:pt x="712" y="432"/>
                </a:lnTo>
                <a:lnTo>
                  <a:pt x="690" y="407"/>
                </a:lnTo>
                <a:lnTo>
                  <a:pt x="669" y="385"/>
                </a:lnTo>
                <a:lnTo>
                  <a:pt x="658" y="378"/>
                </a:lnTo>
                <a:lnTo>
                  <a:pt x="651" y="373"/>
                </a:lnTo>
                <a:lnTo>
                  <a:pt x="651" y="373"/>
                </a:lnTo>
                <a:lnTo>
                  <a:pt x="641" y="371"/>
                </a:lnTo>
                <a:lnTo>
                  <a:pt x="620" y="365"/>
                </a:lnTo>
                <a:lnTo>
                  <a:pt x="568" y="352"/>
                </a:lnTo>
                <a:lnTo>
                  <a:pt x="497" y="336"/>
                </a:lnTo>
                <a:lnTo>
                  <a:pt x="497" y="336"/>
                </a:lnTo>
                <a:lnTo>
                  <a:pt x="492" y="321"/>
                </a:lnTo>
                <a:lnTo>
                  <a:pt x="491" y="305"/>
                </a:lnTo>
                <a:lnTo>
                  <a:pt x="489" y="296"/>
                </a:lnTo>
                <a:lnTo>
                  <a:pt x="491" y="288"/>
                </a:lnTo>
                <a:lnTo>
                  <a:pt x="491" y="288"/>
                </a:lnTo>
                <a:lnTo>
                  <a:pt x="492" y="279"/>
                </a:lnTo>
                <a:lnTo>
                  <a:pt x="495" y="270"/>
                </a:lnTo>
                <a:lnTo>
                  <a:pt x="501" y="253"/>
                </a:lnTo>
                <a:lnTo>
                  <a:pt x="504" y="244"/>
                </a:lnTo>
                <a:lnTo>
                  <a:pt x="505" y="232"/>
                </a:lnTo>
                <a:lnTo>
                  <a:pt x="504" y="219"/>
                </a:lnTo>
                <a:lnTo>
                  <a:pt x="503" y="203"/>
                </a:lnTo>
                <a:lnTo>
                  <a:pt x="503" y="203"/>
                </a:lnTo>
                <a:lnTo>
                  <a:pt x="498" y="184"/>
                </a:lnTo>
                <a:lnTo>
                  <a:pt x="495" y="164"/>
                </a:lnTo>
                <a:lnTo>
                  <a:pt x="489" y="116"/>
                </a:lnTo>
                <a:lnTo>
                  <a:pt x="485" y="94"/>
                </a:lnTo>
                <a:lnTo>
                  <a:pt x="479" y="72"/>
                </a:lnTo>
                <a:lnTo>
                  <a:pt x="475" y="63"/>
                </a:lnTo>
                <a:lnTo>
                  <a:pt x="470" y="54"/>
                </a:lnTo>
                <a:lnTo>
                  <a:pt x="465" y="49"/>
                </a:lnTo>
                <a:lnTo>
                  <a:pt x="459" y="41"/>
                </a:lnTo>
                <a:lnTo>
                  <a:pt x="459" y="41"/>
                </a:lnTo>
                <a:lnTo>
                  <a:pt x="436" y="24"/>
                </a:lnTo>
                <a:lnTo>
                  <a:pt x="417" y="14"/>
                </a:lnTo>
                <a:lnTo>
                  <a:pt x="401" y="6"/>
                </a:lnTo>
                <a:lnTo>
                  <a:pt x="385" y="2"/>
                </a:lnTo>
                <a:lnTo>
                  <a:pt x="385" y="2"/>
                </a:lnTo>
                <a:lnTo>
                  <a:pt x="376" y="0"/>
                </a:lnTo>
                <a:lnTo>
                  <a:pt x="366" y="0"/>
                </a:lnTo>
                <a:lnTo>
                  <a:pt x="344" y="3"/>
                </a:lnTo>
                <a:lnTo>
                  <a:pt x="325" y="8"/>
                </a:lnTo>
                <a:lnTo>
                  <a:pt x="318" y="11"/>
                </a:lnTo>
                <a:lnTo>
                  <a:pt x="318" y="1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1"/>
          <p:cNvSpPr>
            <a:spLocks/>
          </p:cNvSpPr>
          <p:nvPr/>
        </p:nvSpPr>
        <p:spPr bwMode="auto">
          <a:xfrm>
            <a:off x="951586" y="4711533"/>
            <a:ext cx="449315" cy="1642682"/>
          </a:xfrm>
          <a:custGeom>
            <a:avLst/>
            <a:gdLst>
              <a:gd name="T0" fmla="*/ 250 w 686"/>
              <a:gd name="T1" fmla="*/ 206 h 2508"/>
              <a:gd name="T2" fmla="*/ 233 w 686"/>
              <a:gd name="T3" fmla="*/ 248 h 2508"/>
              <a:gd name="T4" fmla="*/ 254 w 686"/>
              <a:gd name="T5" fmla="*/ 284 h 2508"/>
              <a:gd name="T6" fmla="*/ 262 w 686"/>
              <a:gd name="T7" fmla="*/ 314 h 2508"/>
              <a:gd name="T8" fmla="*/ 259 w 686"/>
              <a:gd name="T9" fmla="*/ 347 h 2508"/>
              <a:gd name="T10" fmla="*/ 270 w 686"/>
              <a:gd name="T11" fmla="*/ 378 h 2508"/>
              <a:gd name="T12" fmla="*/ 236 w 686"/>
              <a:gd name="T13" fmla="*/ 419 h 2508"/>
              <a:gd name="T14" fmla="*/ 173 w 686"/>
              <a:gd name="T15" fmla="*/ 445 h 2508"/>
              <a:gd name="T16" fmla="*/ 119 w 686"/>
              <a:gd name="T17" fmla="*/ 478 h 2508"/>
              <a:gd name="T18" fmla="*/ 19 w 686"/>
              <a:gd name="T19" fmla="*/ 773 h 2508"/>
              <a:gd name="T20" fmla="*/ 0 w 686"/>
              <a:gd name="T21" fmla="*/ 820 h 2508"/>
              <a:gd name="T22" fmla="*/ 26 w 686"/>
              <a:gd name="T23" fmla="*/ 923 h 2508"/>
              <a:gd name="T24" fmla="*/ 54 w 686"/>
              <a:gd name="T25" fmla="*/ 942 h 2508"/>
              <a:gd name="T26" fmla="*/ 137 w 686"/>
              <a:gd name="T27" fmla="*/ 898 h 2508"/>
              <a:gd name="T28" fmla="*/ 164 w 686"/>
              <a:gd name="T29" fmla="*/ 1059 h 2508"/>
              <a:gd name="T30" fmla="*/ 137 w 686"/>
              <a:gd name="T31" fmla="*/ 1242 h 2508"/>
              <a:gd name="T32" fmla="*/ 127 w 686"/>
              <a:gd name="T33" fmla="*/ 1286 h 2508"/>
              <a:gd name="T34" fmla="*/ 153 w 686"/>
              <a:gd name="T35" fmla="*/ 1327 h 2508"/>
              <a:gd name="T36" fmla="*/ 158 w 686"/>
              <a:gd name="T37" fmla="*/ 1715 h 2508"/>
              <a:gd name="T38" fmla="*/ 174 w 686"/>
              <a:gd name="T39" fmla="*/ 1833 h 2508"/>
              <a:gd name="T40" fmla="*/ 311 w 686"/>
              <a:gd name="T41" fmla="*/ 2138 h 2508"/>
              <a:gd name="T42" fmla="*/ 295 w 686"/>
              <a:gd name="T43" fmla="*/ 2187 h 2508"/>
              <a:gd name="T44" fmla="*/ 285 w 686"/>
              <a:gd name="T45" fmla="*/ 2247 h 2508"/>
              <a:gd name="T46" fmla="*/ 270 w 686"/>
              <a:gd name="T47" fmla="*/ 2260 h 2508"/>
              <a:gd name="T48" fmla="*/ 269 w 686"/>
              <a:gd name="T49" fmla="*/ 2291 h 2508"/>
              <a:gd name="T50" fmla="*/ 227 w 686"/>
              <a:gd name="T51" fmla="*/ 2337 h 2508"/>
              <a:gd name="T52" fmla="*/ 202 w 686"/>
              <a:gd name="T53" fmla="*/ 2384 h 2508"/>
              <a:gd name="T54" fmla="*/ 153 w 686"/>
              <a:gd name="T55" fmla="*/ 2486 h 2508"/>
              <a:gd name="T56" fmla="*/ 169 w 686"/>
              <a:gd name="T57" fmla="*/ 2508 h 2508"/>
              <a:gd name="T58" fmla="*/ 279 w 686"/>
              <a:gd name="T59" fmla="*/ 2492 h 2508"/>
              <a:gd name="T60" fmla="*/ 355 w 686"/>
              <a:gd name="T61" fmla="*/ 2461 h 2508"/>
              <a:gd name="T62" fmla="*/ 388 w 686"/>
              <a:gd name="T63" fmla="*/ 2433 h 2508"/>
              <a:gd name="T64" fmla="*/ 388 w 686"/>
              <a:gd name="T65" fmla="*/ 2347 h 2508"/>
              <a:gd name="T66" fmla="*/ 398 w 686"/>
              <a:gd name="T67" fmla="*/ 2267 h 2508"/>
              <a:gd name="T68" fmla="*/ 413 w 686"/>
              <a:gd name="T69" fmla="*/ 2295 h 2508"/>
              <a:gd name="T70" fmla="*/ 454 w 686"/>
              <a:gd name="T71" fmla="*/ 2296 h 2508"/>
              <a:gd name="T72" fmla="*/ 493 w 686"/>
              <a:gd name="T73" fmla="*/ 2260 h 2508"/>
              <a:gd name="T74" fmla="*/ 513 w 686"/>
              <a:gd name="T75" fmla="*/ 2156 h 2508"/>
              <a:gd name="T76" fmla="*/ 529 w 686"/>
              <a:gd name="T77" fmla="*/ 2076 h 2508"/>
              <a:gd name="T78" fmla="*/ 451 w 686"/>
              <a:gd name="T79" fmla="*/ 1839 h 2508"/>
              <a:gd name="T80" fmla="*/ 615 w 686"/>
              <a:gd name="T81" fmla="*/ 1302 h 2508"/>
              <a:gd name="T82" fmla="*/ 628 w 686"/>
              <a:gd name="T83" fmla="*/ 1289 h 2508"/>
              <a:gd name="T84" fmla="*/ 638 w 686"/>
              <a:gd name="T85" fmla="*/ 1228 h 2508"/>
              <a:gd name="T86" fmla="*/ 673 w 686"/>
              <a:gd name="T87" fmla="*/ 984 h 2508"/>
              <a:gd name="T88" fmla="*/ 685 w 686"/>
              <a:gd name="T89" fmla="*/ 715 h 2508"/>
              <a:gd name="T90" fmla="*/ 673 w 686"/>
              <a:gd name="T91" fmla="*/ 589 h 2508"/>
              <a:gd name="T92" fmla="*/ 670 w 686"/>
              <a:gd name="T93" fmla="*/ 535 h 2508"/>
              <a:gd name="T94" fmla="*/ 617 w 686"/>
              <a:gd name="T95" fmla="*/ 486 h 2508"/>
              <a:gd name="T96" fmla="*/ 593 w 686"/>
              <a:gd name="T97" fmla="*/ 464 h 2508"/>
              <a:gd name="T98" fmla="*/ 531 w 686"/>
              <a:gd name="T99" fmla="*/ 435 h 2508"/>
              <a:gd name="T100" fmla="*/ 545 w 686"/>
              <a:gd name="T101" fmla="*/ 398 h 2508"/>
              <a:gd name="T102" fmla="*/ 579 w 686"/>
              <a:gd name="T103" fmla="*/ 385 h 2508"/>
              <a:gd name="T104" fmla="*/ 582 w 686"/>
              <a:gd name="T105" fmla="*/ 337 h 2508"/>
              <a:gd name="T106" fmla="*/ 590 w 686"/>
              <a:gd name="T107" fmla="*/ 322 h 2508"/>
              <a:gd name="T108" fmla="*/ 605 w 686"/>
              <a:gd name="T109" fmla="*/ 279 h 2508"/>
              <a:gd name="T110" fmla="*/ 598 w 686"/>
              <a:gd name="T111" fmla="*/ 213 h 2508"/>
              <a:gd name="T112" fmla="*/ 542 w 686"/>
              <a:gd name="T113" fmla="*/ 44 h 2508"/>
              <a:gd name="T114" fmla="*/ 481 w 686"/>
              <a:gd name="T115" fmla="*/ 2 h 2508"/>
              <a:gd name="T116" fmla="*/ 372 w 686"/>
              <a:gd name="T117" fmla="*/ 18 h 2508"/>
              <a:gd name="T118" fmla="*/ 326 w 686"/>
              <a:gd name="T119" fmla="*/ 58 h 2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86" h="2508">
                <a:moveTo>
                  <a:pt x="295" y="161"/>
                </a:moveTo>
                <a:lnTo>
                  <a:pt x="295" y="161"/>
                </a:lnTo>
                <a:lnTo>
                  <a:pt x="285" y="169"/>
                </a:lnTo>
                <a:lnTo>
                  <a:pt x="275" y="179"/>
                </a:lnTo>
                <a:lnTo>
                  <a:pt x="262" y="191"/>
                </a:lnTo>
                <a:lnTo>
                  <a:pt x="250" y="206"/>
                </a:lnTo>
                <a:lnTo>
                  <a:pt x="241" y="220"/>
                </a:lnTo>
                <a:lnTo>
                  <a:pt x="237" y="228"/>
                </a:lnTo>
                <a:lnTo>
                  <a:pt x="234" y="235"/>
                </a:lnTo>
                <a:lnTo>
                  <a:pt x="233" y="241"/>
                </a:lnTo>
                <a:lnTo>
                  <a:pt x="233" y="248"/>
                </a:lnTo>
                <a:lnTo>
                  <a:pt x="233" y="248"/>
                </a:lnTo>
                <a:lnTo>
                  <a:pt x="236" y="260"/>
                </a:lnTo>
                <a:lnTo>
                  <a:pt x="240" y="268"/>
                </a:lnTo>
                <a:lnTo>
                  <a:pt x="243" y="274"/>
                </a:lnTo>
                <a:lnTo>
                  <a:pt x="247" y="279"/>
                </a:lnTo>
                <a:lnTo>
                  <a:pt x="252" y="282"/>
                </a:lnTo>
                <a:lnTo>
                  <a:pt x="254" y="284"/>
                </a:lnTo>
                <a:lnTo>
                  <a:pt x="259" y="284"/>
                </a:lnTo>
                <a:lnTo>
                  <a:pt x="259" y="284"/>
                </a:lnTo>
                <a:lnTo>
                  <a:pt x="262" y="293"/>
                </a:lnTo>
                <a:lnTo>
                  <a:pt x="263" y="302"/>
                </a:lnTo>
                <a:lnTo>
                  <a:pt x="262" y="308"/>
                </a:lnTo>
                <a:lnTo>
                  <a:pt x="262" y="314"/>
                </a:lnTo>
                <a:lnTo>
                  <a:pt x="262" y="314"/>
                </a:lnTo>
                <a:lnTo>
                  <a:pt x="256" y="334"/>
                </a:lnTo>
                <a:lnTo>
                  <a:pt x="256" y="341"/>
                </a:lnTo>
                <a:lnTo>
                  <a:pt x="256" y="344"/>
                </a:lnTo>
                <a:lnTo>
                  <a:pt x="259" y="347"/>
                </a:lnTo>
                <a:lnTo>
                  <a:pt x="259" y="347"/>
                </a:lnTo>
                <a:lnTo>
                  <a:pt x="262" y="353"/>
                </a:lnTo>
                <a:lnTo>
                  <a:pt x="263" y="359"/>
                </a:lnTo>
                <a:lnTo>
                  <a:pt x="265" y="366"/>
                </a:lnTo>
                <a:lnTo>
                  <a:pt x="265" y="366"/>
                </a:lnTo>
                <a:lnTo>
                  <a:pt x="268" y="372"/>
                </a:lnTo>
                <a:lnTo>
                  <a:pt x="270" y="378"/>
                </a:lnTo>
                <a:lnTo>
                  <a:pt x="270" y="385"/>
                </a:lnTo>
                <a:lnTo>
                  <a:pt x="270" y="385"/>
                </a:lnTo>
                <a:lnTo>
                  <a:pt x="270" y="403"/>
                </a:lnTo>
                <a:lnTo>
                  <a:pt x="270" y="413"/>
                </a:lnTo>
                <a:lnTo>
                  <a:pt x="270" y="413"/>
                </a:lnTo>
                <a:lnTo>
                  <a:pt x="236" y="419"/>
                </a:lnTo>
                <a:lnTo>
                  <a:pt x="211" y="423"/>
                </a:lnTo>
                <a:lnTo>
                  <a:pt x="202" y="426"/>
                </a:lnTo>
                <a:lnTo>
                  <a:pt x="196" y="427"/>
                </a:lnTo>
                <a:lnTo>
                  <a:pt x="196" y="427"/>
                </a:lnTo>
                <a:lnTo>
                  <a:pt x="182" y="439"/>
                </a:lnTo>
                <a:lnTo>
                  <a:pt x="173" y="445"/>
                </a:lnTo>
                <a:lnTo>
                  <a:pt x="166" y="449"/>
                </a:lnTo>
                <a:lnTo>
                  <a:pt x="166" y="449"/>
                </a:lnTo>
                <a:lnTo>
                  <a:pt x="154" y="455"/>
                </a:lnTo>
                <a:lnTo>
                  <a:pt x="137" y="465"/>
                </a:lnTo>
                <a:lnTo>
                  <a:pt x="128" y="471"/>
                </a:lnTo>
                <a:lnTo>
                  <a:pt x="119" y="478"/>
                </a:lnTo>
                <a:lnTo>
                  <a:pt x="113" y="487"/>
                </a:lnTo>
                <a:lnTo>
                  <a:pt x="109" y="496"/>
                </a:lnTo>
                <a:lnTo>
                  <a:pt x="109" y="496"/>
                </a:lnTo>
                <a:lnTo>
                  <a:pt x="64" y="640"/>
                </a:lnTo>
                <a:lnTo>
                  <a:pt x="35" y="728"/>
                </a:lnTo>
                <a:lnTo>
                  <a:pt x="19" y="773"/>
                </a:lnTo>
                <a:lnTo>
                  <a:pt x="19" y="773"/>
                </a:lnTo>
                <a:lnTo>
                  <a:pt x="13" y="783"/>
                </a:lnTo>
                <a:lnTo>
                  <a:pt x="6" y="795"/>
                </a:lnTo>
                <a:lnTo>
                  <a:pt x="3" y="802"/>
                </a:lnTo>
                <a:lnTo>
                  <a:pt x="1" y="811"/>
                </a:lnTo>
                <a:lnTo>
                  <a:pt x="0" y="820"/>
                </a:lnTo>
                <a:lnTo>
                  <a:pt x="0" y="833"/>
                </a:lnTo>
                <a:lnTo>
                  <a:pt x="0" y="833"/>
                </a:lnTo>
                <a:lnTo>
                  <a:pt x="6" y="862"/>
                </a:lnTo>
                <a:lnTo>
                  <a:pt x="15" y="895"/>
                </a:lnTo>
                <a:lnTo>
                  <a:pt x="20" y="910"/>
                </a:lnTo>
                <a:lnTo>
                  <a:pt x="26" y="923"/>
                </a:lnTo>
                <a:lnTo>
                  <a:pt x="32" y="933"/>
                </a:lnTo>
                <a:lnTo>
                  <a:pt x="35" y="936"/>
                </a:lnTo>
                <a:lnTo>
                  <a:pt x="38" y="938"/>
                </a:lnTo>
                <a:lnTo>
                  <a:pt x="38" y="938"/>
                </a:lnTo>
                <a:lnTo>
                  <a:pt x="45" y="941"/>
                </a:lnTo>
                <a:lnTo>
                  <a:pt x="54" y="942"/>
                </a:lnTo>
                <a:lnTo>
                  <a:pt x="74" y="942"/>
                </a:lnTo>
                <a:lnTo>
                  <a:pt x="93" y="941"/>
                </a:lnTo>
                <a:lnTo>
                  <a:pt x="103" y="938"/>
                </a:lnTo>
                <a:lnTo>
                  <a:pt x="103" y="938"/>
                </a:lnTo>
                <a:lnTo>
                  <a:pt x="115" y="925"/>
                </a:lnTo>
                <a:lnTo>
                  <a:pt x="137" y="898"/>
                </a:lnTo>
                <a:lnTo>
                  <a:pt x="166" y="860"/>
                </a:lnTo>
                <a:lnTo>
                  <a:pt x="166" y="860"/>
                </a:lnTo>
                <a:lnTo>
                  <a:pt x="166" y="887"/>
                </a:lnTo>
                <a:lnTo>
                  <a:pt x="167" y="949"/>
                </a:lnTo>
                <a:lnTo>
                  <a:pt x="166" y="1024"/>
                </a:lnTo>
                <a:lnTo>
                  <a:pt x="164" y="1059"/>
                </a:lnTo>
                <a:lnTo>
                  <a:pt x="161" y="1086"/>
                </a:lnTo>
                <a:lnTo>
                  <a:pt x="161" y="1086"/>
                </a:lnTo>
                <a:lnTo>
                  <a:pt x="156" y="1134"/>
                </a:lnTo>
                <a:lnTo>
                  <a:pt x="147" y="1177"/>
                </a:lnTo>
                <a:lnTo>
                  <a:pt x="141" y="1213"/>
                </a:lnTo>
                <a:lnTo>
                  <a:pt x="137" y="1242"/>
                </a:lnTo>
                <a:lnTo>
                  <a:pt x="137" y="1242"/>
                </a:lnTo>
                <a:lnTo>
                  <a:pt x="135" y="1253"/>
                </a:lnTo>
                <a:lnTo>
                  <a:pt x="134" y="1261"/>
                </a:lnTo>
                <a:lnTo>
                  <a:pt x="128" y="1274"/>
                </a:lnTo>
                <a:lnTo>
                  <a:pt x="127" y="1280"/>
                </a:lnTo>
                <a:lnTo>
                  <a:pt x="127" y="1286"/>
                </a:lnTo>
                <a:lnTo>
                  <a:pt x="129" y="1295"/>
                </a:lnTo>
                <a:lnTo>
                  <a:pt x="134" y="1305"/>
                </a:lnTo>
                <a:lnTo>
                  <a:pt x="134" y="1305"/>
                </a:lnTo>
                <a:lnTo>
                  <a:pt x="141" y="1315"/>
                </a:lnTo>
                <a:lnTo>
                  <a:pt x="147" y="1323"/>
                </a:lnTo>
                <a:lnTo>
                  <a:pt x="153" y="1327"/>
                </a:lnTo>
                <a:lnTo>
                  <a:pt x="157" y="1331"/>
                </a:lnTo>
                <a:lnTo>
                  <a:pt x="166" y="1336"/>
                </a:lnTo>
                <a:lnTo>
                  <a:pt x="169" y="1336"/>
                </a:lnTo>
                <a:lnTo>
                  <a:pt x="169" y="1336"/>
                </a:lnTo>
                <a:lnTo>
                  <a:pt x="158" y="1715"/>
                </a:lnTo>
                <a:lnTo>
                  <a:pt x="158" y="1715"/>
                </a:lnTo>
                <a:lnTo>
                  <a:pt x="157" y="1767"/>
                </a:lnTo>
                <a:lnTo>
                  <a:pt x="157" y="1792"/>
                </a:lnTo>
                <a:lnTo>
                  <a:pt x="158" y="1808"/>
                </a:lnTo>
                <a:lnTo>
                  <a:pt x="158" y="1808"/>
                </a:lnTo>
                <a:lnTo>
                  <a:pt x="164" y="1817"/>
                </a:lnTo>
                <a:lnTo>
                  <a:pt x="174" y="1833"/>
                </a:lnTo>
                <a:lnTo>
                  <a:pt x="206" y="1878"/>
                </a:lnTo>
                <a:lnTo>
                  <a:pt x="252" y="1939"/>
                </a:lnTo>
                <a:lnTo>
                  <a:pt x="314" y="2011"/>
                </a:lnTo>
                <a:lnTo>
                  <a:pt x="314" y="2011"/>
                </a:lnTo>
                <a:lnTo>
                  <a:pt x="313" y="2085"/>
                </a:lnTo>
                <a:lnTo>
                  <a:pt x="311" y="2138"/>
                </a:lnTo>
                <a:lnTo>
                  <a:pt x="310" y="2155"/>
                </a:lnTo>
                <a:lnTo>
                  <a:pt x="308" y="2162"/>
                </a:lnTo>
                <a:lnTo>
                  <a:pt x="308" y="2162"/>
                </a:lnTo>
                <a:lnTo>
                  <a:pt x="305" y="2164"/>
                </a:lnTo>
                <a:lnTo>
                  <a:pt x="302" y="2167"/>
                </a:lnTo>
                <a:lnTo>
                  <a:pt x="295" y="2187"/>
                </a:lnTo>
                <a:lnTo>
                  <a:pt x="295" y="2187"/>
                </a:lnTo>
                <a:lnTo>
                  <a:pt x="291" y="2203"/>
                </a:lnTo>
                <a:lnTo>
                  <a:pt x="289" y="2218"/>
                </a:lnTo>
                <a:lnTo>
                  <a:pt x="289" y="2234"/>
                </a:lnTo>
                <a:lnTo>
                  <a:pt x="289" y="2234"/>
                </a:lnTo>
                <a:lnTo>
                  <a:pt x="285" y="2247"/>
                </a:lnTo>
                <a:lnTo>
                  <a:pt x="284" y="2256"/>
                </a:lnTo>
                <a:lnTo>
                  <a:pt x="284" y="2256"/>
                </a:lnTo>
                <a:lnTo>
                  <a:pt x="281" y="2256"/>
                </a:lnTo>
                <a:lnTo>
                  <a:pt x="275" y="2257"/>
                </a:lnTo>
                <a:lnTo>
                  <a:pt x="272" y="2259"/>
                </a:lnTo>
                <a:lnTo>
                  <a:pt x="270" y="2260"/>
                </a:lnTo>
                <a:lnTo>
                  <a:pt x="268" y="2264"/>
                </a:lnTo>
                <a:lnTo>
                  <a:pt x="268" y="2269"/>
                </a:lnTo>
                <a:lnTo>
                  <a:pt x="268" y="2269"/>
                </a:lnTo>
                <a:lnTo>
                  <a:pt x="268" y="2277"/>
                </a:lnTo>
                <a:lnTo>
                  <a:pt x="269" y="2285"/>
                </a:lnTo>
                <a:lnTo>
                  <a:pt x="269" y="2291"/>
                </a:lnTo>
                <a:lnTo>
                  <a:pt x="268" y="2296"/>
                </a:lnTo>
                <a:lnTo>
                  <a:pt x="268" y="2296"/>
                </a:lnTo>
                <a:lnTo>
                  <a:pt x="252" y="2318"/>
                </a:lnTo>
                <a:lnTo>
                  <a:pt x="252" y="2318"/>
                </a:lnTo>
                <a:lnTo>
                  <a:pt x="237" y="2329"/>
                </a:lnTo>
                <a:lnTo>
                  <a:pt x="227" y="2337"/>
                </a:lnTo>
                <a:lnTo>
                  <a:pt x="222" y="2342"/>
                </a:lnTo>
                <a:lnTo>
                  <a:pt x="221" y="2346"/>
                </a:lnTo>
                <a:lnTo>
                  <a:pt x="221" y="2346"/>
                </a:lnTo>
                <a:lnTo>
                  <a:pt x="220" y="2350"/>
                </a:lnTo>
                <a:lnTo>
                  <a:pt x="215" y="2361"/>
                </a:lnTo>
                <a:lnTo>
                  <a:pt x="202" y="2384"/>
                </a:lnTo>
                <a:lnTo>
                  <a:pt x="177" y="2423"/>
                </a:lnTo>
                <a:lnTo>
                  <a:pt x="177" y="2423"/>
                </a:lnTo>
                <a:lnTo>
                  <a:pt x="170" y="2439"/>
                </a:lnTo>
                <a:lnTo>
                  <a:pt x="160" y="2463"/>
                </a:lnTo>
                <a:lnTo>
                  <a:pt x="156" y="2474"/>
                </a:lnTo>
                <a:lnTo>
                  <a:pt x="153" y="2486"/>
                </a:lnTo>
                <a:lnTo>
                  <a:pt x="151" y="2495"/>
                </a:lnTo>
                <a:lnTo>
                  <a:pt x="153" y="2501"/>
                </a:lnTo>
                <a:lnTo>
                  <a:pt x="153" y="2501"/>
                </a:lnTo>
                <a:lnTo>
                  <a:pt x="154" y="2503"/>
                </a:lnTo>
                <a:lnTo>
                  <a:pt x="158" y="2505"/>
                </a:lnTo>
                <a:lnTo>
                  <a:pt x="169" y="2508"/>
                </a:lnTo>
                <a:lnTo>
                  <a:pt x="183" y="2508"/>
                </a:lnTo>
                <a:lnTo>
                  <a:pt x="201" y="2506"/>
                </a:lnTo>
                <a:lnTo>
                  <a:pt x="221" y="2505"/>
                </a:lnTo>
                <a:lnTo>
                  <a:pt x="241" y="2502"/>
                </a:lnTo>
                <a:lnTo>
                  <a:pt x="262" y="2498"/>
                </a:lnTo>
                <a:lnTo>
                  <a:pt x="279" y="2492"/>
                </a:lnTo>
                <a:lnTo>
                  <a:pt x="279" y="2492"/>
                </a:lnTo>
                <a:lnTo>
                  <a:pt x="311" y="2482"/>
                </a:lnTo>
                <a:lnTo>
                  <a:pt x="333" y="2473"/>
                </a:lnTo>
                <a:lnTo>
                  <a:pt x="346" y="2466"/>
                </a:lnTo>
                <a:lnTo>
                  <a:pt x="355" y="2461"/>
                </a:lnTo>
                <a:lnTo>
                  <a:pt x="355" y="2461"/>
                </a:lnTo>
                <a:lnTo>
                  <a:pt x="362" y="2457"/>
                </a:lnTo>
                <a:lnTo>
                  <a:pt x="372" y="2451"/>
                </a:lnTo>
                <a:lnTo>
                  <a:pt x="382" y="2442"/>
                </a:lnTo>
                <a:lnTo>
                  <a:pt x="385" y="2438"/>
                </a:lnTo>
                <a:lnTo>
                  <a:pt x="388" y="2433"/>
                </a:lnTo>
                <a:lnTo>
                  <a:pt x="388" y="2433"/>
                </a:lnTo>
                <a:lnTo>
                  <a:pt x="391" y="2423"/>
                </a:lnTo>
                <a:lnTo>
                  <a:pt x="390" y="2413"/>
                </a:lnTo>
                <a:lnTo>
                  <a:pt x="388" y="2400"/>
                </a:lnTo>
                <a:lnTo>
                  <a:pt x="388" y="2382"/>
                </a:lnTo>
                <a:lnTo>
                  <a:pt x="388" y="2382"/>
                </a:lnTo>
                <a:lnTo>
                  <a:pt x="388" y="2347"/>
                </a:lnTo>
                <a:lnTo>
                  <a:pt x="388" y="2324"/>
                </a:lnTo>
                <a:lnTo>
                  <a:pt x="388" y="2324"/>
                </a:lnTo>
                <a:lnTo>
                  <a:pt x="396" y="2289"/>
                </a:lnTo>
                <a:lnTo>
                  <a:pt x="401" y="2261"/>
                </a:lnTo>
                <a:lnTo>
                  <a:pt x="401" y="2261"/>
                </a:lnTo>
                <a:lnTo>
                  <a:pt x="398" y="2267"/>
                </a:lnTo>
                <a:lnTo>
                  <a:pt x="398" y="2273"/>
                </a:lnTo>
                <a:lnTo>
                  <a:pt x="398" y="2280"/>
                </a:lnTo>
                <a:lnTo>
                  <a:pt x="401" y="2286"/>
                </a:lnTo>
                <a:lnTo>
                  <a:pt x="404" y="2291"/>
                </a:lnTo>
                <a:lnTo>
                  <a:pt x="407" y="2294"/>
                </a:lnTo>
                <a:lnTo>
                  <a:pt x="413" y="2295"/>
                </a:lnTo>
                <a:lnTo>
                  <a:pt x="419" y="2298"/>
                </a:lnTo>
                <a:lnTo>
                  <a:pt x="426" y="2298"/>
                </a:lnTo>
                <a:lnTo>
                  <a:pt x="435" y="2299"/>
                </a:lnTo>
                <a:lnTo>
                  <a:pt x="435" y="2299"/>
                </a:lnTo>
                <a:lnTo>
                  <a:pt x="445" y="2298"/>
                </a:lnTo>
                <a:lnTo>
                  <a:pt x="454" y="2296"/>
                </a:lnTo>
                <a:lnTo>
                  <a:pt x="461" y="2294"/>
                </a:lnTo>
                <a:lnTo>
                  <a:pt x="468" y="2288"/>
                </a:lnTo>
                <a:lnTo>
                  <a:pt x="475" y="2282"/>
                </a:lnTo>
                <a:lnTo>
                  <a:pt x="481" y="2276"/>
                </a:lnTo>
                <a:lnTo>
                  <a:pt x="487" y="2267"/>
                </a:lnTo>
                <a:lnTo>
                  <a:pt x="493" y="2260"/>
                </a:lnTo>
                <a:lnTo>
                  <a:pt x="502" y="2241"/>
                </a:lnTo>
                <a:lnTo>
                  <a:pt x="507" y="2224"/>
                </a:lnTo>
                <a:lnTo>
                  <a:pt x="510" y="2205"/>
                </a:lnTo>
                <a:lnTo>
                  <a:pt x="512" y="2187"/>
                </a:lnTo>
                <a:lnTo>
                  <a:pt x="512" y="2187"/>
                </a:lnTo>
                <a:lnTo>
                  <a:pt x="513" y="2156"/>
                </a:lnTo>
                <a:lnTo>
                  <a:pt x="515" y="2130"/>
                </a:lnTo>
                <a:lnTo>
                  <a:pt x="518" y="2110"/>
                </a:lnTo>
                <a:lnTo>
                  <a:pt x="519" y="2103"/>
                </a:lnTo>
                <a:lnTo>
                  <a:pt x="522" y="2097"/>
                </a:lnTo>
                <a:lnTo>
                  <a:pt x="522" y="2097"/>
                </a:lnTo>
                <a:lnTo>
                  <a:pt x="529" y="2076"/>
                </a:lnTo>
                <a:lnTo>
                  <a:pt x="541" y="2040"/>
                </a:lnTo>
                <a:lnTo>
                  <a:pt x="555" y="1992"/>
                </a:lnTo>
                <a:lnTo>
                  <a:pt x="512" y="1954"/>
                </a:lnTo>
                <a:lnTo>
                  <a:pt x="473" y="1951"/>
                </a:lnTo>
                <a:lnTo>
                  <a:pt x="473" y="1951"/>
                </a:lnTo>
                <a:lnTo>
                  <a:pt x="451" y="1839"/>
                </a:lnTo>
                <a:lnTo>
                  <a:pt x="451" y="1839"/>
                </a:lnTo>
                <a:lnTo>
                  <a:pt x="452" y="1827"/>
                </a:lnTo>
                <a:lnTo>
                  <a:pt x="458" y="1798"/>
                </a:lnTo>
                <a:lnTo>
                  <a:pt x="477" y="1715"/>
                </a:lnTo>
                <a:lnTo>
                  <a:pt x="503" y="1597"/>
                </a:lnTo>
                <a:lnTo>
                  <a:pt x="615" y="1302"/>
                </a:lnTo>
                <a:lnTo>
                  <a:pt x="615" y="1302"/>
                </a:lnTo>
                <a:lnTo>
                  <a:pt x="618" y="1302"/>
                </a:lnTo>
                <a:lnTo>
                  <a:pt x="619" y="1301"/>
                </a:lnTo>
                <a:lnTo>
                  <a:pt x="622" y="1299"/>
                </a:lnTo>
                <a:lnTo>
                  <a:pt x="625" y="1295"/>
                </a:lnTo>
                <a:lnTo>
                  <a:pt x="628" y="1289"/>
                </a:lnTo>
                <a:lnTo>
                  <a:pt x="630" y="1280"/>
                </a:lnTo>
                <a:lnTo>
                  <a:pt x="631" y="1267"/>
                </a:lnTo>
                <a:lnTo>
                  <a:pt x="631" y="1267"/>
                </a:lnTo>
                <a:lnTo>
                  <a:pt x="631" y="1253"/>
                </a:lnTo>
                <a:lnTo>
                  <a:pt x="634" y="1239"/>
                </a:lnTo>
                <a:lnTo>
                  <a:pt x="638" y="1228"/>
                </a:lnTo>
                <a:lnTo>
                  <a:pt x="644" y="1215"/>
                </a:lnTo>
                <a:lnTo>
                  <a:pt x="656" y="1188"/>
                </a:lnTo>
                <a:lnTo>
                  <a:pt x="659" y="1175"/>
                </a:lnTo>
                <a:lnTo>
                  <a:pt x="662" y="1162"/>
                </a:lnTo>
                <a:lnTo>
                  <a:pt x="662" y="1162"/>
                </a:lnTo>
                <a:lnTo>
                  <a:pt x="673" y="984"/>
                </a:lnTo>
                <a:lnTo>
                  <a:pt x="673" y="984"/>
                </a:lnTo>
                <a:lnTo>
                  <a:pt x="673" y="923"/>
                </a:lnTo>
                <a:lnTo>
                  <a:pt x="673" y="857"/>
                </a:lnTo>
                <a:lnTo>
                  <a:pt x="673" y="857"/>
                </a:lnTo>
                <a:lnTo>
                  <a:pt x="681" y="776"/>
                </a:lnTo>
                <a:lnTo>
                  <a:pt x="685" y="715"/>
                </a:lnTo>
                <a:lnTo>
                  <a:pt x="686" y="671"/>
                </a:lnTo>
                <a:lnTo>
                  <a:pt x="686" y="671"/>
                </a:lnTo>
                <a:lnTo>
                  <a:pt x="683" y="643"/>
                </a:lnTo>
                <a:lnTo>
                  <a:pt x="679" y="617"/>
                </a:lnTo>
                <a:lnTo>
                  <a:pt x="673" y="589"/>
                </a:lnTo>
                <a:lnTo>
                  <a:pt x="673" y="589"/>
                </a:lnTo>
                <a:lnTo>
                  <a:pt x="676" y="585"/>
                </a:lnTo>
                <a:lnTo>
                  <a:pt x="678" y="578"/>
                </a:lnTo>
                <a:lnTo>
                  <a:pt x="678" y="570"/>
                </a:lnTo>
                <a:lnTo>
                  <a:pt x="678" y="560"/>
                </a:lnTo>
                <a:lnTo>
                  <a:pt x="675" y="548"/>
                </a:lnTo>
                <a:lnTo>
                  <a:pt x="670" y="535"/>
                </a:lnTo>
                <a:lnTo>
                  <a:pt x="662" y="521"/>
                </a:lnTo>
                <a:lnTo>
                  <a:pt x="662" y="521"/>
                </a:lnTo>
                <a:lnTo>
                  <a:pt x="650" y="509"/>
                </a:lnTo>
                <a:lnTo>
                  <a:pt x="638" y="499"/>
                </a:lnTo>
                <a:lnTo>
                  <a:pt x="628" y="490"/>
                </a:lnTo>
                <a:lnTo>
                  <a:pt x="617" y="486"/>
                </a:lnTo>
                <a:lnTo>
                  <a:pt x="608" y="481"/>
                </a:lnTo>
                <a:lnTo>
                  <a:pt x="601" y="480"/>
                </a:lnTo>
                <a:lnTo>
                  <a:pt x="593" y="478"/>
                </a:lnTo>
                <a:lnTo>
                  <a:pt x="593" y="478"/>
                </a:lnTo>
                <a:lnTo>
                  <a:pt x="593" y="471"/>
                </a:lnTo>
                <a:lnTo>
                  <a:pt x="593" y="464"/>
                </a:lnTo>
                <a:lnTo>
                  <a:pt x="592" y="461"/>
                </a:lnTo>
                <a:lnTo>
                  <a:pt x="590" y="459"/>
                </a:lnTo>
                <a:lnTo>
                  <a:pt x="590" y="459"/>
                </a:lnTo>
                <a:lnTo>
                  <a:pt x="579" y="454"/>
                </a:lnTo>
                <a:lnTo>
                  <a:pt x="558" y="445"/>
                </a:lnTo>
                <a:lnTo>
                  <a:pt x="531" y="435"/>
                </a:lnTo>
                <a:lnTo>
                  <a:pt x="531" y="435"/>
                </a:lnTo>
                <a:lnTo>
                  <a:pt x="532" y="429"/>
                </a:lnTo>
                <a:lnTo>
                  <a:pt x="537" y="416"/>
                </a:lnTo>
                <a:lnTo>
                  <a:pt x="539" y="410"/>
                </a:lnTo>
                <a:lnTo>
                  <a:pt x="542" y="403"/>
                </a:lnTo>
                <a:lnTo>
                  <a:pt x="545" y="398"/>
                </a:lnTo>
                <a:lnTo>
                  <a:pt x="550" y="397"/>
                </a:lnTo>
                <a:lnTo>
                  <a:pt x="550" y="397"/>
                </a:lnTo>
                <a:lnTo>
                  <a:pt x="560" y="395"/>
                </a:lnTo>
                <a:lnTo>
                  <a:pt x="567" y="392"/>
                </a:lnTo>
                <a:lnTo>
                  <a:pt x="573" y="389"/>
                </a:lnTo>
                <a:lnTo>
                  <a:pt x="579" y="385"/>
                </a:lnTo>
                <a:lnTo>
                  <a:pt x="583" y="379"/>
                </a:lnTo>
                <a:lnTo>
                  <a:pt x="586" y="373"/>
                </a:lnTo>
                <a:lnTo>
                  <a:pt x="587" y="366"/>
                </a:lnTo>
                <a:lnTo>
                  <a:pt x="587" y="366"/>
                </a:lnTo>
                <a:lnTo>
                  <a:pt x="585" y="350"/>
                </a:lnTo>
                <a:lnTo>
                  <a:pt x="582" y="337"/>
                </a:lnTo>
                <a:lnTo>
                  <a:pt x="580" y="328"/>
                </a:lnTo>
                <a:lnTo>
                  <a:pt x="582" y="325"/>
                </a:lnTo>
                <a:lnTo>
                  <a:pt x="585" y="325"/>
                </a:lnTo>
                <a:lnTo>
                  <a:pt x="585" y="325"/>
                </a:lnTo>
                <a:lnTo>
                  <a:pt x="587" y="325"/>
                </a:lnTo>
                <a:lnTo>
                  <a:pt x="590" y="322"/>
                </a:lnTo>
                <a:lnTo>
                  <a:pt x="596" y="315"/>
                </a:lnTo>
                <a:lnTo>
                  <a:pt x="602" y="303"/>
                </a:lnTo>
                <a:lnTo>
                  <a:pt x="602" y="303"/>
                </a:lnTo>
                <a:lnTo>
                  <a:pt x="603" y="296"/>
                </a:lnTo>
                <a:lnTo>
                  <a:pt x="605" y="279"/>
                </a:lnTo>
                <a:lnTo>
                  <a:pt x="605" y="279"/>
                </a:lnTo>
                <a:lnTo>
                  <a:pt x="608" y="252"/>
                </a:lnTo>
                <a:lnTo>
                  <a:pt x="608" y="238"/>
                </a:lnTo>
                <a:lnTo>
                  <a:pt x="608" y="232"/>
                </a:lnTo>
                <a:lnTo>
                  <a:pt x="605" y="226"/>
                </a:lnTo>
                <a:lnTo>
                  <a:pt x="605" y="226"/>
                </a:lnTo>
                <a:lnTo>
                  <a:pt x="598" y="213"/>
                </a:lnTo>
                <a:lnTo>
                  <a:pt x="586" y="196"/>
                </a:lnTo>
                <a:lnTo>
                  <a:pt x="571" y="174"/>
                </a:lnTo>
                <a:lnTo>
                  <a:pt x="574" y="80"/>
                </a:lnTo>
                <a:lnTo>
                  <a:pt x="574" y="80"/>
                </a:lnTo>
                <a:lnTo>
                  <a:pt x="566" y="69"/>
                </a:lnTo>
                <a:lnTo>
                  <a:pt x="542" y="44"/>
                </a:lnTo>
                <a:lnTo>
                  <a:pt x="528" y="31"/>
                </a:lnTo>
                <a:lnTo>
                  <a:pt x="512" y="18"/>
                </a:lnTo>
                <a:lnTo>
                  <a:pt x="496" y="7"/>
                </a:lnTo>
                <a:lnTo>
                  <a:pt x="489" y="5"/>
                </a:lnTo>
                <a:lnTo>
                  <a:pt x="481" y="2"/>
                </a:lnTo>
                <a:lnTo>
                  <a:pt x="481" y="2"/>
                </a:lnTo>
                <a:lnTo>
                  <a:pt x="465" y="0"/>
                </a:lnTo>
                <a:lnTo>
                  <a:pt x="448" y="0"/>
                </a:lnTo>
                <a:lnTo>
                  <a:pt x="429" y="3"/>
                </a:lnTo>
                <a:lnTo>
                  <a:pt x="410" y="6"/>
                </a:lnTo>
                <a:lnTo>
                  <a:pt x="390" y="12"/>
                </a:lnTo>
                <a:lnTo>
                  <a:pt x="372" y="18"/>
                </a:lnTo>
                <a:lnTo>
                  <a:pt x="358" y="23"/>
                </a:lnTo>
                <a:lnTo>
                  <a:pt x="345" y="31"/>
                </a:lnTo>
                <a:lnTo>
                  <a:pt x="345" y="31"/>
                </a:lnTo>
                <a:lnTo>
                  <a:pt x="340" y="35"/>
                </a:lnTo>
                <a:lnTo>
                  <a:pt x="334" y="41"/>
                </a:lnTo>
                <a:lnTo>
                  <a:pt x="326" y="58"/>
                </a:lnTo>
                <a:lnTo>
                  <a:pt x="317" y="79"/>
                </a:lnTo>
                <a:lnTo>
                  <a:pt x="310" y="102"/>
                </a:lnTo>
                <a:lnTo>
                  <a:pt x="300" y="143"/>
                </a:lnTo>
                <a:lnTo>
                  <a:pt x="295" y="161"/>
                </a:lnTo>
                <a:lnTo>
                  <a:pt x="295" y="16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44"/>
          <p:cNvSpPr>
            <a:spLocks noEditPoints="1"/>
          </p:cNvSpPr>
          <p:nvPr/>
        </p:nvSpPr>
        <p:spPr bwMode="auto">
          <a:xfrm>
            <a:off x="2755346" y="4711533"/>
            <a:ext cx="683367" cy="1642682"/>
          </a:xfrm>
          <a:custGeom>
            <a:avLst/>
            <a:gdLst>
              <a:gd name="T0" fmla="*/ 321 w 1051"/>
              <a:gd name="T1" fmla="*/ 23 h 2524"/>
              <a:gd name="T2" fmla="*/ 252 w 1051"/>
              <a:gd name="T3" fmla="*/ 59 h 2524"/>
              <a:gd name="T4" fmla="*/ 251 w 1051"/>
              <a:gd name="T5" fmla="*/ 61 h 2524"/>
              <a:gd name="T6" fmla="*/ 245 w 1051"/>
              <a:gd name="T7" fmla="*/ 67 h 2524"/>
              <a:gd name="T8" fmla="*/ 187 w 1051"/>
              <a:gd name="T9" fmla="*/ 223 h 2524"/>
              <a:gd name="T10" fmla="*/ 290 w 1051"/>
              <a:gd name="T11" fmla="*/ 389 h 2524"/>
              <a:gd name="T12" fmla="*/ 290 w 1051"/>
              <a:gd name="T13" fmla="*/ 414 h 2524"/>
              <a:gd name="T14" fmla="*/ 282 w 1051"/>
              <a:gd name="T15" fmla="*/ 429 h 2524"/>
              <a:gd name="T16" fmla="*/ 187 w 1051"/>
              <a:gd name="T17" fmla="*/ 495 h 2524"/>
              <a:gd name="T18" fmla="*/ 163 w 1051"/>
              <a:gd name="T19" fmla="*/ 514 h 2524"/>
              <a:gd name="T20" fmla="*/ 151 w 1051"/>
              <a:gd name="T21" fmla="*/ 610 h 2524"/>
              <a:gd name="T22" fmla="*/ 154 w 1051"/>
              <a:gd name="T23" fmla="*/ 781 h 2524"/>
              <a:gd name="T24" fmla="*/ 151 w 1051"/>
              <a:gd name="T25" fmla="*/ 887 h 2524"/>
              <a:gd name="T26" fmla="*/ 148 w 1051"/>
              <a:gd name="T27" fmla="*/ 892 h 2524"/>
              <a:gd name="T28" fmla="*/ 121 w 1051"/>
              <a:gd name="T29" fmla="*/ 941 h 2524"/>
              <a:gd name="T30" fmla="*/ 100 w 1051"/>
              <a:gd name="T31" fmla="*/ 998 h 2524"/>
              <a:gd name="T32" fmla="*/ 102 w 1051"/>
              <a:gd name="T33" fmla="*/ 1038 h 2524"/>
              <a:gd name="T34" fmla="*/ 100 w 1051"/>
              <a:gd name="T35" fmla="*/ 1148 h 2524"/>
              <a:gd name="T36" fmla="*/ 0 w 1051"/>
              <a:gd name="T37" fmla="*/ 1323 h 2524"/>
              <a:gd name="T38" fmla="*/ 100 w 1051"/>
              <a:gd name="T39" fmla="*/ 1363 h 2524"/>
              <a:gd name="T40" fmla="*/ 151 w 1051"/>
              <a:gd name="T41" fmla="*/ 1223 h 2524"/>
              <a:gd name="T42" fmla="*/ 251 w 1051"/>
              <a:gd name="T43" fmla="*/ 1223 h 2524"/>
              <a:gd name="T44" fmla="*/ 187 w 1051"/>
              <a:gd name="T45" fmla="*/ 1395 h 2524"/>
              <a:gd name="T46" fmla="*/ 184 w 1051"/>
              <a:gd name="T47" fmla="*/ 1451 h 2524"/>
              <a:gd name="T48" fmla="*/ 178 w 1051"/>
              <a:gd name="T49" fmla="*/ 1603 h 2524"/>
              <a:gd name="T50" fmla="*/ 330 w 1051"/>
              <a:gd name="T51" fmla="*/ 1724 h 2524"/>
              <a:gd name="T52" fmla="*/ 351 w 1051"/>
              <a:gd name="T53" fmla="*/ 1803 h 2524"/>
              <a:gd name="T54" fmla="*/ 351 w 1051"/>
              <a:gd name="T55" fmla="*/ 1900 h 2524"/>
              <a:gd name="T56" fmla="*/ 400 w 1051"/>
              <a:gd name="T57" fmla="*/ 2124 h 2524"/>
              <a:gd name="T58" fmla="*/ 470 w 1051"/>
              <a:gd name="T59" fmla="*/ 2424 h 2524"/>
              <a:gd name="T60" fmla="*/ 551 w 1051"/>
              <a:gd name="T61" fmla="*/ 2524 h 2524"/>
              <a:gd name="T62" fmla="*/ 600 w 1051"/>
              <a:gd name="T63" fmla="*/ 2448 h 2524"/>
              <a:gd name="T64" fmla="*/ 681 w 1051"/>
              <a:gd name="T65" fmla="*/ 2373 h 2524"/>
              <a:gd name="T66" fmla="*/ 639 w 1051"/>
              <a:gd name="T67" fmla="*/ 2324 h 2524"/>
              <a:gd name="T68" fmla="*/ 751 w 1051"/>
              <a:gd name="T69" fmla="*/ 2106 h 2524"/>
              <a:gd name="T70" fmla="*/ 737 w 1051"/>
              <a:gd name="T71" fmla="*/ 1835 h 2524"/>
              <a:gd name="T72" fmla="*/ 734 w 1051"/>
              <a:gd name="T73" fmla="*/ 1773 h 2524"/>
              <a:gd name="T74" fmla="*/ 737 w 1051"/>
              <a:gd name="T75" fmla="*/ 1772 h 2524"/>
              <a:gd name="T76" fmla="*/ 737 w 1051"/>
              <a:gd name="T77" fmla="*/ 1691 h 2524"/>
              <a:gd name="T78" fmla="*/ 816 w 1051"/>
              <a:gd name="T79" fmla="*/ 1198 h 2524"/>
              <a:gd name="T80" fmla="*/ 913 w 1051"/>
              <a:gd name="T81" fmla="*/ 1223 h 2524"/>
              <a:gd name="T82" fmla="*/ 951 w 1051"/>
              <a:gd name="T83" fmla="*/ 1411 h 2524"/>
              <a:gd name="T84" fmla="*/ 971 w 1051"/>
              <a:gd name="T85" fmla="*/ 1454 h 2524"/>
              <a:gd name="T86" fmla="*/ 976 w 1051"/>
              <a:gd name="T87" fmla="*/ 1241 h 2524"/>
              <a:gd name="T88" fmla="*/ 1051 w 1051"/>
              <a:gd name="T89" fmla="*/ 1159 h 2524"/>
              <a:gd name="T90" fmla="*/ 913 w 1051"/>
              <a:gd name="T91" fmla="*/ 823 h 2524"/>
              <a:gd name="T92" fmla="*/ 776 w 1051"/>
              <a:gd name="T93" fmla="*/ 513 h 2524"/>
              <a:gd name="T94" fmla="*/ 600 w 1051"/>
              <a:gd name="T95" fmla="*/ 423 h 2524"/>
              <a:gd name="T96" fmla="*/ 500 w 1051"/>
              <a:gd name="T97" fmla="*/ 356 h 2524"/>
              <a:gd name="T98" fmla="*/ 551 w 1051"/>
              <a:gd name="T99" fmla="*/ 259 h 2524"/>
              <a:gd name="T100" fmla="*/ 530 w 1051"/>
              <a:gd name="T101" fmla="*/ 192 h 2524"/>
              <a:gd name="T102" fmla="*/ 527 w 1051"/>
              <a:gd name="T103" fmla="*/ 173 h 2524"/>
              <a:gd name="T104" fmla="*/ 494 w 1051"/>
              <a:gd name="T105" fmla="*/ 119 h 2524"/>
              <a:gd name="T106" fmla="*/ 469 w 1051"/>
              <a:gd name="T107" fmla="*/ 38 h 2524"/>
              <a:gd name="T108" fmla="*/ 451 w 1051"/>
              <a:gd name="T109" fmla="*/ 0 h 2524"/>
              <a:gd name="T110" fmla="*/ 564 w 1051"/>
              <a:gd name="T111" fmla="*/ 2124 h 2524"/>
              <a:gd name="T112" fmla="*/ 536 w 1051"/>
              <a:gd name="T113" fmla="*/ 2124 h 2524"/>
              <a:gd name="T114" fmla="*/ 570 w 1051"/>
              <a:gd name="T115" fmla="*/ 1532 h 2524"/>
              <a:gd name="T116" fmla="*/ 560 w 1051"/>
              <a:gd name="T117" fmla="*/ 1648 h 2524"/>
              <a:gd name="T118" fmla="*/ 551 w 1051"/>
              <a:gd name="T119" fmla="*/ 1891 h 2524"/>
              <a:gd name="T120" fmla="*/ 509 w 1051"/>
              <a:gd name="T121" fmla="*/ 1882 h 2524"/>
              <a:gd name="T122" fmla="*/ 528 w 1051"/>
              <a:gd name="T123" fmla="*/ 1788 h 2524"/>
              <a:gd name="T124" fmla="*/ 558 w 1051"/>
              <a:gd name="T125" fmla="*/ 1483 h 2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51" h="2524">
                <a:moveTo>
                  <a:pt x="400" y="23"/>
                </a:moveTo>
                <a:lnTo>
                  <a:pt x="321" y="23"/>
                </a:lnTo>
                <a:lnTo>
                  <a:pt x="321" y="23"/>
                </a:lnTo>
                <a:lnTo>
                  <a:pt x="284" y="41"/>
                </a:lnTo>
                <a:lnTo>
                  <a:pt x="258" y="55"/>
                </a:lnTo>
                <a:lnTo>
                  <a:pt x="252" y="59"/>
                </a:lnTo>
                <a:lnTo>
                  <a:pt x="251" y="61"/>
                </a:lnTo>
                <a:lnTo>
                  <a:pt x="251" y="61"/>
                </a:lnTo>
                <a:lnTo>
                  <a:pt x="251" y="61"/>
                </a:lnTo>
                <a:lnTo>
                  <a:pt x="251" y="61"/>
                </a:lnTo>
                <a:lnTo>
                  <a:pt x="249" y="62"/>
                </a:lnTo>
                <a:lnTo>
                  <a:pt x="245" y="67"/>
                </a:lnTo>
                <a:lnTo>
                  <a:pt x="227" y="79"/>
                </a:lnTo>
                <a:lnTo>
                  <a:pt x="200" y="95"/>
                </a:lnTo>
                <a:lnTo>
                  <a:pt x="187" y="223"/>
                </a:lnTo>
                <a:lnTo>
                  <a:pt x="184" y="273"/>
                </a:lnTo>
                <a:lnTo>
                  <a:pt x="251" y="361"/>
                </a:lnTo>
                <a:lnTo>
                  <a:pt x="290" y="389"/>
                </a:lnTo>
                <a:lnTo>
                  <a:pt x="290" y="389"/>
                </a:lnTo>
                <a:lnTo>
                  <a:pt x="290" y="402"/>
                </a:lnTo>
                <a:lnTo>
                  <a:pt x="290" y="414"/>
                </a:lnTo>
                <a:lnTo>
                  <a:pt x="288" y="423"/>
                </a:lnTo>
                <a:lnTo>
                  <a:pt x="288" y="423"/>
                </a:lnTo>
                <a:lnTo>
                  <a:pt x="282" y="429"/>
                </a:lnTo>
                <a:lnTo>
                  <a:pt x="269" y="440"/>
                </a:lnTo>
                <a:lnTo>
                  <a:pt x="227" y="468"/>
                </a:lnTo>
                <a:lnTo>
                  <a:pt x="187" y="495"/>
                </a:lnTo>
                <a:lnTo>
                  <a:pt x="166" y="508"/>
                </a:lnTo>
                <a:lnTo>
                  <a:pt x="166" y="508"/>
                </a:lnTo>
                <a:lnTo>
                  <a:pt x="163" y="514"/>
                </a:lnTo>
                <a:lnTo>
                  <a:pt x="161" y="526"/>
                </a:lnTo>
                <a:lnTo>
                  <a:pt x="157" y="561"/>
                </a:lnTo>
                <a:lnTo>
                  <a:pt x="151" y="610"/>
                </a:lnTo>
                <a:lnTo>
                  <a:pt x="151" y="674"/>
                </a:lnTo>
                <a:lnTo>
                  <a:pt x="151" y="674"/>
                </a:lnTo>
                <a:lnTo>
                  <a:pt x="154" y="781"/>
                </a:lnTo>
                <a:lnTo>
                  <a:pt x="154" y="856"/>
                </a:lnTo>
                <a:lnTo>
                  <a:pt x="152" y="881"/>
                </a:lnTo>
                <a:lnTo>
                  <a:pt x="151" y="887"/>
                </a:lnTo>
                <a:lnTo>
                  <a:pt x="151" y="890"/>
                </a:lnTo>
                <a:lnTo>
                  <a:pt x="151" y="890"/>
                </a:lnTo>
                <a:lnTo>
                  <a:pt x="148" y="892"/>
                </a:lnTo>
                <a:lnTo>
                  <a:pt x="145" y="895"/>
                </a:lnTo>
                <a:lnTo>
                  <a:pt x="139" y="905"/>
                </a:lnTo>
                <a:lnTo>
                  <a:pt x="121" y="941"/>
                </a:lnTo>
                <a:lnTo>
                  <a:pt x="106" y="977"/>
                </a:lnTo>
                <a:lnTo>
                  <a:pt x="102" y="990"/>
                </a:lnTo>
                <a:lnTo>
                  <a:pt x="100" y="998"/>
                </a:lnTo>
                <a:lnTo>
                  <a:pt x="100" y="998"/>
                </a:lnTo>
                <a:lnTo>
                  <a:pt x="102" y="1013"/>
                </a:lnTo>
                <a:lnTo>
                  <a:pt x="102" y="1038"/>
                </a:lnTo>
                <a:lnTo>
                  <a:pt x="100" y="1074"/>
                </a:lnTo>
                <a:lnTo>
                  <a:pt x="81" y="1123"/>
                </a:lnTo>
                <a:lnTo>
                  <a:pt x="100" y="1148"/>
                </a:lnTo>
                <a:lnTo>
                  <a:pt x="69" y="1223"/>
                </a:lnTo>
                <a:lnTo>
                  <a:pt x="15" y="1274"/>
                </a:lnTo>
                <a:lnTo>
                  <a:pt x="0" y="1323"/>
                </a:lnTo>
                <a:lnTo>
                  <a:pt x="15" y="1353"/>
                </a:lnTo>
                <a:lnTo>
                  <a:pt x="51" y="1374"/>
                </a:lnTo>
                <a:lnTo>
                  <a:pt x="100" y="1363"/>
                </a:lnTo>
                <a:lnTo>
                  <a:pt x="100" y="1323"/>
                </a:lnTo>
                <a:lnTo>
                  <a:pt x="132" y="1274"/>
                </a:lnTo>
                <a:lnTo>
                  <a:pt x="151" y="1223"/>
                </a:lnTo>
                <a:lnTo>
                  <a:pt x="200" y="1239"/>
                </a:lnTo>
                <a:lnTo>
                  <a:pt x="251" y="1223"/>
                </a:lnTo>
                <a:lnTo>
                  <a:pt x="251" y="1223"/>
                </a:lnTo>
                <a:lnTo>
                  <a:pt x="217" y="1309"/>
                </a:lnTo>
                <a:lnTo>
                  <a:pt x="194" y="1372"/>
                </a:lnTo>
                <a:lnTo>
                  <a:pt x="187" y="1395"/>
                </a:lnTo>
                <a:lnTo>
                  <a:pt x="184" y="1405"/>
                </a:lnTo>
                <a:lnTo>
                  <a:pt x="184" y="1405"/>
                </a:lnTo>
                <a:lnTo>
                  <a:pt x="184" y="1451"/>
                </a:lnTo>
                <a:lnTo>
                  <a:pt x="182" y="1487"/>
                </a:lnTo>
                <a:lnTo>
                  <a:pt x="170" y="1550"/>
                </a:lnTo>
                <a:lnTo>
                  <a:pt x="178" y="1603"/>
                </a:lnTo>
                <a:lnTo>
                  <a:pt x="251" y="1644"/>
                </a:lnTo>
                <a:lnTo>
                  <a:pt x="331" y="1645"/>
                </a:lnTo>
                <a:lnTo>
                  <a:pt x="330" y="1724"/>
                </a:lnTo>
                <a:lnTo>
                  <a:pt x="351" y="1759"/>
                </a:lnTo>
                <a:lnTo>
                  <a:pt x="333" y="1773"/>
                </a:lnTo>
                <a:lnTo>
                  <a:pt x="351" y="1803"/>
                </a:lnTo>
                <a:lnTo>
                  <a:pt x="327" y="1824"/>
                </a:lnTo>
                <a:lnTo>
                  <a:pt x="351" y="1856"/>
                </a:lnTo>
                <a:lnTo>
                  <a:pt x="351" y="1900"/>
                </a:lnTo>
                <a:lnTo>
                  <a:pt x="379" y="2024"/>
                </a:lnTo>
                <a:lnTo>
                  <a:pt x="372" y="2073"/>
                </a:lnTo>
                <a:lnTo>
                  <a:pt x="400" y="2124"/>
                </a:lnTo>
                <a:lnTo>
                  <a:pt x="428" y="2157"/>
                </a:lnTo>
                <a:lnTo>
                  <a:pt x="476" y="2288"/>
                </a:lnTo>
                <a:lnTo>
                  <a:pt x="470" y="2424"/>
                </a:lnTo>
                <a:lnTo>
                  <a:pt x="469" y="2494"/>
                </a:lnTo>
                <a:lnTo>
                  <a:pt x="500" y="2524"/>
                </a:lnTo>
                <a:lnTo>
                  <a:pt x="551" y="2524"/>
                </a:lnTo>
                <a:lnTo>
                  <a:pt x="600" y="2500"/>
                </a:lnTo>
                <a:lnTo>
                  <a:pt x="600" y="2473"/>
                </a:lnTo>
                <a:lnTo>
                  <a:pt x="600" y="2448"/>
                </a:lnTo>
                <a:lnTo>
                  <a:pt x="622" y="2445"/>
                </a:lnTo>
                <a:lnTo>
                  <a:pt x="681" y="2409"/>
                </a:lnTo>
                <a:lnTo>
                  <a:pt x="681" y="2373"/>
                </a:lnTo>
                <a:lnTo>
                  <a:pt x="651" y="2358"/>
                </a:lnTo>
                <a:lnTo>
                  <a:pt x="639" y="2337"/>
                </a:lnTo>
                <a:lnTo>
                  <a:pt x="639" y="2324"/>
                </a:lnTo>
                <a:lnTo>
                  <a:pt x="633" y="2260"/>
                </a:lnTo>
                <a:lnTo>
                  <a:pt x="681" y="2124"/>
                </a:lnTo>
                <a:lnTo>
                  <a:pt x="751" y="2106"/>
                </a:lnTo>
                <a:lnTo>
                  <a:pt x="734" y="2045"/>
                </a:lnTo>
                <a:lnTo>
                  <a:pt x="737" y="1835"/>
                </a:lnTo>
                <a:lnTo>
                  <a:pt x="737" y="1835"/>
                </a:lnTo>
                <a:lnTo>
                  <a:pt x="736" y="1803"/>
                </a:lnTo>
                <a:lnTo>
                  <a:pt x="734" y="1781"/>
                </a:lnTo>
                <a:lnTo>
                  <a:pt x="734" y="1773"/>
                </a:lnTo>
                <a:lnTo>
                  <a:pt x="734" y="1773"/>
                </a:lnTo>
                <a:lnTo>
                  <a:pt x="736" y="1773"/>
                </a:lnTo>
                <a:lnTo>
                  <a:pt x="737" y="1772"/>
                </a:lnTo>
                <a:lnTo>
                  <a:pt x="743" y="1763"/>
                </a:lnTo>
                <a:lnTo>
                  <a:pt x="751" y="1748"/>
                </a:lnTo>
                <a:lnTo>
                  <a:pt x="737" y="1691"/>
                </a:lnTo>
                <a:lnTo>
                  <a:pt x="800" y="1399"/>
                </a:lnTo>
                <a:lnTo>
                  <a:pt x="818" y="1274"/>
                </a:lnTo>
                <a:lnTo>
                  <a:pt x="816" y="1198"/>
                </a:lnTo>
                <a:lnTo>
                  <a:pt x="800" y="1159"/>
                </a:lnTo>
                <a:lnTo>
                  <a:pt x="879" y="1160"/>
                </a:lnTo>
                <a:lnTo>
                  <a:pt x="913" y="1223"/>
                </a:lnTo>
                <a:lnTo>
                  <a:pt x="913" y="1298"/>
                </a:lnTo>
                <a:lnTo>
                  <a:pt x="934" y="1398"/>
                </a:lnTo>
                <a:lnTo>
                  <a:pt x="951" y="1411"/>
                </a:lnTo>
                <a:lnTo>
                  <a:pt x="925" y="1436"/>
                </a:lnTo>
                <a:lnTo>
                  <a:pt x="951" y="1454"/>
                </a:lnTo>
                <a:lnTo>
                  <a:pt x="971" y="1454"/>
                </a:lnTo>
                <a:lnTo>
                  <a:pt x="1016" y="1405"/>
                </a:lnTo>
                <a:lnTo>
                  <a:pt x="1016" y="1323"/>
                </a:lnTo>
                <a:lnTo>
                  <a:pt x="976" y="1241"/>
                </a:lnTo>
                <a:lnTo>
                  <a:pt x="967" y="1174"/>
                </a:lnTo>
                <a:lnTo>
                  <a:pt x="1024" y="1174"/>
                </a:lnTo>
                <a:lnTo>
                  <a:pt x="1051" y="1159"/>
                </a:lnTo>
                <a:lnTo>
                  <a:pt x="974" y="1038"/>
                </a:lnTo>
                <a:lnTo>
                  <a:pt x="900" y="874"/>
                </a:lnTo>
                <a:lnTo>
                  <a:pt x="913" y="823"/>
                </a:lnTo>
                <a:lnTo>
                  <a:pt x="880" y="786"/>
                </a:lnTo>
                <a:lnTo>
                  <a:pt x="828" y="610"/>
                </a:lnTo>
                <a:lnTo>
                  <a:pt x="776" y="513"/>
                </a:lnTo>
                <a:lnTo>
                  <a:pt x="718" y="423"/>
                </a:lnTo>
                <a:lnTo>
                  <a:pt x="664" y="437"/>
                </a:lnTo>
                <a:lnTo>
                  <a:pt x="600" y="423"/>
                </a:lnTo>
                <a:lnTo>
                  <a:pt x="576" y="405"/>
                </a:lnTo>
                <a:lnTo>
                  <a:pt x="551" y="390"/>
                </a:lnTo>
                <a:lnTo>
                  <a:pt x="500" y="356"/>
                </a:lnTo>
                <a:lnTo>
                  <a:pt x="537" y="343"/>
                </a:lnTo>
                <a:lnTo>
                  <a:pt x="551" y="323"/>
                </a:lnTo>
                <a:lnTo>
                  <a:pt x="551" y="259"/>
                </a:lnTo>
                <a:lnTo>
                  <a:pt x="551" y="259"/>
                </a:lnTo>
                <a:lnTo>
                  <a:pt x="539" y="220"/>
                </a:lnTo>
                <a:lnTo>
                  <a:pt x="530" y="192"/>
                </a:lnTo>
                <a:lnTo>
                  <a:pt x="527" y="180"/>
                </a:lnTo>
                <a:lnTo>
                  <a:pt x="527" y="173"/>
                </a:lnTo>
                <a:lnTo>
                  <a:pt x="527" y="173"/>
                </a:lnTo>
                <a:lnTo>
                  <a:pt x="524" y="165"/>
                </a:lnTo>
                <a:lnTo>
                  <a:pt x="516" y="152"/>
                </a:lnTo>
                <a:lnTo>
                  <a:pt x="494" y="119"/>
                </a:lnTo>
                <a:lnTo>
                  <a:pt x="461" y="73"/>
                </a:lnTo>
                <a:lnTo>
                  <a:pt x="488" y="53"/>
                </a:lnTo>
                <a:lnTo>
                  <a:pt x="469" y="38"/>
                </a:lnTo>
                <a:lnTo>
                  <a:pt x="469" y="23"/>
                </a:lnTo>
                <a:lnTo>
                  <a:pt x="451" y="23"/>
                </a:lnTo>
                <a:lnTo>
                  <a:pt x="451" y="0"/>
                </a:lnTo>
                <a:lnTo>
                  <a:pt x="400" y="23"/>
                </a:lnTo>
                <a:close/>
                <a:moveTo>
                  <a:pt x="551" y="2114"/>
                </a:moveTo>
                <a:lnTo>
                  <a:pt x="564" y="2124"/>
                </a:lnTo>
                <a:lnTo>
                  <a:pt x="561" y="2224"/>
                </a:lnTo>
                <a:lnTo>
                  <a:pt x="551" y="2215"/>
                </a:lnTo>
                <a:lnTo>
                  <a:pt x="536" y="2124"/>
                </a:lnTo>
                <a:lnTo>
                  <a:pt x="551" y="2114"/>
                </a:lnTo>
                <a:close/>
                <a:moveTo>
                  <a:pt x="558" y="1483"/>
                </a:moveTo>
                <a:lnTo>
                  <a:pt x="570" y="1532"/>
                </a:lnTo>
                <a:lnTo>
                  <a:pt x="570" y="1532"/>
                </a:lnTo>
                <a:lnTo>
                  <a:pt x="560" y="1648"/>
                </a:lnTo>
                <a:lnTo>
                  <a:pt x="560" y="1648"/>
                </a:lnTo>
                <a:lnTo>
                  <a:pt x="551" y="1787"/>
                </a:lnTo>
                <a:lnTo>
                  <a:pt x="567" y="1824"/>
                </a:lnTo>
                <a:lnTo>
                  <a:pt x="551" y="1891"/>
                </a:lnTo>
                <a:lnTo>
                  <a:pt x="542" y="2052"/>
                </a:lnTo>
                <a:lnTo>
                  <a:pt x="510" y="1914"/>
                </a:lnTo>
                <a:lnTo>
                  <a:pt x="509" y="1882"/>
                </a:lnTo>
                <a:lnTo>
                  <a:pt x="521" y="1854"/>
                </a:lnTo>
                <a:lnTo>
                  <a:pt x="516" y="1824"/>
                </a:lnTo>
                <a:lnTo>
                  <a:pt x="528" y="1788"/>
                </a:lnTo>
                <a:lnTo>
                  <a:pt x="510" y="1724"/>
                </a:lnTo>
                <a:lnTo>
                  <a:pt x="525" y="1674"/>
                </a:lnTo>
                <a:lnTo>
                  <a:pt x="558" y="148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52"/>
          <p:cNvSpPr>
            <a:spLocks noEditPoints="1"/>
          </p:cNvSpPr>
          <p:nvPr/>
        </p:nvSpPr>
        <p:spPr bwMode="auto">
          <a:xfrm>
            <a:off x="8434343" y="4704092"/>
            <a:ext cx="537462" cy="1630387"/>
          </a:xfrm>
          <a:custGeom>
            <a:avLst/>
            <a:gdLst>
              <a:gd name="T0" fmla="*/ 235 w 835"/>
              <a:gd name="T1" fmla="*/ 203 h 2536"/>
              <a:gd name="T2" fmla="*/ 283 w 835"/>
              <a:gd name="T3" fmla="*/ 389 h 2536"/>
              <a:gd name="T4" fmla="*/ 197 w 835"/>
              <a:gd name="T5" fmla="*/ 481 h 2536"/>
              <a:gd name="T6" fmla="*/ 97 w 835"/>
              <a:gd name="T7" fmla="*/ 777 h 2536"/>
              <a:gd name="T8" fmla="*/ 120 w 835"/>
              <a:gd name="T9" fmla="*/ 851 h 2536"/>
              <a:gd name="T10" fmla="*/ 128 w 835"/>
              <a:gd name="T11" fmla="*/ 874 h 2536"/>
              <a:gd name="T12" fmla="*/ 94 w 835"/>
              <a:gd name="T13" fmla="*/ 966 h 2536"/>
              <a:gd name="T14" fmla="*/ 68 w 835"/>
              <a:gd name="T15" fmla="*/ 1089 h 2536"/>
              <a:gd name="T16" fmla="*/ 18 w 835"/>
              <a:gd name="T17" fmla="*/ 1266 h 2536"/>
              <a:gd name="T18" fmla="*/ 3 w 835"/>
              <a:gd name="T19" fmla="*/ 1354 h 2536"/>
              <a:gd name="T20" fmla="*/ 15 w 835"/>
              <a:gd name="T21" fmla="*/ 1396 h 2536"/>
              <a:gd name="T22" fmla="*/ 68 w 835"/>
              <a:gd name="T23" fmla="*/ 1415 h 2536"/>
              <a:gd name="T24" fmla="*/ 86 w 835"/>
              <a:gd name="T25" fmla="*/ 1366 h 2536"/>
              <a:gd name="T26" fmla="*/ 118 w 835"/>
              <a:gd name="T27" fmla="*/ 1201 h 2536"/>
              <a:gd name="T28" fmla="*/ 206 w 835"/>
              <a:gd name="T29" fmla="*/ 992 h 2536"/>
              <a:gd name="T30" fmla="*/ 228 w 835"/>
              <a:gd name="T31" fmla="*/ 1207 h 2536"/>
              <a:gd name="T32" fmla="*/ 83 w 835"/>
              <a:gd name="T33" fmla="*/ 1523 h 2536"/>
              <a:gd name="T34" fmla="*/ 100 w 835"/>
              <a:gd name="T35" fmla="*/ 1688 h 2536"/>
              <a:gd name="T36" fmla="*/ 112 w 835"/>
              <a:gd name="T37" fmla="*/ 1864 h 2536"/>
              <a:gd name="T38" fmla="*/ 258 w 835"/>
              <a:gd name="T39" fmla="*/ 2066 h 2536"/>
              <a:gd name="T40" fmla="*/ 374 w 835"/>
              <a:gd name="T41" fmla="*/ 2418 h 2536"/>
              <a:gd name="T42" fmla="*/ 380 w 835"/>
              <a:gd name="T43" fmla="*/ 2436 h 2536"/>
              <a:gd name="T44" fmla="*/ 277 w 835"/>
              <a:gd name="T45" fmla="*/ 2509 h 2536"/>
              <a:gd name="T46" fmla="*/ 304 w 835"/>
              <a:gd name="T47" fmla="*/ 2528 h 2536"/>
              <a:gd name="T48" fmla="*/ 444 w 835"/>
              <a:gd name="T49" fmla="*/ 2534 h 2536"/>
              <a:gd name="T50" fmla="*/ 567 w 835"/>
              <a:gd name="T51" fmla="*/ 2499 h 2536"/>
              <a:gd name="T52" fmla="*/ 616 w 835"/>
              <a:gd name="T53" fmla="*/ 2467 h 2536"/>
              <a:gd name="T54" fmla="*/ 608 w 835"/>
              <a:gd name="T55" fmla="*/ 2430 h 2536"/>
              <a:gd name="T56" fmla="*/ 583 w 835"/>
              <a:gd name="T57" fmla="*/ 2312 h 2536"/>
              <a:gd name="T58" fmla="*/ 647 w 835"/>
              <a:gd name="T59" fmla="*/ 2196 h 2536"/>
              <a:gd name="T60" fmla="*/ 649 w 835"/>
              <a:gd name="T61" fmla="*/ 1627 h 2536"/>
              <a:gd name="T62" fmla="*/ 713 w 835"/>
              <a:gd name="T63" fmla="*/ 1447 h 2536"/>
              <a:gd name="T64" fmla="*/ 726 w 835"/>
              <a:gd name="T65" fmla="*/ 1432 h 2536"/>
              <a:gd name="T66" fmla="*/ 747 w 835"/>
              <a:gd name="T67" fmla="*/ 1468 h 2536"/>
              <a:gd name="T68" fmla="*/ 781 w 835"/>
              <a:gd name="T69" fmla="*/ 1447 h 2536"/>
              <a:gd name="T70" fmla="*/ 792 w 835"/>
              <a:gd name="T71" fmla="*/ 1350 h 2536"/>
              <a:gd name="T72" fmla="*/ 789 w 835"/>
              <a:gd name="T73" fmla="*/ 1312 h 2536"/>
              <a:gd name="T74" fmla="*/ 804 w 835"/>
              <a:gd name="T75" fmla="*/ 1275 h 2536"/>
              <a:gd name="T76" fmla="*/ 781 w 835"/>
              <a:gd name="T77" fmla="*/ 1232 h 2536"/>
              <a:gd name="T78" fmla="*/ 786 w 835"/>
              <a:gd name="T79" fmla="*/ 880 h 2536"/>
              <a:gd name="T80" fmla="*/ 771 w 835"/>
              <a:gd name="T81" fmla="*/ 568 h 2536"/>
              <a:gd name="T82" fmla="*/ 726 w 835"/>
              <a:gd name="T83" fmla="*/ 462 h 2536"/>
              <a:gd name="T84" fmla="*/ 537 w 835"/>
              <a:gd name="T85" fmla="*/ 243 h 2536"/>
              <a:gd name="T86" fmla="*/ 535 w 835"/>
              <a:gd name="T87" fmla="*/ 201 h 2536"/>
              <a:gd name="T88" fmla="*/ 540 w 835"/>
              <a:gd name="T89" fmla="*/ 126 h 2536"/>
              <a:gd name="T90" fmla="*/ 504 w 835"/>
              <a:gd name="T91" fmla="*/ 49 h 2536"/>
              <a:gd name="T92" fmla="*/ 429 w 835"/>
              <a:gd name="T93" fmla="*/ 3 h 2536"/>
              <a:gd name="T94" fmla="*/ 289 w 835"/>
              <a:gd name="T95" fmla="*/ 3 h 2536"/>
              <a:gd name="T96" fmla="*/ 268 w 835"/>
              <a:gd name="T97" fmla="*/ 49 h 2536"/>
              <a:gd name="T98" fmla="*/ 371 w 835"/>
              <a:gd name="T99" fmla="*/ 1724 h 2536"/>
              <a:gd name="T100" fmla="*/ 395 w 835"/>
              <a:gd name="T101" fmla="*/ 1894 h 2536"/>
              <a:gd name="T102" fmla="*/ 434 w 835"/>
              <a:gd name="T103" fmla="*/ 2008 h 2536"/>
              <a:gd name="T104" fmla="*/ 398 w 835"/>
              <a:gd name="T105" fmla="*/ 1966 h 2536"/>
              <a:gd name="T106" fmla="*/ 358 w 835"/>
              <a:gd name="T107" fmla="*/ 1679 h 2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35" h="2536">
                <a:moveTo>
                  <a:pt x="268" y="49"/>
                </a:moveTo>
                <a:lnTo>
                  <a:pt x="271" y="71"/>
                </a:lnTo>
                <a:lnTo>
                  <a:pt x="246" y="109"/>
                </a:lnTo>
                <a:lnTo>
                  <a:pt x="226" y="183"/>
                </a:lnTo>
                <a:lnTo>
                  <a:pt x="226" y="183"/>
                </a:lnTo>
                <a:lnTo>
                  <a:pt x="235" y="203"/>
                </a:lnTo>
                <a:lnTo>
                  <a:pt x="243" y="217"/>
                </a:lnTo>
                <a:lnTo>
                  <a:pt x="246" y="226"/>
                </a:lnTo>
                <a:lnTo>
                  <a:pt x="246" y="226"/>
                </a:lnTo>
                <a:lnTo>
                  <a:pt x="240" y="264"/>
                </a:lnTo>
                <a:lnTo>
                  <a:pt x="234" y="298"/>
                </a:lnTo>
                <a:lnTo>
                  <a:pt x="283" y="389"/>
                </a:lnTo>
                <a:lnTo>
                  <a:pt x="292" y="407"/>
                </a:lnTo>
                <a:lnTo>
                  <a:pt x="292" y="407"/>
                </a:lnTo>
                <a:lnTo>
                  <a:pt x="249" y="435"/>
                </a:lnTo>
                <a:lnTo>
                  <a:pt x="203" y="467"/>
                </a:lnTo>
                <a:lnTo>
                  <a:pt x="203" y="467"/>
                </a:lnTo>
                <a:lnTo>
                  <a:pt x="197" y="481"/>
                </a:lnTo>
                <a:lnTo>
                  <a:pt x="185" y="516"/>
                </a:lnTo>
                <a:lnTo>
                  <a:pt x="150" y="620"/>
                </a:lnTo>
                <a:lnTo>
                  <a:pt x="115" y="726"/>
                </a:lnTo>
                <a:lnTo>
                  <a:pt x="103" y="762"/>
                </a:lnTo>
                <a:lnTo>
                  <a:pt x="97" y="777"/>
                </a:lnTo>
                <a:lnTo>
                  <a:pt x="97" y="777"/>
                </a:lnTo>
                <a:lnTo>
                  <a:pt x="92" y="784"/>
                </a:lnTo>
                <a:lnTo>
                  <a:pt x="86" y="795"/>
                </a:lnTo>
                <a:lnTo>
                  <a:pt x="80" y="808"/>
                </a:lnTo>
                <a:lnTo>
                  <a:pt x="80" y="808"/>
                </a:lnTo>
                <a:lnTo>
                  <a:pt x="94" y="822"/>
                </a:lnTo>
                <a:lnTo>
                  <a:pt x="120" y="851"/>
                </a:lnTo>
                <a:lnTo>
                  <a:pt x="120" y="851"/>
                </a:lnTo>
                <a:lnTo>
                  <a:pt x="128" y="863"/>
                </a:lnTo>
                <a:lnTo>
                  <a:pt x="129" y="866"/>
                </a:lnTo>
                <a:lnTo>
                  <a:pt x="131" y="869"/>
                </a:lnTo>
                <a:lnTo>
                  <a:pt x="129" y="874"/>
                </a:lnTo>
                <a:lnTo>
                  <a:pt x="128" y="874"/>
                </a:lnTo>
                <a:lnTo>
                  <a:pt x="128" y="874"/>
                </a:lnTo>
                <a:lnTo>
                  <a:pt x="112" y="917"/>
                </a:lnTo>
                <a:lnTo>
                  <a:pt x="100" y="947"/>
                </a:lnTo>
                <a:lnTo>
                  <a:pt x="95" y="959"/>
                </a:lnTo>
                <a:lnTo>
                  <a:pt x="94" y="966"/>
                </a:lnTo>
                <a:lnTo>
                  <a:pt x="94" y="966"/>
                </a:lnTo>
                <a:lnTo>
                  <a:pt x="91" y="987"/>
                </a:lnTo>
                <a:lnTo>
                  <a:pt x="83" y="1028"/>
                </a:lnTo>
                <a:lnTo>
                  <a:pt x="74" y="1068"/>
                </a:lnTo>
                <a:lnTo>
                  <a:pt x="71" y="1081"/>
                </a:lnTo>
                <a:lnTo>
                  <a:pt x="68" y="1089"/>
                </a:lnTo>
                <a:lnTo>
                  <a:pt x="68" y="1089"/>
                </a:lnTo>
                <a:lnTo>
                  <a:pt x="65" y="1098"/>
                </a:lnTo>
                <a:lnTo>
                  <a:pt x="61" y="1114"/>
                </a:lnTo>
                <a:lnTo>
                  <a:pt x="49" y="1162"/>
                </a:lnTo>
                <a:lnTo>
                  <a:pt x="34" y="1229"/>
                </a:lnTo>
                <a:lnTo>
                  <a:pt x="34" y="1229"/>
                </a:lnTo>
                <a:lnTo>
                  <a:pt x="18" y="1266"/>
                </a:lnTo>
                <a:lnTo>
                  <a:pt x="6" y="1293"/>
                </a:lnTo>
                <a:lnTo>
                  <a:pt x="1" y="1304"/>
                </a:lnTo>
                <a:lnTo>
                  <a:pt x="0" y="1309"/>
                </a:lnTo>
                <a:lnTo>
                  <a:pt x="0" y="1309"/>
                </a:lnTo>
                <a:lnTo>
                  <a:pt x="0" y="1326"/>
                </a:lnTo>
                <a:lnTo>
                  <a:pt x="3" y="1354"/>
                </a:lnTo>
                <a:lnTo>
                  <a:pt x="4" y="1368"/>
                </a:lnTo>
                <a:lnTo>
                  <a:pt x="7" y="1381"/>
                </a:lnTo>
                <a:lnTo>
                  <a:pt x="10" y="1390"/>
                </a:lnTo>
                <a:lnTo>
                  <a:pt x="12" y="1393"/>
                </a:lnTo>
                <a:lnTo>
                  <a:pt x="15" y="1396"/>
                </a:lnTo>
                <a:lnTo>
                  <a:pt x="15" y="1396"/>
                </a:lnTo>
                <a:lnTo>
                  <a:pt x="44" y="1411"/>
                </a:lnTo>
                <a:lnTo>
                  <a:pt x="61" y="1417"/>
                </a:lnTo>
                <a:lnTo>
                  <a:pt x="65" y="1417"/>
                </a:lnTo>
                <a:lnTo>
                  <a:pt x="67" y="1417"/>
                </a:lnTo>
                <a:lnTo>
                  <a:pt x="68" y="1415"/>
                </a:lnTo>
                <a:lnTo>
                  <a:pt x="68" y="1415"/>
                </a:lnTo>
                <a:lnTo>
                  <a:pt x="70" y="1408"/>
                </a:lnTo>
                <a:lnTo>
                  <a:pt x="71" y="1398"/>
                </a:lnTo>
                <a:lnTo>
                  <a:pt x="71" y="1387"/>
                </a:lnTo>
                <a:lnTo>
                  <a:pt x="71" y="1387"/>
                </a:lnTo>
                <a:lnTo>
                  <a:pt x="76" y="1381"/>
                </a:lnTo>
                <a:lnTo>
                  <a:pt x="86" y="1366"/>
                </a:lnTo>
                <a:lnTo>
                  <a:pt x="95" y="1348"/>
                </a:lnTo>
                <a:lnTo>
                  <a:pt x="98" y="1339"/>
                </a:lnTo>
                <a:lnTo>
                  <a:pt x="100" y="1332"/>
                </a:lnTo>
                <a:lnTo>
                  <a:pt x="100" y="1278"/>
                </a:lnTo>
                <a:lnTo>
                  <a:pt x="118" y="1229"/>
                </a:lnTo>
                <a:lnTo>
                  <a:pt x="118" y="1201"/>
                </a:lnTo>
                <a:lnTo>
                  <a:pt x="118" y="1201"/>
                </a:lnTo>
                <a:lnTo>
                  <a:pt x="161" y="1093"/>
                </a:lnTo>
                <a:lnTo>
                  <a:pt x="192" y="1020"/>
                </a:lnTo>
                <a:lnTo>
                  <a:pt x="203" y="998"/>
                </a:lnTo>
                <a:lnTo>
                  <a:pt x="206" y="992"/>
                </a:lnTo>
                <a:lnTo>
                  <a:pt x="206" y="992"/>
                </a:lnTo>
                <a:lnTo>
                  <a:pt x="211" y="1123"/>
                </a:lnTo>
                <a:lnTo>
                  <a:pt x="243" y="1160"/>
                </a:lnTo>
                <a:lnTo>
                  <a:pt x="243" y="1160"/>
                </a:lnTo>
                <a:lnTo>
                  <a:pt x="237" y="1181"/>
                </a:lnTo>
                <a:lnTo>
                  <a:pt x="228" y="1207"/>
                </a:lnTo>
                <a:lnTo>
                  <a:pt x="228" y="1207"/>
                </a:lnTo>
                <a:lnTo>
                  <a:pt x="159" y="1347"/>
                </a:lnTo>
                <a:lnTo>
                  <a:pt x="156" y="1412"/>
                </a:lnTo>
                <a:lnTo>
                  <a:pt x="156" y="1412"/>
                </a:lnTo>
                <a:lnTo>
                  <a:pt x="86" y="1518"/>
                </a:lnTo>
                <a:lnTo>
                  <a:pt x="86" y="1518"/>
                </a:lnTo>
                <a:lnTo>
                  <a:pt x="83" y="1523"/>
                </a:lnTo>
                <a:lnTo>
                  <a:pt x="83" y="1530"/>
                </a:lnTo>
                <a:lnTo>
                  <a:pt x="83" y="1553"/>
                </a:lnTo>
                <a:lnTo>
                  <a:pt x="85" y="1580"/>
                </a:lnTo>
                <a:lnTo>
                  <a:pt x="88" y="1609"/>
                </a:lnTo>
                <a:lnTo>
                  <a:pt x="97" y="1663"/>
                </a:lnTo>
                <a:lnTo>
                  <a:pt x="100" y="1688"/>
                </a:lnTo>
                <a:lnTo>
                  <a:pt x="118" y="1811"/>
                </a:lnTo>
                <a:lnTo>
                  <a:pt x="118" y="1811"/>
                </a:lnTo>
                <a:lnTo>
                  <a:pt x="116" y="1820"/>
                </a:lnTo>
                <a:lnTo>
                  <a:pt x="113" y="1841"/>
                </a:lnTo>
                <a:lnTo>
                  <a:pt x="112" y="1853"/>
                </a:lnTo>
                <a:lnTo>
                  <a:pt x="112" y="1864"/>
                </a:lnTo>
                <a:lnTo>
                  <a:pt x="113" y="1875"/>
                </a:lnTo>
                <a:lnTo>
                  <a:pt x="118" y="1882"/>
                </a:lnTo>
                <a:lnTo>
                  <a:pt x="118" y="1882"/>
                </a:lnTo>
                <a:lnTo>
                  <a:pt x="144" y="1918"/>
                </a:lnTo>
                <a:lnTo>
                  <a:pt x="192" y="1981"/>
                </a:lnTo>
                <a:lnTo>
                  <a:pt x="258" y="2066"/>
                </a:lnTo>
                <a:lnTo>
                  <a:pt x="371" y="2184"/>
                </a:lnTo>
                <a:lnTo>
                  <a:pt x="398" y="2272"/>
                </a:lnTo>
                <a:lnTo>
                  <a:pt x="386" y="2381"/>
                </a:lnTo>
                <a:lnTo>
                  <a:pt x="371" y="2415"/>
                </a:lnTo>
                <a:lnTo>
                  <a:pt x="371" y="2415"/>
                </a:lnTo>
                <a:lnTo>
                  <a:pt x="374" y="2418"/>
                </a:lnTo>
                <a:lnTo>
                  <a:pt x="380" y="2424"/>
                </a:lnTo>
                <a:lnTo>
                  <a:pt x="383" y="2427"/>
                </a:lnTo>
                <a:lnTo>
                  <a:pt x="383" y="2430"/>
                </a:lnTo>
                <a:lnTo>
                  <a:pt x="383" y="2433"/>
                </a:lnTo>
                <a:lnTo>
                  <a:pt x="380" y="2436"/>
                </a:lnTo>
                <a:lnTo>
                  <a:pt x="380" y="2436"/>
                </a:lnTo>
                <a:lnTo>
                  <a:pt x="359" y="2448"/>
                </a:lnTo>
                <a:lnTo>
                  <a:pt x="322" y="2470"/>
                </a:lnTo>
                <a:lnTo>
                  <a:pt x="304" y="2482"/>
                </a:lnTo>
                <a:lnTo>
                  <a:pt x="289" y="2494"/>
                </a:lnTo>
                <a:lnTo>
                  <a:pt x="280" y="2504"/>
                </a:lnTo>
                <a:lnTo>
                  <a:pt x="277" y="2509"/>
                </a:lnTo>
                <a:lnTo>
                  <a:pt x="277" y="2513"/>
                </a:lnTo>
                <a:lnTo>
                  <a:pt x="277" y="2513"/>
                </a:lnTo>
                <a:lnTo>
                  <a:pt x="279" y="2516"/>
                </a:lnTo>
                <a:lnTo>
                  <a:pt x="282" y="2519"/>
                </a:lnTo>
                <a:lnTo>
                  <a:pt x="291" y="2524"/>
                </a:lnTo>
                <a:lnTo>
                  <a:pt x="304" y="2528"/>
                </a:lnTo>
                <a:lnTo>
                  <a:pt x="322" y="2531"/>
                </a:lnTo>
                <a:lnTo>
                  <a:pt x="341" y="2533"/>
                </a:lnTo>
                <a:lnTo>
                  <a:pt x="365" y="2534"/>
                </a:lnTo>
                <a:lnTo>
                  <a:pt x="417" y="2536"/>
                </a:lnTo>
                <a:lnTo>
                  <a:pt x="417" y="2536"/>
                </a:lnTo>
                <a:lnTo>
                  <a:pt x="444" y="2534"/>
                </a:lnTo>
                <a:lnTo>
                  <a:pt x="471" y="2531"/>
                </a:lnTo>
                <a:lnTo>
                  <a:pt x="493" y="2525"/>
                </a:lnTo>
                <a:lnTo>
                  <a:pt x="516" y="2519"/>
                </a:lnTo>
                <a:lnTo>
                  <a:pt x="534" y="2513"/>
                </a:lnTo>
                <a:lnTo>
                  <a:pt x="549" y="2507"/>
                </a:lnTo>
                <a:lnTo>
                  <a:pt x="567" y="2499"/>
                </a:lnTo>
                <a:lnTo>
                  <a:pt x="567" y="2499"/>
                </a:lnTo>
                <a:lnTo>
                  <a:pt x="578" y="2493"/>
                </a:lnTo>
                <a:lnTo>
                  <a:pt x="596" y="2485"/>
                </a:lnTo>
                <a:lnTo>
                  <a:pt x="604" y="2479"/>
                </a:lnTo>
                <a:lnTo>
                  <a:pt x="611" y="2473"/>
                </a:lnTo>
                <a:lnTo>
                  <a:pt x="616" y="2467"/>
                </a:lnTo>
                <a:lnTo>
                  <a:pt x="617" y="2463"/>
                </a:lnTo>
                <a:lnTo>
                  <a:pt x="617" y="2458"/>
                </a:lnTo>
                <a:lnTo>
                  <a:pt x="617" y="2458"/>
                </a:lnTo>
                <a:lnTo>
                  <a:pt x="616" y="2449"/>
                </a:lnTo>
                <a:lnTo>
                  <a:pt x="613" y="2439"/>
                </a:lnTo>
                <a:lnTo>
                  <a:pt x="608" y="2430"/>
                </a:lnTo>
                <a:lnTo>
                  <a:pt x="602" y="2419"/>
                </a:lnTo>
                <a:lnTo>
                  <a:pt x="590" y="2405"/>
                </a:lnTo>
                <a:lnTo>
                  <a:pt x="586" y="2399"/>
                </a:lnTo>
                <a:lnTo>
                  <a:pt x="608" y="2364"/>
                </a:lnTo>
                <a:lnTo>
                  <a:pt x="583" y="2312"/>
                </a:lnTo>
                <a:lnTo>
                  <a:pt x="583" y="2312"/>
                </a:lnTo>
                <a:lnTo>
                  <a:pt x="610" y="2272"/>
                </a:lnTo>
                <a:lnTo>
                  <a:pt x="629" y="2240"/>
                </a:lnTo>
                <a:lnTo>
                  <a:pt x="644" y="2215"/>
                </a:lnTo>
                <a:lnTo>
                  <a:pt x="644" y="2215"/>
                </a:lnTo>
                <a:lnTo>
                  <a:pt x="646" y="2208"/>
                </a:lnTo>
                <a:lnTo>
                  <a:pt x="647" y="2196"/>
                </a:lnTo>
                <a:lnTo>
                  <a:pt x="649" y="2160"/>
                </a:lnTo>
                <a:lnTo>
                  <a:pt x="649" y="2114"/>
                </a:lnTo>
                <a:lnTo>
                  <a:pt x="649" y="2063"/>
                </a:lnTo>
                <a:lnTo>
                  <a:pt x="647" y="1970"/>
                </a:lnTo>
                <a:lnTo>
                  <a:pt x="646" y="1929"/>
                </a:lnTo>
                <a:lnTo>
                  <a:pt x="649" y="1627"/>
                </a:lnTo>
                <a:lnTo>
                  <a:pt x="698" y="1450"/>
                </a:lnTo>
                <a:lnTo>
                  <a:pt x="698" y="1450"/>
                </a:lnTo>
                <a:lnTo>
                  <a:pt x="701" y="1451"/>
                </a:lnTo>
                <a:lnTo>
                  <a:pt x="705" y="1450"/>
                </a:lnTo>
                <a:lnTo>
                  <a:pt x="710" y="1448"/>
                </a:lnTo>
                <a:lnTo>
                  <a:pt x="713" y="1447"/>
                </a:lnTo>
                <a:lnTo>
                  <a:pt x="717" y="1442"/>
                </a:lnTo>
                <a:lnTo>
                  <a:pt x="720" y="1436"/>
                </a:lnTo>
                <a:lnTo>
                  <a:pt x="720" y="1436"/>
                </a:lnTo>
                <a:lnTo>
                  <a:pt x="723" y="1430"/>
                </a:lnTo>
                <a:lnTo>
                  <a:pt x="725" y="1430"/>
                </a:lnTo>
                <a:lnTo>
                  <a:pt x="726" y="1432"/>
                </a:lnTo>
                <a:lnTo>
                  <a:pt x="729" y="1436"/>
                </a:lnTo>
                <a:lnTo>
                  <a:pt x="732" y="1442"/>
                </a:lnTo>
                <a:lnTo>
                  <a:pt x="738" y="1459"/>
                </a:lnTo>
                <a:lnTo>
                  <a:pt x="743" y="1465"/>
                </a:lnTo>
                <a:lnTo>
                  <a:pt x="747" y="1468"/>
                </a:lnTo>
                <a:lnTo>
                  <a:pt x="747" y="1468"/>
                </a:lnTo>
                <a:lnTo>
                  <a:pt x="752" y="1468"/>
                </a:lnTo>
                <a:lnTo>
                  <a:pt x="758" y="1466"/>
                </a:lnTo>
                <a:lnTo>
                  <a:pt x="763" y="1463"/>
                </a:lnTo>
                <a:lnTo>
                  <a:pt x="769" y="1459"/>
                </a:lnTo>
                <a:lnTo>
                  <a:pt x="777" y="1454"/>
                </a:lnTo>
                <a:lnTo>
                  <a:pt x="781" y="1447"/>
                </a:lnTo>
                <a:lnTo>
                  <a:pt x="786" y="1439"/>
                </a:lnTo>
                <a:lnTo>
                  <a:pt x="789" y="1430"/>
                </a:lnTo>
                <a:lnTo>
                  <a:pt x="789" y="1430"/>
                </a:lnTo>
                <a:lnTo>
                  <a:pt x="792" y="1406"/>
                </a:lnTo>
                <a:lnTo>
                  <a:pt x="793" y="1378"/>
                </a:lnTo>
                <a:lnTo>
                  <a:pt x="792" y="1350"/>
                </a:lnTo>
                <a:lnTo>
                  <a:pt x="789" y="1338"/>
                </a:lnTo>
                <a:lnTo>
                  <a:pt x="786" y="1329"/>
                </a:lnTo>
                <a:lnTo>
                  <a:pt x="786" y="1329"/>
                </a:lnTo>
                <a:lnTo>
                  <a:pt x="784" y="1323"/>
                </a:lnTo>
                <a:lnTo>
                  <a:pt x="786" y="1317"/>
                </a:lnTo>
                <a:lnTo>
                  <a:pt x="789" y="1312"/>
                </a:lnTo>
                <a:lnTo>
                  <a:pt x="792" y="1307"/>
                </a:lnTo>
                <a:lnTo>
                  <a:pt x="796" y="1301"/>
                </a:lnTo>
                <a:lnTo>
                  <a:pt x="799" y="1295"/>
                </a:lnTo>
                <a:lnTo>
                  <a:pt x="802" y="1286"/>
                </a:lnTo>
                <a:lnTo>
                  <a:pt x="804" y="1275"/>
                </a:lnTo>
                <a:lnTo>
                  <a:pt x="804" y="1275"/>
                </a:lnTo>
                <a:lnTo>
                  <a:pt x="802" y="1265"/>
                </a:lnTo>
                <a:lnTo>
                  <a:pt x="801" y="1256"/>
                </a:lnTo>
                <a:lnTo>
                  <a:pt x="796" y="1248"/>
                </a:lnTo>
                <a:lnTo>
                  <a:pt x="792" y="1242"/>
                </a:lnTo>
                <a:lnTo>
                  <a:pt x="784" y="1235"/>
                </a:lnTo>
                <a:lnTo>
                  <a:pt x="781" y="1232"/>
                </a:lnTo>
                <a:lnTo>
                  <a:pt x="781" y="1232"/>
                </a:lnTo>
                <a:lnTo>
                  <a:pt x="784" y="1159"/>
                </a:lnTo>
                <a:lnTo>
                  <a:pt x="787" y="1102"/>
                </a:lnTo>
                <a:lnTo>
                  <a:pt x="789" y="1063"/>
                </a:lnTo>
                <a:lnTo>
                  <a:pt x="789" y="914"/>
                </a:lnTo>
                <a:lnTo>
                  <a:pt x="786" y="880"/>
                </a:lnTo>
                <a:lnTo>
                  <a:pt x="835" y="859"/>
                </a:lnTo>
                <a:lnTo>
                  <a:pt x="781" y="699"/>
                </a:lnTo>
                <a:lnTo>
                  <a:pt x="781" y="699"/>
                </a:lnTo>
                <a:lnTo>
                  <a:pt x="778" y="640"/>
                </a:lnTo>
                <a:lnTo>
                  <a:pt x="774" y="590"/>
                </a:lnTo>
                <a:lnTo>
                  <a:pt x="771" y="568"/>
                </a:lnTo>
                <a:lnTo>
                  <a:pt x="766" y="550"/>
                </a:lnTo>
                <a:lnTo>
                  <a:pt x="766" y="550"/>
                </a:lnTo>
                <a:lnTo>
                  <a:pt x="762" y="535"/>
                </a:lnTo>
                <a:lnTo>
                  <a:pt x="756" y="519"/>
                </a:lnTo>
                <a:lnTo>
                  <a:pt x="743" y="490"/>
                </a:lnTo>
                <a:lnTo>
                  <a:pt x="726" y="462"/>
                </a:lnTo>
                <a:lnTo>
                  <a:pt x="641" y="425"/>
                </a:lnTo>
                <a:lnTo>
                  <a:pt x="567" y="388"/>
                </a:lnTo>
                <a:lnTo>
                  <a:pt x="523" y="317"/>
                </a:lnTo>
                <a:lnTo>
                  <a:pt x="523" y="317"/>
                </a:lnTo>
                <a:lnTo>
                  <a:pt x="531" y="276"/>
                </a:lnTo>
                <a:lnTo>
                  <a:pt x="537" y="243"/>
                </a:lnTo>
                <a:lnTo>
                  <a:pt x="538" y="231"/>
                </a:lnTo>
                <a:lnTo>
                  <a:pt x="538" y="223"/>
                </a:lnTo>
                <a:lnTo>
                  <a:pt x="538" y="223"/>
                </a:lnTo>
                <a:lnTo>
                  <a:pt x="535" y="208"/>
                </a:lnTo>
                <a:lnTo>
                  <a:pt x="535" y="201"/>
                </a:lnTo>
                <a:lnTo>
                  <a:pt x="535" y="201"/>
                </a:lnTo>
                <a:lnTo>
                  <a:pt x="540" y="176"/>
                </a:lnTo>
                <a:lnTo>
                  <a:pt x="543" y="158"/>
                </a:lnTo>
                <a:lnTo>
                  <a:pt x="543" y="143"/>
                </a:lnTo>
                <a:lnTo>
                  <a:pt x="543" y="143"/>
                </a:lnTo>
                <a:lnTo>
                  <a:pt x="543" y="137"/>
                </a:lnTo>
                <a:lnTo>
                  <a:pt x="540" y="126"/>
                </a:lnTo>
                <a:lnTo>
                  <a:pt x="529" y="97"/>
                </a:lnTo>
                <a:lnTo>
                  <a:pt x="523" y="82"/>
                </a:lnTo>
                <a:lnTo>
                  <a:pt x="517" y="68"/>
                </a:lnTo>
                <a:lnTo>
                  <a:pt x="510" y="56"/>
                </a:lnTo>
                <a:lnTo>
                  <a:pt x="504" y="49"/>
                </a:lnTo>
                <a:lnTo>
                  <a:pt x="504" y="49"/>
                </a:lnTo>
                <a:lnTo>
                  <a:pt x="489" y="37"/>
                </a:lnTo>
                <a:lnTo>
                  <a:pt x="470" y="22"/>
                </a:lnTo>
                <a:lnTo>
                  <a:pt x="461" y="16"/>
                </a:lnTo>
                <a:lnTo>
                  <a:pt x="450" y="10"/>
                </a:lnTo>
                <a:lnTo>
                  <a:pt x="440" y="6"/>
                </a:lnTo>
                <a:lnTo>
                  <a:pt x="429" y="3"/>
                </a:lnTo>
                <a:lnTo>
                  <a:pt x="429" y="3"/>
                </a:lnTo>
                <a:lnTo>
                  <a:pt x="414" y="1"/>
                </a:lnTo>
                <a:lnTo>
                  <a:pt x="396" y="0"/>
                </a:lnTo>
                <a:lnTo>
                  <a:pt x="352" y="0"/>
                </a:lnTo>
                <a:lnTo>
                  <a:pt x="310" y="1"/>
                </a:lnTo>
                <a:lnTo>
                  <a:pt x="289" y="3"/>
                </a:lnTo>
                <a:lnTo>
                  <a:pt x="289" y="3"/>
                </a:lnTo>
                <a:lnTo>
                  <a:pt x="286" y="4"/>
                </a:lnTo>
                <a:lnTo>
                  <a:pt x="283" y="7"/>
                </a:lnTo>
                <a:lnTo>
                  <a:pt x="282" y="15"/>
                </a:lnTo>
                <a:lnTo>
                  <a:pt x="280" y="23"/>
                </a:lnTo>
                <a:lnTo>
                  <a:pt x="268" y="49"/>
                </a:lnTo>
                <a:close/>
                <a:moveTo>
                  <a:pt x="358" y="1679"/>
                </a:moveTo>
                <a:lnTo>
                  <a:pt x="358" y="1679"/>
                </a:lnTo>
                <a:lnTo>
                  <a:pt x="358" y="1678"/>
                </a:lnTo>
                <a:lnTo>
                  <a:pt x="359" y="1679"/>
                </a:lnTo>
                <a:lnTo>
                  <a:pt x="362" y="1690"/>
                </a:lnTo>
                <a:lnTo>
                  <a:pt x="371" y="1724"/>
                </a:lnTo>
                <a:lnTo>
                  <a:pt x="382" y="1763"/>
                </a:lnTo>
                <a:lnTo>
                  <a:pt x="386" y="1785"/>
                </a:lnTo>
                <a:lnTo>
                  <a:pt x="386" y="1785"/>
                </a:lnTo>
                <a:lnTo>
                  <a:pt x="392" y="1882"/>
                </a:lnTo>
                <a:lnTo>
                  <a:pt x="392" y="1882"/>
                </a:lnTo>
                <a:lnTo>
                  <a:pt x="395" y="1894"/>
                </a:lnTo>
                <a:lnTo>
                  <a:pt x="402" y="1914"/>
                </a:lnTo>
                <a:lnTo>
                  <a:pt x="423" y="1957"/>
                </a:lnTo>
                <a:lnTo>
                  <a:pt x="423" y="1957"/>
                </a:lnTo>
                <a:lnTo>
                  <a:pt x="426" y="1967"/>
                </a:lnTo>
                <a:lnTo>
                  <a:pt x="429" y="1979"/>
                </a:lnTo>
                <a:lnTo>
                  <a:pt x="434" y="2008"/>
                </a:lnTo>
                <a:lnTo>
                  <a:pt x="434" y="2030"/>
                </a:lnTo>
                <a:lnTo>
                  <a:pt x="435" y="2041"/>
                </a:lnTo>
                <a:lnTo>
                  <a:pt x="435" y="2041"/>
                </a:lnTo>
                <a:lnTo>
                  <a:pt x="422" y="2018"/>
                </a:lnTo>
                <a:lnTo>
                  <a:pt x="410" y="1994"/>
                </a:lnTo>
                <a:lnTo>
                  <a:pt x="398" y="1966"/>
                </a:lnTo>
                <a:lnTo>
                  <a:pt x="398" y="1966"/>
                </a:lnTo>
                <a:lnTo>
                  <a:pt x="368" y="1900"/>
                </a:lnTo>
                <a:lnTo>
                  <a:pt x="352" y="1866"/>
                </a:lnTo>
                <a:lnTo>
                  <a:pt x="352" y="1866"/>
                </a:lnTo>
                <a:lnTo>
                  <a:pt x="358" y="1679"/>
                </a:lnTo>
                <a:lnTo>
                  <a:pt x="358" y="167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6"/>
          <p:cNvSpPr>
            <a:spLocks/>
          </p:cNvSpPr>
          <p:nvPr/>
        </p:nvSpPr>
        <p:spPr bwMode="auto">
          <a:xfrm>
            <a:off x="8318802" y="828942"/>
            <a:ext cx="655661" cy="1612466"/>
          </a:xfrm>
          <a:custGeom>
            <a:avLst/>
            <a:gdLst>
              <a:gd name="T0" fmla="*/ 178 w 516"/>
              <a:gd name="T1" fmla="*/ 588 h 1269"/>
              <a:gd name="T2" fmla="*/ 180 w 516"/>
              <a:gd name="T3" fmla="*/ 635 h 1269"/>
              <a:gd name="T4" fmla="*/ 186 w 516"/>
              <a:gd name="T5" fmla="*/ 659 h 1269"/>
              <a:gd name="T6" fmla="*/ 220 w 516"/>
              <a:gd name="T7" fmla="*/ 877 h 1269"/>
              <a:gd name="T8" fmla="*/ 224 w 516"/>
              <a:gd name="T9" fmla="*/ 1053 h 1269"/>
              <a:gd name="T10" fmla="*/ 232 w 516"/>
              <a:gd name="T11" fmla="*/ 1115 h 1269"/>
              <a:gd name="T12" fmla="*/ 228 w 516"/>
              <a:gd name="T13" fmla="*/ 1141 h 1269"/>
              <a:gd name="T14" fmla="*/ 268 w 516"/>
              <a:gd name="T15" fmla="*/ 1165 h 1269"/>
              <a:gd name="T16" fmla="*/ 340 w 516"/>
              <a:gd name="T17" fmla="*/ 1207 h 1269"/>
              <a:gd name="T18" fmla="*/ 304 w 516"/>
              <a:gd name="T19" fmla="*/ 1219 h 1269"/>
              <a:gd name="T20" fmla="*/ 350 w 516"/>
              <a:gd name="T21" fmla="*/ 1253 h 1269"/>
              <a:gd name="T22" fmla="*/ 494 w 516"/>
              <a:gd name="T23" fmla="*/ 1245 h 1269"/>
              <a:gd name="T24" fmla="*/ 474 w 516"/>
              <a:gd name="T25" fmla="*/ 1193 h 1269"/>
              <a:gd name="T26" fmla="*/ 446 w 516"/>
              <a:gd name="T27" fmla="*/ 1111 h 1269"/>
              <a:gd name="T28" fmla="*/ 434 w 516"/>
              <a:gd name="T29" fmla="*/ 1053 h 1269"/>
              <a:gd name="T30" fmla="*/ 408 w 516"/>
              <a:gd name="T31" fmla="*/ 979 h 1269"/>
              <a:gd name="T32" fmla="*/ 386 w 516"/>
              <a:gd name="T33" fmla="*/ 735 h 1269"/>
              <a:gd name="T34" fmla="*/ 412 w 516"/>
              <a:gd name="T35" fmla="*/ 669 h 1269"/>
              <a:gd name="T36" fmla="*/ 486 w 516"/>
              <a:gd name="T37" fmla="*/ 633 h 1269"/>
              <a:gd name="T38" fmla="*/ 506 w 516"/>
              <a:gd name="T39" fmla="*/ 594 h 1269"/>
              <a:gd name="T40" fmla="*/ 516 w 516"/>
              <a:gd name="T41" fmla="*/ 530 h 1269"/>
              <a:gd name="T42" fmla="*/ 504 w 516"/>
              <a:gd name="T43" fmla="*/ 432 h 1269"/>
              <a:gd name="T44" fmla="*/ 470 w 516"/>
              <a:gd name="T45" fmla="*/ 390 h 1269"/>
              <a:gd name="T46" fmla="*/ 440 w 516"/>
              <a:gd name="T47" fmla="*/ 374 h 1269"/>
              <a:gd name="T48" fmla="*/ 430 w 516"/>
              <a:gd name="T49" fmla="*/ 308 h 1269"/>
              <a:gd name="T50" fmla="*/ 366 w 516"/>
              <a:gd name="T51" fmla="*/ 200 h 1269"/>
              <a:gd name="T52" fmla="*/ 310 w 516"/>
              <a:gd name="T53" fmla="*/ 178 h 1269"/>
              <a:gd name="T54" fmla="*/ 284 w 516"/>
              <a:gd name="T55" fmla="*/ 158 h 1269"/>
              <a:gd name="T56" fmla="*/ 290 w 516"/>
              <a:gd name="T57" fmla="*/ 128 h 1269"/>
              <a:gd name="T58" fmla="*/ 296 w 516"/>
              <a:gd name="T59" fmla="*/ 88 h 1269"/>
              <a:gd name="T60" fmla="*/ 282 w 516"/>
              <a:gd name="T61" fmla="*/ 36 h 1269"/>
              <a:gd name="T62" fmla="*/ 272 w 516"/>
              <a:gd name="T63" fmla="*/ 22 h 1269"/>
              <a:gd name="T64" fmla="*/ 248 w 516"/>
              <a:gd name="T65" fmla="*/ 6 h 1269"/>
              <a:gd name="T66" fmla="*/ 228 w 516"/>
              <a:gd name="T67" fmla="*/ 0 h 1269"/>
              <a:gd name="T68" fmla="*/ 152 w 516"/>
              <a:gd name="T69" fmla="*/ 20 h 1269"/>
              <a:gd name="T70" fmla="*/ 136 w 516"/>
              <a:gd name="T71" fmla="*/ 42 h 1269"/>
              <a:gd name="T72" fmla="*/ 134 w 516"/>
              <a:gd name="T73" fmla="*/ 56 h 1269"/>
              <a:gd name="T74" fmla="*/ 150 w 516"/>
              <a:gd name="T75" fmla="*/ 54 h 1269"/>
              <a:gd name="T76" fmla="*/ 130 w 516"/>
              <a:gd name="T77" fmla="*/ 110 h 1269"/>
              <a:gd name="T78" fmla="*/ 124 w 516"/>
              <a:gd name="T79" fmla="*/ 134 h 1269"/>
              <a:gd name="T80" fmla="*/ 132 w 516"/>
              <a:gd name="T81" fmla="*/ 164 h 1269"/>
              <a:gd name="T82" fmla="*/ 142 w 516"/>
              <a:gd name="T83" fmla="*/ 180 h 1269"/>
              <a:gd name="T84" fmla="*/ 160 w 516"/>
              <a:gd name="T85" fmla="*/ 198 h 1269"/>
              <a:gd name="T86" fmla="*/ 192 w 516"/>
              <a:gd name="T87" fmla="*/ 214 h 1269"/>
              <a:gd name="T88" fmla="*/ 174 w 516"/>
              <a:gd name="T89" fmla="*/ 252 h 1269"/>
              <a:gd name="T90" fmla="*/ 124 w 516"/>
              <a:gd name="T91" fmla="*/ 314 h 1269"/>
              <a:gd name="T92" fmla="*/ 108 w 516"/>
              <a:gd name="T93" fmla="*/ 458 h 1269"/>
              <a:gd name="T94" fmla="*/ 36 w 516"/>
              <a:gd name="T95" fmla="*/ 643 h 1269"/>
              <a:gd name="T96" fmla="*/ 30 w 516"/>
              <a:gd name="T97" fmla="*/ 653 h 1269"/>
              <a:gd name="T98" fmla="*/ 34 w 516"/>
              <a:gd name="T99" fmla="*/ 669 h 1269"/>
              <a:gd name="T100" fmla="*/ 2 w 516"/>
              <a:gd name="T101" fmla="*/ 747 h 1269"/>
              <a:gd name="T102" fmla="*/ 18 w 516"/>
              <a:gd name="T103" fmla="*/ 775 h 1269"/>
              <a:gd name="T104" fmla="*/ 26 w 516"/>
              <a:gd name="T105" fmla="*/ 773 h 1269"/>
              <a:gd name="T106" fmla="*/ 36 w 516"/>
              <a:gd name="T107" fmla="*/ 773 h 1269"/>
              <a:gd name="T108" fmla="*/ 36 w 516"/>
              <a:gd name="T109" fmla="*/ 725 h 1269"/>
              <a:gd name="T110" fmla="*/ 62 w 516"/>
              <a:gd name="T111" fmla="*/ 683 h 1269"/>
              <a:gd name="T112" fmla="*/ 124 w 516"/>
              <a:gd name="T113" fmla="*/ 576 h 1269"/>
              <a:gd name="T114" fmla="*/ 164 w 516"/>
              <a:gd name="T115" fmla="*/ 500 h 1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16" h="1269">
                <a:moveTo>
                  <a:pt x="164" y="500"/>
                </a:moveTo>
                <a:lnTo>
                  <a:pt x="164" y="500"/>
                </a:lnTo>
                <a:lnTo>
                  <a:pt x="178" y="542"/>
                </a:lnTo>
                <a:lnTo>
                  <a:pt x="178" y="556"/>
                </a:lnTo>
                <a:lnTo>
                  <a:pt x="178" y="556"/>
                </a:lnTo>
                <a:lnTo>
                  <a:pt x="178" y="588"/>
                </a:lnTo>
                <a:lnTo>
                  <a:pt x="180" y="608"/>
                </a:lnTo>
                <a:lnTo>
                  <a:pt x="180" y="618"/>
                </a:lnTo>
                <a:lnTo>
                  <a:pt x="180" y="618"/>
                </a:lnTo>
                <a:lnTo>
                  <a:pt x="180" y="622"/>
                </a:lnTo>
                <a:lnTo>
                  <a:pt x="180" y="628"/>
                </a:lnTo>
                <a:lnTo>
                  <a:pt x="180" y="635"/>
                </a:lnTo>
                <a:lnTo>
                  <a:pt x="180" y="637"/>
                </a:lnTo>
                <a:lnTo>
                  <a:pt x="180" y="637"/>
                </a:lnTo>
                <a:lnTo>
                  <a:pt x="182" y="641"/>
                </a:lnTo>
                <a:lnTo>
                  <a:pt x="184" y="649"/>
                </a:lnTo>
                <a:lnTo>
                  <a:pt x="186" y="659"/>
                </a:lnTo>
                <a:lnTo>
                  <a:pt x="186" y="659"/>
                </a:lnTo>
                <a:lnTo>
                  <a:pt x="190" y="697"/>
                </a:lnTo>
                <a:lnTo>
                  <a:pt x="192" y="745"/>
                </a:lnTo>
                <a:lnTo>
                  <a:pt x="192" y="745"/>
                </a:lnTo>
                <a:lnTo>
                  <a:pt x="196" y="771"/>
                </a:lnTo>
                <a:lnTo>
                  <a:pt x="206" y="815"/>
                </a:lnTo>
                <a:lnTo>
                  <a:pt x="220" y="877"/>
                </a:lnTo>
                <a:lnTo>
                  <a:pt x="226" y="919"/>
                </a:lnTo>
                <a:lnTo>
                  <a:pt x="226" y="919"/>
                </a:lnTo>
                <a:lnTo>
                  <a:pt x="220" y="977"/>
                </a:lnTo>
                <a:lnTo>
                  <a:pt x="218" y="1039"/>
                </a:lnTo>
                <a:lnTo>
                  <a:pt x="218" y="1039"/>
                </a:lnTo>
                <a:lnTo>
                  <a:pt x="224" y="1053"/>
                </a:lnTo>
                <a:lnTo>
                  <a:pt x="232" y="1063"/>
                </a:lnTo>
                <a:lnTo>
                  <a:pt x="276" y="1057"/>
                </a:lnTo>
                <a:lnTo>
                  <a:pt x="274" y="1087"/>
                </a:lnTo>
                <a:lnTo>
                  <a:pt x="262" y="1105"/>
                </a:lnTo>
                <a:lnTo>
                  <a:pt x="232" y="1115"/>
                </a:lnTo>
                <a:lnTo>
                  <a:pt x="232" y="1115"/>
                </a:lnTo>
                <a:lnTo>
                  <a:pt x="230" y="1115"/>
                </a:lnTo>
                <a:lnTo>
                  <a:pt x="228" y="1117"/>
                </a:lnTo>
                <a:lnTo>
                  <a:pt x="226" y="1123"/>
                </a:lnTo>
                <a:lnTo>
                  <a:pt x="226" y="1135"/>
                </a:lnTo>
                <a:lnTo>
                  <a:pt x="226" y="1135"/>
                </a:lnTo>
                <a:lnTo>
                  <a:pt x="228" y="1141"/>
                </a:lnTo>
                <a:lnTo>
                  <a:pt x="232" y="1147"/>
                </a:lnTo>
                <a:lnTo>
                  <a:pt x="240" y="1153"/>
                </a:lnTo>
                <a:lnTo>
                  <a:pt x="248" y="1157"/>
                </a:lnTo>
                <a:lnTo>
                  <a:pt x="262" y="1163"/>
                </a:lnTo>
                <a:lnTo>
                  <a:pt x="268" y="1165"/>
                </a:lnTo>
                <a:lnTo>
                  <a:pt x="268" y="1165"/>
                </a:lnTo>
                <a:lnTo>
                  <a:pt x="296" y="1173"/>
                </a:lnTo>
                <a:lnTo>
                  <a:pt x="326" y="1181"/>
                </a:lnTo>
                <a:lnTo>
                  <a:pt x="326" y="1181"/>
                </a:lnTo>
                <a:lnTo>
                  <a:pt x="336" y="1181"/>
                </a:lnTo>
                <a:lnTo>
                  <a:pt x="340" y="1179"/>
                </a:lnTo>
                <a:lnTo>
                  <a:pt x="340" y="1207"/>
                </a:lnTo>
                <a:lnTo>
                  <a:pt x="340" y="1207"/>
                </a:lnTo>
                <a:lnTo>
                  <a:pt x="324" y="1209"/>
                </a:lnTo>
                <a:lnTo>
                  <a:pt x="312" y="1211"/>
                </a:lnTo>
                <a:lnTo>
                  <a:pt x="308" y="1215"/>
                </a:lnTo>
                <a:lnTo>
                  <a:pt x="304" y="1219"/>
                </a:lnTo>
                <a:lnTo>
                  <a:pt x="304" y="1219"/>
                </a:lnTo>
                <a:lnTo>
                  <a:pt x="302" y="1227"/>
                </a:lnTo>
                <a:lnTo>
                  <a:pt x="304" y="1233"/>
                </a:lnTo>
                <a:lnTo>
                  <a:pt x="308" y="1239"/>
                </a:lnTo>
                <a:lnTo>
                  <a:pt x="308" y="1239"/>
                </a:lnTo>
                <a:lnTo>
                  <a:pt x="328" y="1245"/>
                </a:lnTo>
                <a:lnTo>
                  <a:pt x="350" y="1253"/>
                </a:lnTo>
                <a:lnTo>
                  <a:pt x="350" y="1253"/>
                </a:lnTo>
                <a:lnTo>
                  <a:pt x="450" y="1269"/>
                </a:lnTo>
                <a:lnTo>
                  <a:pt x="450" y="1269"/>
                </a:lnTo>
                <a:lnTo>
                  <a:pt x="472" y="1259"/>
                </a:lnTo>
                <a:lnTo>
                  <a:pt x="488" y="1249"/>
                </a:lnTo>
                <a:lnTo>
                  <a:pt x="494" y="1245"/>
                </a:lnTo>
                <a:lnTo>
                  <a:pt x="496" y="1241"/>
                </a:lnTo>
                <a:lnTo>
                  <a:pt x="496" y="1241"/>
                </a:lnTo>
                <a:lnTo>
                  <a:pt x="496" y="1233"/>
                </a:lnTo>
                <a:lnTo>
                  <a:pt x="492" y="1223"/>
                </a:lnTo>
                <a:lnTo>
                  <a:pt x="488" y="1211"/>
                </a:lnTo>
                <a:lnTo>
                  <a:pt x="474" y="1193"/>
                </a:lnTo>
                <a:lnTo>
                  <a:pt x="460" y="1151"/>
                </a:lnTo>
                <a:lnTo>
                  <a:pt x="460" y="1151"/>
                </a:lnTo>
                <a:lnTo>
                  <a:pt x="450" y="1137"/>
                </a:lnTo>
                <a:lnTo>
                  <a:pt x="442" y="1129"/>
                </a:lnTo>
                <a:lnTo>
                  <a:pt x="442" y="1129"/>
                </a:lnTo>
                <a:lnTo>
                  <a:pt x="446" y="1111"/>
                </a:lnTo>
                <a:lnTo>
                  <a:pt x="446" y="1095"/>
                </a:lnTo>
                <a:lnTo>
                  <a:pt x="446" y="1087"/>
                </a:lnTo>
                <a:lnTo>
                  <a:pt x="446" y="1087"/>
                </a:lnTo>
                <a:lnTo>
                  <a:pt x="436" y="1071"/>
                </a:lnTo>
                <a:lnTo>
                  <a:pt x="436" y="1071"/>
                </a:lnTo>
                <a:lnTo>
                  <a:pt x="434" y="1053"/>
                </a:lnTo>
                <a:lnTo>
                  <a:pt x="430" y="1039"/>
                </a:lnTo>
                <a:lnTo>
                  <a:pt x="426" y="1027"/>
                </a:lnTo>
                <a:lnTo>
                  <a:pt x="426" y="1027"/>
                </a:lnTo>
                <a:lnTo>
                  <a:pt x="414" y="1011"/>
                </a:lnTo>
                <a:lnTo>
                  <a:pt x="408" y="1005"/>
                </a:lnTo>
                <a:lnTo>
                  <a:pt x="408" y="979"/>
                </a:lnTo>
                <a:lnTo>
                  <a:pt x="384" y="931"/>
                </a:lnTo>
                <a:lnTo>
                  <a:pt x="370" y="801"/>
                </a:lnTo>
                <a:lnTo>
                  <a:pt x="366" y="755"/>
                </a:lnTo>
                <a:lnTo>
                  <a:pt x="366" y="755"/>
                </a:lnTo>
                <a:lnTo>
                  <a:pt x="372" y="751"/>
                </a:lnTo>
                <a:lnTo>
                  <a:pt x="386" y="735"/>
                </a:lnTo>
                <a:lnTo>
                  <a:pt x="392" y="725"/>
                </a:lnTo>
                <a:lnTo>
                  <a:pt x="400" y="715"/>
                </a:lnTo>
                <a:lnTo>
                  <a:pt x="404" y="703"/>
                </a:lnTo>
                <a:lnTo>
                  <a:pt x="408" y="691"/>
                </a:lnTo>
                <a:lnTo>
                  <a:pt x="408" y="691"/>
                </a:lnTo>
                <a:lnTo>
                  <a:pt x="412" y="669"/>
                </a:lnTo>
                <a:lnTo>
                  <a:pt x="418" y="655"/>
                </a:lnTo>
                <a:lnTo>
                  <a:pt x="422" y="643"/>
                </a:lnTo>
                <a:lnTo>
                  <a:pt x="422" y="643"/>
                </a:lnTo>
                <a:lnTo>
                  <a:pt x="454" y="641"/>
                </a:lnTo>
                <a:lnTo>
                  <a:pt x="478" y="635"/>
                </a:lnTo>
                <a:lnTo>
                  <a:pt x="486" y="633"/>
                </a:lnTo>
                <a:lnTo>
                  <a:pt x="490" y="630"/>
                </a:lnTo>
                <a:lnTo>
                  <a:pt x="490" y="630"/>
                </a:lnTo>
                <a:lnTo>
                  <a:pt x="498" y="608"/>
                </a:lnTo>
                <a:lnTo>
                  <a:pt x="502" y="598"/>
                </a:lnTo>
                <a:lnTo>
                  <a:pt x="506" y="594"/>
                </a:lnTo>
                <a:lnTo>
                  <a:pt x="506" y="594"/>
                </a:lnTo>
                <a:lnTo>
                  <a:pt x="512" y="590"/>
                </a:lnTo>
                <a:lnTo>
                  <a:pt x="514" y="588"/>
                </a:lnTo>
                <a:lnTo>
                  <a:pt x="516" y="582"/>
                </a:lnTo>
                <a:lnTo>
                  <a:pt x="516" y="582"/>
                </a:lnTo>
                <a:lnTo>
                  <a:pt x="516" y="564"/>
                </a:lnTo>
                <a:lnTo>
                  <a:pt x="516" y="530"/>
                </a:lnTo>
                <a:lnTo>
                  <a:pt x="512" y="472"/>
                </a:lnTo>
                <a:lnTo>
                  <a:pt x="512" y="472"/>
                </a:lnTo>
                <a:lnTo>
                  <a:pt x="512" y="460"/>
                </a:lnTo>
                <a:lnTo>
                  <a:pt x="510" y="450"/>
                </a:lnTo>
                <a:lnTo>
                  <a:pt x="504" y="432"/>
                </a:lnTo>
                <a:lnTo>
                  <a:pt x="504" y="432"/>
                </a:lnTo>
                <a:lnTo>
                  <a:pt x="500" y="422"/>
                </a:lnTo>
                <a:lnTo>
                  <a:pt x="490" y="408"/>
                </a:lnTo>
                <a:lnTo>
                  <a:pt x="480" y="396"/>
                </a:lnTo>
                <a:lnTo>
                  <a:pt x="476" y="392"/>
                </a:lnTo>
                <a:lnTo>
                  <a:pt x="470" y="390"/>
                </a:lnTo>
                <a:lnTo>
                  <a:pt x="470" y="390"/>
                </a:lnTo>
                <a:lnTo>
                  <a:pt x="446" y="388"/>
                </a:lnTo>
                <a:lnTo>
                  <a:pt x="430" y="388"/>
                </a:lnTo>
                <a:lnTo>
                  <a:pt x="430" y="388"/>
                </a:lnTo>
                <a:lnTo>
                  <a:pt x="434" y="384"/>
                </a:lnTo>
                <a:lnTo>
                  <a:pt x="438" y="380"/>
                </a:lnTo>
                <a:lnTo>
                  <a:pt x="440" y="374"/>
                </a:lnTo>
                <a:lnTo>
                  <a:pt x="440" y="374"/>
                </a:lnTo>
                <a:lnTo>
                  <a:pt x="438" y="360"/>
                </a:lnTo>
                <a:lnTo>
                  <a:pt x="432" y="340"/>
                </a:lnTo>
                <a:lnTo>
                  <a:pt x="426" y="314"/>
                </a:lnTo>
                <a:lnTo>
                  <a:pt x="430" y="308"/>
                </a:lnTo>
                <a:lnTo>
                  <a:pt x="430" y="308"/>
                </a:lnTo>
                <a:lnTo>
                  <a:pt x="416" y="282"/>
                </a:lnTo>
                <a:lnTo>
                  <a:pt x="400" y="248"/>
                </a:lnTo>
                <a:lnTo>
                  <a:pt x="400" y="248"/>
                </a:lnTo>
                <a:lnTo>
                  <a:pt x="394" y="236"/>
                </a:lnTo>
                <a:lnTo>
                  <a:pt x="380" y="218"/>
                </a:lnTo>
                <a:lnTo>
                  <a:pt x="366" y="200"/>
                </a:lnTo>
                <a:lnTo>
                  <a:pt x="358" y="192"/>
                </a:lnTo>
                <a:lnTo>
                  <a:pt x="352" y="186"/>
                </a:lnTo>
                <a:lnTo>
                  <a:pt x="352" y="186"/>
                </a:lnTo>
                <a:lnTo>
                  <a:pt x="344" y="184"/>
                </a:lnTo>
                <a:lnTo>
                  <a:pt x="334" y="182"/>
                </a:lnTo>
                <a:lnTo>
                  <a:pt x="310" y="178"/>
                </a:lnTo>
                <a:lnTo>
                  <a:pt x="278" y="176"/>
                </a:lnTo>
                <a:lnTo>
                  <a:pt x="276" y="170"/>
                </a:lnTo>
                <a:lnTo>
                  <a:pt x="276" y="170"/>
                </a:lnTo>
                <a:lnTo>
                  <a:pt x="280" y="164"/>
                </a:lnTo>
                <a:lnTo>
                  <a:pt x="282" y="160"/>
                </a:lnTo>
                <a:lnTo>
                  <a:pt x="284" y="158"/>
                </a:lnTo>
                <a:lnTo>
                  <a:pt x="284" y="158"/>
                </a:lnTo>
                <a:lnTo>
                  <a:pt x="286" y="156"/>
                </a:lnTo>
                <a:lnTo>
                  <a:pt x="288" y="150"/>
                </a:lnTo>
                <a:lnTo>
                  <a:pt x="290" y="138"/>
                </a:lnTo>
                <a:lnTo>
                  <a:pt x="290" y="138"/>
                </a:lnTo>
                <a:lnTo>
                  <a:pt x="290" y="128"/>
                </a:lnTo>
                <a:lnTo>
                  <a:pt x="290" y="120"/>
                </a:lnTo>
                <a:lnTo>
                  <a:pt x="290" y="116"/>
                </a:lnTo>
                <a:lnTo>
                  <a:pt x="290" y="116"/>
                </a:lnTo>
                <a:lnTo>
                  <a:pt x="292" y="112"/>
                </a:lnTo>
                <a:lnTo>
                  <a:pt x="294" y="100"/>
                </a:lnTo>
                <a:lnTo>
                  <a:pt x="296" y="88"/>
                </a:lnTo>
                <a:lnTo>
                  <a:pt x="296" y="88"/>
                </a:lnTo>
                <a:lnTo>
                  <a:pt x="294" y="78"/>
                </a:lnTo>
                <a:lnTo>
                  <a:pt x="290" y="62"/>
                </a:lnTo>
                <a:lnTo>
                  <a:pt x="290" y="62"/>
                </a:lnTo>
                <a:lnTo>
                  <a:pt x="286" y="46"/>
                </a:lnTo>
                <a:lnTo>
                  <a:pt x="282" y="36"/>
                </a:lnTo>
                <a:lnTo>
                  <a:pt x="278" y="32"/>
                </a:lnTo>
                <a:lnTo>
                  <a:pt x="278" y="32"/>
                </a:lnTo>
                <a:lnTo>
                  <a:pt x="278" y="32"/>
                </a:lnTo>
                <a:lnTo>
                  <a:pt x="278" y="32"/>
                </a:lnTo>
                <a:lnTo>
                  <a:pt x="276" y="28"/>
                </a:lnTo>
                <a:lnTo>
                  <a:pt x="272" y="22"/>
                </a:lnTo>
                <a:lnTo>
                  <a:pt x="268" y="20"/>
                </a:lnTo>
                <a:lnTo>
                  <a:pt x="268" y="20"/>
                </a:lnTo>
                <a:lnTo>
                  <a:pt x="262" y="18"/>
                </a:lnTo>
                <a:lnTo>
                  <a:pt x="258" y="12"/>
                </a:lnTo>
                <a:lnTo>
                  <a:pt x="252" y="8"/>
                </a:lnTo>
                <a:lnTo>
                  <a:pt x="248" y="6"/>
                </a:lnTo>
                <a:lnTo>
                  <a:pt x="248" y="6"/>
                </a:lnTo>
                <a:lnTo>
                  <a:pt x="244" y="6"/>
                </a:lnTo>
                <a:lnTo>
                  <a:pt x="238" y="4"/>
                </a:lnTo>
                <a:lnTo>
                  <a:pt x="234" y="2"/>
                </a:lnTo>
                <a:lnTo>
                  <a:pt x="228" y="0"/>
                </a:lnTo>
                <a:lnTo>
                  <a:pt x="228" y="0"/>
                </a:lnTo>
                <a:lnTo>
                  <a:pt x="194" y="4"/>
                </a:lnTo>
                <a:lnTo>
                  <a:pt x="194" y="4"/>
                </a:lnTo>
                <a:lnTo>
                  <a:pt x="180" y="6"/>
                </a:lnTo>
                <a:lnTo>
                  <a:pt x="164" y="12"/>
                </a:lnTo>
                <a:lnTo>
                  <a:pt x="164" y="12"/>
                </a:lnTo>
                <a:lnTo>
                  <a:pt x="152" y="20"/>
                </a:lnTo>
                <a:lnTo>
                  <a:pt x="146" y="24"/>
                </a:lnTo>
                <a:lnTo>
                  <a:pt x="142" y="28"/>
                </a:lnTo>
                <a:lnTo>
                  <a:pt x="142" y="28"/>
                </a:lnTo>
                <a:lnTo>
                  <a:pt x="136" y="38"/>
                </a:lnTo>
                <a:lnTo>
                  <a:pt x="134" y="42"/>
                </a:lnTo>
                <a:lnTo>
                  <a:pt x="136" y="42"/>
                </a:lnTo>
                <a:lnTo>
                  <a:pt x="136" y="42"/>
                </a:lnTo>
                <a:lnTo>
                  <a:pt x="136" y="44"/>
                </a:lnTo>
                <a:lnTo>
                  <a:pt x="136" y="48"/>
                </a:lnTo>
                <a:lnTo>
                  <a:pt x="132" y="54"/>
                </a:lnTo>
                <a:lnTo>
                  <a:pt x="132" y="54"/>
                </a:lnTo>
                <a:lnTo>
                  <a:pt x="134" y="56"/>
                </a:lnTo>
                <a:lnTo>
                  <a:pt x="136" y="58"/>
                </a:lnTo>
                <a:lnTo>
                  <a:pt x="138" y="56"/>
                </a:lnTo>
                <a:lnTo>
                  <a:pt x="138" y="56"/>
                </a:lnTo>
                <a:lnTo>
                  <a:pt x="148" y="54"/>
                </a:lnTo>
                <a:lnTo>
                  <a:pt x="150" y="52"/>
                </a:lnTo>
                <a:lnTo>
                  <a:pt x="150" y="54"/>
                </a:lnTo>
                <a:lnTo>
                  <a:pt x="150" y="54"/>
                </a:lnTo>
                <a:lnTo>
                  <a:pt x="144" y="60"/>
                </a:lnTo>
                <a:lnTo>
                  <a:pt x="138" y="72"/>
                </a:lnTo>
                <a:lnTo>
                  <a:pt x="132" y="84"/>
                </a:lnTo>
                <a:lnTo>
                  <a:pt x="130" y="94"/>
                </a:lnTo>
                <a:lnTo>
                  <a:pt x="130" y="110"/>
                </a:lnTo>
                <a:lnTo>
                  <a:pt x="130" y="110"/>
                </a:lnTo>
                <a:lnTo>
                  <a:pt x="124" y="120"/>
                </a:lnTo>
                <a:lnTo>
                  <a:pt x="122" y="126"/>
                </a:lnTo>
                <a:lnTo>
                  <a:pt x="122" y="130"/>
                </a:lnTo>
                <a:lnTo>
                  <a:pt x="124" y="134"/>
                </a:lnTo>
                <a:lnTo>
                  <a:pt x="124" y="134"/>
                </a:lnTo>
                <a:lnTo>
                  <a:pt x="130" y="142"/>
                </a:lnTo>
                <a:lnTo>
                  <a:pt x="132" y="148"/>
                </a:lnTo>
                <a:lnTo>
                  <a:pt x="132" y="148"/>
                </a:lnTo>
                <a:lnTo>
                  <a:pt x="132" y="154"/>
                </a:lnTo>
                <a:lnTo>
                  <a:pt x="132" y="160"/>
                </a:lnTo>
                <a:lnTo>
                  <a:pt x="132" y="164"/>
                </a:lnTo>
                <a:lnTo>
                  <a:pt x="132" y="164"/>
                </a:lnTo>
                <a:lnTo>
                  <a:pt x="134" y="166"/>
                </a:lnTo>
                <a:lnTo>
                  <a:pt x="134" y="166"/>
                </a:lnTo>
                <a:lnTo>
                  <a:pt x="136" y="170"/>
                </a:lnTo>
                <a:lnTo>
                  <a:pt x="136" y="170"/>
                </a:lnTo>
                <a:lnTo>
                  <a:pt x="142" y="180"/>
                </a:lnTo>
                <a:lnTo>
                  <a:pt x="150" y="186"/>
                </a:lnTo>
                <a:lnTo>
                  <a:pt x="150" y="186"/>
                </a:lnTo>
                <a:lnTo>
                  <a:pt x="152" y="190"/>
                </a:lnTo>
                <a:lnTo>
                  <a:pt x="152" y="194"/>
                </a:lnTo>
                <a:lnTo>
                  <a:pt x="154" y="198"/>
                </a:lnTo>
                <a:lnTo>
                  <a:pt x="160" y="198"/>
                </a:lnTo>
                <a:lnTo>
                  <a:pt x="160" y="198"/>
                </a:lnTo>
                <a:lnTo>
                  <a:pt x="168" y="198"/>
                </a:lnTo>
                <a:lnTo>
                  <a:pt x="176" y="200"/>
                </a:lnTo>
                <a:lnTo>
                  <a:pt x="180" y="200"/>
                </a:lnTo>
                <a:lnTo>
                  <a:pt x="192" y="214"/>
                </a:lnTo>
                <a:lnTo>
                  <a:pt x="192" y="214"/>
                </a:lnTo>
                <a:lnTo>
                  <a:pt x="186" y="218"/>
                </a:lnTo>
                <a:lnTo>
                  <a:pt x="182" y="222"/>
                </a:lnTo>
                <a:lnTo>
                  <a:pt x="178" y="230"/>
                </a:lnTo>
                <a:lnTo>
                  <a:pt x="178" y="230"/>
                </a:lnTo>
                <a:lnTo>
                  <a:pt x="176" y="240"/>
                </a:lnTo>
                <a:lnTo>
                  <a:pt x="174" y="252"/>
                </a:lnTo>
                <a:lnTo>
                  <a:pt x="172" y="266"/>
                </a:lnTo>
                <a:lnTo>
                  <a:pt x="172" y="266"/>
                </a:lnTo>
                <a:lnTo>
                  <a:pt x="150" y="286"/>
                </a:lnTo>
                <a:lnTo>
                  <a:pt x="134" y="302"/>
                </a:lnTo>
                <a:lnTo>
                  <a:pt x="124" y="314"/>
                </a:lnTo>
                <a:lnTo>
                  <a:pt x="124" y="314"/>
                </a:lnTo>
                <a:lnTo>
                  <a:pt x="122" y="322"/>
                </a:lnTo>
                <a:lnTo>
                  <a:pt x="120" y="336"/>
                </a:lnTo>
                <a:lnTo>
                  <a:pt x="114" y="374"/>
                </a:lnTo>
                <a:lnTo>
                  <a:pt x="110" y="426"/>
                </a:lnTo>
                <a:lnTo>
                  <a:pt x="98" y="446"/>
                </a:lnTo>
                <a:lnTo>
                  <a:pt x="108" y="458"/>
                </a:lnTo>
                <a:lnTo>
                  <a:pt x="108" y="458"/>
                </a:lnTo>
                <a:lnTo>
                  <a:pt x="80" y="526"/>
                </a:lnTo>
                <a:lnTo>
                  <a:pt x="80" y="526"/>
                </a:lnTo>
                <a:lnTo>
                  <a:pt x="56" y="586"/>
                </a:lnTo>
                <a:lnTo>
                  <a:pt x="40" y="635"/>
                </a:lnTo>
                <a:lnTo>
                  <a:pt x="36" y="643"/>
                </a:lnTo>
                <a:lnTo>
                  <a:pt x="36" y="643"/>
                </a:lnTo>
                <a:lnTo>
                  <a:pt x="38" y="643"/>
                </a:lnTo>
                <a:lnTo>
                  <a:pt x="34" y="645"/>
                </a:lnTo>
                <a:lnTo>
                  <a:pt x="34" y="645"/>
                </a:lnTo>
                <a:lnTo>
                  <a:pt x="32" y="649"/>
                </a:lnTo>
                <a:lnTo>
                  <a:pt x="30" y="653"/>
                </a:lnTo>
                <a:lnTo>
                  <a:pt x="32" y="659"/>
                </a:lnTo>
                <a:lnTo>
                  <a:pt x="32" y="659"/>
                </a:lnTo>
                <a:lnTo>
                  <a:pt x="34" y="665"/>
                </a:lnTo>
                <a:lnTo>
                  <a:pt x="34" y="667"/>
                </a:lnTo>
                <a:lnTo>
                  <a:pt x="34" y="669"/>
                </a:lnTo>
                <a:lnTo>
                  <a:pt x="34" y="669"/>
                </a:lnTo>
                <a:lnTo>
                  <a:pt x="20" y="689"/>
                </a:lnTo>
                <a:lnTo>
                  <a:pt x="4" y="713"/>
                </a:lnTo>
                <a:lnTo>
                  <a:pt x="4" y="713"/>
                </a:lnTo>
                <a:lnTo>
                  <a:pt x="0" y="723"/>
                </a:lnTo>
                <a:lnTo>
                  <a:pt x="0" y="735"/>
                </a:lnTo>
                <a:lnTo>
                  <a:pt x="2" y="747"/>
                </a:lnTo>
                <a:lnTo>
                  <a:pt x="4" y="755"/>
                </a:lnTo>
                <a:lnTo>
                  <a:pt x="4" y="755"/>
                </a:lnTo>
                <a:lnTo>
                  <a:pt x="6" y="763"/>
                </a:lnTo>
                <a:lnTo>
                  <a:pt x="10" y="769"/>
                </a:lnTo>
                <a:lnTo>
                  <a:pt x="18" y="775"/>
                </a:lnTo>
                <a:lnTo>
                  <a:pt x="18" y="775"/>
                </a:lnTo>
                <a:lnTo>
                  <a:pt x="20" y="777"/>
                </a:lnTo>
                <a:lnTo>
                  <a:pt x="20" y="779"/>
                </a:lnTo>
                <a:lnTo>
                  <a:pt x="22" y="779"/>
                </a:lnTo>
                <a:lnTo>
                  <a:pt x="22" y="779"/>
                </a:lnTo>
                <a:lnTo>
                  <a:pt x="26" y="775"/>
                </a:lnTo>
                <a:lnTo>
                  <a:pt x="26" y="773"/>
                </a:lnTo>
                <a:lnTo>
                  <a:pt x="26" y="773"/>
                </a:lnTo>
                <a:lnTo>
                  <a:pt x="28" y="775"/>
                </a:lnTo>
                <a:lnTo>
                  <a:pt x="30" y="777"/>
                </a:lnTo>
                <a:lnTo>
                  <a:pt x="34" y="775"/>
                </a:lnTo>
                <a:lnTo>
                  <a:pt x="34" y="775"/>
                </a:lnTo>
                <a:lnTo>
                  <a:pt x="36" y="773"/>
                </a:lnTo>
                <a:lnTo>
                  <a:pt x="36" y="771"/>
                </a:lnTo>
                <a:lnTo>
                  <a:pt x="32" y="761"/>
                </a:lnTo>
                <a:lnTo>
                  <a:pt x="28" y="751"/>
                </a:lnTo>
                <a:lnTo>
                  <a:pt x="28" y="751"/>
                </a:lnTo>
                <a:lnTo>
                  <a:pt x="32" y="739"/>
                </a:lnTo>
                <a:lnTo>
                  <a:pt x="36" y="725"/>
                </a:lnTo>
                <a:lnTo>
                  <a:pt x="36" y="725"/>
                </a:lnTo>
                <a:lnTo>
                  <a:pt x="48" y="713"/>
                </a:lnTo>
                <a:lnTo>
                  <a:pt x="60" y="697"/>
                </a:lnTo>
                <a:lnTo>
                  <a:pt x="60" y="697"/>
                </a:lnTo>
                <a:lnTo>
                  <a:pt x="62" y="689"/>
                </a:lnTo>
                <a:lnTo>
                  <a:pt x="62" y="683"/>
                </a:lnTo>
                <a:lnTo>
                  <a:pt x="62" y="673"/>
                </a:lnTo>
                <a:lnTo>
                  <a:pt x="68" y="665"/>
                </a:lnTo>
                <a:lnTo>
                  <a:pt x="70" y="657"/>
                </a:lnTo>
                <a:lnTo>
                  <a:pt x="70" y="657"/>
                </a:lnTo>
                <a:lnTo>
                  <a:pt x="92" y="624"/>
                </a:lnTo>
                <a:lnTo>
                  <a:pt x="124" y="576"/>
                </a:lnTo>
                <a:lnTo>
                  <a:pt x="124" y="576"/>
                </a:lnTo>
                <a:lnTo>
                  <a:pt x="134" y="562"/>
                </a:lnTo>
                <a:lnTo>
                  <a:pt x="142" y="548"/>
                </a:lnTo>
                <a:lnTo>
                  <a:pt x="150" y="534"/>
                </a:lnTo>
                <a:lnTo>
                  <a:pt x="158" y="516"/>
                </a:lnTo>
                <a:lnTo>
                  <a:pt x="164" y="5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9"/>
          <p:cNvSpPr>
            <a:spLocks/>
          </p:cNvSpPr>
          <p:nvPr/>
        </p:nvSpPr>
        <p:spPr bwMode="auto">
          <a:xfrm>
            <a:off x="6538674" y="4704093"/>
            <a:ext cx="488950" cy="1638300"/>
          </a:xfrm>
          <a:custGeom>
            <a:avLst/>
            <a:gdLst>
              <a:gd name="T0" fmla="*/ 304 w 617"/>
              <a:gd name="T1" fmla="*/ 39 h 2062"/>
              <a:gd name="T2" fmla="*/ 282 w 617"/>
              <a:gd name="T3" fmla="*/ 80 h 2062"/>
              <a:gd name="T4" fmla="*/ 265 w 617"/>
              <a:gd name="T5" fmla="*/ 137 h 2062"/>
              <a:gd name="T6" fmla="*/ 252 w 617"/>
              <a:gd name="T7" fmla="*/ 225 h 2062"/>
              <a:gd name="T8" fmla="*/ 278 w 617"/>
              <a:gd name="T9" fmla="*/ 266 h 2062"/>
              <a:gd name="T10" fmla="*/ 202 w 617"/>
              <a:gd name="T11" fmla="*/ 337 h 2062"/>
              <a:gd name="T12" fmla="*/ 147 w 617"/>
              <a:gd name="T13" fmla="*/ 360 h 2062"/>
              <a:gd name="T14" fmla="*/ 112 w 617"/>
              <a:gd name="T15" fmla="*/ 426 h 2062"/>
              <a:gd name="T16" fmla="*/ 77 w 617"/>
              <a:gd name="T17" fmla="*/ 534 h 2062"/>
              <a:gd name="T18" fmla="*/ 91 w 617"/>
              <a:gd name="T19" fmla="*/ 573 h 2062"/>
              <a:gd name="T20" fmla="*/ 98 w 617"/>
              <a:gd name="T21" fmla="*/ 612 h 2062"/>
              <a:gd name="T22" fmla="*/ 110 w 617"/>
              <a:gd name="T23" fmla="*/ 683 h 2062"/>
              <a:gd name="T24" fmla="*/ 152 w 617"/>
              <a:gd name="T25" fmla="*/ 911 h 2062"/>
              <a:gd name="T26" fmla="*/ 157 w 617"/>
              <a:gd name="T27" fmla="*/ 1107 h 2062"/>
              <a:gd name="T28" fmla="*/ 152 w 617"/>
              <a:gd name="T29" fmla="*/ 1381 h 2062"/>
              <a:gd name="T30" fmla="*/ 128 w 617"/>
              <a:gd name="T31" fmla="*/ 1440 h 2062"/>
              <a:gd name="T32" fmla="*/ 123 w 617"/>
              <a:gd name="T33" fmla="*/ 1484 h 2062"/>
              <a:gd name="T34" fmla="*/ 93 w 617"/>
              <a:gd name="T35" fmla="*/ 1542 h 2062"/>
              <a:gd name="T36" fmla="*/ 64 w 617"/>
              <a:gd name="T37" fmla="*/ 1715 h 2062"/>
              <a:gd name="T38" fmla="*/ 49 w 617"/>
              <a:gd name="T39" fmla="*/ 1764 h 2062"/>
              <a:gd name="T40" fmla="*/ 29 w 617"/>
              <a:gd name="T41" fmla="*/ 1859 h 2062"/>
              <a:gd name="T42" fmla="*/ 0 w 617"/>
              <a:gd name="T43" fmla="*/ 1955 h 2062"/>
              <a:gd name="T44" fmla="*/ 16 w 617"/>
              <a:gd name="T45" fmla="*/ 2016 h 2062"/>
              <a:gd name="T46" fmla="*/ 71 w 617"/>
              <a:gd name="T47" fmla="*/ 2054 h 2062"/>
              <a:gd name="T48" fmla="*/ 102 w 617"/>
              <a:gd name="T49" fmla="*/ 2040 h 2062"/>
              <a:gd name="T50" fmla="*/ 123 w 617"/>
              <a:gd name="T51" fmla="*/ 1984 h 2062"/>
              <a:gd name="T52" fmla="*/ 154 w 617"/>
              <a:gd name="T53" fmla="*/ 1777 h 2062"/>
              <a:gd name="T54" fmla="*/ 176 w 617"/>
              <a:gd name="T55" fmla="*/ 1700 h 2062"/>
              <a:gd name="T56" fmla="*/ 235 w 617"/>
              <a:gd name="T57" fmla="*/ 1646 h 2062"/>
              <a:gd name="T58" fmla="*/ 265 w 617"/>
              <a:gd name="T59" fmla="*/ 1563 h 2062"/>
              <a:gd name="T60" fmla="*/ 312 w 617"/>
              <a:gd name="T61" fmla="*/ 1535 h 2062"/>
              <a:gd name="T62" fmla="*/ 372 w 617"/>
              <a:gd name="T63" fmla="*/ 1235 h 2062"/>
              <a:gd name="T64" fmla="*/ 384 w 617"/>
              <a:gd name="T65" fmla="*/ 1312 h 2062"/>
              <a:gd name="T66" fmla="*/ 378 w 617"/>
              <a:gd name="T67" fmla="*/ 1635 h 2062"/>
              <a:gd name="T68" fmla="*/ 362 w 617"/>
              <a:gd name="T69" fmla="*/ 1851 h 2062"/>
              <a:gd name="T70" fmla="*/ 379 w 617"/>
              <a:gd name="T71" fmla="*/ 1956 h 2062"/>
              <a:gd name="T72" fmla="*/ 405 w 617"/>
              <a:gd name="T73" fmla="*/ 2040 h 2062"/>
              <a:gd name="T74" fmla="*/ 530 w 617"/>
              <a:gd name="T75" fmla="*/ 2056 h 2062"/>
              <a:gd name="T76" fmla="*/ 558 w 617"/>
              <a:gd name="T77" fmla="*/ 2020 h 2062"/>
              <a:gd name="T78" fmla="*/ 514 w 617"/>
              <a:gd name="T79" fmla="*/ 1969 h 2062"/>
              <a:gd name="T80" fmla="*/ 529 w 617"/>
              <a:gd name="T81" fmla="*/ 1866 h 2062"/>
              <a:gd name="T82" fmla="*/ 551 w 617"/>
              <a:gd name="T83" fmla="*/ 1688 h 2062"/>
              <a:gd name="T84" fmla="*/ 563 w 617"/>
              <a:gd name="T85" fmla="*/ 1239 h 2062"/>
              <a:gd name="T86" fmla="*/ 578 w 617"/>
              <a:gd name="T87" fmla="*/ 1014 h 2062"/>
              <a:gd name="T88" fmla="*/ 556 w 617"/>
              <a:gd name="T89" fmla="*/ 970 h 2062"/>
              <a:gd name="T90" fmla="*/ 560 w 617"/>
              <a:gd name="T91" fmla="*/ 937 h 2062"/>
              <a:gd name="T92" fmla="*/ 534 w 617"/>
              <a:gd name="T93" fmla="*/ 843 h 2062"/>
              <a:gd name="T94" fmla="*/ 551 w 617"/>
              <a:gd name="T95" fmla="*/ 741 h 2062"/>
              <a:gd name="T96" fmla="*/ 578 w 617"/>
              <a:gd name="T97" fmla="*/ 740 h 2062"/>
              <a:gd name="T98" fmla="*/ 617 w 617"/>
              <a:gd name="T99" fmla="*/ 495 h 2062"/>
              <a:gd name="T100" fmla="*/ 607 w 617"/>
              <a:gd name="T101" fmla="*/ 416 h 2062"/>
              <a:gd name="T102" fmla="*/ 557 w 617"/>
              <a:gd name="T103" fmla="*/ 375 h 2062"/>
              <a:gd name="T104" fmla="*/ 460 w 617"/>
              <a:gd name="T105" fmla="*/ 338 h 2062"/>
              <a:gd name="T106" fmla="*/ 470 w 617"/>
              <a:gd name="T107" fmla="*/ 211 h 2062"/>
              <a:gd name="T108" fmla="*/ 509 w 617"/>
              <a:gd name="T109" fmla="*/ 78 h 2062"/>
              <a:gd name="T110" fmla="*/ 482 w 617"/>
              <a:gd name="T111" fmla="*/ 37 h 2062"/>
              <a:gd name="T112" fmla="*/ 397 w 617"/>
              <a:gd name="T113" fmla="*/ 0 h 2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17" h="2062">
                <a:moveTo>
                  <a:pt x="343" y="0"/>
                </a:moveTo>
                <a:lnTo>
                  <a:pt x="304" y="24"/>
                </a:lnTo>
                <a:lnTo>
                  <a:pt x="304" y="24"/>
                </a:lnTo>
                <a:lnTo>
                  <a:pt x="305" y="27"/>
                </a:lnTo>
                <a:lnTo>
                  <a:pt x="305" y="32"/>
                </a:lnTo>
                <a:lnTo>
                  <a:pt x="304" y="39"/>
                </a:lnTo>
                <a:lnTo>
                  <a:pt x="301" y="44"/>
                </a:lnTo>
                <a:lnTo>
                  <a:pt x="299" y="49"/>
                </a:lnTo>
                <a:lnTo>
                  <a:pt x="299" y="49"/>
                </a:lnTo>
                <a:lnTo>
                  <a:pt x="291" y="59"/>
                </a:lnTo>
                <a:lnTo>
                  <a:pt x="285" y="70"/>
                </a:lnTo>
                <a:lnTo>
                  <a:pt x="282" y="80"/>
                </a:lnTo>
                <a:lnTo>
                  <a:pt x="279" y="88"/>
                </a:lnTo>
                <a:lnTo>
                  <a:pt x="279" y="88"/>
                </a:lnTo>
                <a:lnTo>
                  <a:pt x="277" y="98"/>
                </a:lnTo>
                <a:lnTo>
                  <a:pt x="273" y="109"/>
                </a:lnTo>
                <a:lnTo>
                  <a:pt x="268" y="124"/>
                </a:lnTo>
                <a:lnTo>
                  <a:pt x="265" y="137"/>
                </a:lnTo>
                <a:lnTo>
                  <a:pt x="265" y="137"/>
                </a:lnTo>
                <a:lnTo>
                  <a:pt x="260" y="157"/>
                </a:lnTo>
                <a:lnTo>
                  <a:pt x="255" y="184"/>
                </a:lnTo>
                <a:lnTo>
                  <a:pt x="252" y="198"/>
                </a:lnTo>
                <a:lnTo>
                  <a:pt x="251" y="213"/>
                </a:lnTo>
                <a:lnTo>
                  <a:pt x="252" y="225"/>
                </a:lnTo>
                <a:lnTo>
                  <a:pt x="254" y="230"/>
                </a:lnTo>
                <a:lnTo>
                  <a:pt x="255" y="235"/>
                </a:lnTo>
                <a:lnTo>
                  <a:pt x="255" y="235"/>
                </a:lnTo>
                <a:lnTo>
                  <a:pt x="260" y="244"/>
                </a:lnTo>
                <a:lnTo>
                  <a:pt x="266" y="252"/>
                </a:lnTo>
                <a:lnTo>
                  <a:pt x="278" y="266"/>
                </a:lnTo>
                <a:lnTo>
                  <a:pt x="289" y="276"/>
                </a:lnTo>
                <a:lnTo>
                  <a:pt x="294" y="279"/>
                </a:lnTo>
                <a:lnTo>
                  <a:pt x="284" y="323"/>
                </a:lnTo>
                <a:lnTo>
                  <a:pt x="284" y="323"/>
                </a:lnTo>
                <a:lnTo>
                  <a:pt x="236" y="331"/>
                </a:lnTo>
                <a:lnTo>
                  <a:pt x="202" y="337"/>
                </a:lnTo>
                <a:lnTo>
                  <a:pt x="189" y="340"/>
                </a:lnTo>
                <a:lnTo>
                  <a:pt x="181" y="343"/>
                </a:lnTo>
                <a:lnTo>
                  <a:pt x="181" y="343"/>
                </a:lnTo>
                <a:lnTo>
                  <a:pt x="172" y="348"/>
                </a:lnTo>
                <a:lnTo>
                  <a:pt x="159" y="354"/>
                </a:lnTo>
                <a:lnTo>
                  <a:pt x="147" y="360"/>
                </a:lnTo>
                <a:lnTo>
                  <a:pt x="142" y="364"/>
                </a:lnTo>
                <a:lnTo>
                  <a:pt x="137" y="367"/>
                </a:lnTo>
                <a:lnTo>
                  <a:pt x="137" y="367"/>
                </a:lnTo>
                <a:lnTo>
                  <a:pt x="132" y="375"/>
                </a:lnTo>
                <a:lnTo>
                  <a:pt x="126" y="388"/>
                </a:lnTo>
                <a:lnTo>
                  <a:pt x="112" y="426"/>
                </a:lnTo>
                <a:lnTo>
                  <a:pt x="88" y="490"/>
                </a:lnTo>
                <a:lnTo>
                  <a:pt x="88" y="490"/>
                </a:lnTo>
                <a:lnTo>
                  <a:pt x="84" y="503"/>
                </a:lnTo>
                <a:lnTo>
                  <a:pt x="80" y="518"/>
                </a:lnTo>
                <a:lnTo>
                  <a:pt x="77" y="525"/>
                </a:lnTo>
                <a:lnTo>
                  <a:pt x="77" y="534"/>
                </a:lnTo>
                <a:lnTo>
                  <a:pt x="77" y="541"/>
                </a:lnTo>
                <a:lnTo>
                  <a:pt x="79" y="549"/>
                </a:lnTo>
                <a:lnTo>
                  <a:pt x="79" y="549"/>
                </a:lnTo>
                <a:lnTo>
                  <a:pt x="81" y="556"/>
                </a:lnTo>
                <a:lnTo>
                  <a:pt x="84" y="562"/>
                </a:lnTo>
                <a:lnTo>
                  <a:pt x="91" y="573"/>
                </a:lnTo>
                <a:lnTo>
                  <a:pt x="95" y="581"/>
                </a:lnTo>
                <a:lnTo>
                  <a:pt x="97" y="587"/>
                </a:lnTo>
                <a:lnTo>
                  <a:pt x="98" y="594"/>
                </a:lnTo>
                <a:lnTo>
                  <a:pt x="98" y="603"/>
                </a:lnTo>
                <a:lnTo>
                  <a:pt x="98" y="603"/>
                </a:lnTo>
                <a:lnTo>
                  <a:pt x="98" y="612"/>
                </a:lnTo>
                <a:lnTo>
                  <a:pt x="99" y="625"/>
                </a:lnTo>
                <a:lnTo>
                  <a:pt x="102" y="649"/>
                </a:lnTo>
                <a:lnTo>
                  <a:pt x="106" y="670"/>
                </a:lnTo>
                <a:lnTo>
                  <a:pt x="108" y="681"/>
                </a:lnTo>
                <a:lnTo>
                  <a:pt x="108" y="681"/>
                </a:lnTo>
                <a:lnTo>
                  <a:pt x="110" y="683"/>
                </a:lnTo>
                <a:lnTo>
                  <a:pt x="115" y="686"/>
                </a:lnTo>
                <a:lnTo>
                  <a:pt x="128" y="691"/>
                </a:lnTo>
                <a:lnTo>
                  <a:pt x="147" y="696"/>
                </a:lnTo>
                <a:lnTo>
                  <a:pt x="152" y="857"/>
                </a:lnTo>
                <a:lnTo>
                  <a:pt x="152" y="857"/>
                </a:lnTo>
                <a:lnTo>
                  <a:pt x="152" y="911"/>
                </a:lnTo>
                <a:lnTo>
                  <a:pt x="151" y="950"/>
                </a:lnTo>
                <a:lnTo>
                  <a:pt x="152" y="970"/>
                </a:lnTo>
                <a:lnTo>
                  <a:pt x="152" y="970"/>
                </a:lnTo>
                <a:lnTo>
                  <a:pt x="153" y="992"/>
                </a:lnTo>
                <a:lnTo>
                  <a:pt x="154" y="1036"/>
                </a:lnTo>
                <a:lnTo>
                  <a:pt x="157" y="1107"/>
                </a:lnTo>
                <a:lnTo>
                  <a:pt x="157" y="1107"/>
                </a:lnTo>
                <a:lnTo>
                  <a:pt x="156" y="1247"/>
                </a:lnTo>
                <a:lnTo>
                  <a:pt x="154" y="1339"/>
                </a:lnTo>
                <a:lnTo>
                  <a:pt x="153" y="1369"/>
                </a:lnTo>
                <a:lnTo>
                  <a:pt x="152" y="1381"/>
                </a:lnTo>
                <a:lnTo>
                  <a:pt x="152" y="1381"/>
                </a:lnTo>
                <a:lnTo>
                  <a:pt x="147" y="1391"/>
                </a:lnTo>
                <a:lnTo>
                  <a:pt x="139" y="1408"/>
                </a:lnTo>
                <a:lnTo>
                  <a:pt x="131" y="1428"/>
                </a:lnTo>
                <a:lnTo>
                  <a:pt x="129" y="1435"/>
                </a:lnTo>
                <a:lnTo>
                  <a:pt x="128" y="1440"/>
                </a:lnTo>
                <a:lnTo>
                  <a:pt x="128" y="1440"/>
                </a:lnTo>
                <a:lnTo>
                  <a:pt x="129" y="1450"/>
                </a:lnTo>
                <a:lnTo>
                  <a:pt x="132" y="1461"/>
                </a:lnTo>
                <a:lnTo>
                  <a:pt x="137" y="1475"/>
                </a:lnTo>
                <a:lnTo>
                  <a:pt x="137" y="1475"/>
                </a:lnTo>
                <a:lnTo>
                  <a:pt x="132" y="1477"/>
                </a:lnTo>
                <a:lnTo>
                  <a:pt x="123" y="1484"/>
                </a:lnTo>
                <a:lnTo>
                  <a:pt x="117" y="1490"/>
                </a:lnTo>
                <a:lnTo>
                  <a:pt x="112" y="1495"/>
                </a:lnTo>
                <a:lnTo>
                  <a:pt x="107" y="1503"/>
                </a:lnTo>
                <a:lnTo>
                  <a:pt x="103" y="1509"/>
                </a:lnTo>
                <a:lnTo>
                  <a:pt x="103" y="1509"/>
                </a:lnTo>
                <a:lnTo>
                  <a:pt x="93" y="1542"/>
                </a:lnTo>
                <a:lnTo>
                  <a:pt x="79" y="1597"/>
                </a:lnTo>
                <a:lnTo>
                  <a:pt x="59" y="1671"/>
                </a:lnTo>
                <a:lnTo>
                  <a:pt x="59" y="1671"/>
                </a:lnTo>
                <a:lnTo>
                  <a:pt x="62" y="1689"/>
                </a:lnTo>
                <a:lnTo>
                  <a:pt x="64" y="1704"/>
                </a:lnTo>
                <a:lnTo>
                  <a:pt x="64" y="1715"/>
                </a:lnTo>
                <a:lnTo>
                  <a:pt x="64" y="1715"/>
                </a:lnTo>
                <a:lnTo>
                  <a:pt x="62" y="1722"/>
                </a:lnTo>
                <a:lnTo>
                  <a:pt x="59" y="1732"/>
                </a:lnTo>
                <a:lnTo>
                  <a:pt x="54" y="1744"/>
                </a:lnTo>
                <a:lnTo>
                  <a:pt x="49" y="1764"/>
                </a:lnTo>
                <a:lnTo>
                  <a:pt x="49" y="1764"/>
                </a:lnTo>
                <a:lnTo>
                  <a:pt x="44" y="1789"/>
                </a:lnTo>
                <a:lnTo>
                  <a:pt x="41" y="1815"/>
                </a:lnTo>
                <a:lnTo>
                  <a:pt x="37" y="1836"/>
                </a:lnTo>
                <a:lnTo>
                  <a:pt x="35" y="1847"/>
                </a:lnTo>
                <a:lnTo>
                  <a:pt x="35" y="1847"/>
                </a:lnTo>
                <a:lnTo>
                  <a:pt x="29" y="1859"/>
                </a:lnTo>
                <a:lnTo>
                  <a:pt x="18" y="1886"/>
                </a:lnTo>
                <a:lnTo>
                  <a:pt x="13" y="1902"/>
                </a:lnTo>
                <a:lnTo>
                  <a:pt x="8" y="1919"/>
                </a:lnTo>
                <a:lnTo>
                  <a:pt x="3" y="1937"/>
                </a:lnTo>
                <a:lnTo>
                  <a:pt x="0" y="1955"/>
                </a:lnTo>
                <a:lnTo>
                  <a:pt x="0" y="1955"/>
                </a:lnTo>
                <a:lnTo>
                  <a:pt x="0" y="1963"/>
                </a:lnTo>
                <a:lnTo>
                  <a:pt x="0" y="1972"/>
                </a:lnTo>
                <a:lnTo>
                  <a:pt x="2" y="1979"/>
                </a:lnTo>
                <a:lnTo>
                  <a:pt x="3" y="1988"/>
                </a:lnTo>
                <a:lnTo>
                  <a:pt x="9" y="2002"/>
                </a:lnTo>
                <a:lnTo>
                  <a:pt x="16" y="2016"/>
                </a:lnTo>
                <a:lnTo>
                  <a:pt x="26" y="2028"/>
                </a:lnTo>
                <a:lnTo>
                  <a:pt x="37" y="2038"/>
                </a:lnTo>
                <a:lnTo>
                  <a:pt x="51" y="2046"/>
                </a:lnTo>
                <a:lnTo>
                  <a:pt x="64" y="2053"/>
                </a:lnTo>
                <a:lnTo>
                  <a:pt x="64" y="2053"/>
                </a:lnTo>
                <a:lnTo>
                  <a:pt x="71" y="2054"/>
                </a:lnTo>
                <a:lnTo>
                  <a:pt x="77" y="2055"/>
                </a:lnTo>
                <a:lnTo>
                  <a:pt x="84" y="2054"/>
                </a:lnTo>
                <a:lnTo>
                  <a:pt x="88" y="2051"/>
                </a:lnTo>
                <a:lnTo>
                  <a:pt x="93" y="2049"/>
                </a:lnTo>
                <a:lnTo>
                  <a:pt x="98" y="2045"/>
                </a:lnTo>
                <a:lnTo>
                  <a:pt x="102" y="2040"/>
                </a:lnTo>
                <a:lnTo>
                  <a:pt x="107" y="2034"/>
                </a:lnTo>
                <a:lnTo>
                  <a:pt x="113" y="2023"/>
                </a:lnTo>
                <a:lnTo>
                  <a:pt x="118" y="2010"/>
                </a:lnTo>
                <a:lnTo>
                  <a:pt x="120" y="1996"/>
                </a:lnTo>
                <a:lnTo>
                  <a:pt x="123" y="1984"/>
                </a:lnTo>
                <a:lnTo>
                  <a:pt x="123" y="1984"/>
                </a:lnTo>
                <a:lnTo>
                  <a:pt x="131" y="1891"/>
                </a:lnTo>
                <a:lnTo>
                  <a:pt x="135" y="1841"/>
                </a:lnTo>
                <a:lnTo>
                  <a:pt x="137" y="1817"/>
                </a:lnTo>
                <a:lnTo>
                  <a:pt x="137" y="1817"/>
                </a:lnTo>
                <a:lnTo>
                  <a:pt x="147" y="1795"/>
                </a:lnTo>
                <a:lnTo>
                  <a:pt x="154" y="1777"/>
                </a:lnTo>
                <a:lnTo>
                  <a:pt x="162" y="1759"/>
                </a:lnTo>
                <a:lnTo>
                  <a:pt x="162" y="1759"/>
                </a:lnTo>
                <a:lnTo>
                  <a:pt x="168" y="1739"/>
                </a:lnTo>
                <a:lnTo>
                  <a:pt x="173" y="1719"/>
                </a:lnTo>
                <a:lnTo>
                  <a:pt x="176" y="1700"/>
                </a:lnTo>
                <a:lnTo>
                  <a:pt x="176" y="1700"/>
                </a:lnTo>
                <a:lnTo>
                  <a:pt x="183" y="1695"/>
                </a:lnTo>
                <a:lnTo>
                  <a:pt x="197" y="1684"/>
                </a:lnTo>
                <a:lnTo>
                  <a:pt x="217" y="1667"/>
                </a:lnTo>
                <a:lnTo>
                  <a:pt x="227" y="1657"/>
                </a:lnTo>
                <a:lnTo>
                  <a:pt x="235" y="1646"/>
                </a:lnTo>
                <a:lnTo>
                  <a:pt x="235" y="1646"/>
                </a:lnTo>
                <a:lnTo>
                  <a:pt x="243" y="1634"/>
                </a:lnTo>
                <a:lnTo>
                  <a:pt x="250" y="1620"/>
                </a:lnTo>
                <a:lnTo>
                  <a:pt x="255" y="1607"/>
                </a:lnTo>
                <a:lnTo>
                  <a:pt x="258" y="1593"/>
                </a:lnTo>
                <a:lnTo>
                  <a:pt x="263" y="1571"/>
                </a:lnTo>
                <a:lnTo>
                  <a:pt x="265" y="1563"/>
                </a:lnTo>
                <a:lnTo>
                  <a:pt x="265" y="1563"/>
                </a:lnTo>
                <a:lnTo>
                  <a:pt x="283" y="1553"/>
                </a:lnTo>
                <a:lnTo>
                  <a:pt x="299" y="1544"/>
                </a:lnTo>
                <a:lnTo>
                  <a:pt x="309" y="1538"/>
                </a:lnTo>
                <a:lnTo>
                  <a:pt x="309" y="1538"/>
                </a:lnTo>
                <a:lnTo>
                  <a:pt x="312" y="1535"/>
                </a:lnTo>
                <a:lnTo>
                  <a:pt x="318" y="1527"/>
                </a:lnTo>
                <a:lnTo>
                  <a:pt x="332" y="1509"/>
                </a:lnTo>
                <a:lnTo>
                  <a:pt x="348" y="1484"/>
                </a:lnTo>
                <a:lnTo>
                  <a:pt x="353" y="1269"/>
                </a:lnTo>
                <a:lnTo>
                  <a:pt x="372" y="1235"/>
                </a:lnTo>
                <a:lnTo>
                  <a:pt x="372" y="1235"/>
                </a:lnTo>
                <a:lnTo>
                  <a:pt x="379" y="1263"/>
                </a:lnTo>
                <a:lnTo>
                  <a:pt x="386" y="1283"/>
                </a:lnTo>
                <a:lnTo>
                  <a:pt x="387" y="1292"/>
                </a:lnTo>
                <a:lnTo>
                  <a:pt x="387" y="1298"/>
                </a:lnTo>
                <a:lnTo>
                  <a:pt x="387" y="1298"/>
                </a:lnTo>
                <a:lnTo>
                  <a:pt x="384" y="1312"/>
                </a:lnTo>
                <a:lnTo>
                  <a:pt x="382" y="1332"/>
                </a:lnTo>
                <a:lnTo>
                  <a:pt x="382" y="1332"/>
                </a:lnTo>
                <a:lnTo>
                  <a:pt x="381" y="1390"/>
                </a:lnTo>
                <a:lnTo>
                  <a:pt x="381" y="1495"/>
                </a:lnTo>
                <a:lnTo>
                  <a:pt x="379" y="1599"/>
                </a:lnTo>
                <a:lnTo>
                  <a:pt x="378" y="1635"/>
                </a:lnTo>
                <a:lnTo>
                  <a:pt x="377" y="1651"/>
                </a:lnTo>
                <a:lnTo>
                  <a:pt x="377" y="1651"/>
                </a:lnTo>
                <a:lnTo>
                  <a:pt x="376" y="1663"/>
                </a:lnTo>
                <a:lnTo>
                  <a:pt x="373" y="1690"/>
                </a:lnTo>
                <a:lnTo>
                  <a:pt x="367" y="1768"/>
                </a:lnTo>
                <a:lnTo>
                  <a:pt x="362" y="1851"/>
                </a:lnTo>
                <a:lnTo>
                  <a:pt x="362" y="1881"/>
                </a:lnTo>
                <a:lnTo>
                  <a:pt x="362" y="1901"/>
                </a:lnTo>
                <a:lnTo>
                  <a:pt x="362" y="1901"/>
                </a:lnTo>
                <a:lnTo>
                  <a:pt x="365" y="1913"/>
                </a:lnTo>
                <a:lnTo>
                  <a:pt x="368" y="1928"/>
                </a:lnTo>
                <a:lnTo>
                  <a:pt x="379" y="1956"/>
                </a:lnTo>
                <a:lnTo>
                  <a:pt x="390" y="1984"/>
                </a:lnTo>
                <a:lnTo>
                  <a:pt x="394" y="1995"/>
                </a:lnTo>
                <a:lnTo>
                  <a:pt x="397" y="2004"/>
                </a:lnTo>
                <a:lnTo>
                  <a:pt x="397" y="2004"/>
                </a:lnTo>
                <a:lnTo>
                  <a:pt x="400" y="2021"/>
                </a:lnTo>
                <a:lnTo>
                  <a:pt x="405" y="2040"/>
                </a:lnTo>
                <a:lnTo>
                  <a:pt x="411" y="2062"/>
                </a:lnTo>
                <a:lnTo>
                  <a:pt x="411" y="2062"/>
                </a:lnTo>
                <a:lnTo>
                  <a:pt x="433" y="2062"/>
                </a:lnTo>
                <a:lnTo>
                  <a:pt x="481" y="2060"/>
                </a:lnTo>
                <a:lnTo>
                  <a:pt x="507" y="2059"/>
                </a:lnTo>
                <a:lnTo>
                  <a:pt x="530" y="2056"/>
                </a:lnTo>
                <a:lnTo>
                  <a:pt x="546" y="2053"/>
                </a:lnTo>
                <a:lnTo>
                  <a:pt x="551" y="2050"/>
                </a:lnTo>
                <a:lnTo>
                  <a:pt x="553" y="2048"/>
                </a:lnTo>
                <a:lnTo>
                  <a:pt x="553" y="2048"/>
                </a:lnTo>
                <a:lnTo>
                  <a:pt x="556" y="2034"/>
                </a:lnTo>
                <a:lnTo>
                  <a:pt x="558" y="2020"/>
                </a:lnTo>
                <a:lnTo>
                  <a:pt x="558" y="2013"/>
                </a:lnTo>
                <a:lnTo>
                  <a:pt x="557" y="2007"/>
                </a:lnTo>
                <a:lnTo>
                  <a:pt x="556" y="2002"/>
                </a:lnTo>
                <a:lnTo>
                  <a:pt x="553" y="1999"/>
                </a:lnTo>
                <a:lnTo>
                  <a:pt x="553" y="1999"/>
                </a:lnTo>
                <a:lnTo>
                  <a:pt x="514" y="1969"/>
                </a:lnTo>
                <a:lnTo>
                  <a:pt x="534" y="1950"/>
                </a:lnTo>
                <a:lnTo>
                  <a:pt x="534" y="1950"/>
                </a:lnTo>
                <a:lnTo>
                  <a:pt x="531" y="1911"/>
                </a:lnTo>
                <a:lnTo>
                  <a:pt x="530" y="1882"/>
                </a:lnTo>
                <a:lnTo>
                  <a:pt x="529" y="1866"/>
                </a:lnTo>
                <a:lnTo>
                  <a:pt x="529" y="1866"/>
                </a:lnTo>
                <a:lnTo>
                  <a:pt x="524" y="1832"/>
                </a:lnTo>
                <a:lnTo>
                  <a:pt x="519" y="1803"/>
                </a:lnTo>
                <a:lnTo>
                  <a:pt x="519" y="1803"/>
                </a:lnTo>
                <a:lnTo>
                  <a:pt x="536" y="1748"/>
                </a:lnTo>
                <a:lnTo>
                  <a:pt x="547" y="1706"/>
                </a:lnTo>
                <a:lnTo>
                  <a:pt x="551" y="1688"/>
                </a:lnTo>
                <a:lnTo>
                  <a:pt x="553" y="1675"/>
                </a:lnTo>
                <a:lnTo>
                  <a:pt x="553" y="1675"/>
                </a:lnTo>
                <a:lnTo>
                  <a:pt x="556" y="1597"/>
                </a:lnTo>
                <a:lnTo>
                  <a:pt x="558" y="1448"/>
                </a:lnTo>
                <a:lnTo>
                  <a:pt x="563" y="1239"/>
                </a:lnTo>
                <a:lnTo>
                  <a:pt x="563" y="1239"/>
                </a:lnTo>
                <a:lnTo>
                  <a:pt x="573" y="1129"/>
                </a:lnTo>
                <a:lnTo>
                  <a:pt x="578" y="1052"/>
                </a:lnTo>
                <a:lnTo>
                  <a:pt x="579" y="1025"/>
                </a:lnTo>
                <a:lnTo>
                  <a:pt x="579" y="1018"/>
                </a:lnTo>
                <a:lnTo>
                  <a:pt x="578" y="1014"/>
                </a:lnTo>
                <a:lnTo>
                  <a:pt x="578" y="1014"/>
                </a:lnTo>
                <a:lnTo>
                  <a:pt x="562" y="996"/>
                </a:lnTo>
                <a:lnTo>
                  <a:pt x="548" y="980"/>
                </a:lnTo>
                <a:lnTo>
                  <a:pt x="548" y="980"/>
                </a:lnTo>
                <a:lnTo>
                  <a:pt x="548" y="979"/>
                </a:lnTo>
                <a:lnTo>
                  <a:pt x="551" y="976"/>
                </a:lnTo>
                <a:lnTo>
                  <a:pt x="556" y="970"/>
                </a:lnTo>
                <a:lnTo>
                  <a:pt x="560" y="964"/>
                </a:lnTo>
                <a:lnTo>
                  <a:pt x="563" y="961"/>
                </a:lnTo>
                <a:lnTo>
                  <a:pt x="563" y="960"/>
                </a:lnTo>
                <a:lnTo>
                  <a:pt x="563" y="960"/>
                </a:lnTo>
                <a:lnTo>
                  <a:pt x="562" y="952"/>
                </a:lnTo>
                <a:lnTo>
                  <a:pt x="560" y="937"/>
                </a:lnTo>
                <a:lnTo>
                  <a:pt x="559" y="921"/>
                </a:lnTo>
                <a:lnTo>
                  <a:pt x="558" y="911"/>
                </a:lnTo>
                <a:lnTo>
                  <a:pt x="558" y="911"/>
                </a:lnTo>
                <a:lnTo>
                  <a:pt x="546" y="877"/>
                </a:lnTo>
                <a:lnTo>
                  <a:pt x="534" y="843"/>
                </a:lnTo>
                <a:lnTo>
                  <a:pt x="534" y="843"/>
                </a:lnTo>
                <a:lnTo>
                  <a:pt x="534" y="836"/>
                </a:lnTo>
                <a:lnTo>
                  <a:pt x="535" y="824"/>
                </a:lnTo>
                <a:lnTo>
                  <a:pt x="541" y="789"/>
                </a:lnTo>
                <a:lnTo>
                  <a:pt x="548" y="740"/>
                </a:lnTo>
                <a:lnTo>
                  <a:pt x="548" y="740"/>
                </a:lnTo>
                <a:lnTo>
                  <a:pt x="551" y="741"/>
                </a:lnTo>
                <a:lnTo>
                  <a:pt x="559" y="743"/>
                </a:lnTo>
                <a:lnTo>
                  <a:pt x="563" y="743"/>
                </a:lnTo>
                <a:lnTo>
                  <a:pt x="568" y="743"/>
                </a:lnTo>
                <a:lnTo>
                  <a:pt x="573" y="742"/>
                </a:lnTo>
                <a:lnTo>
                  <a:pt x="578" y="740"/>
                </a:lnTo>
                <a:lnTo>
                  <a:pt x="578" y="740"/>
                </a:lnTo>
                <a:lnTo>
                  <a:pt x="580" y="736"/>
                </a:lnTo>
                <a:lnTo>
                  <a:pt x="582" y="727"/>
                </a:lnTo>
                <a:lnTo>
                  <a:pt x="589" y="699"/>
                </a:lnTo>
                <a:lnTo>
                  <a:pt x="595" y="660"/>
                </a:lnTo>
                <a:lnTo>
                  <a:pt x="601" y="616"/>
                </a:lnTo>
                <a:lnTo>
                  <a:pt x="617" y="495"/>
                </a:lnTo>
                <a:lnTo>
                  <a:pt x="617" y="495"/>
                </a:lnTo>
                <a:lnTo>
                  <a:pt x="617" y="486"/>
                </a:lnTo>
                <a:lnTo>
                  <a:pt x="615" y="470"/>
                </a:lnTo>
                <a:lnTo>
                  <a:pt x="612" y="446"/>
                </a:lnTo>
                <a:lnTo>
                  <a:pt x="607" y="416"/>
                </a:lnTo>
                <a:lnTo>
                  <a:pt x="607" y="416"/>
                </a:lnTo>
                <a:lnTo>
                  <a:pt x="604" y="408"/>
                </a:lnTo>
                <a:lnTo>
                  <a:pt x="598" y="400"/>
                </a:lnTo>
                <a:lnTo>
                  <a:pt x="590" y="393"/>
                </a:lnTo>
                <a:lnTo>
                  <a:pt x="580" y="387"/>
                </a:lnTo>
                <a:lnTo>
                  <a:pt x="569" y="381"/>
                </a:lnTo>
                <a:lnTo>
                  <a:pt x="557" y="375"/>
                </a:lnTo>
                <a:lnTo>
                  <a:pt x="530" y="364"/>
                </a:lnTo>
                <a:lnTo>
                  <a:pt x="504" y="355"/>
                </a:lnTo>
                <a:lnTo>
                  <a:pt x="482" y="348"/>
                </a:lnTo>
                <a:lnTo>
                  <a:pt x="466" y="342"/>
                </a:lnTo>
                <a:lnTo>
                  <a:pt x="461" y="339"/>
                </a:lnTo>
                <a:lnTo>
                  <a:pt x="460" y="338"/>
                </a:lnTo>
                <a:lnTo>
                  <a:pt x="460" y="338"/>
                </a:lnTo>
                <a:lnTo>
                  <a:pt x="458" y="310"/>
                </a:lnTo>
                <a:lnTo>
                  <a:pt x="455" y="289"/>
                </a:lnTo>
                <a:lnTo>
                  <a:pt x="445" y="274"/>
                </a:lnTo>
                <a:lnTo>
                  <a:pt x="470" y="211"/>
                </a:lnTo>
                <a:lnTo>
                  <a:pt x="470" y="211"/>
                </a:lnTo>
                <a:lnTo>
                  <a:pt x="476" y="193"/>
                </a:lnTo>
                <a:lnTo>
                  <a:pt x="490" y="153"/>
                </a:lnTo>
                <a:lnTo>
                  <a:pt x="503" y="109"/>
                </a:lnTo>
                <a:lnTo>
                  <a:pt x="508" y="91"/>
                </a:lnTo>
                <a:lnTo>
                  <a:pt x="509" y="78"/>
                </a:lnTo>
                <a:lnTo>
                  <a:pt x="509" y="78"/>
                </a:lnTo>
                <a:lnTo>
                  <a:pt x="509" y="73"/>
                </a:lnTo>
                <a:lnTo>
                  <a:pt x="508" y="70"/>
                </a:lnTo>
                <a:lnTo>
                  <a:pt x="503" y="60"/>
                </a:lnTo>
                <a:lnTo>
                  <a:pt x="497" y="51"/>
                </a:lnTo>
                <a:lnTo>
                  <a:pt x="491" y="44"/>
                </a:lnTo>
                <a:lnTo>
                  <a:pt x="482" y="37"/>
                </a:lnTo>
                <a:lnTo>
                  <a:pt x="475" y="32"/>
                </a:lnTo>
                <a:lnTo>
                  <a:pt x="465" y="24"/>
                </a:lnTo>
                <a:lnTo>
                  <a:pt x="465" y="24"/>
                </a:lnTo>
                <a:lnTo>
                  <a:pt x="442" y="12"/>
                </a:lnTo>
                <a:lnTo>
                  <a:pt x="426" y="5"/>
                </a:lnTo>
                <a:lnTo>
                  <a:pt x="397" y="0"/>
                </a:lnTo>
                <a:lnTo>
                  <a:pt x="34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1"/>
          <p:cNvSpPr>
            <a:spLocks noEditPoints="1"/>
          </p:cNvSpPr>
          <p:nvPr/>
        </p:nvSpPr>
        <p:spPr bwMode="auto">
          <a:xfrm>
            <a:off x="6518819" y="2748410"/>
            <a:ext cx="508805" cy="1701425"/>
          </a:xfrm>
          <a:custGeom>
            <a:avLst/>
            <a:gdLst>
              <a:gd name="T0" fmla="*/ 428 w 877"/>
              <a:gd name="T1" fmla="*/ 1749 h 2936"/>
              <a:gd name="T2" fmla="*/ 516 w 877"/>
              <a:gd name="T3" fmla="*/ 1900 h 2936"/>
              <a:gd name="T4" fmla="*/ 540 w 877"/>
              <a:gd name="T5" fmla="*/ 2073 h 2936"/>
              <a:gd name="T6" fmla="*/ 571 w 877"/>
              <a:gd name="T7" fmla="*/ 2312 h 2936"/>
              <a:gd name="T8" fmla="*/ 563 w 877"/>
              <a:gd name="T9" fmla="*/ 2481 h 2936"/>
              <a:gd name="T10" fmla="*/ 546 w 877"/>
              <a:gd name="T11" fmla="*/ 2622 h 2936"/>
              <a:gd name="T12" fmla="*/ 571 w 877"/>
              <a:gd name="T13" fmla="*/ 2672 h 2936"/>
              <a:gd name="T14" fmla="*/ 565 w 877"/>
              <a:gd name="T15" fmla="*/ 2790 h 2936"/>
              <a:gd name="T16" fmla="*/ 550 w 877"/>
              <a:gd name="T17" fmla="*/ 2921 h 2936"/>
              <a:gd name="T18" fmla="*/ 669 w 877"/>
              <a:gd name="T19" fmla="*/ 2936 h 2936"/>
              <a:gd name="T20" fmla="*/ 729 w 877"/>
              <a:gd name="T21" fmla="*/ 2898 h 2936"/>
              <a:gd name="T22" fmla="*/ 736 w 877"/>
              <a:gd name="T23" fmla="*/ 2725 h 2936"/>
              <a:gd name="T24" fmla="*/ 767 w 877"/>
              <a:gd name="T25" fmla="*/ 2614 h 2936"/>
              <a:gd name="T26" fmla="*/ 766 w 877"/>
              <a:gd name="T27" fmla="*/ 1968 h 2936"/>
              <a:gd name="T28" fmla="*/ 744 w 877"/>
              <a:gd name="T29" fmla="*/ 1510 h 2936"/>
              <a:gd name="T30" fmla="*/ 741 w 877"/>
              <a:gd name="T31" fmla="*/ 1317 h 2936"/>
              <a:gd name="T32" fmla="*/ 825 w 877"/>
              <a:gd name="T33" fmla="*/ 1069 h 2936"/>
              <a:gd name="T34" fmla="*/ 849 w 877"/>
              <a:gd name="T35" fmla="*/ 888 h 2936"/>
              <a:gd name="T36" fmla="*/ 877 w 877"/>
              <a:gd name="T37" fmla="*/ 764 h 2936"/>
              <a:gd name="T38" fmla="*/ 824 w 877"/>
              <a:gd name="T39" fmla="*/ 717 h 2936"/>
              <a:gd name="T40" fmla="*/ 777 w 877"/>
              <a:gd name="T41" fmla="*/ 570 h 2936"/>
              <a:gd name="T42" fmla="*/ 712 w 877"/>
              <a:gd name="T43" fmla="*/ 452 h 2936"/>
              <a:gd name="T44" fmla="*/ 535 w 877"/>
              <a:gd name="T45" fmla="*/ 387 h 2936"/>
              <a:gd name="T46" fmla="*/ 448 w 877"/>
              <a:gd name="T47" fmla="*/ 329 h 2936"/>
              <a:gd name="T48" fmla="*/ 478 w 877"/>
              <a:gd name="T49" fmla="*/ 237 h 2936"/>
              <a:gd name="T50" fmla="*/ 443 w 877"/>
              <a:gd name="T51" fmla="*/ 55 h 2936"/>
              <a:gd name="T52" fmla="*/ 415 w 877"/>
              <a:gd name="T53" fmla="*/ 40 h 2936"/>
              <a:gd name="T54" fmla="*/ 355 w 877"/>
              <a:gd name="T55" fmla="*/ 18 h 2936"/>
              <a:gd name="T56" fmla="*/ 327 w 877"/>
              <a:gd name="T57" fmla="*/ 28 h 2936"/>
              <a:gd name="T58" fmla="*/ 279 w 877"/>
              <a:gd name="T59" fmla="*/ 3 h 2936"/>
              <a:gd name="T60" fmla="*/ 247 w 877"/>
              <a:gd name="T61" fmla="*/ 25 h 2936"/>
              <a:gd name="T62" fmla="*/ 226 w 877"/>
              <a:gd name="T63" fmla="*/ 40 h 2936"/>
              <a:gd name="T64" fmla="*/ 161 w 877"/>
              <a:gd name="T65" fmla="*/ 91 h 2936"/>
              <a:gd name="T66" fmla="*/ 149 w 877"/>
              <a:gd name="T67" fmla="*/ 252 h 2936"/>
              <a:gd name="T68" fmla="*/ 189 w 877"/>
              <a:gd name="T69" fmla="*/ 355 h 2936"/>
              <a:gd name="T70" fmla="*/ 16 w 877"/>
              <a:gd name="T71" fmla="*/ 644 h 2936"/>
              <a:gd name="T72" fmla="*/ 6 w 877"/>
              <a:gd name="T73" fmla="*/ 920 h 2936"/>
              <a:gd name="T74" fmla="*/ 38 w 877"/>
              <a:gd name="T75" fmla="*/ 1036 h 2936"/>
              <a:gd name="T76" fmla="*/ 104 w 877"/>
              <a:gd name="T77" fmla="*/ 1143 h 2936"/>
              <a:gd name="T78" fmla="*/ 119 w 877"/>
              <a:gd name="T79" fmla="*/ 1231 h 2936"/>
              <a:gd name="T80" fmla="*/ 123 w 877"/>
              <a:gd name="T81" fmla="*/ 1335 h 2936"/>
              <a:gd name="T82" fmla="*/ 101 w 877"/>
              <a:gd name="T83" fmla="*/ 1483 h 2936"/>
              <a:gd name="T84" fmla="*/ 169 w 877"/>
              <a:gd name="T85" fmla="*/ 2149 h 2936"/>
              <a:gd name="T86" fmla="*/ 264 w 877"/>
              <a:gd name="T87" fmla="*/ 2659 h 2936"/>
              <a:gd name="T88" fmla="*/ 287 w 877"/>
              <a:gd name="T89" fmla="*/ 2738 h 2936"/>
              <a:gd name="T90" fmla="*/ 234 w 877"/>
              <a:gd name="T91" fmla="*/ 2803 h 2936"/>
              <a:gd name="T92" fmla="*/ 317 w 877"/>
              <a:gd name="T93" fmla="*/ 2855 h 2936"/>
              <a:gd name="T94" fmla="*/ 462 w 877"/>
              <a:gd name="T95" fmla="*/ 2851 h 2936"/>
              <a:gd name="T96" fmla="*/ 482 w 877"/>
              <a:gd name="T97" fmla="*/ 2787 h 2936"/>
              <a:gd name="T98" fmla="*/ 498 w 877"/>
              <a:gd name="T99" fmla="*/ 2584 h 2936"/>
              <a:gd name="T100" fmla="*/ 395 w 877"/>
              <a:gd name="T101" fmla="*/ 2170 h 2936"/>
              <a:gd name="T102" fmla="*/ 400 w 877"/>
              <a:gd name="T103" fmla="*/ 2053 h 2936"/>
              <a:gd name="T104" fmla="*/ 194 w 877"/>
              <a:gd name="T105" fmla="*/ 993 h 2936"/>
              <a:gd name="T106" fmla="*/ 158 w 877"/>
              <a:gd name="T107" fmla="*/ 973 h 2936"/>
              <a:gd name="T108" fmla="*/ 674 w 877"/>
              <a:gd name="T109" fmla="*/ 805 h 2936"/>
              <a:gd name="T110" fmla="*/ 742 w 877"/>
              <a:gd name="T111" fmla="*/ 918 h 2936"/>
              <a:gd name="T112" fmla="*/ 694 w 877"/>
              <a:gd name="T113" fmla="*/ 1066 h 2936"/>
              <a:gd name="T114" fmla="*/ 689 w 877"/>
              <a:gd name="T115" fmla="*/ 948 h 2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77" h="2936">
                <a:moveTo>
                  <a:pt x="415" y="2013"/>
                </a:moveTo>
                <a:lnTo>
                  <a:pt x="415" y="2013"/>
                </a:lnTo>
                <a:lnTo>
                  <a:pt x="407" y="1803"/>
                </a:lnTo>
                <a:lnTo>
                  <a:pt x="407" y="1803"/>
                </a:lnTo>
                <a:lnTo>
                  <a:pt x="407" y="1803"/>
                </a:lnTo>
                <a:lnTo>
                  <a:pt x="407" y="1803"/>
                </a:lnTo>
                <a:lnTo>
                  <a:pt x="412" y="1792"/>
                </a:lnTo>
                <a:lnTo>
                  <a:pt x="423" y="1765"/>
                </a:lnTo>
                <a:lnTo>
                  <a:pt x="428" y="1749"/>
                </a:lnTo>
                <a:lnTo>
                  <a:pt x="433" y="1732"/>
                </a:lnTo>
                <a:lnTo>
                  <a:pt x="437" y="1719"/>
                </a:lnTo>
                <a:lnTo>
                  <a:pt x="437" y="1707"/>
                </a:lnTo>
                <a:lnTo>
                  <a:pt x="437" y="1707"/>
                </a:lnTo>
                <a:lnTo>
                  <a:pt x="417" y="1616"/>
                </a:lnTo>
                <a:lnTo>
                  <a:pt x="417" y="1616"/>
                </a:lnTo>
                <a:lnTo>
                  <a:pt x="465" y="1749"/>
                </a:lnTo>
                <a:lnTo>
                  <a:pt x="498" y="1845"/>
                </a:lnTo>
                <a:lnTo>
                  <a:pt x="516" y="1900"/>
                </a:lnTo>
                <a:lnTo>
                  <a:pt x="516" y="1900"/>
                </a:lnTo>
                <a:lnTo>
                  <a:pt x="518" y="1911"/>
                </a:lnTo>
                <a:lnTo>
                  <a:pt x="520" y="1926"/>
                </a:lnTo>
                <a:lnTo>
                  <a:pt x="523" y="1963"/>
                </a:lnTo>
                <a:lnTo>
                  <a:pt x="526" y="2004"/>
                </a:lnTo>
                <a:lnTo>
                  <a:pt x="528" y="2023"/>
                </a:lnTo>
                <a:lnTo>
                  <a:pt x="531" y="2039"/>
                </a:lnTo>
                <a:lnTo>
                  <a:pt x="531" y="2039"/>
                </a:lnTo>
                <a:lnTo>
                  <a:pt x="540" y="2073"/>
                </a:lnTo>
                <a:lnTo>
                  <a:pt x="551" y="2111"/>
                </a:lnTo>
                <a:lnTo>
                  <a:pt x="563" y="2144"/>
                </a:lnTo>
                <a:lnTo>
                  <a:pt x="571" y="2162"/>
                </a:lnTo>
                <a:lnTo>
                  <a:pt x="571" y="2162"/>
                </a:lnTo>
                <a:lnTo>
                  <a:pt x="573" y="2167"/>
                </a:lnTo>
                <a:lnTo>
                  <a:pt x="575" y="2174"/>
                </a:lnTo>
                <a:lnTo>
                  <a:pt x="575" y="2194"/>
                </a:lnTo>
                <a:lnTo>
                  <a:pt x="575" y="2252"/>
                </a:lnTo>
                <a:lnTo>
                  <a:pt x="571" y="2312"/>
                </a:lnTo>
                <a:lnTo>
                  <a:pt x="570" y="2335"/>
                </a:lnTo>
                <a:lnTo>
                  <a:pt x="566" y="2348"/>
                </a:lnTo>
                <a:lnTo>
                  <a:pt x="566" y="2348"/>
                </a:lnTo>
                <a:lnTo>
                  <a:pt x="563" y="2366"/>
                </a:lnTo>
                <a:lnTo>
                  <a:pt x="560" y="2386"/>
                </a:lnTo>
                <a:lnTo>
                  <a:pt x="558" y="2406"/>
                </a:lnTo>
                <a:lnTo>
                  <a:pt x="558" y="2421"/>
                </a:lnTo>
                <a:lnTo>
                  <a:pt x="558" y="2421"/>
                </a:lnTo>
                <a:lnTo>
                  <a:pt x="563" y="2481"/>
                </a:lnTo>
                <a:lnTo>
                  <a:pt x="565" y="2554"/>
                </a:lnTo>
                <a:lnTo>
                  <a:pt x="565" y="2554"/>
                </a:lnTo>
                <a:lnTo>
                  <a:pt x="565" y="2567"/>
                </a:lnTo>
                <a:lnTo>
                  <a:pt x="563" y="2579"/>
                </a:lnTo>
                <a:lnTo>
                  <a:pt x="558" y="2601"/>
                </a:lnTo>
                <a:lnTo>
                  <a:pt x="553" y="2614"/>
                </a:lnTo>
                <a:lnTo>
                  <a:pt x="550" y="2617"/>
                </a:lnTo>
                <a:lnTo>
                  <a:pt x="550" y="2617"/>
                </a:lnTo>
                <a:lnTo>
                  <a:pt x="546" y="2622"/>
                </a:lnTo>
                <a:lnTo>
                  <a:pt x="540" y="2634"/>
                </a:lnTo>
                <a:lnTo>
                  <a:pt x="533" y="2647"/>
                </a:lnTo>
                <a:lnTo>
                  <a:pt x="533" y="2652"/>
                </a:lnTo>
                <a:lnTo>
                  <a:pt x="533" y="2659"/>
                </a:lnTo>
                <a:lnTo>
                  <a:pt x="533" y="2659"/>
                </a:lnTo>
                <a:lnTo>
                  <a:pt x="536" y="2662"/>
                </a:lnTo>
                <a:lnTo>
                  <a:pt x="543" y="2665"/>
                </a:lnTo>
                <a:lnTo>
                  <a:pt x="558" y="2670"/>
                </a:lnTo>
                <a:lnTo>
                  <a:pt x="571" y="2672"/>
                </a:lnTo>
                <a:lnTo>
                  <a:pt x="578" y="2672"/>
                </a:lnTo>
                <a:lnTo>
                  <a:pt x="578" y="2672"/>
                </a:lnTo>
                <a:lnTo>
                  <a:pt x="578" y="2694"/>
                </a:lnTo>
                <a:lnTo>
                  <a:pt x="578" y="2709"/>
                </a:lnTo>
                <a:lnTo>
                  <a:pt x="576" y="2722"/>
                </a:lnTo>
                <a:lnTo>
                  <a:pt x="576" y="2722"/>
                </a:lnTo>
                <a:lnTo>
                  <a:pt x="573" y="2737"/>
                </a:lnTo>
                <a:lnTo>
                  <a:pt x="568" y="2762"/>
                </a:lnTo>
                <a:lnTo>
                  <a:pt x="565" y="2790"/>
                </a:lnTo>
                <a:lnTo>
                  <a:pt x="558" y="2813"/>
                </a:lnTo>
                <a:lnTo>
                  <a:pt x="558" y="2813"/>
                </a:lnTo>
                <a:lnTo>
                  <a:pt x="553" y="2835"/>
                </a:lnTo>
                <a:lnTo>
                  <a:pt x="548" y="2856"/>
                </a:lnTo>
                <a:lnTo>
                  <a:pt x="546" y="2880"/>
                </a:lnTo>
                <a:lnTo>
                  <a:pt x="546" y="2903"/>
                </a:lnTo>
                <a:lnTo>
                  <a:pt x="546" y="2903"/>
                </a:lnTo>
                <a:lnTo>
                  <a:pt x="548" y="2913"/>
                </a:lnTo>
                <a:lnTo>
                  <a:pt x="550" y="2921"/>
                </a:lnTo>
                <a:lnTo>
                  <a:pt x="553" y="2926"/>
                </a:lnTo>
                <a:lnTo>
                  <a:pt x="556" y="2929"/>
                </a:lnTo>
                <a:lnTo>
                  <a:pt x="561" y="2933"/>
                </a:lnTo>
                <a:lnTo>
                  <a:pt x="565" y="2933"/>
                </a:lnTo>
                <a:lnTo>
                  <a:pt x="571" y="2934"/>
                </a:lnTo>
                <a:lnTo>
                  <a:pt x="571" y="2934"/>
                </a:lnTo>
                <a:lnTo>
                  <a:pt x="596" y="2934"/>
                </a:lnTo>
                <a:lnTo>
                  <a:pt x="644" y="2936"/>
                </a:lnTo>
                <a:lnTo>
                  <a:pt x="669" y="2936"/>
                </a:lnTo>
                <a:lnTo>
                  <a:pt x="693" y="2934"/>
                </a:lnTo>
                <a:lnTo>
                  <a:pt x="711" y="2931"/>
                </a:lnTo>
                <a:lnTo>
                  <a:pt x="717" y="2928"/>
                </a:lnTo>
                <a:lnTo>
                  <a:pt x="721" y="2926"/>
                </a:lnTo>
                <a:lnTo>
                  <a:pt x="721" y="2926"/>
                </a:lnTo>
                <a:lnTo>
                  <a:pt x="726" y="2919"/>
                </a:lnTo>
                <a:lnTo>
                  <a:pt x="727" y="2913"/>
                </a:lnTo>
                <a:lnTo>
                  <a:pt x="729" y="2906"/>
                </a:lnTo>
                <a:lnTo>
                  <a:pt x="729" y="2898"/>
                </a:lnTo>
                <a:lnTo>
                  <a:pt x="727" y="2885"/>
                </a:lnTo>
                <a:lnTo>
                  <a:pt x="726" y="2868"/>
                </a:lnTo>
                <a:lnTo>
                  <a:pt x="726" y="2868"/>
                </a:lnTo>
                <a:lnTo>
                  <a:pt x="722" y="2845"/>
                </a:lnTo>
                <a:lnTo>
                  <a:pt x="722" y="2810"/>
                </a:lnTo>
                <a:lnTo>
                  <a:pt x="724" y="2778"/>
                </a:lnTo>
                <a:lnTo>
                  <a:pt x="727" y="2757"/>
                </a:lnTo>
                <a:lnTo>
                  <a:pt x="727" y="2757"/>
                </a:lnTo>
                <a:lnTo>
                  <a:pt x="736" y="2725"/>
                </a:lnTo>
                <a:lnTo>
                  <a:pt x="736" y="2725"/>
                </a:lnTo>
                <a:lnTo>
                  <a:pt x="737" y="2725"/>
                </a:lnTo>
                <a:lnTo>
                  <a:pt x="741" y="2720"/>
                </a:lnTo>
                <a:lnTo>
                  <a:pt x="747" y="2707"/>
                </a:lnTo>
                <a:lnTo>
                  <a:pt x="754" y="2685"/>
                </a:lnTo>
                <a:lnTo>
                  <a:pt x="754" y="2685"/>
                </a:lnTo>
                <a:lnTo>
                  <a:pt x="761" y="2659"/>
                </a:lnTo>
                <a:lnTo>
                  <a:pt x="766" y="2634"/>
                </a:lnTo>
                <a:lnTo>
                  <a:pt x="767" y="2614"/>
                </a:lnTo>
                <a:lnTo>
                  <a:pt x="767" y="2599"/>
                </a:lnTo>
                <a:lnTo>
                  <a:pt x="767" y="2599"/>
                </a:lnTo>
                <a:lnTo>
                  <a:pt x="769" y="2571"/>
                </a:lnTo>
                <a:lnTo>
                  <a:pt x="769" y="2526"/>
                </a:lnTo>
                <a:lnTo>
                  <a:pt x="769" y="2267"/>
                </a:lnTo>
                <a:lnTo>
                  <a:pt x="769" y="2267"/>
                </a:lnTo>
                <a:lnTo>
                  <a:pt x="759" y="2001"/>
                </a:lnTo>
                <a:lnTo>
                  <a:pt x="759" y="2001"/>
                </a:lnTo>
                <a:lnTo>
                  <a:pt x="766" y="1968"/>
                </a:lnTo>
                <a:lnTo>
                  <a:pt x="772" y="1938"/>
                </a:lnTo>
                <a:lnTo>
                  <a:pt x="774" y="1921"/>
                </a:lnTo>
                <a:lnTo>
                  <a:pt x="774" y="1906"/>
                </a:lnTo>
                <a:lnTo>
                  <a:pt x="774" y="1906"/>
                </a:lnTo>
                <a:lnTo>
                  <a:pt x="772" y="1832"/>
                </a:lnTo>
                <a:lnTo>
                  <a:pt x="769" y="1767"/>
                </a:lnTo>
                <a:lnTo>
                  <a:pt x="769" y="1767"/>
                </a:lnTo>
                <a:lnTo>
                  <a:pt x="744" y="1510"/>
                </a:lnTo>
                <a:lnTo>
                  <a:pt x="744" y="1510"/>
                </a:lnTo>
                <a:lnTo>
                  <a:pt x="747" y="1505"/>
                </a:lnTo>
                <a:lnTo>
                  <a:pt x="756" y="1496"/>
                </a:lnTo>
                <a:lnTo>
                  <a:pt x="764" y="1485"/>
                </a:lnTo>
                <a:lnTo>
                  <a:pt x="767" y="1480"/>
                </a:lnTo>
                <a:lnTo>
                  <a:pt x="769" y="1475"/>
                </a:lnTo>
                <a:lnTo>
                  <a:pt x="769" y="1475"/>
                </a:lnTo>
                <a:lnTo>
                  <a:pt x="767" y="1456"/>
                </a:lnTo>
                <a:lnTo>
                  <a:pt x="761" y="1420"/>
                </a:lnTo>
                <a:lnTo>
                  <a:pt x="741" y="1317"/>
                </a:lnTo>
                <a:lnTo>
                  <a:pt x="722" y="1216"/>
                </a:lnTo>
                <a:lnTo>
                  <a:pt x="716" y="1181"/>
                </a:lnTo>
                <a:lnTo>
                  <a:pt x="714" y="1166"/>
                </a:lnTo>
                <a:lnTo>
                  <a:pt x="714" y="1166"/>
                </a:lnTo>
                <a:lnTo>
                  <a:pt x="739" y="1149"/>
                </a:lnTo>
                <a:lnTo>
                  <a:pt x="761" y="1131"/>
                </a:lnTo>
                <a:lnTo>
                  <a:pt x="787" y="1109"/>
                </a:lnTo>
                <a:lnTo>
                  <a:pt x="814" y="1083"/>
                </a:lnTo>
                <a:lnTo>
                  <a:pt x="825" y="1069"/>
                </a:lnTo>
                <a:lnTo>
                  <a:pt x="835" y="1054"/>
                </a:lnTo>
                <a:lnTo>
                  <a:pt x="844" y="1040"/>
                </a:lnTo>
                <a:lnTo>
                  <a:pt x="852" y="1023"/>
                </a:lnTo>
                <a:lnTo>
                  <a:pt x="857" y="1008"/>
                </a:lnTo>
                <a:lnTo>
                  <a:pt x="859" y="991"/>
                </a:lnTo>
                <a:lnTo>
                  <a:pt x="859" y="991"/>
                </a:lnTo>
                <a:lnTo>
                  <a:pt x="857" y="958"/>
                </a:lnTo>
                <a:lnTo>
                  <a:pt x="854" y="923"/>
                </a:lnTo>
                <a:lnTo>
                  <a:pt x="849" y="888"/>
                </a:lnTo>
                <a:lnTo>
                  <a:pt x="842" y="855"/>
                </a:lnTo>
                <a:lnTo>
                  <a:pt x="830" y="805"/>
                </a:lnTo>
                <a:lnTo>
                  <a:pt x="824" y="785"/>
                </a:lnTo>
                <a:lnTo>
                  <a:pt x="824" y="785"/>
                </a:lnTo>
                <a:lnTo>
                  <a:pt x="835" y="782"/>
                </a:lnTo>
                <a:lnTo>
                  <a:pt x="857" y="775"/>
                </a:lnTo>
                <a:lnTo>
                  <a:pt x="867" y="772"/>
                </a:lnTo>
                <a:lnTo>
                  <a:pt x="874" y="767"/>
                </a:lnTo>
                <a:lnTo>
                  <a:pt x="877" y="764"/>
                </a:lnTo>
                <a:lnTo>
                  <a:pt x="877" y="761"/>
                </a:lnTo>
                <a:lnTo>
                  <a:pt x="875" y="759"/>
                </a:lnTo>
                <a:lnTo>
                  <a:pt x="874" y="756"/>
                </a:lnTo>
                <a:lnTo>
                  <a:pt x="874" y="756"/>
                </a:lnTo>
                <a:lnTo>
                  <a:pt x="859" y="747"/>
                </a:lnTo>
                <a:lnTo>
                  <a:pt x="845" y="741"/>
                </a:lnTo>
                <a:lnTo>
                  <a:pt x="839" y="736"/>
                </a:lnTo>
                <a:lnTo>
                  <a:pt x="832" y="727"/>
                </a:lnTo>
                <a:lnTo>
                  <a:pt x="824" y="717"/>
                </a:lnTo>
                <a:lnTo>
                  <a:pt x="815" y="706"/>
                </a:lnTo>
                <a:lnTo>
                  <a:pt x="815" y="706"/>
                </a:lnTo>
                <a:lnTo>
                  <a:pt x="809" y="689"/>
                </a:lnTo>
                <a:lnTo>
                  <a:pt x="802" y="673"/>
                </a:lnTo>
                <a:lnTo>
                  <a:pt x="799" y="656"/>
                </a:lnTo>
                <a:lnTo>
                  <a:pt x="796" y="639"/>
                </a:lnTo>
                <a:lnTo>
                  <a:pt x="789" y="603"/>
                </a:lnTo>
                <a:lnTo>
                  <a:pt x="784" y="586"/>
                </a:lnTo>
                <a:lnTo>
                  <a:pt x="777" y="570"/>
                </a:lnTo>
                <a:lnTo>
                  <a:pt x="777" y="570"/>
                </a:lnTo>
                <a:lnTo>
                  <a:pt x="771" y="555"/>
                </a:lnTo>
                <a:lnTo>
                  <a:pt x="766" y="536"/>
                </a:lnTo>
                <a:lnTo>
                  <a:pt x="759" y="520"/>
                </a:lnTo>
                <a:lnTo>
                  <a:pt x="752" y="501"/>
                </a:lnTo>
                <a:lnTo>
                  <a:pt x="744" y="485"/>
                </a:lnTo>
                <a:lnTo>
                  <a:pt x="734" y="470"/>
                </a:lnTo>
                <a:lnTo>
                  <a:pt x="721" y="457"/>
                </a:lnTo>
                <a:lnTo>
                  <a:pt x="712" y="452"/>
                </a:lnTo>
                <a:lnTo>
                  <a:pt x="704" y="447"/>
                </a:lnTo>
                <a:lnTo>
                  <a:pt x="704" y="447"/>
                </a:lnTo>
                <a:lnTo>
                  <a:pt x="669" y="428"/>
                </a:lnTo>
                <a:lnTo>
                  <a:pt x="639" y="417"/>
                </a:lnTo>
                <a:lnTo>
                  <a:pt x="609" y="405"/>
                </a:lnTo>
                <a:lnTo>
                  <a:pt x="609" y="405"/>
                </a:lnTo>
                <a:lnTo>
                  <a:pt x="578" y="399"/>
                </a:lnTo>
                <a:lnTo>
                  <a:pt x="553" y="392"/>
                </a:lnTo>
                <a:lnTo>
                  <a:pt x="535" y="387"/>
                </a:lnTo>
                <a:lnTo>
                  <a:pt x="535" y="387"/>
                </a:lnTo>
                <a:lnTo>
                  <a:pt x="508" y="375"/>
                </a:lnTo>
                <a:lnTo>
                  <a:pt x="490" y="369"/>
                </a:lnTo>
                <a:lnTo>
                  <a:pt x="462" y="370"/>
                </a:lnTo>
                <a:lnTo>
                  <a:pt x="435" y="352"/>
                </a:lnTo>
                <a:lnTo>
                  <a:pt x="435" y="334"/>
                </a:lnTo>
                <a:lnTo>
                  <a:pt x="435" y="334"/>
                </a:lnTo>
                <a:lnTo>
                  <a:pt x="438" y="334"/>
                </a:lnTo>
                <a:lnTo>
                  <a:pt x="448" y="329"/>
                </a:lnTo>
                <a:lnTo>
                  <a:pt x="455" y="324"/>
                </a:lnTo>
                <a:lnTo>
                  <a:pt x="460" y="319"/>
                </a:lnTo>
                <a:lnTo>
                  <a:pt x="465" y="312"/>
                </a:lnTo>
                <a:lnTo>
                  <a:pt x="468" y="302"/>
                </a:lnTo>
                <a:lnTo>
                  <a:pt x="468" y="302"/>
                </a:lnTo>
                <a:lnTo>
                  <a:pt x="473" y="281"/>
                </a:lnTo>
                <a:lnTo>
                  <a:pt x="477" y="257"/>
                </a:lnTo>
                <a:lnTo>
                  <a:pt x="478" y="247"/>
                </a:lnTo>
                <a:lnTo>
                  <a:pt x="478" y="237"/>
                </a:lnTo>
                <a:lnTo>
                  <a:pt x="477" y="229"/>
                </a:lnTo>
                <a:lnTo>
                  <a:pt x="472" y="222"/>
                </a:lnTo>
                <a:lnTo>
                  <a:pt x="457" y="208"/>
                </a:lnTo>
                <a:lnTo>
                  <a:pt x="467" y="129"/>
                </a:lnTo>
                <a:lnTo>
                  <a:pt x="467" y="129"/>
                </a:lnTo>
                <a:lnTo>
                  <a:pt x="457" y="86"/>
                </a:lnTo>
                <a:lnTo>
                  <a:pt x="448" y="61"/>
                </a:lnTo>
                <a:lnTo>
                  <a:pt x="445" y="55"/>
                </a:lnTo>
                <a:lnTo>
                  <a:pt x="443" y="55"/>
                </a:lnTo>
                <a:lnTo>
                  <a:pt x="443" y="56"/>
                </a:lnTo>
                <a:lnTo>
                  <a:pt x="443" y="56"/>
                </a:lnTo>
                <a:lnTo>
                  <a:pt x="440" y="60"/>
                </a:lnTo>
                <a:lnTo>
                  <a:pt x="437" y="60"/>
                </a:lnTo>
                <a:lnTo>
                  <a:pt x="432" y="58"/>
                </a:lnTo>
                <a:lnTo>
                  <a:pt x="427" y="53"/>
                </a:lnTo>
                <a:lnTo>
                  <a:pt x="420" y="43"/>
                </a:lnTo>
                <a:lnTo>
                  <a:pt x="417" y="40"/>
                </a:lnTo>
                <a:lnTo>
                  <a:pt x="415" y="40"/>
                </a:lnTo>
                <a:lnTo>
                  <a:pt x="415" y="40"/>
                </a:lnTo>
                <a:lnTo>
                  <a:pt x="413" y="40"/>
                </a:lnTo>
                <a:lnTo>
                  <a:pt x="410" y="40"/>
                </a:lnTo>
                <a:lnTo>
                  <a:pt x="398" y="38"/>
                </a:lnTo>
                <a:lnTo>
                  <a:pt x="383" y="33"/>
                </a:lnTo>
                <a:lnTo>
                  <a:pt x="383" y="33"/>
                </a:lnTo>
                <a:lnTo>
                  <a:pt x="377" y="30"/>
                </a:lnTo>
                <a:lnTo>
                  <a:pt x="364" y="22"/>
                </a:lnTo>
                <a:lnTo>
                  <a:pt x="355" y="18"/>
                </a:lnTo>
                <a:lnTo>
                  <a:pt x="349" y="17"/>
                </a:lnTo>
                <a:lnTo>
                  <a:pt x="342" y="17"/>
                </a:lnTo>
                <a:lnTo>
                  <a:pt x="340" y="18"/>
                </a:lnTo>
                <a:lnTo>
                  <a:pt x="339" y="20"/>
                </a:lnTo>
                <a:lnTo>
                  <a:pt x="339" y="20"/>
                </a:lnTo>
                <a:lnTo>
                  <a:pt x="337" y="25"/>
                </a:lnTo>
                <a:lnTo>
                  <a:pt x="334" y="28"/>
                </a:lnTo>
                <a:lnTo>
                  <a:pt x="330" y="28"/>
                </a:lnTo>
                <a:lnTo>
                  <a:pt x="327" y="28"/>
                </a:lnTo>
                <a:lnTo>
                  <a:pt x="319" y="28"/>
                </a:lnTo>
                <a:lnTo>
                  <a:pt x="315" y="30"/>
                </a:lnTo>
                <a:lnTo>
                  <a:pt x="314" y="31"/>
                </a:lnTo>
                <a:lnTo>
                  <a:pt x="314" y="31"/>
                </a:lnTo>
                <a:lnTo>
                  <a:pt x="312" y="31"/>
                </a:lnTo>
                <a:lnTo>
                  <a:pt x="310" y="31"/>
                </a:lnTo>
                <a:lnTo>
                  <a:pt x="305" y="28"/>
                </a:lnTo>
                <a:lnTo>
                  <a:pt x="292" y="15"/>
                </a:lnTo>
                <a:lnTo>
                  <a:pt x="279" y="3"/>
                </a:lnTo>
                <a:lnTo>
                  <a:pt x="274" y="0"/>
                </a:lnTo>
                <a:lnTo>
                  <a:pt x="272" y="0"/>
                </a:lnTo>
                <a:lnTo>
                  <a:pt x="272" y="2"/>
                </a:lnTo>
                <a:lnTo>
                  <a:pt x="272" y="2"/>
                </a:lnTo>
                <a:lnTo>
                  <a:pt x="269" y="12"/>
                </a:lnTo>
                <a:lnTo>
                  <a:pt x="264" y="22"/>
                </a:lnTo>
                <a:lnTo>
                  <a:pt x="257" y="33"/>
                </a:lnTo>
                <a:lnTo>
                  <a:pt x="257" y="33"/>
                </a:lnTo>
                <a:lnTo>
                  <a:pt x="247" y="25"/>
                </a:lnTo>
                <a:lnTo>
                  <a:pt x="241" y="20"/>
                </a:lnTo>
                <a:lnTo>
                  <a:pt x="239" y="20"/>
                </a:lnTo>
                <a:lnTo>
                  <a:pt x="237" y="20"/>
                </a:lnTo>
                <a:lnTo>
                  <a:pt x="237" y="20"/>
                </a:lnTo>
                <a:lnTo>
                  <a:pt x="237" y="23"/>
                </a:lnTo>
                <a:lnTo>
                  <a:pt x="237" y="28"/>
                </a:lnTo>
                <a:lnTo>
                  <a:pt x="234" y="33"/>
                </a:lnTo>
                <a:lnTo>
                  <a:pt x="226" y="40"/>
                </a:lnTo>
                <a:lnTo>
                  <a:pt x="226" y="40"/>
                </a:lnTo>
                <a:lnTo>
                  <a:pt x="219" y="43"/>
                </a:lnTo>
                <a:lnTo>
                  <a:pt x="211" y="45"/>
                </a:lnTo>
                <a:lnTo>
                  <a:pt x="194" y="50"/>
                </a:lnTo>
                <a:lnTo>
                  <a:pt x="186" y="53"/>
                </a:lnTo>
                <a:lnTo>
                  <a:pt x="179" y="56"/>
                </a:lnTo>
                <a:lnTo>
                  <a:pt x="173" y="61"/>
                </a:lnTo>
                <a:lnTo>
                  <a:pt x="169" y="70"/>
                </a:lnTo>
                <a:lnTo>
                  <a:pt x="169" y="70"/>
                </a:lnTo>
                <a:lnTo>
                  <a:pt x="161" y="91"/>
                </a:lnTo>
                <a:lnTo>
                  <a:pt x="153" y="120"/>
                </a:lnTo>
                <a:lnTo>
                  <a:pt x="144" y="146"/>
                </a:lnTo>
                <a:lnTo>
                  <a:pt x="141" y="166"/>
                </a:lnTo>
                <a:lnTo>
                  <a:pt x="141" y="166"/>
                </a:lnTo>
                <a:lnTo>
                  <a:pt x="139" y="186"/>
                </a:lnTo>
                <a:lnTo>
                  <a:pt x="141" y="213"/>
                </a:lnTo>
                <a:lnTo>
                  <a:pt x="143" y="239"/>
                </a:lnTo>
                <a:lnTo>
                  <a:pt x="146" y="247"/>
                </a:lnTo>
                <a:lnTo>
                  <a:pt x="149" y="252"/>
                </a:lnTo>
                <a:lnTo>
                  <a:pt x="149" y="252"/>
                </a:lnTo>
                <a:lnTo>
                  <a:pt x="154" y="256"/>
                </a:lnTo>
                <a:lnTo>
                  <a:pt x="159" y="262"/>
                </a:lnTo>
                <a:lnTo>
                  <a:pt x="168" y="277"/>
                </a:lnTo>
                <a:lnTo>
                  <a:pt x="176" y="296"/>
                </a:lnTo>
                <a:lnTo>
                  <a:pt x="179" y="307"/>
                </a:lnTo>
                <a:lnTo>
                  <a:pt x="179" y="307"/>
                </a:lnTo>
                <a:lnTo>
                  <a:pt x="182" y="325"/>
                </a:lnTo>
                <a:lnTo>
                  <a:pt x="189" y="355"/>
                </a:lnTo>
                <a:lnTo>
                  <a:pt x="197" y="395"/>
                </a:lnTo>
                <a:lnTo>
                  <a:pt x="164" y="440"/>
                </a:lnTo>
                <a:lnTo>
                  <a:pt x="164" y="440"/>
                </a:lnTo>
                <a:lnTo>
                  <a:pt x="98" y="482"/>
                </a:lnTo>
                <a:lnTo>
                  <a:pt x="51" y="511"/>
                </a:lnTo>
                <a:lnTo>
                  <a:pt x="30" y="526"/>
                </a:lnTo>
                <a:lnTo>
                  <a:pt x="30" y="526"/>
                </a:lnTo>
                <a:lnTo>
                  <a:pt x="25" y="565"/>
                </a:lnTo>
                <a:lnTo>
                  <a:pt x="16" y="644"/>
                </a:lnTo>
                <a:lnTo>
                  <a:pt x="8" y="727"/>
                </a:lnTo>
                <a:lnTo>
                  <a:pt x="3" y="772"/>
                </a:lnTo>
                <a:lnTo>
                  <a:pt x="3" y="772"/>
                </a:lnTo>
                <a:lnTo>
                  <a:pt x="0" y="847"/>
                </a:lnTo>
                <a:lnTo>
                  <a:pt x="0" y="870"/>
                </a:lnTo>
                <a:lnTo>
                  <a:pt x="0" y="892"/>
                </a:lnTo>
                <a:lnTo>
                  <a:pt x="3" y="910"/>
                </a:lnTo>
                <a:lnTo>
                  <a:pt x="3" y="915"/>
                </a:lnTo>
                <a:lnTo>
                  <a:pt x="6" y="920"/>
                </a:lnTo>
                <a:lnTo>
                  <a:pt x="6" y="920"/>
                </a:lnTo>
                <a:lnTo>
                  <a:pt x="11" y="925"/>
                </a:lnTo>
                <a:lnTo>
                  <a:pt x="16" y="928"/>
                </a:lnTo>
                <a:lnTo>
                  <a:pt x="23" y="930"/>
                </a:lnTo>
                <a:lnTo>
                  <a:pt x="28" y="930"/>
                </a:lnTo>
                <a:lnTo>
                  <a:pt x="36" y="930"/>
                </a:lnTo>
                <a:lnTo>
                  <a:pt x="40" y="928"/>
                </a:lnTo>
                <a:lnTo>
                  <a:pt x="40" y="928"/>
                </a:lnTo>
                <a:lnTo>
                  <a:pt x="38" y="1036"/>
                </a:lnTo>
                <a:lnTo>
                  <a:pt x="38" y="1036"/>
                </a:lnTo>
                <a:lnTo>
                  <a:pt x="40" y="1046"/>
                </a:lnTo>
                <a:lnTo>
                  <a:pt x="43" y="1056"/>
                </a:lnTo>
                <a:lnTo>
                  <a:pt x="48" y="1069"/>
                </a:lnTo>
                <a:lnTo>
                  <a:pt x="56" y="1083"/>
                </a:lnTo>
                <a:lnTo>
                  <a:pt x="74" y="1109"/>
                </a:lnTo>
                <a:lnTo>
                  <a:pt x="94" y="1133"/>
                </a:lnTo>
                <a:lnTo>
                  <a:pt x="94" y="1133"/>
                </a:lnTo>
                <a:lnTo>
                  <a:pt x="104" y="1143"/>
                </a:lnTo>
                <a:lnTo>
                  <a:pt x="113" y="1149"/>
                </a:lnTo>
                <a:lnTo>
                  <a:pt x="126" y="1159"/>
                </a:lnTo>
                <a:lnTo>
                  <a:pt x="134" y="1162"/>
                </a:lnTo>
                <a:lnTo>
                  <a:pt x="136" y="1162"/>
                </a:lnTo>
                <a:lnTo>
                  <a:pt x="136" y="1162"/>
                </a:lnTo>
                <a:lnTo>
                  <a:pt x="134" y="1171"/>
                </a:lnTo>
                <a:lnTo>
                  <a:pt x="128" y="1194"/>
                </a:lnTo>
                <a:lnTo>
                  <a:pt x="123" y="1211"/>
                </a:lnTo>
                <a:lnTo>
                  <a:pt x="119" y="1231"/>
                </a:lnTo>
                <a:lnTo>
                  <a:pt x="118" y="1254"/>
                </a:lnTo>
                <a:lnTo>
                  <a:pt x="116" y="1280"/>
                </a:lnTo>
                <a:lnTo>
                  <a:pt x="116" y="1280"/>
                </a:lnTo>
                <a:lnTo>
                  <a:pt x="116" y="1302"/>
                </a:lnTo>
                <a:lnTo>
                  <a:pt x="118" y="1315"/>
                </a:lnTo>
                <a:lnTo>
                  <a:pt x="119" y="1324"/>
                </a:lnTo>
                <a:lnTo>
                  <a:pt x="121" y="1327"/>
                </a:lnTo>
                <a:lnTo>
                  <a:pt x="123" y="1330"/>
                </a:lnTo>
                <a:lnTo>
                  <a:pt x="123" y="1335"/>
                </a:lnTo>
                <a:lnTo>
                  <a:pt x="116" y="1367"/>
                </a:lnTo>
                <a:lnTo>
                  <a:pt x="116" y="1367"/>
                </a:lnTo>
                <a:lnTo>
                  <a:pt x="106" y="1407"/>
                </a:lnTo>
                <a:lnTo>
                  <a:pt x="99" y="1433"/>
                </a:lnTo>
                <a:lnTo>
                  <a:pt x="98" y="1450"/>
                </a:lnTo>
                <a:lnTo>
                  <a:pt x="96" y="1466"/>
                </a:lnTo>
                <a:lnTo>
                  <a:pt x="96" y="1466"/>
                </a:lnTo>
                <a:lnTo>
                  <a:pt x="98" y="1475"/>
                </a:lnTo>
                <a:lnTo>
                  <a:pt x="101" y="1483"/>
                </a:lnTo>
                <a:lnTo>
                  <a:pt x="108" y="1500"/>
                </a:lnTo>
                <a:lnTo>
                  <a:pt x="116" y="1511"/>
                </a:lnTo>
                <a:lnTo>
                  <a:pt x="119" y="1516"/>
                </a:lnTo>
                <a:lnTo>
                  <a:pt x="119" y="1516"/>
                </a:lnTo>
                <a:lnTo>
                  <a:pt x="139" y="1940"/>
                </a:lnTo>
                <a:lnTo>
                  <a:pt x="139" y="1940"/>
                </a:lnTo>
                <a:lnTo>
                  <a:pt x="158" y="2059"/>
                </a:lnTo>
                <a:lnTo>
                  <a:pt x="158" y="2059"/>
                </a:lnTo>
                <a:lnTo>
                  <a:pt x="169" y="2149"/>
                </a:lnTo>
                <a:lnTo>
                  <a:pt x="189" y="2297"/>
                </a:lnTo>
                <a:lnTo>
                  <a:pt x="214" y="2504"/>
                </a:lnTo>
                <a:lnTo>
                  <a:pt x="214" y="2504"/>
                </a:lnTo>
                <a:lnTo>
                  <a:pt x="221" y="2533"/>
                </a:lnTo>
                <a:lnTo>
                  <a:pt x="236" y="2581"/>
                </a:lnTo>
                <a:lnTo>
                  <a:pt x="251" y="2631"/>
                </a:lnTo>
                <a:lnTo>
                  <a:pt x="257" y="2649"/>
                </a:lnTo>
                <a:lnTo>
                  <a:pt x="264" y="2659"/>
                </a:lnTo>
                <a:lnTo>
                  <a:pt x="264" y="2659"/>
                </a:lnTo>
                <a:lnTo>
                  <a:pt x="272" y="2665"/>
                </a:lnTo>
                <a:lnTo>
                  <a:pt x="282" y="2672"/>
                </a:lnTo>
                <a:lnTo>
                  <a:pt x="289" y="2677"/>
                </a:lnTo>
                <a:lnTo>
                  <a:pt x="290" y="2680"/>
                </a:lnTo>
                <a:lnTo>
                  <a:pt x="290" y="2685"/>
                </a:lnTo>
                <a:lnTo>
                  <a:pt x="290" y="2685"/>
                </a:lnTo>
                <a:lnTo>
                  <a:pt x="289" y="2717"/>
                </a:lnTo>
                <a:lnTo>
                  <a:pt x="287" y="2738"/>
                </a:lnTo>
                <a:lnTo>
                  <a:pt x="287" y="2738"/>
                </a:lnTo>
                <a:lnTo>
                  <a:pt x="280" y="2742"/>
                </a:lnTo>
                <a:lnTo>
                  <a:pt x="266" y="2750"/>
                </a:lnTo>
                <a:lnTo>
                  <a:pt x="257" y="2757"/>
                </a:lnTo>
                <a:lnTo>
                  <a:pt x="251" y="2765"/>
                </a:lnTo>
                <a:lnTo>
                  <a:pt x="244" y="2773"/>
                </a:lnTo>
                <a:lnTo>
                  <a:pt x="241" y="2785"/>
                </a:lnTo>
                <a:lnTo>
                  <a:pt x="241" y="2785"/>
                </a:lnTo>
                <a:lnTo>
                  <a:pt x="237" y="2795"/>
                </a:lnTo>
                <a:lnTo>
                  <a:pt x="234" y="2803"/>
                </a:lnTo>
                <a:lnTo>
                  <a:pt x="231" y="2810"/>
                </a:lnTo>
                <a:lnTo>
                  <a:pt x="231" y="2817"/>
                </a:lnTo>
                <a:lnTo>
                  <a:pt x="232" y="2823"/>
                </a:lnTo>
                <a:lnTo>
                  <a:pt x="239" y="2830"/>
                </a:lnTo>
                <a:lnTo>
                  <a:pt x="249" y="2836"/>
                </a:lnTo>
                <a:lnTo>
                  <a:pt x="266" y="2843"/>
                </a:lnTo>
                <a:lnTo>
                  <a:pt x="266" y="2843"/>
                </a:lnTo>
                <a:lnTo>
                  <a:pt x="289" y="2850"/>
                </a:lnTo>
                <a:lnTo>
                  <a:pt x="317" y="2855"/>
                </a:lnTo>
                <a:lnTo>
                  <a:pt x="349" y="2860"/>
                </a:lnTo>
                <a:lnTo>
                  <a:pt x="380" y="2861"/>
                </a:lnTo>
                <a:lnTo>
                  <a:pt x="408" y="2861"/>
                </a:lnTo>
                <a:lnTo>
                  <a:pt x="433" y="2861"/>
                </a:lnTo>
                <a:lnTo>
                  <a:pt x="452" y="2858"/>
                </a:lnTo>
                <a:lnTo>
                  <a:pt x="457" y="2858"/>
                </a:lnTo>
                <a:lnTo>
                  <a:pt x="460" y="2856"/>
                </a:lnTo>
                <a:lnTo>
                  <a:pt x="460" y="2856"/>
                </a:lnTo>
                <a:lnTo>
                  <a:pt x="462" y="2851"/>
                </a:lnTo>
                <a:lnTo>
                  <a:pt x="465" y="2843"/>
                </a:lnTo>
                <a:lnTo>
                  <a:pt x="468" y="2820"/>
                </a:lnTo>
                <a:lnTo>
                  <a:pt x="472" y="2790"/>
                </a:lnTo>
                <a:lnTo>
                  <a:pt x="472" y="2790"/>
                </a:lnTo>
                <a:lnTo>
                  <a:pt x="473" y="2792"/>
                </a:lnTo>
                <a:lnTo>
                  <a:pt x="475" y="2793"/>
                </a:lnTo>
                <a:lnTo>
                  <a:pt x="477" y="2792"/>
                </a:lnTo>
                <a:lnTo>
                  <a:pt x="478" y="2790"/>
                </a:lnTo>
                <a:lnTo>
                  <a:pt x="482" y="2787"/>
                </a:lnTo>
                <a:lnTo>
                  <a:pt x="483" y="2782"/>
                </a:lnTo>
                <a:lnTo>
                  <a:pt x="485" y="2772"/>
                </a:lnTo>
                <a:lnTo>
                  <a:pt x="485" y="2772"/>
                </a:lnTo>
                <a:lnTo>
                  <a:pt x="490" y="2733"/>
                </a:lnTo>
                <a:lnTo>
                  <a:pt x="496" y="2675"/>
                </a:lnTo>
                <a:lnTo>
                  <a:pt x="498" y="2645"/>
                </a:lnTo>
                <a:lnTo>
                  <a:pt x="500" y="2617"/>
                </a:lnTo>
                <a:lnTo>
                  <a:pt x="498" y="2594"/>
                </a:lnTo>
                <a:lnTo>
                  <a:pt x="498" y="2584"/>
                </a:lnTo>
                <a:lnTo>
                  <a:pt x="495" y="2576"/>
                </a:lnTo>
                <a:lnTo>
                  <a:pt x="495" y="2576"/>
                </a:lnTo>
                <a:lnTo>
                  <a:pt x="473" y="2506"/>
                </a:lnTo>
                <a:lnTo>
                  <a:pt x="438" y="2390"/>
                </a:lnTo>
                <a:lnTo>
                  <a:pt x="392" y="2230"/>
                </a:lnTo>
                <a:lnTo>
                  <a:pt x="392" y="2230"/>
                </a:lnTo>
                <a:lnTo>
                  <a:pt x="395" y="2205"/>
                </a:lnTo>
                <a:lnTo>
                  <a:pt x="397" y="2182"/>
                </a:lnTo>
                <a:lnTo>
                  <a:pt x="395" y="2170"/>
                </a:lnTo>
                <a:lnTo>
                  <a:pt x="393" y="2159"/>
                </a:lnTo>
                <a:lnTo>
                  <a:pt x="393" y="2159"/>
                </a:lnTo>
                <a:lnTo>
                  <a:pt x="387" y="2131"/>
                </a:lnTo>
                <a:lnTo>
                  <a:pt x="387" y="2121"/>
                </a:lnTo>
                <a:lnTo>
                  <a:pt x="385" y="2107"/>
                </a:lnTo>
                <a:lnTo>
                  <a:pt x="385" y="2107"/>
                </a:lnTo>
                <a:lnTo>
                  <a:pt x="387" y="2097"/>
                </a:lnTo>
                <a:lnTo>
                  <a:pt x="390" y="2084"/>
                </a:lnTo>
                <a:lnTo>
                  <a:pt x="400" y="2053"/>
                </a:lnTo>
                <a:lnTo>
                  <a:pt x="415" y="2013"/>
                </a:lnTo>
                <a:lnTo>
                  <a:pt x="415" y="2013"/>
                </a:lnTo>
                <a:close/>
                <a:moveTo>
                  <a:pt x="164" y="893"/>
                </a:moveTo>
                <a:lnTo>
                  <a:pt x="164" y="893"/>
                </a:lnTo>
                <a:lnTo>
                  <a:pt x="179" y="935"/>
                </a:lnTo>
                <a:lnTo>
                  <a:pt x="189" y="970"/>
                </a:lnTo>
                <a:lnTo>
                  <a:pt x="192" y="983"/>
                </a:lnTo>
                <a:lnTo>
                  <a:pt x="194" y="993"/>
                </a:lnTo>
                <a:lnTo>
                  <a:pt x="194" y="993"/>
                </a:lnTo>
                <a:lnTo>
                  <a:pt x="192" y="1013"/>
                </a:lnTo>
                <a:lnTo>
                  <a:pt x="189" y="1036"/>
                </a:lnTo>
                <a:lnTo>
                  <a:pt x="186" y="1063"/>
                </a:lnTo>
                <a:lnTo>
                  <a:pt x="179" y="1091"/>
                </a:lnTo>
                <a:lnTo>
                  <a:pt x="179" y="1091"/>
                </a:lnTo>
                <a:lnTo>
                  <a:pt x="169" y="1061"/>
                </a:lnTo>
                <a:lnTo>
                  <a:pt x="161" y="1038"/>
                </a:lnTo>
                <a:lnTo>
                  <a:pt x="158" y="1021"/>
                </a:lnTo>
                <a:lnTo>
                  <a:pt x="158" y="973"/>
                </a:lnTo>
                <a:lnTo>
                  <a:pt x="158" y="973"/>
                </a:lnTo>
                <a:lnTo>
                  <a:pt x="161" y="928"/>
                </a:lnTo>
                <a:lnTo>
                  <a:pt x="164" y="893"/>
                </a:lnTo>
                <a:lnTo>
                  <a:pt x="164" y="893"/>
                </a:lnTo>
                <a:close/>
                <a:moveTo>
                  <a:pt x="671" y="802"/>
                </a:moveTo>
                <a:lnTo>
                  <a:pt x="671" y="802"/>
                </a:lnTo>
                <a:lnTo>
                  <a:pt x="671" y="802"/>
                </a:lnTo>
                <a:lnTo>
                  <a:pt x="671" y="802"/>
                </a:lnTo>
                <a:lnTo>
                  <a:pt x="674" y="805"/>
                </a:lnTo>
                <a:lnTo>
                  <a:pt x="683" y="819"/>
                </a:lnTo>
                <a:lnTo>
                  <a:pt x="696" y="840"/>
                </a:lnTo>
                <a:lnTo>
                  <a:pt x="696" y="840"/>
                </a:lnTo>
                <a:lnTo>
                  <a:pt x="714" y="864"/>
                </a:lnTo>
                <a:lnTo>
                  <a:pt x="729" y="883"/>
                </a:lnTo>
                <a:lnTo>
                  <a:pt x="734" y="893"/>
                </a:lnTo>
                <a:lnTo>
                  <a:pt x="737" y="902"/>
                </a:lnTo>
                <a:lnTo>
                  <a:pt x="737" y="902"/>
                </a:lnTo>
                <a:lnTo>
                  <a:pt x="742" y="918"/>
                </a:lnTo>
                <a:lnTo>
                  <a:pt x="746" y="937"/>
                </a:lnTo>
                <a:lnTo>
                  <a:pt x="747" y="955"/>
                </a:lnTo>
                <a:lnTo>
                  <a:pt x="747" y="961"/>
                </a:lnTo>
                <a:lnTo>
                  <a:pt x="746" y="968"/>
                </a:lnTo>
                <a:lnTo>
                  <a:pt x="746" y="968"/>
                </a:lnTo>
                <a:lnTo>
                  <a:pt x="737" y="990"/>
                </a:lnTo>
                <a:lnTo>
                  <a:pt x="719" y="1025"/>
                </a:lnTo>
                <a:lnTo>
                  <a:pt x="701" y="1056"/>
                </a:lnTo>
                <a:lnTo>
                  <a:pt x="694" y="1066"/>
                </a:lnTo>
                <a:lnTo>
                  <a:pt x="689" y="1071"/>
                </a:lnTo>
                <a:lnTo>
                  <a:pt x="689" y="1071"/>
                </a:lnTo>
                <a:lnTo>
                  <a:pt x="688" y="1071"/>
                </a:lnTo>
                <a:lnTo>
                  <a:pt x="688" y="1069"/>
                </a:lnTo>
                <a:lnTo>
                  <a:pt x="686" y="1061"/>
                </a:lnTo>
                <a:lnTo>
                  <a:pt x="686" y="1033"/>
                </a:lnTo>
                <a:lnTo>
                  <a:pt x="689" y="965"/>
                </a:lnTo>
                <a:lnTo>
                  <a:pt x="689" y="965"/>
                </a:lnTo>
                <a:lnTo>
                  <a:pt x="689" y="948"/>
                </a:lnTo>
                <a:lnTo>
                  <a:pt x="688" y="925"/>
                </a:lnTo>
                <a:lnTo>
                  <a:pt x="681" y="873"/>
                </a:lnTo>
                <a:lnTo>
                  <a:pt x="671" y="802"/>
                </a:lnTo>
                <a:lnTo>
                  <a:pt x="671" y="80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33"/>
          <p:cNvSpPr>
            <a:spLocks/>
          </p:cNvSpPr>
          <p:nvPr/>
        </p:nvSpPr>
        <p:spPr bwMode="auto">
          <a:xfrm>
            <a:off x="8373380" y="2756982"/>
            <a:ext cx="544480" cy="1606508"/>
          </a:xfrm>
          <a:custGeom>
            <a:avLst/>
            <a:gdLst>
              <a:gd name="T0" fmla="*/ 357 w 931"/>
              <a:gd name="T1" fmla="*/ 124 h 2743"/>
              <a:gd name="T2" fmla="*/ 346 w 931"/>
              <a:gd name="T3" fmla="*/ 267 h 2743"/>
              <a:gd name="T4" fmla="*/ 339 w 931"/>
              <a:gd name="T5" fmla="*/ 306 h 2743"/>
              <a:gd name="T6" fmla="*/ 317 w 931"/>
              <a:gd name="T7" fmla="*/ 334 h 2743"/>
              <a:gd name="T8" fmla="*/ 312 w 931"/>
              <a:gd name="T9" fmla="*/ 415 h 2743"/>
              <a:gd name="T10" fmla="*/ 362 w 931"/>
              <a:gd name="T11" fmla="*/ 405 h 2743"/>
              <a:gd name="T12" fmla="*/ 175 w 931"/>
              <a:gd name="T13" fmla="*/ 530 h 2743"/>
              <a:gd name="T14" fmla="*/ 73 w 931"/>
              <a:gd name="T15" fmla="*/ 716 h 2743"/>
              <a:gd name="T16" fmla="*/ 0 w 931"/>
              <a:gd name="T17" fmla="*/ 937 h 2743"/>
              <a:gd name="T18" fmla="*/ 25 w 931"/>
              <a:gd name="T19" fmla="*/ 1011 h 2743"/>
              <a:gd name="T20" fmla="*/ 105 w 931"/>
              <a:gd name="T21" fmla="*/ 1005 h 2743"/>
              <a:gd name="T22" fmla="*/ 258 w 931"/>
              <a:gd name="T23" fmla="*/ 1028 h 2743"/>
              <a:gd name="T24" fmla="*/ 213 w 931"/>
              <a:gd name="T25" fmla="*/ 1360 h 2743"/>
              <a:gd name="T26" fmla="*/ 226 w 931"/>
              <a:gd name="T27" fmla="*/ 1598 h 2743"/>
              <a:gd name="T28" fmla="*/ 321 w 931"/>
              <a:gd name="T29" fmla="*/ 1863 h 2743"/>
              <a:gd name="T30" fmla="*/ 321 w 931"/>
              <a:gd name="T31" fmla="*/ 2013 h 2743"/>
              <a:gd name="T32" fmla="*/ 361 w 931"/>
              <a:gd name="T33" fmla="*/ 2310 h 2743"/>
              <a:gd name="T34" fmla="*/ 410 w 931"/>
              <a:gd name="T35" fmla="*/ 2506 h 2743"/>
              <a:gd name="T36" fmla="*/ 452 w 931"/>
              <a:gd name="T37" fmla="*/ 2612 h 2743"/>
              <a:gd name="T38" fmla="*/ 387 w 931"/>
              <a:gd name="T39" fmla="*/ 2669 h 2743"/>
              <a:gd name="T40" fmla="*/ 409 w 931"/>
              <a:gd name="T41" fmla="*/ 2710 h 2743"/>
              <a:gd name="T42" fmla="*/ 538 w 931"/>
              <a:gd name="T43" fmla="*/ 2743 h 2743"/>
              <a:gd name="T44" fmla="*/ 605 w 931"/>
              <a:gd name="T45" fmla="*/ 2725 h 2743"/>
              <a:gd name="T46" fmla="*/ 617 w 931"/>
              <a:gd name="T47" fmla="*/ 2644 h 2743"/>
              <a:gd name="T48" fmla="*/ 592 w 931"/>
              <a:gd name="T49" fmla="*/ 2594 h 2743"/>
              <a:gd name="T50" fmla="*/ 608 w 931"/>
              <a:gd name="T51" fmla="*/ 2521 h 2743"/>
              <a:gd name="T52" fmla="*/ 568 w 931"/>
              <a:gd name="T53" fmla="*/ 2290 h 2743"/>
              <a:gd name="T54" fmla="*/ 523 w 931"/>
              <a:gd name="T55" fmla="*/ 2064 h 2743"/>
              <a:gd name="T56" fmla="*/ 540 w 931"/>
              <a:gd name="T57" fmla="*/ 1923 h 2743"/>
              <a:gd name="T58" fmla="*/ 527 w 931"/>
              <a:gd name="T59" fmla="*/ 1704 h 2743"/>
              <a:gd name="T60" fmla="*/ 578 w 931"/>
              <a:gd name="T61" fmla="*/ 1853 h 2743"/>
              <a:gd name="T62" fmla="*/ 638 w 931"/>
              <a:gd name="T63" fmla="*/ 2247 h 2743"/>
              <a:gd name="T64" fmla="*/ 618 w 931"/>
              <a:gd name="T65" fmla="*/ 2348 h 2743"/>
              <a:gd name="T66" fmla="*/ 646 w 931"/>
              <a:gd name="T67" fmla="*/ 2516 h 2743"/>
              <a:gd name="T68" fmla="*/ 680 w 931"/>
              <a:gd name="T69" fmla="*/ 2655 h 2743"/>
              <a:gd name="T70" fmla="*/ 739 w 931"/>
              <a:gd name="T71" fmla="*/ 2689 h 2743"/>
              <a:gd name="T72" fmla="*/ 829 w 931"/>
              <a:gd name="T73" fmla="*/ 2647 h 2743"/>
              <a:gd name="T74" fmla="*/ 823 w 931"/>
              <a:gd name="T75" fmla="*/ 2541 h 2743"/>
              <a:gd name="T76" fmla="*/ 804 w 931"/>
              <a:gd name="T77" fmla="*/ 2325 h 2743"/>
              <a:gd name="T78" fmla="*/ 809 w 931"/>
              <a:gd name="T79" fmla="*/ 2204 h 2743"/>
              <a:gd name="T80" fmla="*/ 839 w 931"/>
              <a:gd name="T81" fmla="*/ 2046 h 2743"/>
              <a:gd name="T82" fmla="*/ 834 w 931"/>
              <a:gd name="T83" fmla="*/ 1563 h 2743"/>
              <a:gd name="T84" fmla="*/ 834 w 931"/>
              <a:gd name="T85" fmla="*/ 1383 h 2743"/>
              <a:gd name="T86" fmla="*/ 844 w 931"/>
              <a:gd name="T87" fmla="*/ 1099 h 2743"/>
              <a:gd name="T88" fmla="*/ 819 w 931"/>
              <a:gd name="T89" fmla="*/ 888 h 2743"/>
              <a:gd name="T90" fmla="*/ 886 w 931"/>
              <a:gd name="T91" fmla="*/ 953 h 2743"/>
              <a:gd name="T92" fmla="*/ 931 w 931"/>
              <a:gd name="T93" fmla="*/ 892 h 2743"/>
              <a:gd name="T94" fmla="*/ 902 w 931"/>
              <a:gd name="T95" fmla="*/ 790 h 2743"/>
              <a:gd name="T96" fmla="*/ 926 w 931"/>
              <a:gd name="T97" fmla="*/ 752 h 2743"/>
              <a:gd name="T98" fmla="*/ 836 w 931"/>
              <a:gd name="T99" fmla="*/ 568 h 2743"/>
              <a:gd name="T100" fmla="*/ 783 w 931"/>
              <a:gd name="T101" fmla="*/ 533 h 2743"/>
              <a:gd name="T102" fmla="*/ 666 w 931"/>
              <a:gd name="T103" fmla="*/ 463 h 2743"/>
              <a:gd name="T104" fmla="*/ 623 w 931"/>
              <a:gd name="T105" fmla="*/ 282 h 2743"/>
              <a:gd name="T106" fmla="*/ 633 w 931"/>
              <a:gd name="T107" fmla="*/ 201 h 2743"/>
              <a:gd name="T108" fmla="*/ 610 w 931"/>
              <a:gd name="T109" fmla="*/ 76 h 2743"/>
              <a:gd name="T110" fmla="*/ 553 w 931"/>
              <a:gd name="T111" fmla="*/ 17 h 2743"/>
              <a:gd name="T112" fmla="*/ 462 w 931"/>
              <a:gd name="T113" fmla="*/ 0 h 2743"/>
              <a:gd name="T114" fmla="*/ 429 w 931"/>
              <a:gd name="T115" fmla="*/ 13 h 2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31" h="2743">
                <a:moveTo>
                  <a:pt x="409" y="20"/>
                </a:moveTo>
                <a:lnTo>
                  <a:pt x="409" y="20"/>
                </a:lnTo>
                <a:lnTo>
                  <a:pt x="392" y="55"/>
                </a:lnTo>
                <a:lnTo>
                  <a:pt x="379" y="83"/>
                </a:lnTo>
                <a:lnTo>
                  <a:pt x="366" y="108"/>
                </a:lnTo>
                <a:lnTo>
                  <a:pt x="366" y="108"/>
                </a:lnTo>
                <a:lnTo>
                  <a:pt x="357" y="124"/>
                </a:lnTo>
                <a:lnTo>
                  <a:pt x="351" y="143"/>
                </a:lnTo>
                <a:lnTo>
                  <a:pt x="346" y="161"/>
                </a:lnTo>
                <a:lnTo>
                  <a:pt x="344" y="181"/>
                </a:lnTo>
                <a:lnTo>
                  <a:pt x="344" y="181"/>
                </a:lnTo>
                <a:lnTo>
                  <a:pt x="346" y="234"/>
                </a:lnTo>
                <a:lnTo>
                  <a:pt x="346" y="267"/>
                </a:lnTo>
                <a:lnTo>
                  <a:pt x="346" y="267"/>
                </a:lnTo>
                <a:lnTo>
                  <a:pt x="347" y="276"/>
                </a:lnTo>
                <a:lnTo>
                  <a:pt x="351" y="286"/>
                </a:lnTo>
                <a:lnTo>
                  <a:pt x="351" y="291"/>
                </a:lnTo>
                <a:lnTo>
                  <a:pt x="349" y="297"/>
                </a:lnTo>
                <a:lnTo>
                  <a:pt x="346" y="302"/>
                </a:lnTo>
                <a:lnTo>
                  <a:pt x="339" y="306"/>
                </a:lnTo>
                <a:lnTo>
                  <a:pt x="339" y="306"/>
                </a:lnTo>
                <a:lnTo>
                  <a:pt x="334" y="309"/>
                </a:lnTo>
                <a:lnTo>
                  <a:pt x="329" y="310"/>
                </a:lnTo>
                <a:lnTo>
                  <a:pt x="321" y="312"/>
                </a:lnTo>
                <a:lnTo>
                  <a:pt x="319" y="314"/>
                </a:lnTo>
                <a:lnTo>
                  <a:pt x="317" y="319"/>
                </a:lnTo>
                <a:lnTo>
                  <a:pt x="317" y="334"/>
                </a:lnTo>
                <a:lnTo>
                  <a:pt x="317" y="334"/>
                </a:lnTo>
                <a:lnTo>
                  <a:pt x="319" y="344"/>
                </a:lnTo>
                <a:lnTo>
                  <a:pt x="321" y="352"/>
                </a:lnTo>
                <a:lnTo>
                  <a:pt x="327" y="365"/>
                </a:lnTo>
                <a:lnTo>
                  <a:pt x="332" y="372"/>
                </a:lnTo>
                <a:lnTo>
                  <a:pt x="336" y="375"/>
                </a:lnTo>
                <a:lnTo>
                  <a:pt x="312" y="415"/>
                </a:lnTo>
                <a:lnTo>
                  <a:pt x="312" y="415"/>
                </a:lnTo>
                <a:lnTo>
                  <a:pt x="349" y="397"/>
                </a:lnTo>
                <a:lnTo>
                  <a:pt x="372" y="389"/>
                </a:lnTo>
                <a:lnTo>
                  <a:pt x="377" y="389"/>
                </a:lnTo>
                <a:lnTo>
                  <a:pt x="376" y="390"/>
                </a:lnTo>
                <a:lnTo>
                  <a:pt x="374" y="392"/>
                </a:lnTo>
                <a:lnTo>
                  <a:pt x="374" y="392"/>
                </a:lnTo>
                <a:lnTo>
                  <a:pt x="362" y="405"/>
                </a:lnTo>
                <a:lnTo>
                  <a:pt x="349" y="418"/>
                </a:lnTo>
                <a:lnTo>
                  <a:pt x="331" y="432"/>
                </a:lnTo>
                <a:lnTo>
                  <a:pt x="299" y="450"/>
                </a:lnTo>
                <a:lnTo>
                  <a:pt x="299" y="450"/>
                </a:lnTo>
                <a:lnTo>
                  <a:pt x="253" y="477"/>
                </a:lnTo>
                <a:lnTo>
                  <a:pt x="200" y="511"/>
                </a:lnTo>
                <a:lnTo>
                  <a:pt x="175" y="530"/>
                </a:lnTo>
                <a:lnTo>
                  <a:pt x="155" y="545"/>
                </a:lnTo>
                <a:lnTo>
                  <a:pt x="138" y="560"/>
                </a:lnTo>
                <a:lnTo>
                  <a:pt x="130" y="570"/>
                </a:lnTo>
                <a:lnTo>
                  <a:pt x="130" y="570"/>
                </a:lnTo>
                <a:lnTo>
                  <a:pt x="121" y="588"/>
                </a:lnTo>
                <a:lnTo>
                  <a:pt x="108" y="623"/>
                </a:lnTo>
                <a:lnTo>
                  <a:pt x="73" y="716"/>
                </a:lnTo>
                <a:lnTo>
                  <a:pt x="25" y="852"/>
                </a:lnTo>
                <a:lnTo>
                  <a:pt x="25" y="852"/>
                </a:lnTo>
                <a:lnTo>
                  <a:pt x="20" y="862"/>
                </a:lnTo>
                <a:lnTo>
                  <a:pt x="10" y="885"/>
                </a:lnTo>
                <a:lnTo>
                  <a:pt x="5" y="900"/>
                </a:lnTo>
                <a:lnTo>
                  <a:pt x="2" y="918"/>
                </a:lnTo>
                <a:lnTo>
                  <a:pt x="0" y="937"/>
                </a:lnTo>
                <a:lnTo>
                  <a:pt x="0" y="957"/>
                </a:lnTo>
                <a:lnTo>
                  <a:pt x="0" y="957"/>
                </a:lnTo>
                <a:lnTo>
                  <a:pt x="3" y="975"/>
                </a:lnTo>
                <a:lnTo>
                  <a:pt x="7" y="988"/>
                </a:lnTo>
                <a:lnTo>
                  <a:pt x="12" y="1000"/>
                </a:lnTo>
                <a:lnTo>
                  <a:pt x="18" y="1006"/>
                </a:lnTo>
                <a:lnTo>
                  <a:pt x="25" y="1011"/>
                </a:lnTo>
                <a:lnTo>
                  <a:pt x="32" y="1015"/>
                </a:lnTo>
                <a:lnTo>
                  <a:pt x="40" y="1018"/>
                </a:lnTo>
                <a:lnTo>
                  <a:pt x="48" y="1018"/>
                </a:lnTo>
                <a:lnTo>
                  <a:pt x="48" y="1018"/>
                </a:lnTo>
                <a:lnTo>
                  <a:pt x="58" y="1018"/>
                </a:lnTo>
                <a:lnTo>
                  <a:pt x="73" y="1015"/>
                </a:lnTo>
                <a:lnTo>
                  <a:pt x="105" y="1005"/>
                </a:lnTo>
                <a:lnTo>
                  <a:pt x="146" y="990"/>
                </a:lnTo>
                <a:lnTo>
                  <a:pt x="244" y="898"/>
                </a:lnTo>
                <a:lnTo>
                  <a:pt x="244" y="898"/>
                </a:lnTo>
                <a:lnTo>
                  <a:pt x="253" y="960"/>
                </a:lnTo>
                <a:lnTo>
                  <a:pt x="258" y="1005"/>
                </a:lnTo>
                <a:lnTo>
                  <a:pt x="259" y="1020"/>
                </a:lnTo>
                <a:lnTo>
                  <a:pt x="258" y="1028"/>
                </a:lnTo>
                <a:lnTo>
                  <a:pt x="258" y="1028"/>
                </a:lnTo>
                <a:lnTo>
                  <a:pt x="254" y="1045"/>
                </a:lnTo>
                <a:lnTo>
                  <a:pt x="249" y="1079"/>
                </a:lnTo>
                <a:lnTo>
                  <a:pt x="233" y="1181"/>
                </a:lnTo>
                <a:lnTo>
                  <a:pt x="213" y="1327"/>
                </a:lnTo>
                <a:lnTo>
                  <a:pt x="213" y="1327"/>
                </a:lnTo>
                <a:lnTo>
                  <a:pt x="213" y="1360"/>
                </a:lnTo>
                <a:lnTo>
                  <a:pt x="213" y="1440"/>
                </a:lnTo>
                <a:lnTo>
                  <a:pt x="214" y="1486"/>
                </a:lnTo>
                <a:lnTo>
                  <a:pt x="216" y="1531"/>
                </a:lnTo>
                <a:lnTo>
                  <a:pt x="219" y="1569"/>
                </a:lnTo>
                <a:lnTo>
                  <a:pt x="223" y="1586"/>
                </a:lnTo>
                <a:lnTo>
                  <a:pt x="226" y="1598"/>
                </a:lnTo>
                <a:lnTo>
                  <a:pt x="226" y="1598"/>
                </a:lnTo>
                <a:lnTo>
                  <a:pt x="234" y="1626"/>
                </a:lnTo>
                <a:lnTo>
                  <a:pt x="249" y="1662"/>
                </a:lnTo>
                <a:lnTo>
                  <a:pt x="283" y="1745"/>
                </a:lnTo>
                <a:lnTo>
                  <a:pt x="299" y="1787"/>
                </a:lnTo>
                <a:lnTo>
                  <a:pt x="311" y="1823"/>
                </a:lnTo>
                <a:lnTo>
                  <a:pt x="319" y="1853"/>
                </a:lnTo>
                <a:lnTo>
                  <a:pt x="321" y="1863"/>
                </a:lnTo>
                <a:lnTo>
                  <a:pt x="321" y="1870"/>
                </a:lnTo>
                <a:lnTo>
                  <a:pt x="321" y="1870"/>
                </a:lnTo>
                <a:lnTo>
                  <a:pt x="317" y="1883"/>
                </a:lnTo>
                <a:lnTo>
                  <a:pt x="316" y="1901"/>
                </a:lnTo>
                <a:lnTo>
                  <a:pt x="316" y="1941"/>
                </a:lnTo>
                <a:lnTo>
                  <a:pt x="319" y="1983"/>
                </a:lnTo>
                <a:lnTo>
                  <a:pt x="321" y="2013"/>
                </a:lnTo>
                <a:lnTo>
                  <a:pt x="321" y="2013"/>
                </a:lnTo>
                <a:lnTo>
                  <a:pt x="324" y="2044"/>
                </a:lnTo>
                <a:lnTo>
                  <a:pt x="329" y="2087"/>
                </a:lnTo>
                <a:lnTo>
                  <a:pt x="337" y="2146"/>
                </a:lnTo>
                <a:lnTo>
                  <a:pt x="337" y="2146"/>
                </a:lnTo>
                <a:lnTo>
                  <a:pt x="344" y="2199"/>
                </a:lnTo>
                <a:lnTo>
                  <a:pt x="361" y="2310"/>
                </a:lnTo>
                <a:lnTo>
                  <a:pt x="372" y="2371"/>
                </a:lnTo>
                <a:lnTo>
                  <a:pt x="382" y="2426"/>
                </a:lnTo>
                <a:lnTo>
                  <a:pt x="392" y="2469"/>
                </a:lnTo>
                <a:lnTo>
                  <a:pt x="397" y="2484"/>
                </a:lnTo>
                <a:lnTo>
                  <a:pt x="402" y="2493"/>
                </a:lnTo>
                <a:lnTo>
                  <a:pt x="402" y="2493"/>
                </a:lnTo>
                <a:lnTo>
                  <a:pt x="410" y="2506"/>
                </a:lnTo>
                <a:lnTo>
                  <a:pt x="419" y="2523"/>
                </a:lnTo>
                <a:lnTo>
                  <a:pt x="434" y="2557"/>
                </a:lnTo>
                <a:lnTo>
                  <a:pt x="450" y="2597"/>
                </a:lnTo>
                <a:lnTo>
                  <a:pt x="450" y="2597"/>
                </a:lnTo>
                <a:lnTo>
                  <a:pt x="452" y="2606"/>
                </a:lnTo>
                <a:lnTo>
                  <a:pt x="454" y="2611"/>
                </a:lnTo>
                <a:lnTo>
                  <a:pt x="452" y="2612"/>
                </a:lnTo>
                <a:lnTo>
                  <a:pt x="450" y="2614"/>
                </a:lnTo>
                <a:lnTo>
                  <a:pt x="450" y="2614"/>
                </a:lnTo>
                <a:lnTo>
                  <a:pt x="439" y="2622"/>
                </a:lnTo>
                <a:lnTo>
                  <a:pt x="415" y="2637"/>
                </a:lnTo>
                <a:lnTo>
                  <a:pt x="404" y="2647"/>
                </a:lnTo>
                <a:lnTo>
                  <a:pt x="394" y="2657"/>
                </a:lnTo>
                <a:lnTo>
                  <a:pt x="387" y="2669"/>
                </a:lnTo>
                <a:lnTo>
                  <a:pt x="386" y="2674"/>
                </a:lnTo>
                <a:lnTo>
                  <a:pt x="386" y="2680"/>
                </a:lnTo>
                <a:lnTo>
                  <a:pt x="386" y="2680"/>
                </a:lnTo>
                <a:lnTo>
                  <a:pt x="387" y="2685"/>
                </a:lnTo>
                <a:lnTo>
                  <a:pt x="389" y="2690"/>
                </a:lnTo>
                <a:lnTo>
                  <a:pt x="397" y="2700"/>
                </a:lnTo>
                <a:lnTo>
                  <a:pt x="409" y="2710"/>
                </a:lnTo>
                <a:lnTo>
                  <a:pt x="424" y="2719"/>
                </a:lnTo>
                <a:lnTo>
                  <a:pt x="449" y="2730"/>
                </a:lnTo>
                <a:lnTo>
                  <a:pt x="460" y="2735"/>
                </a:lnTo>
                <a:lnTo>
                  <a:pt x="460" y="2735"/>
                </a:lnTo>
                <a:lnTo>
                  <a:pt x="477" y="2737"/>
                </a:lnTo>
                <a:lnTo>
                  <a:pt x="517" y="2742"/>
                </a:lnTo>
                <a:lnTo>
                  <a:pt x="538" y="2743"/>
                </a:lnTo>
                <a:lnTo>
                  <a:pt x="560" y="2743"/>
                </a:lnTo>
                <a:lnTo>
                  <a:pt x="578" y="2742"/>
                </a:lnTo>
                <a:lnTo>
                  <a:pt x="585" y="2740"/>
                </a:lnTo>
                <a:lnTo>
                  <a:pt x="592" y="2738"/>
                </a:lnTo>
                <a:lnTo>
                  <a:pt x="592" y="2738"/>
                </a:lnTo>
                <a:lnTo>
                  <a:pt x="600" y="2733"/>
                </a:lnTo>
                <a:lnTo>
                  <a:pt x="605" y="2725"/>
                </a:lnTo>
                <a:lnTo>
                  <a:pt x="610" y="2717"/>
                </a:lnTo>
                <a:lnTo>
                  <a:pt x="612" y="2709"/>
                </a:lnTo>
                <a:lnTo>
                  <a:pt x="613" y="2692"/>
                </a:lnTo>
                <a:lnTo>
                  <a:pt x="613" y="2682"/>
                </a:lnTo>
                <a:lnTo>
                  <a:pt x="613" y="2682"/>
                </a:lnTo>
                <a:lnTo>
                  <a:pt x="615" y="2657"/>
                </a:lnTo>
                <a:lnTo>
                  <a:pt x="617" y="2644"/>
                </a:lnTo>
                <a:lnTo>
                  <a:pt x="615" y="2634"/>
                </a:lnTo>
                <a:lnTo>
                  <a:pt x="615" y="2634"/>
                </a:lnTo>
                <a:lnTo>
                  <a:pt x="612" y="2626"/>
                </a:lnTo>
                <a:lnTo>
                  <a:pt x="602" y="2614"/>
                </a:lnTo>
                <a:lnTo>
                  <a:pt x="595" y="2602"/>
                </a:lnTo>
                <a:lnTo>
                  <a:pt x="592" y="2597"/>
                </a:lnTo>
                <a:lnTo>
                  <a:pt x="592" y="2594"/>
                </a:lnTo>
                <a:lnTo>
                  <a:pt x="592" y="2594"/>
                </a:lnTo>
                <a:lnTo>
                  <a:pt x="593" y="2582"/>
                </a:lnTo>
                <a:lnTo>
                  <a:pt x="600" y="2562"/>
                </a:lnTo>
                <a:lnTo>
                  <a:pt x="607" y="2539"/>
                </a:lnTo>
                <a:lnTo>
                  <a:pt x="608" y="2529"/>
                </a:lnTo>
                <a:lnTo>
                  <a:pt x="608" y="2521"/>
                </a:lnTo>
                <a:lnTo>
                  <a:pt x="608" y="2521"/>
                </a:lnTo>
                <a:lnTo>
                  <a:pt x="607" y="2509"/>
                </a:lnTo>
                <a:lnTo>
                  <a:pt x="603" y="2491"/>
                </a:lnTo>
                <a:lnTo>
                  <a:pt x="590" y="2445"/>
                </a:lnTo>
                <a:lnTo>
                  <a:pt x="577" y="2401"/>
                </a:lnTo>
                <a:lnTo>
                  <a:pt x="572" y="2378"/>
                </a:lnTo>
                <a:lnTo>
                  <a:pt x="572" y="2378"/>
                </a:lnTo>
                <a:lnTo>
                  <a:pt x="568" y="2290"/>
                </a:lnTo>
                <a:lnTo>
                  <a:pt x="565" y="2230"/>
                </a:lnTo>
                <a:lnTo>
                  <a:pt x="563" y="2209"/>
                </a:lnTo>
                <a:lnTo>
                  <a:pt x="562" y="2199"/>
                </a:lnTo>
                <a:lnTo>
                  <a:pt x="562" y="2199"/>
                </a:lnTo>
                <a:lnTo>
                  <a:pt x="542" y="2126"/>
                </a:lnTo>
                <a:lnTo>
                  <a:pt x="523" y="2064"/>
                </a:lnTo>
                <a:lnTo>
                  <a:pt x="523" y="2064"/>
                </a:lnTo>
                <a:lnTo>
                  <a:pt x="533" y="2048"/>
                </a:lnTo>
                <a:lnTo>
                  <a:pt x="542" y="2033"/>
                </a:lnTo>
                <a:lnTo>
                  <a:pt x="547" y="2016"/>
                </a:lnTo>
                <a:lnTo>
                  <a:pt x="547" y="2016"/>
                </a:lnTo>
                <a:lnTo>
                  <a:pt x="548" y="2003"/>
                </a:lnTo>
                <a:lnTo>
                  <a:pt x="547" y="1981"/>
                </a:lnTo>
                <a:lnTo>
                  <a:pt x="540" y="1923"/>
                </a:lnTo>
                <a:lnTo>
                  <a:pt x="528" y="1838"/>
                </a:lnTo>
                <a:lnTo>
                  <a:pt x="528" y="1838"/>
                </a:lnTo>
                <a:lnTo>
                  <a:pt x="527" y="1817"/>
                </a:lnTo>
                <a:lnTo>
                  <a:pt x="525" y="1775"/>
                </a:lnTo>
                <a:lnTo>
                  <a:pt x="525" y="1732"/>
                </a:lnTo>
                <a:lnTo>
                  <a:pt x="527" y="1715"/>
                </a:lnTo>
                <a:lnTo>
                  <a:pt x="527" y="1704"/>
                </a:lnTo>
                <a:lnTo>
                  <a:pt x="527" y="1704"/>
                </a:lnTo>
                <a:lnTo>
                  <a:pt x="533" y="1684"/>
                </a:lnTo>
                <a:lnTo>
                  <a:pt x="542" y="1662"/>
                </a:lnTo>
                <a:lnTo>
                  <a:pt x="552" y="1639"/>
                </a:lnTo>
                <a:lnTo>
                  <a:pt x="552" y="1639"/>
                </a:lnTo>
                <a:lnTo>
                  <a:pt x="567" y="1764"/>
                </a:lnTo>
                <a:lnTo>
                  <a:pt x="578" y="1853"/>
                </a:lnTo>
                <a:lnTo>
                  <a:pt x="587" y="1906"/>
                </a:lnTo>
                <a:lnTo>
                  <a:pt x="587" y="1906"/>
                </a:lnTo>
                <a:lnTo>
                  <a:pt x="593" y="1933"/>
                </a:lnTo>
                <a:lnTo>
                  <a:pt x="605" y="1966"/>
                </a:lnTo>
                <a:lnTo>
                  <a:pt x="618" y="2006"/>
                </a:lnTo>
                <a:lnTo>
                  <a:pt x="618" y="2006"/>
                </a:lnTo>
                <a:lnTo>
                  <a:pt x="638" y="2247"/>
                </a:lnTo>
                <a:lnTo>
                  <a:pt x="638" y="2247"/>
                </a:lnTo>
                <a:lnTo>
                  <a:pt x="635" y="2260"/>
                </a:lnTo>
                <a:lnTo>
                  <a:pt x="630" y="2282"/>
                </a:lnTo>
                <a:lnTo>
                  <a:pt x="623" y="2308"/>
                </a:lnTo>
                <a:lnTo>
                  <a:pt x="618" y="2335"/>
                </a:lnTo>
                <a:lnTo>
                  <a:pt x="618" y="2335"/>
                </a:lnTo>
                <a:lnTo>
                  <a:pt x="618" y="2348"/>
                </a:lnTo>
                <a:lnTo>
                  <a:pt x="620" y="2363"/>
                </a:lnTo>
                <a:lnTo>
                  <a:pt x="623" y="2391"/>
                </a:lnTo>
                <a:lnTo>
                  <a:pt x="630" y="2421"/>
                </a:lnTo>
                <a:lnTo>
                  <a:pt x="630" y="2421"/>
                </a:lnTo>
                <a:lnTo>
                  <a:pt x="636" y="2458"/>
                </a:lnTo>
                <a:lnTo>
                  <a:pt x="646" y="2516"/>
                </a:lnTo>
                <a:lnTo>
                  <a:pt x="646" y="2516"/>
                </a:lnTo>
                <a:lnTo>
                  <a:pt x="651" y="2542"/>
                </a:lnTo>
                <a:lnTo>
                  <a:pt x="658" y="2572"/>
                </a:lnTo>
                <a:lnTo>
                  <a:pt x="668" y="2607"/>
                </a:lnTo>
                <a:lnTo>
                  <a:pt x="668" y="2607"/>
                </a:lnTo>
                <a:lnTo>
                  <a:pt x="670" y="2622"/>
                </a:lnTo>
                <a:lnTo>
                  <a:pt x="673" y="2639"/>
                </a:lnTo>
                <a:lnTo>
                  <a:pt x="680" y="2655"/>
                </a:lnTo>
                <a:lnTo>
                  <a:pt x="685" y="2664"/>
                </a:lnTo>
                <a:lnTo>
                  <a:pt x="690" y="2670"/>
                </a:lnTo>
                <a:lnTo>
                  <a:pt x="696" y="2677"/>
                </a:lnTo>
                <a:lnTo>
                  <a:pt x="705" y="2684"/>
                </a:lnTo>
                <a:lnTo>
                  <a:pt x="715" y="2687"/>
                </a:lnTo>
                <a:lnTo>
                  <a:pt x="726" y="2689"/>
                </a:lnTo>
                <a:lnTo>
                  <a:pt x="739" y="2689"/>
                </a:lnTo>
                <a:lnTo>
                  <a:pt x="754" y="2687"/>
                </a:lnTo>
                <a:lnTo>
                  <a:pt x="754" y="2687"/>
                </a:lnTo>
                <a:lnTo>
                  <a:pt x="783" y="2677"/>
                </a:lnTo>
                <a:lnTo>
                  <a:pt x="803" y="2669"/>
                </a:lnTo>
                <a:lnTo>
                  <a:pt x="819" y="2659"/>
                </a:lnTo>
                <a:lnTo>
                  <a:pt x="824" y="2652"/>
                </a:lnTo>
                <a:lnTo>
                  <a:pt x="829" y="2647"/>
                </a:lnTo>
                <a:lnTo>
                  <a:pt x="832" y="2642"/>
                </a:lnTo>
                <a:lnTo>
                  <a:pt x="834" y="2635"/>
                </a:lnTo>
                <a:lnTo>
                  <a:pt x="836" y="2622"/>
                </a:lnTo>
                <a:lnTo>
                  <a:pt x="836" y="2609"/>
                </a:lnTo>
                <a:lnTo>
                  <a:pt x="834" y="2592"/>
                </a:lnTo>
                <a:lnTo>
                  <a:pt x="834" y="2592"/>
                </a:lnTo>
                <a:lnTo>
                  <a:pt x="823" y="2541"/>
                </a:lnTo>
                <a:lnTo>
                  <a:pt x="804" y="2469"/>
                </a:lnTo>
                <a:lnTo>
                  <a:pt x="781" y="2378"/>
                </a:lnTo>
                <a:lnTo>
                  <a:pt x="781" y="2378"/>
                </a:lnTo>
                <a:lnTo>
                  <a:pt x="786" y="2373"/>
                </a:lnTo>
                <a:lnTo>
                  <a:pt x="793" y="2358"/>
                </a:lnTo>
                <a:lnTo>
                  <a:pt x="801" y="2337"/>
                </a:lnTo>
                <a:lnTo>
                  <a:pt x="804" y="2325"/>
                </a:lnTo>
                <a:lnTo>
                  <a:pt x="806" y="2315"/>
                </a:lnTo>
                <a:lnTo>
                  <a:pt x="806" y="2315"/>
                </a:lnTo>
                <a:lnTo>
                  <a:pt x="808" y="2285"/>
                </a:lnTo>
                <a:lnTo>
                  <a:pt x="808" y="2252"/>
                </a:lnTo>
                <a:lnTo>
                  <a:pt x="809" y="2220"/>
                </a:lnTo>
                <a:lnTo>
                  <a:pt x="809" y="2204"/>
                </a:lnTo>
                <a:lnTo>
                  <a:pt x="809" y="2204"/>
                </a:lnTo>
                <a:lnTo>
                  <a:pt x="816" y="2184"/>
                </a:lnTo>
                <a:lnTo>
                  <a:pt x="827" y="2152"/>
                </a:lnTo>
                <a:lnTo>
                  <a:pt x="839" y="2119"/>
                </a:lnTo>
                <a:lnTo>
                  <a:pt x="842" y="2104"/>
                </a:lnTo>
                <a:lnTo>
                  <a:pt x="844" y="2092"/>
                </a:lnTo>
                <a:lnTo>
                  <a:pt x="844" y="2092"/>
                </a:lnTo>
                <a:lnTo>
                  <a:pt x="839" y="2046"/>
                </a:lnTo>
                <a:lnTo>
                  <a:pt x="832" y="1965"/>
                </a:lnTo>
                <a:lnTo>
                  <a:pt x="821" y="1852"/>
                </a:lnTo>
                <a:lnTo>
                  <a:pt x="821" y="1852"/>
                </a:lnTo>
                <a:lnTo>
                  <a:pt x="816" y="1641"/>
                </a:lnTo>
                <a:lnTo>
                  <a:pt x="816" y="1641"/>
                </a:lnTo>
                <a:lnTo>
                  <a:pt x="821" y="1614"/>
                </a:lnTo>
                <a:lnTo>
                  <a:pt x="834" y="1563"/>
                </a:lnTo>
                <a:lnTo>
                  <a:pt x="844" y="1511"/>
                </a:lnTo>
                <a:lnTo>
                  <a:pt x="847" y="1491"/>
                </a:lnTo>
                <a:lnTo>
                  <a:pt x="849" y="1481"/>
                </a:lnTo>
                <a:lnTo>
                  <a:pt x="849" y="1481"/>
                </a:lnTo>
                <a:lnTo>
                  <a:pt x="841" y="1428"/>
                </a:lnTo>
                <a:lnTo>
                  <a:pt x="834" y="1383"/>
                </a:lnTo>
                <a:lnTo>
                  <a:pt x="834" y="1383"/>
                </a:lnTo>
                <a:lnTo>
                  <a:pt x="846" y="1299"/>
                </a:lnTo>
                <a:lnTo>
                  <a:pt x="852" y="1232"/>
                </a:lnTo>
                <a:lnTo>
                  <a:pt x="854" y="1204"/>
                </a:lnTo>
                <a:lnTo>
                  <a:pt x="856" y="1184"/>
                </a:lnTo>
                <a:lnTo>
                  <a:pt x="856" y="1184"/>
                </a:lnTo>
                <a:lnTo>
                  <a:pt x="851" y="1146"/>
                </a:lnTo>
                <a:lnTo>
                  <a:pt x="844" y="1099"/>
                </a:lnTo>
                <a:lnTo>
                  <a:pt x="834" y="1033"/>
                </a:lnTo>
                <a:lnTo>
                  <a:pt x="834" y="1033"/>
                </a:lnTo>
                <a:lnTo>
                  <a:pt x="809" y="961"/>
                </a:lnTo>
                <a:lnTo>
                  <a:pt x="788" y="898"/>
                </a:lnTo>
                <a:lnTo>
                  <a:pt x="781" y="817"/>
                </a:lnTo>
                <a:lnTo>
                  <a:pt x="781" y="817"/>
                </a:lnTo>
                <a:lnTo>
                  <a:pt x="819" y="888"/>
                </a:lnTo>
                <a:lnTo>
                  <a:pt x="847" y="938"/>
                </a:lnTo>
                <a:lnTo>
                  <a:pt x="857" y="955"/>
                </a:lnTo>
                <a:lnTo>
                  <a:pt x="864" y="961"/>
                </a:lnTo>
                <a:lnTo>
                  <a:pt x="864" y="961"/>
                </a:lnTo>
                <a:lnTo>
                  <a:pt x="867" y="960"/>
                </a:lnTo>
                <a:lnTo>
                  <a:pt x="876" y="958"/>
                </a:lnTo>
                <a:lnTo>
                  <a:pt x="886" y="953"/>
                </a:lnTo>
                <a:lnTo>
                  <a:pt x="897" y="947"/>
                </a:lnTo>
                <a:lnTo>
                  <a:pt x="909" y="937"/>
                </a:lnTo>
                <a:lnTo>
                  <a:pt x="919" y="925"/>
                </a:lnTo>
                <a:lnTo>
                  <a:pt x="922" y="918"/>
                </a:lnTo>
                <a:lnTo>
                  <a:pt x="926" y="910"/>
                </a:lnTo>
                <a:lnTo>
                  <a:pt x="929" y="902"/>
                </a:lnTo>
                <a:lnTo>
                  <a:pt x="931" y="892"/>
                </a:lnTo>
                <a:lnTo>
                  <a:pt x="931" y="892"/>
                </a:lnTo>
                <a:lnTo>
                  <a:pt x="931" y="873"/>
                </a:lnTo>
                <a:lnTo>
                  <a:pt x="927" y="854"/>
                </a:lnTo>
                <a:lnTo>
                  <a:pt x="924" y="837"/>
                </a:lnTo>
                <a:lnTo>
                  <a:pt x="917" y="822"/>
                </a:lnTo>
                <a:lnTo>
                  <a:pt x="907" y="799"/>
                </a:lnTo>
                <a:lnTo>
                  <a:pt x="902" y="790"/>
                </a:lnTo>
                <a:lnTo>
                  <a:pt x="902" y="790"/>
                </a:lnTo>
                <a:lnTo>
                  <a:pt x="907" y="789"/>
                </a:lnTo>
                <a:lnTo>
                  <a:pt x="916" y="780"/>
                </a:lnTo>
                <a:lnTo>
                  <a:pt x="921" y="775"/>
                </a:lnTo>
                <a:lnTo>
                  <a:pt x="924" y="769"/>
                </a:lnTo>
                <a:lnTo>
                  <a:pt x="926" y="761"/>
                </a:lnTo>
                <a:lnTo>
                  <a:pt x="926" y="752"/>
                </a:lnTo>
                <a:lnTo>
                  <a:pt x="926" y="752"/>
                </a:lnTo>
                <a:lnTo>
                  <a:pt x="921" y="739"/>
                </a:lnTo>
                <a:lnTo>
                  <a:pt x="911" y="714"/>
                </a:lnTo>
                <a:lnTo>
                  <a:pt x="881" y="651"/>
                </a:lnTo>
                <a:lnTo>
                  <a:pt x="864" y="618"/>
                </a:lnTo>
                <a:lnTo>
                  <a:pt x="849" y="589"/>
                </a:lnTo>
                <a:lnTo>
                  <a:pt x="836" y="568"/>
                </a:lnTo>
                <a:lnTo>
                  <a:pt x="831" y="560"/>
                </a:lnTo>
                <a:lnTo>
                  <a:pt x="826" y="556"/>
                </a:lnTo>
                <a:lnTo>
                  <a:pt x="826" y="556"/>
                </a:lnTo>
                <a:lnTo>
                  <a:pt x="814" y="551"/>
                </a:lnTo>
                <a:lnTo>
                  <a:pt x="808" y="550"/>
                </a:lnTo>
                <a:lnTo>
                  <a:pt x="799" y="546"/>
                </a:lnTo>
                <a:lnTo>
                  <a:pt x="783" y="533"/>
                </a:lnTo>
                <a:lnTo>
                  <a:pt x="783" y="533"/>
                </a:lnTo>
                <a:lnTo>
                  <a:pt x="761" y="516"/>
                </a:lnTo>
                <a:lnTo>
                  <a:pt x="741" y="501"/>
                </a:lnTo>
                <a:lnTo>
                  <a:pt x="721" y="488"/>
                </a:lnTo>
                <a:lnTo>
                  <a:pt x="721" y="488"/>
                </a:lnTo>
                <a:lnTo>
                  <a:pt x="701" y="480"/>
                </a:lnTo>
                <a:lnTo>
                  <a:pt x="666" y="463"/>
                </a:lnTo>
                <a:lnTo>
                  <a:pt x="666" y="463"/>
                </a:lnTo>
                <a:lnTo>
                  <a:pt x="562" y="410"/>
                </a:lnTo>
                <a:lnTo>
                  <a:pt x="575" y="349"/>
                </a:lnTo>
                <a:lnTo>
                  <a:pt x="575" y="349"/>
                </a:lnTo>
                <a:lnTo>
                  <a:pt x="597" y="319"/>
                </a:lnTo>
                <a:lnTo>
                  <a:pt x="613" y="296"/>
                </a:lnTo>
                <a:lnTo>
                  <a:pt x="623" y="282"/>
                </a:lnTo>
                <a:lnTo>
                  <a:pt x="623" y="282"/>
                </a:lnTo>
                <a:lnTo>
                  <a:pt x="626" y="279"/>
                </a:lnTo>
                <a:lnTo>
                  <a:pt x="628" y="271"/>
                </a:lnTo>
                <a:lnTo>
                  <a:pt x="631" y="247"/>
                </a:lnTo>
                <a:lnTo>
                  <a:pt x="633" y="222"/>
                </a:lnTo>
                <a:lnTo>
                  <a:pt x="633" y="201"/>
                </a:lnTo>
                <a:lnTo>
                  <a:pt x="633" y="201"/>
                </a:lnTo>
                <a:lnTo>
                  <a:pt x="635" y="163"/>
                </a:lnTo>
                <a:lnTo>
                  <a:pt x="635" y="143"/>
                </a:lnTo>
                <a:lnTo>
                  <a:pt x="635" y="134"/>
                </a:lnTo>
                <a:lnTo>
                  <a:pt x="633" y="129"/>
                </a:lnTo>
                <a:lnTo>
                  <a:pt x="633" y="129"/>
                </a:lnTo>
                <a:lnTo>
                  <a:pt x="620" y="96"/>
                </a:lnTo>
                <a:lnTo>
                  <a:pt x="610" y="76"/>
                </a:lnTo>
                <a:lnTo>
                  <a:pt x="602" y="60"/>
                </a:lnTo>
                <a:lnTo>
                  <a:pt x="602" y="60"/>
                </a:lnTo>
                <a:lnTo>
                  <a:pt x="590" y="46"/>
                </a:lnTo>
                <a:lnTo>
                  <a:pt x="578" y="33"/>
                </a:lnTo>
                <a:lnTo>
                  <a:pt x="567" y="23"/>
                </a:lnTo>
                <a:lnTo>
                  <a:pt x="553" y="17"/>
                </a:lnTo>
                <a:lnTo>
                  <a:pt x="553" y="17"/>
                </a:lnTo>
                <a:lnTo>
                  <a:pt x="547" y="13"/>
                </a:lnTo>
                <a:lnTo>
                  <a:pt x="538" y="12"/>
                </a:lnTo>
                <a:lnTo>
                  <a:pt x="520" y="10"/>
                </a:lnTo>
                <a:lnTo>
                  <a:pt x="502" y="8"/>
                </a:lnTo>
                <a:lnTo>
                  <a:pt x="485" y="7"/>
                </a:lnTo>
                <a:lnTo>
                  <a:pt x="485" y="7"/>
                </a:lnTo>
                <a:lnTo>
                  <a:pt x="462" y="0"/>
                </a:lnTo>
                <a:lnTo>
                  <a:pt x="454" y="0"/>
                </a:lnTo>
                <a:lnTo>
                  <a:pt x="452" y="2"/>
                </a:lnTo>
                <a:lnTo>
                  <a:pt x="450" y="3"/>
                </a:lnTo>
                <a:lnTo>
                  <a:pt x="450" y="3"/>
                </a:lnTo>
                <a:lnTo>
                  <a:pt x="449" y="5"/>
                </a:lnTo>
                <a:lnTo>
                  <a:pt x="444" y="8"/>
                </a:lnTo>
                <a:lnTo>
                  <a:pt x="429" y="13"/>
                </a:lnTo>
                <a:lnTo>
                  <a:pt x="409" y="20"/>
                </a:lnTo>
                <a:lnTo>
                  <a:pt x="409" y="2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2"/>
          <p:cNvSpPr>
            <a:spLocks noEditPoints="1"/>
          </p:cNvSpPr>
          <p:nvPr/>
        </p:nvSpPr>
        <p:spPr bwMode="auto">
          <a:xfrm>
            <a:off x="677524" y="2723984"/>
            <a:ext cx="1125965" cy="1654587"/>
          </a:xfrm>
          <a:custGeom>
            <a:avLst/>
            <a:gdLst>
              <a:gd name="T0" fmla="*/ 1080 w 1704"/>
              <a:gd name="T1" fmla="*/ 41 h 2506"/>
              <a:gd name="T2" fmla="*/ 980 w 1704"/>
              <a:gd name="T3" fmla="*/ 175 h 2506"/>
              <a:gd name="T4" fmla="*/ 935 w 1704"/>
              <a:gd name="T5" fmla="*/ 283 h 2506"/>
              <a:gd name="T6" fmla="*/ 954 w 1704"/>
              <a:gd name="T7" fmla="*/ 348 h 2506"/>
              <a:gd name="T8" fmla="*/ 1060 w 1704"/>
              <a:gd name="T9" fmla="*/ 463 h 2506"/>
              <a:gd name="T10" fmla="*/ 932 w 1704"/>
              <a:gd name="T11" fmla="*/ 514 h 2506"/>
              <a:gd name="T12" fmla="*/ 796 w 1704"/>
              <a:gd name="T13" fmla="*/ 790 h 2506"/>
              <a:gd name="T14" fmla="*/ 610 w 1704"/>
              <a:gd name="T15" fmla="*/ 1327 h 2506"/>
              <a:gd name="T16" fmla="*/ 529 w 1704"/>
              <a:gd name="T17" fmla="*/ 1467 h 2506"/>
              <a:gd name="T18" fmla="*/ 330 w 1704"/>
              <a:gd name="T19" fmla="*/ 1595 h 2506"/>
              <a:gd name="T20" fmla="*/ 289 w 1704"/>
              <a:gd name="T21" fmla="*/ 1592 h 2506"/>
              <a:gd name="T22" fmla="*/ 131 w 1704"/>
              <a:gd name="T23" fmla="*/ 1679 h 2506"/>
              <a:gd name="T24" fmla="*/ 41 w 1704"/>
              <a:gd name="T25" fmla="*/ 2106 h 2506"/>
              <a:gd name="T26" fmla="*/ 38 w 1704"/>
              <a:gd name="T27" fmla="*/ 2154 h 2506"/>
              <a:gd name="T28" fmla="*/ 116 w 1704"/>
              <a:gd name="T29" fmla="*/ 2190 h 2506"/>
              <a:gd name="T30" fmla="*/ 405 w 1704"/>
              <a:gd name="T31" fmla="*/ 2177 h 2506"/>
              <a:gd name="T32" fmla="*/ 551 w 1704"/>
              <a:gd name="T33" fmla="*/ 2140 h 2506"/>
              <a:gd name="T34" fmla="*/ 716 w 1704"/>
              <a:gd name="T35" fmla="*/ 1736 h 2506"/>
              <a:gd name="T36" fmla="*/ 746 w 1704"/>
              <a:gd name="T37" fmla="*/ 1448 h 2506"/>
              <a:gd name="T38" fmla="*/ 777 w 1704"/>
              <a:gd name="T39" fmla="*/ 1268 h 2506"/>
              <a:gd name="T40" fmla="*/ 867 w 1704"/>
              <a:gd name="T41" fmla="*/ 1030 h 2506"/>
              <a:gd name="T42" fmla="*/ 880 w 1704"/>
              <a:gd name="T43" fmla="*/ 1117 h 2506"/>
              <a:gd name="T44" fmla="*/ 1052 w 1704"/>
              <a:gd name="T45" fmla="*/ 1739 h 2506"/>
              <a:gd name="T46" fmla="*/ 908 w 1704"/>
              <a:gd name="T47" fmla="*/ 2179 h 2506"/>
              <a:gd name="T48" fmla="*/ 912 w 1704"/>
              <a:gd name="T49" fmla="*/ 2255 h 2506"/>
              <a:gd name="T50" fmla="*/ 1023 w 1704"/>
              <a:gd name="T51" fmla="*/ 2299 h 2506"/>
              <a:gd name="T52" fmla="*/ 1048 w 1704"/>
              <a:gd name="T53" fmla="*/ 2269 h 2506"/>
              <a:gd name="T54" fmla="*/ 1035 w 1704"/>
              <a:gd name="T55" fmla="*/ 2187 h 2506"/>
              <a:gd name="T56" fmla="*/ 1193 w 1704"/>
              <a:gd name="T57" fmla="*/ 2400 h 2506"/>
              <a:gd name="T58" fmla="*/ 1193 w 1704"/>
              <a:gd name="T59" fmla="*/ 2450 h 2506"/>
              <a:gd name="T60" fmla="*/ 1321 w 1704"/>
              <a:gd name="T61" fmla="*/ 2501 h 2506"/>
              <a:gd name="T62" fmla="*/ 1433 w 1704"/>
              <a:gd name="T63" fmla="*/ 2496 h 2506"/>
              <a:gd name="T64" fmla="*/ 1406 w 1704"/>
              <a:gd name="T65" fmla="*/ 2417 h 2506"/>
              <a:gd name="T66" fmla="*/ 1442 w 1704"/>
              <a:gd name="T67" fmla="*/ 2378 h 2506"/>
              <a:gd name="T68" fmla="*/ 1350 w 1704"/>
              <a:gd name="T69" fmla="*/ 2214 h 2506"/>
              <a:gd name="T70" fmla="*/ 1328 w 1704"/>
              <a:gd name="T71" fmla="*/ 1732 h 2506"/>
              <a:gd name="T72" fmla="*/ 1443 w 1704"/>
              <a:gd name="T73" fmla="*/ 1574 h 2506"/>
              <a:gd name="T74" fmla="*/ 1515 w 1704"/>
              <a:gd name="T75" fmla="*/ 1518 h 2506"/>
              <a:gd name="T76" fmla="*/ 1560 w 1704"/>
              <a:gd name="T77" fmla="*/ 1384 h 2506"/>
              <a:gd name="T78" fmla="*/ 1446 w 1704"/>
              <a:gd name="T79" fmla="*/ 1117 h 2506"/>
              <a:gd name="T80" fmla="*/ 1437 w 1704"/>
              <a:gd name="T81" fmla="*/ 945 h 2506"/>
              <a:gd name="T82" fmla="*/ 1546 w 1704"/>
              <a:gd name="T83" fmla="*/ 935 h 2506"/>
              <a:gd name="T84" fmla="*/ 1599 w 1704"/>
              <a:gd name="T85" fmla="*/ 961 h 2506"/>
              <a:gd name="T86" fmla="*/ 1682 w 1704"/>
              <a:gd name="T87" fmla="*/ 954 h 2506"/>
              <a:gd name="T88" fmla="*/ 1703 w 1704"/>
              <a:gd name="T89" fmla="*/ 907 h 2506"/>
              <a:gd name="T90" fmla="*/ 1682 w 1704"/>
              <a:gd name="T91" fmla="*/ 827 h 2506"/>
              <a:gd name="T92" fmla="*/ 1633 w 1704"/>
              <a:gd name="T93" fmla="*/ 780 h 2506"/>
              <a:gd name="T94" fmla="*/ 1557 w 1704"/>
              <a:gd name="T95" fmla="*/ 711 h 2506"/>
              <a:gd name="T96" fmla="*/ 1505 w 1704"/>
              <a:gd name="T97" fmla="*/ 618 h 2506"/>
              <a:gd name="T98" fmla="*/ 1456 w 1704"/>
              <a:gd name="T99" fmla="*/ 516 h 2506"/>
              <a:gd name="T100" fmla="*/ 1271 w 1704"/>
              <a:gd name="T101" fmla="*/ 442 h 2506"/>
              <a:gd name="T102" fmla="*/ 1346 w 1704"/>
              <a:gd name="T103" fmla="*/ 308 h 2506"/>
              <a:gd name="T104" fmla="*/ 1296 w 1704"/>
              <a:gd name="T105" fmla="*/ 118 h 2506"/>
              <a:gd name="T106" fmla="*/ 1219 w 1704"/>
              <a:gd name="T107" fmla="*/ 22 h 2506"/>
              <a:gd name="T108" fmla="*/ 634 w 1704"/>
              <a:gd name="T109" fmla="*/ 1470 h 2506"/>
              <a:gd name="T110" fmla="*/ 691 w 1704"/>
              <a:gd name="T111" fmla="*/ 1480 h 2506"/>
              <a:gd name="T112" fmla="*/ 640 w 1704"/>
              <a:gd name="T113" fmla="*/ 1589 h 2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04" h="2506">
                <a:moveTo>
                  <a:pt x="1162" y="0"/>
                </a:moveTo>
                <a:lnTo>
                  <a:pt x="1162" y="0"/>
                </a:lnTo>
                <a:lnTo>
                  <a:pt x="1148" y="4"/>
                </a:lnTo>
                <a:lnTo>
                  <a:pt x="1123" y="15"/>
                </a:lnTo>
                <a:lnTo>
                  <a:pt x="1097" y="28"/>
                </a:lnTo>
                <a:lnTo>
                  <a:pt x="1086" y="35"/>
                </a:lnTo>
                <a:lnTo>
                  <a:pt x="1080" y="41"/>
                </a:lnTo>
                <a:lnTo>
                  <a:pt x="1080" y="41"/>
                </a:lnTo>
                <a:lnTo>
                  <a:pt x="1075" y="52"/>
                </a:lnTo>
                <a:lnTo>
                  <a:pt x="1069" y="65"/>
                </a:lnTo>
                <a:lnTo>
                  <a:pt x="1061" y="78"/>
                </a:lnTo>
                <a:lnTo>
                  <a:pt x="1055" y="87"/>
                </a:lnTo>
                <a:lnTo>
                  <a:pt x="1048" y="94"/>
                </a:lnTo>
                <a:lnTo>
                  <a:pt x="1048" y="94"/>
                </a:lnTo>
                <a:lnTo>
                  <a:pt x="1014" y="136"/>
                </a:lnTo>
                <a:lnTo>
                  <a:pt x="980" y="175"/>
                </a:lnTo>
                <a:lnTo>
                  <a:pt x="980" y="175"/>
                </a:lnTo>
                <a:lnTo>
                  <a:pt x="973" y="186"/>
                </a:lnTo>
                <a:lnTo>
                  <a:pt x="966" y="199"/>
                </a:lnTo>
                <a:lnTo>
                  <a:pt x="952" y="226"/>
                </a:lnTo>
                <a:lnTo>
                  <a:pt x="936" y="267"/>
                </a:lnTo>
                <a:lnTo>
                  <a:pt x="936" y="267"/>
                </a:lnTo>
                <a:lnTo>
                  <a:pt x="935" y="273"/>
                </a:lnTo>
                <a:lnTo>
                  <a:pt x="935" y="283"/>
                </a:lnTo>
                <a:lnTo>
                  <a:pt x="937" y="311"/>
                </a:lnTo>
                <a:lnTo>
                  <a:pt x="939" y="326"/>
                </a:lnTo>
                <a:lnTo>
                  <a:pt x="942" y="338"/>
                </a:lnTo>
                <a:lnTo>
                  <a:pt x="946" y="345"/>
                </a:lnTo>
                <a:lnTo>
                  <a:pt x="948" y="346"/>
                </a:lnTo>
                <a:lnTo>
                  <a:pt x="949" y="348"/>
                </a:lnTo>
                <a:lnTo>
                  <a:pt x="949" y="348"/>
                </a:lnTo>
                <a:lnTo>
                  <a:pt x="954" y="348"/>
                </a:lnTo>
                <a:lnTo>
                  <a:pt x="961" y="351"/>
                </a:lnTo>
                <a:lnTo>
                  <a:pt x="977" y="360"/>
                </a:lnTo>
                <a:lnTo>
                  <a:pt x="999" y="374"/>
                </a:lnTo>
                <a:lnTo>
                  <a:pt x="1039" y="374"/>
                </a:lnTo>
                <a:lnTo>
                  <a:pt x="1063" y="392"/>
                </a:lnTo>
                <a:lnTo>
                  <a:pt x="1080" y="460"/>
                </a:lnTo>
                <a:lnTo>
                  <a:pt x="1080" y="460"/>
                </a:lnTo>
                <a:lnTo>
                  <a:pt x="1060" y="463"/>
                </a:lnTo>
                <a:lnTo>
                  <a:pt x="1044" y="464"/>
                </a:lnTo>
                <a:lnTo>
                  <a:pt x="1035" y="464"/>
                </a:lnTo>
                <a:lnTo>
                  <a:pt x="1035" y="464"/>
                </a:lnTo>
                <a:lnTo>
                  <a:pt x="1033" y="466"/>
                </a:lnTo>
                <a:lnTo>
                  <a:pt x="1032" y="470"/>
                </a:lnTo>
                <a:lnTo>
                  <a:pt x="1030" y="484"/>
                </a:lnTo>
                <a:lnTo>
                  <a:pt x="1030" y="506"/>
                </a:lnTo>
                <a:lnTo>
                  <a:pt x="932" y="514"/>
                </a:lnTo>
                <a:lnTo>
                  <a:pt x="864" y="545"/>
                </a:lnTo>
                <a:lnTo>
                  <a:pt x="840" y="569"/>
                </a:lnTo>
                <a:lnTo>
                  <a:pt x="840" y="569"/>
                </a:lnTo>
                <a:lnTo>
                  <a:pt x="839" y="572"/>
                </a:lnTo>
                <a:lnTo>
                  <a:pt x="837" y="579"/>
                </a:lnTo>
                <a:lnTo>
                  <a:pt x="833" y="600"/>
                </a:lnTo>
                <a:lnTo>
                  <a:pt x="827" y="637"/>
                </a:lnTo>
                <a:lnTo>
                  <a:pt x="796" y="790"/>
                </a:lnTo>
                <a:lnTo>
                  <a:pt x="796" y="790"/>
                </a:lnTo>
                <a:lnTo>
                  <a:pt x="789" y="814"/>
                </a:lnTo>
                <a:lnTo>
                  <a:pt x="780" y="845"/>
                </a:lnTo>
                <a:lnTo>
                  <a:pt x="756" y="912"/>
                </a:lnTo>
                <a:lnTo>
                  <a:pt x="724" y="1007"/>
                </a:lnTo>
                <a:lnTo>
                  <a:pt x="724" y="1007"/>
                </a:lnTo>
                <a:lnTo>
                  <a:pt x="637" y="1272"/>
                </a:lnTo>
                <a:lnTo>
                  <a:pt x="610" y="1327"/>
                </a:lnTo>
                <a:lnTo>
                  <a:pt x="615" y="1349"/>
                </a:lnTo>
                <a:lnTo>
                  <a:pt x="588" y="1358"/>
                </a:lnTo>
                <a:lnTo>
                  <a:pt x="584" y="1403"/>
                </a:lnTo>
                <a:lnTo>
                  <a:pt x="542" y="1408"/>
                </a:lnTo>
                <a:lnTo>
                  <a:pt x="542" y="1408"/>
                </a:lnTo>
                <a:lnTo>
                  <a:pt x="538" y="1418"/>
                </a:lnTo>
                <a:lnTo>
                  <a:pt x="534" y="1439"/>
                </a:lnTo>
                <a:lnTo>
                  <a:pt x="529" y="1467"/>
                </a:lnTo>
                <a:lnTo>
                  <a:pt x="479" y="1579"/>
                </a:lnTo>
                <a:lnTo>
                  <a:pt x="479" y="1579"/>
                </a:lnTo>
                <a:lnTo>
                  <a:pt x="458" y="1583"/>
                </a:lnTo>
                <a:lnTo>
                  <a:pt x="410" y="1590"/>
                </a:lnTo>
                <a:lnTo>
                  <a:pt x="383" y="1593"/>
                </a:lnTo>
                <a:lnTo>
                  <a:pt x="358" y="1595"/>
                </a:lnTo>
                <a:lnTo>
                  <a:pt x="338" y="1595"/>
                </a:lnTo>
                <a:lnTo>
                  <a:pt x="330" y="1595"/>
                </a:lnTo>
                <a:lnTo>
                  <a:pt x="326" y="1592"/>
                </a:lnTo>
                <a:lnTo>
                  <a:pt x="326" y="1592"/>
                </a:lnTo>
                <a:lnTo>
                  <a:pt x="318" y="1589"/>
                </a:lnTo>
                <a:lnTo>
                  <a:pt x="311" y="1588"/>
                </a:lnTo>
                <a:lnTo>
                  <a:pt x="305" y="1588"/>
                </a:lnTo>
                <a:lnTo>
                  <a:pt x="299" y="1589"/>
                </a:lnTo>
                <a:lnTo>
                  <a:pt x="292" y="1590"/>
                </a:lnTo>
                <a:lnTo>
                  <a:pt x="289" y="1592"/>
                </a:lnTo>
                <a:lnTo>
                  <a:pt x="289" y="1592"/>
                </a:lnTo>
                <a:lnTo>
                  <a:pt x="167" y="1629"/>
                </a:lnTo>
                <a:lnTo>
                  <a:pt x="167" y="1629"/>
                </a:lnTo>
                <a:lnTo>
                  <a:pt x="165" y="1630"/>
                </a:lnTo>
                <a:lnTo>
                  <a:pt x="161" y="1633"/>
                </a:lnTo>
                <a:lnTo>
                  <a:pt x="153" y="1644"/>
                </a:lnTo>
                <a:lnTo>
                  <a:pt x="143" y="1660"/>
                </a:lnTo>
                <a:lnTo>
                  <a:pt x="131" y="1679"/>
                </a:lnTo>
                <a:lnTo>
                  <a:pt x="103" y="1728"/>
                </a:lnTo>
                <a:lnTo>
                  <a:pt x="74" y="1782"/>
                </a:lnTo>
                <a:lnTo>
                  <a:pt x="22" y="1885"/>
                </a:lnTo>
                <a:lnTo>
                  <a:pt x="0" y="1931"/>
                </a:lnTo>
                <a:lnTo>
                  <a:pt x="13" y="1999"/>
                </a:lnTo>
                <a:lnTo>
                  <a:pt x="55" y="2093"/>
                </a:lnTo>
                <a:lnTo>
                  <a:pt x="55" y="2093"/>
                </a:lnTo>
                <a:lnTo>
                  <a:pt x="41" y="2106"/>
                </a:lnTo>
                <a:lnTo>
                  <a:pt x="31" y="2117"/>
                </a:lnTo>
                <a:lnTo>
                  <a:pt x="28" y="2121"/>
                </a:lnTo>
                <a:lnTo>
                  <a:pt x="27" y="2126"/>
                </a:lnTo>
                <a:lnTo>
                  <a:pt x="27" y="2126"/>
                </a:lnTo>
                <a:lnTo>
                  <a:pt x="28" y="2133"/>
                </a:lnTo>
                <a:lnTo>
                  <a:pt x="31" y="2139"/>
                </a:lnTo>
                <a:lnTo>
                  <a:pt x="34" y="2146"/>
                </a:lnTo>
                <a:lnTo>
                  <a:pt x="38" y="2154"/>
                </a:lnTo>
                <a:lnTo>
                  <a:pt x="46" y="2161"/>
                </a:lnTo>
                <a:lnTo>
                  <a:pt x="56" y="2168"/>
                </a:lnTo>
                <a:lnTo>
                  <a:pt x="68" y="2174"/>
                </a:lnTo>
                <a:lnTo>
                  <a:pt x="68" y="2174"/>
                </a:lnTo>
                <a:lnTo>
                  <a:pt x="90" y="2185"/>
                </a:lnTo>
                <a:lnTo>
                  <a:pt x="105" y="2190"/>
                </a:lnTo>
                <a:lnTo>
                  <a:pt x="111" y="2190"/>
                </a:lnTo>
                <a:lnTo>
                  <a:pt x="116" y="2190"/>
                </a:lnTo>
                <a:lnTo>
                  <a:pt x="121" y="2190"/>
                </a:lnTo>
                <a:lnTo>
                  <a:pt x="127" y="2187"/>
                </a:lnTo>
                <a:lnTo>
                  <a:pt x="127" y="2187"/>
                </a:lnTo>
                <a:lnTo>
                  <a:pt x="134" y="2187"/>
                </a:lnTo>
                <a:lnTo>
                  <a:pt x="147" y="2186"/>
                </a:lnTo>
                <a:lnTo>
                  <a:pt x="195" y="2185"/>
                </a:lnTo>
                <a:lnTo>
                  <a:pt x="332" y="2180"/>
                </a:lnTo>
                <a:lnTo>
                  <a:pt x="405" y="2177"/>
                </a:lnTo>
                <a:lnTo>
                  <a:pt x="469" y="2173"/>
                </a:lnTo>
                <a:lnTo>
                  <a:pt x="495" y="2170"/>
                </a:lnTo>
                <a:lnTo>
                  <a:pt x="516" y="2168"/>
                </a:lnTo>
                <a:lnTo>
                  <a:pt x="531" y="2164"/>
                </a:lnTo>
                <a:lnTo>
                  <a:pt x="535" y="2162"/>
                </a:lnTo>
                <a:lnTo>
                  <a:pt x="538" y="2161"/>
                </a:lnTo>
                <a:lnTo>
                  <a:pt x="538" y="2161"/>
                </a:lnTo>
                <a:lnTo>
                  <a:pt x="551" y="2140"/>
                </a:lnTo>
                <a:lnTo>
                  <a:pt x="575" y="2098"/>
                </a:lnTo>
                <a:lnTo>
                  <a:pt x="640" y="1977"/>
                </a:lnTo>
                <a:lnTo>
                  <a:pt x="702" y="1859"/>
                </a:lnTo>
                <a:lnTo>
                  <a:pt x="721" y="1817"/>
                </a:lnTo>
                <a:lnTo>
                  <a:pt x="727" y="1806"/>
                </a:lnTo>
                <a:lnTo>
                  <a:pt x="728" y="1800"/>
                </a:lnTo>
                <a:lnTo>
                  <a:pt x="728" y="1800"/>
                </a:lnTo>
                <a:lnTo>
                  <a:pt x="716" y="1736"/>
                </a:lnTo>
                <a:lnTo>
                  <a:pt x="709" y="1698"/>
                </a:lnTo>
                <a:lnTo>
                  <a:pt x="705" y="1679"/>
                </a:lnTo>
                <a:lnTo>
                  <a:pt x="705" y="1679"/>
                </a:lnTo>
                <a:lnTo>
                  <a:pt x="699" y="1672"/>
                </a:lnTo>
                <a:lnTo>
                  <a:pt x="688" y="1663"/>
                </a:lnTo>
                <a:lnTo>
                  <a:pt x="674" y="1651"/>
                </a:lnTo>
                <a:lnTo>
                  <a:pt x="669" y="1616"/>
                </a:lnTo>
                <a:lnTo>
                  <a:pt x="746" y="1448"/>
                </a:lnTo>
                <a:lnTo>
                  <a:pt x="737" y="1425"/>
                </a:lnTo>
                <a:lnTo>
                  <a:pt x="737" y="1394"/>
                </a:lnTo>
                <a:lnTo>
                  <a:pt x="759" y="1381"/>
                </a:lnTo>
                <a:lnTo>
                  <a:pt x="759" y="1353"/>
                </a:lnTo>
                <a:lnTo>
                  <a:pt x="759" y="1353"/>
                </a:lnTo>
                <a:lnTo>
                  <a:pt x="768" y="1312"/>
                </a:lnTo>
                <a:lnTo>
                  <a:pt x="777" y="1268"/>
                </a:lnTo>
                <a:lnTo>
                  <a:pt x="777" y="1268"/>
                </a:lnTo>
                <a:lnTo>
                  <a:pt x="787" y="1244"/>
                </a:lnTo>
                <a:lnTo>
                  <a:pt x="806" y="1198"/>
                </a:lnTo>
                <a:lnTo>
                  <a:pt x="836" y="1132"/>
                </a:lnTo>
                <a:lnTo>
                  <a:pt x="836" y="1132"/>
                </a:lnTo>
                <a:lnTo>
                  <a:pt x="842" y="1113"/>
                </a:lnTo>
                <a:lnTo>
                  <a:pt x="853" y="1072"/>
                </a:lnTo>
                <a:lnTo>
                  <a:pt x="859" y="1050"/>
                </a:lnTo>
                <a:lnTo>
                  <a:pt x="867" y="1030"/>
                </a:lnTo>
                <a:lnTo>
                  <a:pt x="873" y="1019"/>
                </a:lnTo>
                <a:lnTo>
                  <a:pt x="876" y="1016"/>
                </a:lnTo>
                <a:lnTo>
                  <a:pt x="877" y="1016"/>
                </a:lnTo>
                <a:lnTo>
                  <a:pt x="877" y="1016"/>
                </a:lnTo>
                <a:lnTo>
                  <a:pt x="879" y="1019"/>
                </a:lnTo>
                <a:lnTo>
                  <a:pt x="880" y="1026"/>
                </a:lnTo>
                <a:lnTo>
                  <a:pt x="880" y="1050"/>
                </a:lnTo>
                <a:lnTo>
                  <a:pt x="880" y="1117"/>
                </a:lnTo>
                <a:lnTo>
                  <a:pt x="877" y="1213"/>
                </a:lnTo>
                <a:lnTo>
                  <a:pt x="859" y="1331"/>
                </a:lnTo>
                <a:lnTo>
                  <a:pt x="904" y="1349"/>
                </a:lnTo>
                <a:lnTo>
                  <a:pt x="904" y="1349"/>
                </a:lnTo>
                <a:lnTo>
                  <a:pt x="980" y="1543"/>
                </a:lnTo>
                <a:lnTo>
                  <a:pt x="1032" y="1680"/>
                </a:lnTo>
                <a:lnTo>
                  <a:pt x="1048" y="1726"/>
                </a:lnTo>
                <a:lnTo>
                  <a:pt x="1052" y="1739"/>
                </a:lnTo>
                <a:lnTo>
                  <a:pt x="1052" y="1745"/>
                </a:lnTo>
                <a:lnTo>
                  <a:pt x="1052" y="1745"/>
                </a:lnTo>
                <a:lnTo>
                  <a:pt x="1030" y="1806"/>
                </a:lnTo>
                <a:lnTo>
                  <a:pt x="1013" y="1859"/>
                </a:lnTo>
                <a:lnTo>
                  <a:pt x="840" y="2075"/>
                </a:lnTo>
                <a:lnTo>
                  <a:pt x="855" y="2115"/>
                </a:lnTo>
                <a:lnTo>
                  <a:pt x="908" y="2179"/>
                </a:lnTo>
                <a:lnTo>
                  <a:pt x="908" y="2179"/>
                </a:lnTo>
                <a:lnTo>
                  <a:pt x="907" y="2186"/>
                </a:lnTo>
                <a:lnTo>
                  <a:pt x="904" y="2192"/>
                </a:lnTo>
                <a:lnTo>
                  <a:pt x="902" y="2202"/>
                </a:lnTo>
                <a:lnTo>
                  <a:pt x="902" y="2214"/>
                </a:lnTo>
                <a:lnTo>
                  <a:pt x="902" y="2227"/>
                </a:lnTo>
                <a:lnTo>
                  <a:pt x="907" y="2241"/>
                </a:lnTo>
                <a:lnTo>
                  <a:pt x="912" y="2255"/>
                </a:lnTo>
                <a:lnTo>
                  <a:pt x="912" y="2255"/>
                </a:lnTo>
                <a:lnTo>
                  <a:pt x="918" y="2263"/>
                </a:lnTo>
                <a:lnTo>
                  <a:pt x="924" y="2270"/>
                </a:lnTo>
                <a:lnTo>
                  <a:pt x="933" y="2276"/>
                </a:lnTo>
                <a:lnTo>
                  <a:pt x="942" y="2280"/>
                </a:lnTo>
                <a:lnTo>
                  <a:pt x="963" y="2289"/>
                </a:lnTo>
                <a:lnTo>
                  <a:pt x="983" y="2295"/>
                </a:lnTo>
                <a:lnTo>
                  <a:pt x="1005" y="2298"/>
                </a:lnTo>
                <a:lnTo>
                  <a:pt x="1023" y="2299"/>
                </a:lnTo>
                <a:lnTo>
                  <a:pt x="1036" y="2299"/>
                </a:lnTo>
                <a:lnTo>
                  <a:pt x="1041" y="2298"/>
                </a:lnTo>
                <a:lnTo>
                  <a:pt x="1044" y="2297"/>
                </a:lnTo>
                <a:lnTo>
                  <a:pt x="1044" y="2297"/>
                </a:lnTo>
                <a:lnTo>
                  <a:pt x="1047" y="2292"/>
                </a:lnTo>
                <a:lnTo>
                  <a:pt x="1048" y="2285"/>
                </a:lnTo>
                <a:lnTo>
                  <a:pt x="1048" y="2277"/>
                </a:lnTo>
                <a:lnTo>
                  <a:pt x="1048" y="2269"/>
                </a:lnTo>
                <a:lnTo>
                  <a:pt x="1045" y="2254"/>
                </a:lnTo>
                <a:lnTo>
                  <a:pt x="1042" y="2246"/>
                </a:lnTo>
                <a:lnTo>
                  <a:pt x="1039" y="2242"/>
                </a:lnTo>
                <a:lnTo>
                  <a:pt x="1039" y="2242"/>
                </a:lnTo>
                <a:lnTo>
                  <a:pt x="1038" y="2238"/>
                </a:lnTo>
                <a:lnTo>
                  <a:pt x="1036" y="2230"/>
                </a:lnTo>
                <a:lnTo>
                  <a:pt x="1035" y="2211"/>
                </a:lnTo>
                <a:lnTo>
                  <a:pt x="1035" y="2187"/>
                </a:lnTo>
                <a:lnTo>
                  <a:pt x="1080" y="2043"/>
                </a:lnTo>
                <a:lnTo>
                  <a:pt x="1080" y="2043"/>
                </a:lnTo>
                <a:lnTo>
                  <a:pt x="1166" y="2233"/>
                </a:lnTo>
                <a:lnTo>
                  <a:pt x="1166" y="2233"/>
                </a:lnTo>
                <a:lnTo>
                  <a:pt x="1169" y="2249"/>
                </a:lnTo>
                <a:lnTo>
                  <a:pt x="1173" y="2280"/>
                </a:lnTo>
                <a:lnTo>
                  <a:pt x="1179" y="2323"/>
                </a:lnTo>
                <a:lnTo>
                  <a:pt x="1193" y="2400"/>
                </a:lnTo>
                <a:lnTo>
                  <a:pt x="1193" y="2400"/>
                </a:lnTo>
                <a:lnTo>
                  <a:pt x="1191" y="2406"/>
                </a:lnTo>
                <a:lnTo>
                  <a:pt x="1190" y="2419"/>
                </a:lnTo>
                <a:lnTo>
                  <a:pt x="1188" y="2428"/>
                </a:lnTo>
                <a:lnTo>
                  <a:pt x="1188" y="2435"/>
                </a:lnTo>
                <a:lnTo>
                  <a:pt x="1190" y="2442"/>
                </a:lnTo>
                <a:lnTo>
                  <a:pt x="1193" y="2450"/>
                </a:lnTo>
                <a:lnTo>
                  <a:pt x="1193" y="2450"/>
                </a:lnTo>
                <a:lnTo>
                  <a:pt x="1200" y="2456"/>
                </a:lnTo>
                <a:lnTo>
                  <a:pt x="1210" y="2463"/>
                </a:lnTo>
                <a:lnTo>
                  <a:pt x="1238" y="2478"/>
                </a:lnTo>
                <a:lnTo>
                  <a:pt x="1263" y="2490"/>
                </a:lnTo>
                <a:lnTo>
                  <a:pt x="1275" y="2496"/>
                </a:lnTo>
                <a:lnTo>
                  <a:pt x="1275" y="2496"/>
                </a:lnTo>
                <a:lnTo>
                  <a:pt x="1297" y="2498"/>
                </a:lnTo>
                <a:lnTo>
                  <a:pt x="1321" y="2501"/>
                </a:lnTo>
                <a:lnTo>
                  <a:pt x="1349" y="2504"/>
                </a:lnTo>
                <a:lnTo>
                  <a:pt x="1377" y="2506"/>
                </a:lnTo>
                <a:lnTo>
                  <a:pt x="1402" y="2506"/>
                </a:lnTo>
                <a:lnTo>
                  <a:pt x="1414" y="2504"/>
                </a:lnTo>
                <a:lnTo>
                  <a:pt x="1422" y="2501"/>
                </a:lnTo>
                <a:lnTo>
                  <a:pt x="1428" y="2498"/>
                </a:lnTo>
                <a:lnTo>
                  <a:pt x="1433" y="2496"/>
                </a:lnTo>
                <a:lnTo>
                  <a:pt x="1433" y="2496"/>
                </a:lnTo>
                <a:lnTo>
                  <a:pt x="1434" y="2490"/>
                </a:lnTo>
                <a:lnTo>
                  <a:pt x="1436" y="2484"/>
                </a:lnTo>
                <a:lnTo>
                  <a:pt x="1434" y="2472"/>
                </a:lnTo>
                <a:lnTo>
                  <a:pt x="1430" y="2460"/>
                </a:lnTo>
                <a:lnTo>
                  <a:pt x="1424" y="2447"/>
                </a:lnTo>
                <a:lnTo>
                  <a:pt x="1412" y="2426"/>
                </a:lnTo>
                <a:lnTo>
                  <a:pt x="1406" y="2417"/>
                </a:lnTo>
                <a:lnTo>
                  <a:pt x="1406" y="2417"/>
                </a:lnTo>
                <a:lnTo>
                  <a:pt x="1414" y="2414"/>
                </a:lnTo>
                <a:lnTo>
                  <a:pt x="1428" y="2406"/>
                </a:lnTo>
                <a:lnTo>
                  <a:pt x="1436" y="2400"/>
                </a:lnTo>
                <a:lnTo>
                  <a:pt x="1442" y="2392"/>
                </a:lnTo>
                <a:lnTo>
                  <a:pt x="1443" y="2389"/>
                </a:lnTo>
                <a:lnTo>
                  <a:pt x="1445" y="2385"/>
                </a:lnTo>
                <a:lnTo>
                  <a:pt x="1443" y="2382"/>
                </a:lnTo>
                <a:lnTo>
                  <a:pt x="1442" y="2378"/>
                </a:lnTo>
                <a:lnTo>
                  <a:pt x="1442" y="2378"/>
                </a:lnTo>
                <a:lnTo>
                  <a:pt x="1425" y="2354"/>
                </a:lnTo>
                <a:lnTo>
                  <a:pt x="1400" y="2323"/>
                </a:lnTo>
                <a:lnTo>
                  <a:pt x="1377" y="2295"/>
                </a:lnTo>
                <a:lnTo>
                  <a:pt x="1365" y="2283"/>
                </a:lnTo>
                <a:lnTo>
                  <a:pt x="1365" y="2283"/>
                </a:lnTo>
                <a:lnTo>
                  <a:pt x="1361" y="2263"/>
                </a:lnTo>
                <a:lnTo>
                  <a:pt x="1350" y="2214"/>
                </a:lnTo>
                <a:lnTo>
                  <a:pt x="1324" y="2062"/>
                </a:lnTo>
                <a:lnTo>
                  <a:pt x="1299" y="1912"/>
                </a:lnTo>
                <a:lnTo>
                  <a:pt x="1291" y="1860"/>
                </a:lnTo>
                <a:lnTo>
                  <a:pt x="1288" y="1841"/>
                </a:lnTo>
                <a:lnTo>
                  <a:pt x="1288" y="1841"/>
                </a:lnTo>
                <a:lnTo>
                  <a:pt x="1306" y="1795"/>
                </a:lnTo>
                <a:lnTo>
                  <a:pt x="1328" y="1732"/>
                </a:lnTo>
                <a:lnTo>
                  <a:pt x="1328" y="1732"/>
                </a:lnTo>
                <a:lnTo>
                  <a:pt x="1340" y="1691"/>
                </a:lnTo>
                <a:lnTo>
                  <a:pt x="1355" y="1626"/>
                </a:lnTo>
                <a:lnTo>
                  <a:pt x="1374" y="1539"/>
                </a:lnTo>
                <a:lnTo>
                  <a:pt x="1374" y="1539"/>
                </a:lnTo>
                <a:lnTo>
                  <a:pt x="1389" y="1549"/>
                </a:lnTo>
                <a:lnTo>
                  <a:pt x="1405" y="1558"/>
                </a:lnTo>
                <a:lnTo>
                  <a:pt x="1424" y="1567"/>
                </a:lnTo>
                <a:lnTo>
                  <a:pt x="1443" y="1574"/>
                </a:lnTo>
                <a:lnTo>
                  <a:pt x="1453" y="1577"/>
                </a:lnTo>
                <a:lnTo>
                  <a:pt x="1462" y="1577"/>
                </a:lnTo>
                <a:lnTo>
                  <a:pt x="1471" y="1576"/>
                </a:lnTo>
                <a:lnTo>
                  <a:pt x="1480" y="1574"/>
                </a:lnTo>
                <a:lnTo>
                  <a:pt x="1486" y="1568"/>
                </a:lnTo>
                <a:lnTo>
                  <a:pt x="1492" y="1561"/>
                </a:lnTo>
                <a:lnTo>
                  <a:pt x="1492" y="1561"/>
                </a:lnTo>
                <a:lnTo>
                  <a:pt x="1515" y="1518"/>
                </a:lnTo>
                <a:lnTo>
                  <a:pt x="1530" y="1493"/>
                </a:lnTo>
                <a:lnTo>
                  <a:pt x="1543" y="1467"/>
                </a:lnTo>
                <a:lnTo>
                  <a:pt x="1554" y="1440"/>
                </a:lnTo>
                <a:lnTo>
                  <a:pt x="1557" y="1428"/>
                </a:lnTo>
                <a:lnTo>
                  <a:pt x="1560" y="1417"/>
                </a:lnTo>
                <a:lnTo>
                  <a:pt x="1561" y="1405"/>
                </a:lnTo>
                <a:lnTo>
                  <a:pt x="1561" y="1394"/>
                </a:lnTo>
                <a:lnTo>
                  <a:pt x="1560" y="1384"/>
                </a:lnTo>
                <a:lnTo>
                  <a:pt x="1555" y="1375"/>
                </a:lnTo>
                <a:lnTo>
                  <a:pt x="1555" y="1375"/>
                </a:lnTo>
                <a:lnTo>
                  <a:pt x="1530" y="1333"/>
                </a:lnTo>
                <a:lnTo>
                  <a:pt x="1502" y="1278"/>
                </a:lnTo>
                <a:lnTo>
                  <a:pt x="1478" y="1231"/>
                </a:lnTo>
                <a:lnTo>
                  <a:pt x="1470" y="1209"/>
                </a:lnTo>
                <a:lnTo>
                  <a:pt x="1470" y="1209"/>
                </a:lnTo>
                <a:lnTo>
                  <a:pt x="1446" y="1117"/>
                </a:lnTo>
                <a:lnTo>
                  <a:pt x="1424" y="1029"/>
                </a:lnTo>
                <a:lnTo>
                  <a:pt x="1424" y="1029"/>
                </a:lnTo>
                <a:lnTo>
                  <a:pt x="1425" y="994"/>
                </a:lnTo>
                <a:lnTo>
                  <a:pt x="1428" y="967"/>
                </a:lnTo>
                <a:lnTo>
                  <a:pt x="1430" y="957"/>
                </a:lnTo>
                <a:lnTo>
                  <a:pt x="1433" y="952"/>
                </a:lnTo>
                <a:lnTo>
                  <a:pt x="1433" y="952"/>
                </a:lnTo>
                <a:lnTo>
                  <a:pt x="1437" y="945"/>
                </a:lnTo>
                <a:lnTo>
                  <a:pt x="1443" y="932"/>
                </a:lnTo>
                <a:lnTo>
                  <a:pt x="1461" y="895"/>
                </a:lnTo>
                <a:lnTo>
                  <a:pt x="1483" y="843"/>
                </a:lnTo>
                <a:lnTo>
                  <a:pt x="1483" y="843"/>
                </a:lnTo>
                <a:lnTo>
                  <a:pt x="1508" y="883"/>
                </a:lnTo>
                <a:lnTo>
                  <a:pt x="1529" y="912"/>
                </a:lnTo>
                <a:lnTo>
                  <a:pt x="1539" y="926"/>
                </a:lnTo>
                <a:lnTo>
                  <a:pt x="1546" y="935"/>
                </a:lnTo>
                <a:lnTo>
                  <a:pt x="1546" y="935"/>
                </a:lnTo>
                <a:lnTo>
                  <a:pt x="1552" y="939"/>
                </a:lnTo>
                <a:lnTo>
                  <a:pt x="1558" y="943"/>
                </a:lnTo>
                <a:lnTo>
                  <a:pt x="1570" y="949"/>
                </a:lnTo>
                <a:lnTo>
                  <a:pt x="1579" y="951"/>
                </a:lnTo>
                <a:lnTo>
                  <a:pt x="1582" y="952"/>
                </a:lnTo>
                <a:lnTo>
                  <a:pt x="1582" y="952"/>
                </a:lnTo>
                <a:lnTo>
                  <a:pt x="1599" y="961"/>
                </a:lnTo>
                <a:lnTo>
                  <a:pt x="1613" y="967"/>
                </a:lnTo>
                <a:lnTo>
                  <a:pt x="1619" y="970"/>
                </a:lnTo>
                <a:lnTo>
                  <a:pt x="1623" y="970"/>
                </a:lnTo>
                <a:lnTo>
                  <a:pt x="1623" y="970"/>
                </a:lnTo>
                <a:lnTo>
                  <a:pt x="1639" y="968"/>
                </a:lnTo>
                <a:lnTo>
                  <a:pt x="1652" y="966"/>
                </a:lnTo>
                <a:lnTo>
                  <a:pt x="1667" y="961"/>
                </a:lnTo>
                <a:lnTo>
                  <a:pt x="1682" y="954"/>
                </a:lnTo>
                <a:lnTo>
                  <a:pt x="1688" y="949"/>
                </a:lnTo>
                <a:lnTo>
                  <a:pt x="1694" y="945"/>
                </a:lnTo>
                <a:lnTo>
                  <a:pt x="1698" y="940"/>
                </a:lnTo>
                <a:lnTo>
                  <a:pt x="1701" y="935"/>
                </a:lnTo>
                <a:lnTo>
                  <a:pt x="1704" y="927"/>
                </a:lnTo>
                <a:lnTo>
                  <a:pt x="1704" y="920"/>
                </a:lnTo>
                <a:lnTo>
                  <a:pt x="1704" y="920"/>
                </a:lnTo>
                <a:lnTo>
                  <a:pt x="1703" y="907"/>
                </a:lnTo>
                <a:lnTo>
                  <a:pt x="1700" y="893"/>
                </a:lnTo>
                <a:lnTo>
                  <a:pt x="1697" y="883"/>
                </a:lnTo>
                <a:lnTo>
                  <a:pt x="1694" y="876"/>
                </a:lnTo>
                <a:lnTo>
                  <a:pt x="1688" y="864"/>
                </a:lnTo>
                <a:lnTo>
                  <a:pt x="1686" y="858"/>
                </a:lnTo>
                <a:lnTo>
                  <a:pt x="1686" y="858"/>
                </a:lnTo>
                <a:lnTo>
                  <a:pt x="1685" y="846"/>
                </a:lnTo>
                <a:lnTo>
                  <a:pt x="1682" y="827"/>
                </a:lnTo>
                <a:lnTo>
                  <a:pt x="1679" y="808"/>
                </a:lnTo>
                <a:lnTo>
                  <a:pt x="1676" y="799"/>
                </a:lnTo>
                <a:lnTo>
                  <a:pt x="1673" y="795"/>
                </a:lnTo>
                <a:lnTo>
                  <a:pt x="1673" y="795"/>
                </a:lnTo>
                <a:lnTo>
                  <a:pt x="1669" y="792"/>
                </a:lnTo>
                <a:lnTo>
                  <a:pt x="1663" y="789"/>
                </a:lnTo>
                <a:lnTo>
                  <a:pt x="1648" y="784"/>
                </a:lnTo>
                <a:lnTo>
                  <a:pt x="1633" y="780"/>
                </a:lnTo>
                <a:lnTo>
                  <a:pt x="1626" y="775"/>
                </a:lnTo>
                <a:lnTo>
                  <a:pt x="1619" y="771"/>
                </a:lnTo>
                <a:lnTo>
                  <a:pt x="1619" y="771"/>
                </a:lnTo>
                <a:lnTo>
                  <a:pt x="1583" y="746"/>
                </a:lnTo>
                <a:lnTo>
                  <a:pt x="1567" y="734"/>
                </a:lnTo>
                <a:lnTo>
                  <a:pt x="1560" y="727"/>
                </a:lnTo>
                <a:lnTo>
                  <a:pt x="1560" y="727"/>
                </a:lnTo>
                <a:lnTo>
                  <a:pt x="1557" y="711"/>
                </a:lnTo>
                <a:lnTo>
                  <a:pt x="1552" y="680"/>
                </a:lnTo>
                <a:lnTo>
                  <a:pt x="1546" y="637"/>
                </a:lnTo>
                <a:lnTo>
                  <a:pt x="1546" y="637"/>
                </a:lnTo>
                <a:lnTo>
                  <a:pt x="1527" y="631"/>
                </a:lnTo>
                <a:lnTo>
                  <a:pt x="1514" y="625"/>
                </a:lnTo>
                <a:lnTo>
                  <a:pt x="1508" y="622"/>
                </a:lnTo>
                <a:lnTo>
                  <a:pt x="1505" y="618"/>
                </a:lnTo>
                <a:lnTo>
                  <a:pt x="1505" y="618"/>
                </a:lnTo>
                <a:lnTo>
                  <a:pt x="1489" y="572"/>
                </a:lnTo>
                <a:lnTo>
                  <a:pt x="1478" y="542"/>
                </a:lnTo>
                <a:lnTo>
                  <a:pt x="1474" y="523"/>
                </a:lnTo>
                <a:lnTo>
                  <a:pt x="1474" y="523"/>
                </a:lnTo>
                <a:lnTo>
                  <a:pt x="1473" y="522"/>
                </a:lnTo>
                <a:lnTo>
                  <a:pt x="1471" y="519"/>
                </a:lnTo>
                <a:lnTo>
                  <a:pt x="1465" y="517"/>
                </a:lnTo>
                <a:lnTo>
                  <a:pt x="1456" y="516"/>
                </a:lnTo>
                <a:lnTo>
                  <a:pt x="1448" y="516"/>
                </a:lnTo>
                <a:lnTo>
                  <a:pt x="1428" y="517"/>
                </a:lnTo>
                <a:lnTo>
                  <a:pt x="1421" y="516"/>
                </a:lnTo>
                <a:lnTo>
                  <a:pt x="1415" y="514"/>
                </a:lnTo>
                <a:lnTo>
                  <a:pt x="1415" y="514"/>
                </a:lnTo>
                <a:lnTo>
                  <a:pt x="1381" y="495"/>
                </a:lnTo>
                <a:lnTo>
                  <a:pt x="1356" y="482"/>
                </a:lnTo>
                <a:lnTo>
                  <a:pt x="1271" y="442"/>
                </a:lnTo>
                <a:lnTo>
                  <a:pt x="1302" y="361"/>
                </a:lnTo>
                <a:lnTo>
                  <a:pt x="1302" y="361"/>
                </a:lnTo>
                <a:lnTo>
                  <a:pt x="1309" y="355"/>
                </a:lnTo>
                <a:lnTo>
                  <a:pt x="1324" y="342"/>
                </a:lnTo>
                <a:lnTo>
                  <a:pt x="1333" y="333"/>
                </a:lnTo>
                <a:lnTo>
                  <a:pt x="1340" y="324"/>
                </a:lnTo>
                <a:lnTo>
                  <a:pt x="1344" y="313"/>
                </a:lnTo>
                <a:lnTo>
                  <a:pt x="1346" y="308"/>
                </a:lnTo>
                <a:lnTo>
                  <a:pt x="1347" y="302"/>
                </a:lnTo>
                <a:lnTo>
                  <a:pt x="1347" y="302"/>
                </a:lnTo>
                <a:lnTo>
                  <a:pt x="1346" y="287"/>
                </a:lnTo>
                <a:lnTo>
                  <a:pt x="1340" y="265"/>
                </a:lnTo>
                <a:lnTo>
                  <a:pt x="1327" y="214"/>
                </a:lnTo>
                <a:lnTo>
                  <a:pt x="1302" y="136"/>
                </a:lnTo>
                <a:lnTo>
                  <a:pt x="1302" y="136"/>
                </a:lnTo>
                <a:lnTo>
                  <a:pt x="1296" y="118"/>
                </a:lnTo>
                <a:lnTo>
                  <a:pt x="1285" y="91"/>
                </a:lnTo>
                <a:lnTo>
                  <a:pt x="1272" y="65"/>
                </a:lnTo>
                <a:lnTo>
                  <a:pt x="1265" y="55"/>
                </a:lnTo>
                <a:lnTo>
                  <a:pt x="1256" y="46"/>
                </a:lnTo>
                <a:lnTo>
                  <a:pt x="1256" y="46"/>
                </a:lnTo>
                <a:lnTo>
                  <a:pt x="1247" y="37"/>
                </a:lnTo>
                <a:lnTo>
                  <a:pt x="1234" y="30"/>
                </a:lnTo>
                <a:lnTo>
                  <a:pt x="1219" y="22"/>
                </a:lnTo>
                <a:lnTo>
                  <a:pt x="1203" y="15"/>
                </a:lnTo>
                <a:lnTo>
                  <a:pt x="1175" y="4"/>
                </a:lnTo>
                <a:lnTo>
                  <a:pt x="1162" y="0"/>
                </a:lnTo>
                <a:lnTo>
                  <a:pt x="1162" y="0"/>
                </a:lnTo>
                <a:close/>
                <a:moveTo>
                  <a:pt x="619" y="1453"/>
                </a:moveTo>
                <a:lnTo>
                  <a:pt x="619" y="1453"/>
                </a:lnTo>
                <a:lnTo>
                  <a:pt x="628" y="1462"/>
                </a:lnTo>
                <a:lnTo>
                  <a:pt x="634" y="1470"/>
                </a:lnTo>
                <a:lnTo>
                  <a:pt x="637" y="1476"/>
                </a:lnTo>
                <a:lnTo>
                  <a:pt x="637" y="1476"/>
                </a:lnTo>
                <a:lnTo>
                  <a:pt x="638" y="1477"/>
                </a:lnTo>
                <a:lnTo>
                  <a:pt x="641" y="1478"/>
                </a:lnTo>
                <a:lnTo>
                  <a:pt x="649" y="1481"/>
                </a:lnTo>
                <a:lnTo>
                  <a:pt x="660" y="1484"/>
                </a:lnTo>
                <a:lnTo>
                  <a:pt x="691" y="1480"/>
                </a:lnTo>
                <a:lnTo>
                  <a:pt x="691" y="1480"/>
                </a:lnTo>
                <a:lnTo>
                  <a:pt x="665" y="1533"/>
                </a:lnTo>
                <a:lnTo>
                  <a:pt x="647" y="1570"/>
                </a:lnTo>
                <a:lnTo>
                  <a:pt x="643" y="1583"/>
                </a:lnTo>
                <a:lnTo>
                  <a:pt x="641" y="1586"/>
                </a:lnTo>
                <a:lnTo>
                  <a:pt x="641" y="1588"/>
                </a:lnTo>
                <a:lnTo>
                  <a:pt x="641" y="1588"/>
                </a:lnTo>
                <a:lnTo>
                  <a:pt x="641" y="1589"/>
                </a:lnTo>
                <a:lnTo>
                  <a:pt x="640" y="1589"/>
                </a:lnTo>
                <a:lnTo>
                  <a:pt x="629" y="1589"/>
                </a:lnTo>
                <a:lnTo>
                  <a:pt x="615" y="1588"/>
                </a:lnTo>
                <a:lnTo>
                  <a:pt x="578" y="1570"/>
                </a:lnTo>
                <a:lnTo>
                  <a:pt x="525" y="1565"/>
                </a:lnTo>
                <a:lnTo>
                  <a:pt x="565" y="1462"/>
                </a:lnTo>
                <a:lnTo>
                  <a:pt x="619" y="145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53"/>
          <p:cNvSpPr>
            <a:spLocks/>
          </p:cNvSpPr>
          <p:nvPr/>
        </p:nvSpPr>
        <p:spPr bwMode="auto">
          <a:xfrm>
            <a:off x="2769478" y="2698832"/>
            <a:ext cx="486470" cy="1664658"/>
          </a:xfrm>
          <a:custGeom>
            <a:avLst/>
            <a:gdLst>
              <a:gd name="T0" fmla="*/ 472 w 731"/>
              <a:gd name="T1" fmla="*/ 4 h 2500"/>
              <a:gd name="T2" fmla="*/ 422 w 731"/>
              <a:gd name="T3" fmla="*/ 16 h 2500"/>
              <a:gd name="T4" fmla="*/ 370 w 731"/>
              <a:gd name="T5" fmla="*/ 81 h 2500"/>
              <a:gd name="T6" fmla="*/ 357 w 731"/>
              <a:gd name="T7" fmla="*/ 137 h 2500"/>
              <a:gd name="T8" fmla="*/ 372 w 731"/>
              <a:gd name="T9" fmla="*/ 214 h 2500"/>
              <a:gd name="T10" fmla="*/ 77 w 731"/>
              <a:gd name="T11" fmla="*/ 711 h 2500"/>
              <a:gd name="T12" fmla="*/ 61 w 731"/>
              <a:gd name="T13" fmla="*/ 1221 h 2500"/>
              <a:gd name="T14" fmla="*/ 71 w 731"/>
              <a:gd name="T15" fmla="*/ 1223 h 2500"/>
              <a:gd name="T16" fmla="*/ 64 w 731"/>
              <a:gd name="T17" fmla="*/ 1274 h 2500"/>
              <a:gd name="T18" fmla="*/ 55 w 731"/>
              <a:gd name="T19" fmla="*/ 1291 h 2500"/>
              <a:gd name="T20" fmla="*/ 62 w 731"/>
              <a:gd name="T21" fmla="*/ 1315 h 2500"/>
              <a:gd name="T22" fmla="*/ 92 w 731"/>
              <a:gd name="T23" fmla="*/ 1333 h 2500"/>
              <a:gd name="T24" fmla="*/ 109 w 731"/>
              <a:gd name="T25" fmla="*/ 1346 h 2500"/>
              <a:gd name="T26" fmla="*/ 154 w 731"/>
              <a:gd name="T27" fmla="*/ 1334 h 2500"/>
              <a:gd name="T28" fmla="*/ 193 w 731"/>
              <a:gd name="T29" fmla="*/ 1872 h 2500"/>
              <a:gd name="T30" fmla="*/ 156 w 731"/>
              <a:gd name="T31" fmla="*/ 1963 h 2500"/>
              <a:gd name="T32" fmla="*/ 44 w 731"/>
              <a:gd name="T33" fmla="*/ 2311 h 2500"/>
              <a:gd name="T34" fmla="*/ 11 w 731"/>
              <a:gd name="T35" fmla="*/ 2386 h 2500"/>
              <a:gd name="T36" fmla="*/ 8 w 731"/>
              <a:gd name="T37" fmla="*/ 2441 h 2500"/>
              <a:gd name="T38" fmla="*/ 105 w 731"/>
              <a:gd name="T39" fmla="*/ 2493 h 2500"/>
              <a:gd name="T40" fmla="*/ 198 w 731"/>
              <a:gd name="T41" fmla="*/ 2494 h 2500"/>
              <a:gd name="T42" fmla="*/ 348 w 731"/>
              <a:gd name="T43" fmla="*/ 2491 h 2500"/>
              <a:gd name="T44" fmla="*/ 385 w 731"/>
              <a:gd name="T45" fmla="*/ 2475 h 2500"/>
              <a:gd name="T46" fmla="*/ 398 w 731"/>
              <a:gd name="T47" fmla="*/ 2440 h 2500"/>
              <a:gd name="T48" fmla="*/ 361 w 731"/>
              <a:gd name="T49" fmla="*/ 2407 h 2500"/>
              <a:gd name="T50" fmla="*/ 255 w 731"/>
              <a:gd name="T51" fmla="*/ 2376 h 2500"/>
              <a:gd name="T52" fmla="*/ 236 w 731"/>
              <a:gd name="T53" fmla="*/ 2350 h 2500"/>
              <a:gd name="T54" fmla="*/ 240 w 731"/>
              <a:gd name="T55" fmla="*/ 2339 h 2500"/>
              <a:gd name="T56" fmla="*/ 261 w 731"/>
              <a:gd name="T57" fmla="*/ 2295 h 2500"/>
              <a:gd name="T58" fmla="*/ 271 w 731"/>
              <a:gd name="T59" fmla="*/ 2176 h 2500"/>
              <a:gd name="T60" fmla="*/ 482 w 731"/>
              <a:gd name="T61" fmla="*/ 2229 h 2500"/>
              <a:gd name="T62" fmla="*/ 513 w 731"/>
              <a:gd name="T63" fmla="*/ 2282 h 2500"/>
              <a:gd name="T64" fmla="*/ 522 w 731"/>
              <a:gd name="T65" fmla="*/ 2326 h 2500"/>
              <a:gd name="T66" fmla="*/ 568 w 731"/>
              <a:gd name="T67" fmla="*/ 2344 h 2500"/>
              <a:gd name="T68" fmla="*/ 608 w 731"/>
              <a:gd name="T69" fmla="*/ 2332 h 2500"/>
              <a:gd name="T70" fmla="*/ 658 w 731"/>
              <a:gd name="T71" fmla="*/ 2282 h 2500"/>
              <a:gd name="T72" fmla="*/ 644 w 731"/>
              <a:gd name="T73" fmla="*/ 2248 h 2500"/>
              <a:gd name="T74" fmla="*/ 692 w 731"/>
              <a:gd name="T75" fmla="*/ 2223 h 2500"/>
              <a:gd name="T76" fmla="*/ 717 w 731"/>
              <a:gd name="T77" fmla="*/ 2186 h 2500"/>
              <a:gd name="T78" fmla="*/ 731 w 731"/>
              <a:gd name="T79" fmla="*/ 2118 h 2500"/>
              <a:gd name="T80" fmla="*/ 718 w 731"/>
              <a:gd name="T81" fmla="*/ 2092 h 2500"/>
              <a:gd name="T82" fmla="*/ 680 w 731"/>
              <a:gd name="T83" fmla="*/ 2083 h 2500"/>
              <a:gd name="T84" fmla="*/ 637 w 731"/>
              <a:gd name="T85" fmla="*/ 2105 h 2500"/>
              <a:gd name="T86" fmla="*/ 568 w 731"/>
              <a:gd name="T87" fmla="*/ 2019 h 2500"/>
              <a:gd name="T88" fmla="*/ 531 w 731"/>
              <a:gd name="T89" fmla="*/ 1974 h 2500"/>
              <a:gd name="T90" fmla="*/ 519 w 731"/>
              <a:gd name="T91" fmla="*/ 1881 h 2500"/>
              <a:gd name="T92" fmla="*/ 494 w 731"/>
              <a:gd name="T93" fmla="*/ 1782 h 2500"/>
              <a:gd name="T94" fmla="*/ 574 w 731"/>
              <a:gd name="T95" fmla="*/ 1394 h 2500"/>
              <a:gd name="T96" fmla="*/ 664 w 731"/>
              <a:gd name="T97" fmla="*/ 1414 h 2500"/>
              <a:gd name="T98" fmla="*/ 686 w 731"/>
              <a:gd name="T99" fmla="*/ 1247 h 2500"/>
              <a:gd name="T100" fmla="*/ 697 w 731"/>
              <a:gd name="T101" fmla="*/ 933 h 2500"/>
              <a:gd name="T102" fmla="*/ 669 w 731"/>
              <a:gd name="T103" fmla="*/ 643 h 2500"/>
              <a:gd name="T104" fmla="*/ 675 w 731"/>
              <a:gd name="T105" fmla="*/ 557 h 2500"/>
              <a:gd name="T106" fmla="*/ 661 w 731"/>
              <a:gd name="T107" fmla="*/ 513 h 2500"/>
              <a:gd name="T108" fmla="*/ 574 w 731"/>
              <a:gd name="T109" fmla="*/ 405 h 2500"/>
              <a:gd name="T110" fmla="*/ 653 w 731"/>
              <a:gd name="T111" fmla="*/ 357 h 2500"/>
              <a:gd name="T112" fmla="*/ 669 w 731"/>
              <a:gd name="T113" fmla="*/ 292 h 2500"/>
              <a:gd name="T114" fmla="*/ 690 w 731"/>
              <a:gd name="T115" fmla="*/ 231 h 2500"/>
              <a:gd name="T116" fmla="*/ 690 w 731"/>
              <a:gd name="T117" fmla="*/ 203 h 2500"/>
              <a:gd name="T118" fmla="*/ 664 w 731"/>
              <a:gd name="T119" fmla="*/ 114 h 2500"/>
              <a:gd name="T120" fmla="*/ 633 w 731"/>
              <a:gd name="T121" fmla="*/ 37 h 2500"/>
              <a:gd name="T122" fmla="*/ 559 w 731"/>
              <a:gd name="T123" fmla="*/ 0 h 2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1" h="2500">
                <a:moveTo>
                  <a:pt x="559" y="0"/>
                </a:moveTo>
                <a:lnTo>
                  <a:pt x="559" y="0"/>
                </a:lnTo>
                <a:lnTo>
                  <a:pt x="540" y="0"/>
                </a:lnTo>
                <a:lnTo>
                  <a:pt x="496" y="3"/>
                </a:lnTo>
                <a:lnTo>
                  <a:pt x="472" y="4"/>
                </a:lnTo>
                <a:lnTo>
                  <a:pt x="450" y="7"/>
                </a:lnTo>
                <a:lnTo>
                  <a:pt x="432" y="10"/>
                </a:lnTo>
                <a:lnTo>
                  <a:pt x="426" y="13"/>
                </a:lnTo>
                <a:lnTo>
                  <a:pt x="422" y="16"/>
                </a:lnTo>
                <a:lnTo>
                  <a:pt x="422" y="16"/>
                </a:lnTo>
                <a:lnTo>
                  <a:pt x="410" y="27"/>
                </a:lnTo>
                <a:lnTo>
                  <a:pt x="400" y="37"/>
                </a:lnTo>
                <a:lnTo>
                  <a:pt x="389" y="50"/>
                </a:lnTo>
                <a:lnTo>
                  <a:pt x="379" y="65"/>
                </a:lnTo>
                <a:lnTo>
                  <a:pt x="370" y="81"/>
                </a:lnTo>
                <a:lnTo>
                  <a:pt x="363" y="99"/>
                </a:lnTo>
                <a:lnTo>
                  <a:pt x="360" y="109"/>
                </a:lnTo>
                <a:lnTo>
                  <a:pt x="358" y="118"/>
                </a:lnTo>
                <a:lnTo>
                  <a:pt x="358" y="118"/>
                </a:lnTo>
                <a:lnTo>
                  <a:pt x="357" y="137"/>
                </a:lnTo>
                <a:lnTo>
                  <a:pt x="357" y="155"/>
                </a:lnTo>
                <a:lnTo>
                  <a:pt x="358" y="171"/>
                </a:lnTo>
                <a:lnTo>
                  <a:pt x="361" y="186"/>
                </a:lnTo>
                <a:lnTo>
                  <a:pt x="369" y="206"/>
                </a:lnTo>
                <a:lnTo>
                  <a:pt x="372" y="214"/>
                </a:lnTo>
                <a:lnTo>
                  <a:pt x="386" y="271"/>
                </a:lnTo>
                <a:lnTo>
                  <a:pt x="335" y="355"/>
                </a:lnTo>
                <a:lnTo>
                  <a:pt x="335" y="376"/>
                </a:lnTo>
                <a:lnTo>
                  <a:pt x="148" y="532"/>
                </a:lnTo>
                <a:lnTo>
                  <a:pt x="77" y="711"/>
                </a:lnTo>
                <a:lnTo>
                  <a:pt x="55" y="811"/>
                </a:lnTo>
                <a:lnTo>
                  <a:pt x="0" y="905"/>
                </a:lnTo>
                <a:lnTo>
                  <a:pt x="27" y="986"/>
                </a:lnTo>
                <a:lnTo>
                  <a:pt x="53" y="1142"/>
                </a:lnTo>
                <a:lnTo>
                  <a:pt x="61" y="1221"/>
                </a:lnTo>
                <a:lnTo>
                  <a:pt x="61" y="1221"/>
                </a:lnTo>
                <a:lnTo>
                  <a:pt x="68" y="1222"/>
                </a:lnTo>
                <a:lnTo>
                  <a:pt x="71" y="1222"/>
                </a:lnTo>
                <a:lnTo>
                  <a:pt x="72" y="1223"/>
                </a:lnTo>
                <a:lnTo>
                  <a:pt x="71" y="1223"/>
                </a:lnTo>
                <a:lnTo>
                  <a:pt x="71" y="1223"/>
                </a:lnTo>
                <a:lnTo>
                  <a:pt x="70" y="1226"/>
                </a:lnTo>
                <a:lnTo>
                  <a:pt x="68" y="1232"/>
                </a:lnTo>
                <a:lnTo>
                  <a:pt x="67" y="1249"/>
                </a:lnTo>
                <a:lnTo>
                  <a:pt x="64" y="1274"/>
                </a:lnTo>
                <a:lnTo>
                  <a:pt x="64" y="1274"/>
                </a:lnTo>
                <a:lnTo>
                  <a:pt x="62" y="1275"/>
                </a:lnTo>
                <a:lnTo>
                  <a:pt x="59" y="1278"/>
                </a:lnTo>
                <a:lnTo>
                  <a:pt x="56" y="1285"/>
                </a:lnTo>
                <a:lnTo>
                  <a:pt x="55" y="1291"/>
                </a:lnTo>
                <a:lnTo>
                  <a:pt x="55" y="1297"/>
                </a:lnTo>
                <a:lnTo>
                  <a:pt x="55" y="1297"/>
                </a:lnTo>
                <a:lnTo>
                  <a:pt x="58" y="1305"/>
                </a:lnTo>
                <a:lnTo>
                  <a:pt x="59" y="1310"/>
                </a:lnTo>
                <a:lnTo>
                  <a:pt x="62" y="1315"/>
                </a:lnTo>
                <a:lnTo>
                  <a:pt x="67" y="1318"/>
                </a:lnTo>
                <a:lnTo>
                  <a:pt x="75" y="1325"/>
                </a:lnTo>
                <a:lnTo>
                  <a:pt x="84" y="1330"/>
                </a:lnTo>
                <a:lnTo>
                  <a:pt x="84" y="1330"/>
                </a:lnTo>
                <a:lnTo>
                  <a:pt x="92" y="1333"/>
                </a:lnTo>
                <a:lnTo>
                  <a:pt x="96" y="1337"/>
                </a:lnTo>
                <a:lnTo>
                  <a:pt x="100" y="1341"/>
                </a:lnTo>
                <a:lnTo>
                  <a:pt x="105" y="1344"/>
                </a:lnTo>
                <a:lnTo>
                  <a:pt x="105" y="1344"/>
                </a:lnTo>
                <a:lnTo>
                  <a:pt x="109" y="1346"/>
                </a:lnTo>
                <a:lnTo>
                  <a:pt x="114" y="1346"/>
                </a:lnTo>
                <a:lnTo>
                  <a:pt x="123" y="1341"/>
                </a:lnTo>
                <a:lnTo>
                  <a:pt x="128" y="1337"/>
                </a:lnTo>
                <a:lnTo>
                  <a:pt x="131" y="1334"/>
                </a:lnTo>
                <a:lnTo>
                  <a:pt x="154" y="1334"/>
                </a:lnTo>
                <a:lnTo>
                  <a:pt x="218" y="1515"/>
                </a:lnTo>
                <a:lnTo>
                  <a:pt x="252" y="1576"/>
                </a:lnTo>
                <a:lnTo>
                  <a:pt x="198" y="1853"/>
                </a:lnTo>
                <a:lnTo>
                  <a:pt x="198" y="1853"/>
                </a:lnTo>
                <a:lnTo>
                  <a:pt x="193" y="1872"/>
                </a:lnTo>
                <a:lnTo>
                  <a:pt x="189" y="1891"/>
                </a:lnTo>
                <a:lnTo>
                  <a:pt x="184" y="1907"/>
                </a:lnTo>
                <a:lnTo>
                  <a:pt x="184" y="1907"/>
                </a:lnTo>
                <a:lnTo>
                  <a:pt x="174" y="1931"/>
                </a:lnTo>
                <a:lnTo>
                  <a:pt x="156" y="1963"/>
                </a:lnTo>
                <a:lnTo>
                  <a:pt x="131" y="2008"/>
                </a:lnTo>
                <a:lnTo>
                  <a:pt x="131" y="2008"/>
                </a:lnTo>
                <a:lnTo>
                  <a:pt x="53" y="2279"/>
                </a:lnTo>
                <a:lnTo>
                  <a:pt x="53" y="2279"/>
                </a:lnTo>
                <a:lnTo>
                  <a:pt x="44" y="2311"/>
                </a:lnTo>
                <a:lnTo>
                  <a:pt x="37" y="2335"/>
                </a:lnTo>
                <a:lnTo>
                  <a:pt x="31" y="2347"/>
                </a:lnTo>
                <a:lnTo>
                  <a:pt x="31" y="2347"/>
                </a:lnTo>
                <a:lnTo>
                  <a:pt x="19" y="2369"/>
                </a:lnTo>
                <a:lnTo>
                  <a:pt x="11" y="2386"/>
                </a:lnTo>
                <a:lnTo>
                  <a:pt x="24" y="2400"/>
                </a:lnTo>
                <a:lnTo>
                  <a:pt x="24" y="2400"/>
                </a:lnTo>
                <a:lnTo>
                  <a:pt x="13" y="2420"/>
                </a:lnTo>
                <a:lnTo>
                  <a:pt x="9" y="2437"/>
                </a:lnTo>
                <a:lnTo>
                  <a:pt x="8" y="2441"/>
                </a:lnTo>
                <a:lnTo>
                  <a:pt x="8" y="2444"/>
                </a:lnTo>
                <a:lnTo>
                  <a:pt x="8" y="2444"/>
                </a:lnTo>
                <a:lnTo>
                  <a:pt x="28" y="2456"/>
                </a:lnTo>
                <a:lnTo>
                  <a:pt x="67" y="2475"/>
                </a:lnTo>
                <a:lnTo>
                  <a:pt x="105" y="2493"/>
                </a:lnTo>
                <a:lnTo>
                  <a:pt x="118" y="2498"/>
                </a:lnTo>
                <a:lnTo>
                  <a:pt x="124" y="2500"/>
                </a:lnTo>
                <a:lnTo>
                  <a:pt x="124" y="2500"/>
                </a:lnTo>
                <a:lnTo>
                  <a:pt x="146" y="2497"/>
                </a:lnTo>
                <a:lnTo>
                  <a:pt x="198" y="2494"/>
                </a:lnTo>
                <a:lnTo>
                  <a:pt x="263" y="2491"/>
                </a:lnTo>
                <a:lnTo>
                  <a:pt x="325" y="2493"/>
                </a:lnTo>
                <a:lnTo>
                  <a:pt x="325" y="2493"/>
                </a:lnTo>
                <a:lnTo>
                  <a:pt x="336" y="2493"/>
                </a:lnTo>
                <a:lnTo>
                  <a:pt x="348" y="2491"/>
                </a:lnTo>
                <a:lnTo>
                  <a:pt x="358" y="2488"/>
                </a:lnTo>
                <a:lnTo>
                  <a:pt x="366" y="2487"/>
                </a:lnTo>
                <a:lnTo>
                  <a:pt x="373" y="2482"/>
                </a:lnTo>
                <a:lnTo>
                  <a:pt x="379" y="2479"/>
                </a:lnTo>
                <a:lnTo>
                  <a:pt x="385" y="2475"/>
                </a:lnTo>
                <a:lnTo>
                  <a:pt x="389" y="2470"/>
                </a:lnTo>
                <a:lnTo>
                  <a:pt x="395" y="2460"/>
                </a:lnTo>
                <a:lnTo>
                  <a:pt x="397" y="2451"/>
                </a:lnTo>
                <a:lnTo>
                  <a:pt x="398" y="2444"/>
                </a:lnTo>
                <a:lnTo>
                  <a:pt x="398" y="2440"/>
                </a:lnTo>
                <a:lnTo>
                  <a:pt x="398" y="2440"/>
                </a:lnTo>
                <a:lnTo>
                  <a:pt x="395" y="2435"/>
                </a:lnTo>
                <a:lnTo>
                  <a:pt x="391" y="2431"/>
                </a:lnTo>
                <a:lnTo>
                  <a:pt x="379" y="2420"/>
                </a:lnTo>
                <a:lnTo>
                  <a:pt x="361" y="2407"/>
                </a:lnTo>
                <a:lnTo>
                  <a:pt x="361" y="2407"/>
                </a:lnTo>
                <a:lnTo>
                  <a:pt x="351" y="2406"/>
                </a:lnTo>
                <a:lnTo>
                  <a:pt x="332" y="2404"/>
                </a:lnTo>
                <a:lnTo>
                  <a:pt x="305" y="2403"/>
                </a:lnTo>
                <a:lnTo>
                  <a:pt x="255" y="2376"/>
                </a:lnTo>
                <a:lnTo>
                  <a:pt x="255" y="2376"/>
                </a:lnTo>
                <a:lnTo>
                  <a:pt x="251" y="2372"/>
                </a:lnTo>
                <a:lnTo>
                  <a:pt x="242" y="2361"/>
                </a:lnTo>
                <a:lnTo>
                  <a:pt x="239" y="2355"/>
                </a:lnTo>
                <a:lnTo>
                  <a:pt x="236" y="2350"/>
                </a:lnTo>
                <a:lnTo>
                  <a:pt x="235" y="2345"/>
                </a:lnTo>
                <a:lnTo>
                  <a:pt x="236" y="2344"/>
                </a:lnTo>
                <a:lnTo>
                  <a:pt x="238" y="2342"/>
                </a:lnTo>
                <a:lnTo>
                  <a:pt x="238" y="2342"/>
                </a:lnTo>
                <a:lnTo>
                  <a:pt x="240" y="2339"/>
                </a:lnTo>
                <a:lnTo>
                  <a:pt x="245" y="2333"/>
                </a:lnTo>
                <a:lnTo>
                  <a:pt x="252" y="2322"/>
                </a:lnTo>
                <a:lnTo>
                  <a:pt x="258" y="2307"/>
                </a:lnTo>
                <a:lnTo>
                  <a:pt x="261" y="2295"/>
                </a:lnTo>
                <a:lnTo>
                  <a:pt x="261" y="2295"/>
                </a:lnTo>
                <a:lnTo>
                  <a:pt x="263" y="2276"/>
                </a:lnTo>
                <a:lnTo>
                  <a:pt x="264" y="2249"/>
                </a:lnTo>
                <a:lnTo>
                  <a:pt x="266" y="2208"/>
                </a:lnTo>
                <a:lnTo>
                  <a:pt x="266" y="2208"/>
                </a:lnTo>
                <a:lnTo>
                  <a:pt x="271" y="2176"/>
                </a:lnTo>
                <a:lnTo>
                  <a:pt x="338" y="2089"/>
                </a:lnTo>
                <a:lnTo>
                  <a:pt x="375" y="1981"/>
                </a:lnTo>
                <a:lnTo>
                  <a:pt x="442" y="2161"/>
                </a:lnTo>
                <a:lnTo>
                  <a:pt x="482" y="2229"/>
                </a:lnTo>
                <a:lnTo>
                  <a:pt x="482" y="2229"/>
                </a:lnTo>
                <a:lnTo>
                  <a:pt x="488" y="2245"/>
                </a:lnTo>
                <a:lnTo>
                  <a:pt x="496" y="2263"/>
                </a:lnTo>
                <a:lnTo>
                  <a:pt x="496" y="2263"/>
                </a:lnTo>
                <a:lnTo>
                  <a:pt x="506" y="2274"/>
                </a:lnTo>
                <a:lnTo>
                  <a:pt x="513" y="2282"/>
                </a:lnTo>
                <a:lnTo>
                  <a:pt x="513" y="2282"/>
                </a:lnTo>
                <a:lnTo>
                  <a:pt x="516" y="2302"/>
                </a:lnTo>
                <a:lnTo>
                  <a:pt x="519" y="2317"/>
                </a:lnTo>
                <a:lnTo>
                  <a:pt x="522" y="2326"/>
                </a:lnTo>
                <a:lnTo>
                  <a:pt x="522" y="2326"/>
                </a:lnTo>
                <a:lnTo>
                  <a:pt x="525" y="2329"/>
                </a:lnTo>
                <a:lnTo>
                  <a:pt x="532" y="2332"/>
                </a:lnTo>
                <a:lnTo>
                  <a:pt x="543" y="2336"/>
                </a:lnTo>
                <a:lnTo>
                  <a:pt x="554" y="2341"/>
                </a:lnTo>
                <a:lnTo>
                  <a:pt x="568" y="2344"/>
                </a:lnTo>
                <a:lnTo>
                  <a:pt x="582" y="2342"/>
                </a:lnTo>
                <a:lnTo>
                  <a:pt x="590" y="2342"/>
                </a:lnTo>
                <a:lnTo>
                  <a:pt x="596" y="2339"/>
                </a:lnTo>
                <a:lnTo>
                  <a:pt x="602" y="2336"/>
                </a:lnTo>
                <a:lnTo>
                  <a:pt x="608" y="2332"/>
                </a:lnTo>
                <a:lnTo>
                  <a:pt x="608" y="2332"/>
                </a:lnTo>
                <a:lnTo>
                  <a:pt x="644" y="2297"/>
                </a:lnTo>
                <a:lnTo>
                  <a:pt x="655" y="2286"/>
                </a:lnTo>
                <a:lnTo>
                  <a:pt x="658" y="2282"/>
                </a:lnTo>
                <a:lnTo>
                  <a:pt x="658" y="2282"/>
                </a:lnTo>
                <a:lnTo>
                  <a:pt x="656" y="2276"/>
                </a:lnTo>
                <a:lnTo>
                  <a:pt x="650" y="2267"/>
                </a:lnTo>
                <a:lnTo>
                  <a:pt x="644" y="2255"/>
                </a:lnTo>
                <a:lnTo>
                  <a:pt x="644" y="2251"/>
                </a:lnTo>
                <a:lnTo>
                  <a:pt x="644" y="2248"/>
                </a:lnTo>
                <a:lnTo>
                  <a:pt x="644" y="2248"/>
                </a:lnTo>
                <a:lnTo>
                  <a:pt x="649" y="2243"/>
                </a:lnTo>
                <a:lnTo>
                  <a:pt x="658" y="2241"/>
                </a:lnTo>
                <a:lnTo>
                  <a:pt x="680" y="2230"/>
                </a:lnTo>
                <a:lnTo>
                  <a:pt x="692" y="2223"/>
                </a:lnTo>
                <a:lnTo>
                  <a:pt x="702" y="2213"/>
                </a:lnTo>
                <a:lnTo>
                  <a:pt x="706" y="2207"/>
                </a:lnTo>
                <a:lnTo>
                  <a:pt x="711" y="2201"/>
                </a:lnTo>
                <a:lnTo>
                  <a:pt x="714" y="2195"/>
                </a:lnTo>
                <a:lnTo>
                  <a:pt x="717" y="2186"/>
                </a:lnTo>
                <a:lnTo>
                  <a:pt x="717" y="2186"/>
                </a:lnTo>
                <a:lnTo>
                  <a:pt x="724" y="2156"/>
                </a:lnTo>
                <a:lnTo>
                  <a:pt x="727" y="2142"/>
                </a:lnTo>
                <a:lnTo>
                  <a:pt x="730" y="2130"/>
                </a:lnTo>
                <a:lnTo>
                  <a:pt x="731" y="2118"/>
                </a:lnTo>
                <a:lnTo>
                  <a:pt x="730" y="2108"/>
                </a:lnTo>
                <a:lnTo>
                  <a:pt x="728" y="2103"/>
                </a:lnTo>
                <a:lnTo>
                  <a:pt x="727" y="2099"/>
                </a:lnTo>
                <a:lnTo>
                  <a:pt x="723" y="2095"/>
                </a:lnTo>
                <a:lnTo>
                  <a:pt x="718" y="2092"/>
                </a:lnTo>
                <a:lnTo>
                  <a:pt x="718" y="2092"/>
                </a:lnTo>
                <a:lnTo>
                  <a:pt x="709" y="2087"/>
                </a:lnTo>
                <a:lnTo>
                  <a:pt x="699" y="2084"/>
                </a:lnTo>
                <a:lnTo>
                  <a:pt x="689" y="2083"/>
                </a:lnTo>
                <a:lnTo>
                  <a:pt x="680" y="2083"/>
                </a:lnTo>
                <a:lnTo>
                  <a:pt x="664" y="2086"/>
                </a:lnTo>
                <a:lnTo>
                  <a:pt x="653" y="2089"/>
                </a:lnTo>
                <a:lnTo>
                  <a:pt x="653" y="2089"/>
                </a:lnTo>
                <a:lnTo>
                  <a:pt x="646" y="2096"/>
                </a:lnTo>
                <a:lnTo>
                  <a:pt x="637" y="2105"/>
                </a:lnTo>
                <a:lnTo>
                  <a:pt x="627" y="2118"/>
                </a:lnTo>
                <a:lnTo>
                  <a:pt x="584" y="2058"/>
                </a:lnTo>
                <a:lnTo>
                  <a:pt x="584" y="2058"/>
                </a:lnTo>
                <a:lnTo>
                  <a:pt x="577" y="2036"/>
                </a:lnTo>
                <a:lnTo>
                  <a:pt x="568" y="2019"/>
                </a:lnTo>
                <a:lnTo>
                  <a:pt x="565" y="2012"/>
                </a:lnTo>
                <a:lnTo>
                  <a:pt x="560" y="2008"/>
                </a:lnTo>
                <a:lnTo>
                  <a:pt x="560" y="2008"/>
                </a:lnTo>
                <a:lnTo>
                  <a:pt x="541" y="1986"/>
                </a:lnTo>
                <a:lnTo>
                  <a:pt x="531" y="1974"/>
                </a:lnTo>
                <a:lnTo>
                  <a:pt x="526" y="1966"/>
                </a:lnTo>
                <a:lnTo>
                  <a:pt x="526" y="1966"/>
                </a:lnTo>
                <a:lnTo>
                  <a:pt x="522" y="1922"/>
                </a:lnTo>
                <a:lnTo>
                  <a:pt x="519" y="1881"/>
                </a:lnTo>
                <a:lnTo>
                  <a:pt x="519" y="1881"/>
                </a:lnTo>
                <a:lnTo>
                  <a:pt x="490" y="1813"/>
                </a:lnTo>
                <a:lnTo>
                  <a:pt x="490" y="1813"/>
                </a:lnTo>
                <a:lnTo>
                  <a:pt x="490" y="1809"/>
                </a:lnTo>
                <a:lnTo>
                  <a:pt x="490" y="1801"/>
                </a:lnTo>
                <a:lnTo>
                  <a:pt x="494" y="1782"/>
                </a:lnTo>
                <a:lnTo>
                  <a:pt x="500" y="1756"/>
                </a:lnTo>
                <a:lnTo>
                  <a:pt x="503" y="1705"/>
                </a:lnTo>
                <a:lnTo>
                  <a:pt x="482" y="1642"/>
                </a:lnTo>
                <a:lnTo>
                  <a:pt x="543" y="1495"/>
                </a:lnTo>
                <a:lnTo>
                  <a:pt x="574" y="1394"/>
                </a:lnTo>
                <a:lnTo>
                  <a:pt x="574" y="1394"/>
                </a:lnTo>
                <a:lnTo>
                  <a:pt x="613" y="1403"/>
                </a:lnTo>
                <a:lnTo>
                  <a:pt x="656" y="1414"/>
                </a:lnTo>
                <a:lnTo>
                  <a:pt x="656" y="1414"/>
                </a:lnTo>
                <a:lnTo>
                  <a:pt x="664" y="1414"/>
                </a:lnTo>
                <a:lnTo>
                  <a:pt x="677" y="1414"/>
                </a:lnTo>
                <a:lnTo>
                  <a:pt x="695" y="1414"/>
                </a:lnTo>
                <a:lnTo>
                  <a:pt x="695" y="1414"/>
                </a:lnTo>
                <a:lnTo>
                  <a:pt x="689" y="1319"/>
                </a:lnTo>
                <a:lnTo>
                  <a:pt x="686" y="1247"/>
                </a:lnTo>
                <a:lnTo>
                  <a:pt x="684" y="1197"/>
                </a:lnTo>
                <a:lnTo>
                  <a:pt x="684" y="1197"/>
                </a:lnTo>
                <a:lnTo>
                  <a:pt x="693" y="1047"/>
                </a:lnTo>
                <a:lnTo>
                  <a:pt x="697" y="961"/>
                </a:lnTo>
                <a:lnTo>
                  <a:pt x="697" y="933"/>
                </a:lnTo>
                <a:lnTo>
                  <a:pt x="697" y="921"/>
                </a:lnTo>
                <a:lnTo>
                  <a:pt x="697" y="921"/>
                </a:lnTo>
                <a:lnTo>
                  <a:pt x="692" y="874"/>
                </a:lnTo>
                <a:lnTo>
                  <a:pt x="683" y="780"/>
                </a:lnTo>
                <a:lnTo>
                  <a:pt x="669" y="643"/>
                </a:lnTo>
                <a:lnTo>
                  <a:pt x="669" y="643"/>
                </a:lnTo>
                <a:lnTo>
                  <a:pt x="671" y="628"/>
                </a:lnTo>
                <a:lnTo>
                  <a:pt x="675" y="596"/>
                </a:lnTo>
                <a:lnTo>
                  <a:pt x="677" y="576"/>
                </a:lnTo>
                <a:lnTo>
                  <a:pt x="675" y="557"/>
                </a:lnTo>
                <a:lnTo>
                  <a:pt x="674" y="541"/>
                </a:lnTo>
                <a:lnTo>
                  <a:pt x="671" y="532"/>
                </a:lnTo>
                <a:lnTo>
                  <a:pt x="669" y="526"/>
                </a:lnTo>
                <a:lnTo>
                  <a:pt x="669" y="526"/>
                </a:lnTo>
                <a:lnTo>
                  <a:pt x="661" y="513"/>
                </a:lnTo>
                <a:lnTo>
                  <a:pt x="649" y="500"/>
                </a:lnTo>
                <a:lnTo>
                  <a:pt x="622" y="472"/>
                </a:lnTo>
                <a:lnTo>
                  <a:pt x="600" y="448"/>
                </a:lnTo>
                <a:lnTo>
                  <a:pt x="590" y="439"/>
                </a:lnTo>
                <a:lnTo>
                  <a:pt x="574" y="405"/>
                </a:lnTo>
                <a:lnTo>
                  <a:pt x="593" y="376"/>
                </a:lnTo>
                <a:lnTo>
                  <a:pt x="593" y="376"/>
                </a:lnTo>
                <a:lnTo>
                  <a:pt x="622" y="369"/>
                </a:lnTo>
                <a:lnTo>
                  <a:pt x="646" y="361"/>
                </a:lnTo>
                <a:lnTo>
                  <a:pt x="653" y="357"/>
                </a:lnTo>
                <a:lnTo>
                  <a:pt x="658" y="352"/>
                </a:lnTo>
                <a:lnTo>
                  <a:pt x="658" y="352"/>
                </a:lnTo>
                <a:lnTo>
                  <a:pt x="661" y="345"/>
                </a:lnTo>
                <a:lnTo>
                  <a:pt x="664" y="330"/>
                </a:lnTo>
                <a:lnTo>
                  <a:pt x="669" y="292"/>
                </a:lnTo>
                <a:lnTo>
                  <a:pt x="677" y="239"/>
                </a:lnTo>
                <a:lnTo>
                  <a:pt x="677" y="239"/>
                </a:lnTo>
                <a:lnTo>
                  <a:pt x="680" y="237"/>
                </a:lnTo>
                <a:lnTo>
                  <a:pt x="687" y="234"/>
                </a:lnTo>
                <a:lnTo>
                  <a:pt x="690" y="231"/>
                </a:lnTo>
                <a:lnTo>
                  <a:pt x="693" y="227"/>
                </a:lnTo>
                <a:lnTo>
                  <a:pt x="695" y="223"/>
                </a:lnTo>
                <a:lnTo>
                  <a:pt x="695" y="218"/>
                </a:lnTo>
                <a:lnTo>
                  <a:pt x="695" y="218"/>
                </a:lnTo>
                <a:lnTo>
                  <a:pt x="690" y="203"/>
                </a:lnTo>
                <a:lnTo>
                  <a:pt x="684" y="184"/>
                </a:lnTo>
                <a:lnTo>
                  <a:pt x="674" y="161"/>
                </a:lnTo>
                <a:lnTo>
                  <a:pt x="674" y="161"/>
                </a:lnTo>
                <a:lnTo>
                  <a:pt x="669" y="140"/>
                </a:lnTo>
                <a:lnTo>
                  <a:pt x="664" y="114"/>
                </a:lnTo>
                <a:lnTo>
                  <a:pt x="664" y="114"/>
                </a:lnTo>
                <a:lnTo>
                  <a:pt x="659" y="99"/>
                </a:lnTo>
                <a:lnTo>
                  <a:pt x="649" y="74"/>
                </a:lnTo>
                <a:lnTo>
                  <a:pt x="638" y="50"/>
                </a:lnTo>
                <a:lnTo>
                  <a:pt x="633" y="37"/>
                </a:lnTo>
                <a:lnTo>
                  <a:pt x="633" y="37"/>
                </a:lnTo>
                <a:lnTo>
                  <a:pt x="624" y="31"/>
                </a:lnTo>
                <a:lnTo>
                  <a:pt x="612" y="22"/>
                </a:lnTo>
                <a:lnTo>
                  <a:pt x="596" y="13"/>
                </a:lnTo>
                <a:lnTo>
                  <a:pt x="559" y="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4"/>
          <p:cNvSpPr>
            <a:spLocks/>
          </p:cNvSpPr>
          <p:nvPr/>
        </p:nvSpPr>
        <p:spPr bwMode="auto">
          <a:xfrm>
            <a:off x="4585684" y="2732522"/>
            <a:ext cx="661434" cy="1639484"/>
          </a:xfrm>
          <a:custGeom>
            <a:avLst/>
            <a:gdLst>
              <a:gd name="T0" fmla="*/ 407 w 1032"/>
              <a:gd name="T1" fmla="*/ 118 h 2559"/>
              <a:gd name="T2" fmla="*/ 360 w 1032"/>
              <a:gd name="T3" fmla="*/ 239 h 2559"/>
              <a:gd name="T4" fmla="*/ 351 w 1032"/>
              <a:gd name="T5" fmla="*/ 284 h 2559"/>
              <a:gd name="T6" fmla="*/ 356 w 1032"/>
              <a:gd name="T7" fmla="*/ 321 h 2559"/>
              <a:gd name="T8" fmla="*/ 375 w 1032"/>
              <a:gd name="T9" fmla="*/ 328 h 2559"/>
              <a:gd name="T10" fmla="*/ 275 w 1032"/>
              <a:gd name="T11" fmla="*/ 423 h 2559"/>
              <a:gd name="T12" fmla="*/ 168 w 1032"/>
              <a:gd name="T13" fmla="*/ 489 h 2559"/>
              <a:gd name="T14" fmla="*/ 145 w 1032"/>
              <a:gd name="T15" fmla="*/ 614 h 2559"/>
              <a:gd name="T16" fmla="*/ 102 w 1032"/>
              <a:gd name="T17" fmla="*/ 774 h 2559"/>
              <a:gd name="T18" fmla="*/ 68 w 1032"/>
              <a:gd name="T19" fmla="*/ 979 h 2559"/>
              <a:gd name="T20" fmla="*/ 17 w 1032"/>
              <a:gd name="T21" fmla="*/ 1295 h 2559"/>
              <a:gd name="T22" fmla="*/ 8 w 1032"/>
              <a:gd name="T23" fmla="*/ 1374 h 2559"/>
              <a:gd name="T24" fmla="*/ 49 w 1032"/>
              <a:gd name="T25" fmla="*/ 1478 h 2559"/>
              <a:gd name="T26" fmla="*/ 108 w 1032"/>
              <a:gd name="T27" fmla="*/ 1487 h 2559"/>
              <a:gd name="T28" fmla="*/ 126 w 1032"/>
              <a:gd name="T29" fmla="*/ 1421 h 2559"/>
              <a:gd name="T30" fmla="*/ 135 w 1032"/>
              <a:gd name="T31" fmla="*/ 1378 h 2559"/>
              <a:gd name="T32" fmla="*/ 161 w 1032"/>
              <a:gd name="T33" fmla="*/ 1222 h 2559"/>
              <a:gd name="T34" fmla="*/ 199 w 1032"/>
              <a:gd name="T35" fmla="*/ 1093 h 2559"/>
              <a:gd name="T36" fmla="*/ 257 w 1032"/>
              <a:gd name="T37" fmla="*/ 959 h 2559"/>
              <a:gd name="T38" fmla="*/ 226 w 1032"/>
              <a:gd name="T39" fmla="*/ 1164 h 2559"/>
              <a:gd name="T40" fmla="*/ 232 w 1032"/>
              <a:gd name="T41" fmla="*/ 1328 h 2559"/>
              <a:gd name="T42" fmla="*/ 331 w 1032"/>
              <a:gd name="T43" fmla="*/ 1664 h 2559"/>
              <a:gd name="T44" fmla="*/ 350 w 1032"/>
              <a:gd name="T45" fmla="*/ 1906 h 2559"/>
              <a:gd name="T46" fmla="*/ 295 w 1032"/>
              <a:gd name="T47" fmla="*/ 2060 h 2559"/>
              <a:gd name="T48" fmla="*/ 254 w 1032"/>
              <a:gd name="T49" fmla="*/ 2223 h 2559"/>
              <a:gd name="T50" fmla="*/ 238 w 1032"/>
              <a:gd name="T51" fmla="*/ 2289 h 2559"/>
              <a:gd name="T52" fmla="*/ 182 w 1032"/>
              <a:gd name="T53" fmla="*/ 2402 h 2559"/>
              <a:gd name="T54" fmla="*/ 229 w 1032"/>
              <a:gd name="T55" fmla="*/ 2470 h 2559"/>
              <a:gd name="T56" fmla="*/ 316 w 1032"/>
              <a:gd name="T57" fmla="*/ 2492 h 2559"/>
              <a:gd name="T58" fmla="*/ 449 w 1032"/>
              <a:gd name="T59" fmla="*/ 2483 h 2559"/>
              <a:gd name="T60" fmla="*/ 390 w 1032"/>
              <a:gd name="T61" fmla="*/ 2423 h 2559"/>
              <a:gd name="T62" fmla="*/ 354 w 1032"/>
              <a:gd name="T63" fmla="*/ 2349 h 2559"/>
              <a:gd name="T64" fmla="*/ 373 w 1032"/>
              <a:gd name="T65" fmla="*/ 2276 h 2559"/>
              <a:gd name="T66" fmla="*/ 432 w 1032"/>
              <a:gd name="T67" fmla="*/ 2133 h 2559"/>
              <a:gd name="T68" fmla="*/ 537 w 1032"/>
              <a:gd name="T69" fmla="*/ 2360 h 2559"/>
              <a:gd name="T70" fmla="*/ 556 w 1032"/>
              <a:gd name="T71" fmla="*/ 2473 h 2559"/>
              <a:gd name="T72" fmla="*/ 600 w 1032"/>
              <a:gd name="T73" fmla="*/ 2559 h 2559"/>
              <a:gd name="T74" fmla="*/ 786 w 1032"/>
              <a:gd name="T75" fmla="*/ 2481 h 2559"/>
              <a:gd name="T76" fmla="*/ 863 w 1032"/>
              <a:gd name="T77" fmla="*/ 2377 h 2559"/>
              <a:gd name="T78" fmla="*/ 804 w 1032"/>
              <a:gd name="T79" fmla="*/ 2349 h 2559"/>
              <a:gd name="T80" fmla="*/ 704 w 1032"/>
              <a:gd name="T81" fmla="*/ 2339 h 2559"/>
              <a:gd name="T82" fmla="*/ 637 w 1032"/>
              <a:gd name="T83" fmla="*/ 2261 h 2559"/>
              <a:gd name="T84" fmla="*/ 580 w 1032"/>
              <a:gd name="T85" fmla="*/ 2016 h 2559"/>
              <a:gd name="T86" fmla="*/ 563 w 1032"/>
              <a:gd name="T87" fmla="*/ 1773 h 2559"/>
              <a:gd name="T88" fmla="*/ 650 w 1032"/>
              <a:gd name="T89" fmla="*/ 1533 h 2559"/>
              <a:gd name="T90" fmla="*/ 701 w 1032"/>
              <a:gd name="T91" fmla="*/ 1348 h 2559"/>
              <a:gd name="T92" fmla="*/ 706 w 1032"/>
              <a:gd name="T93" fmla="*/ 1197 h 2559"/>
              <a:gd name="T94" fmla="*/ 796 w 1032"/>
              <a:gd name="T95" fmla="*/ 1136 h 2559"/>
              <a:gd name="T96" fmla="*/ 866 w 1032"/>
              <a:gd name="T97" fmla="*/ 1253 h 2559"/>
              <a:gd name="T98" fmla="*/ 907 w 1032"/>
              <a:gd name="T99" fmla="*/ 1428 h 2559"/>
              <a:gd name="T100" fmla="*/ 931 w 1032"/>
              <a:gd name="T101" fmla="*/ 1483 h 2559"/>
              <a:gd name="T102" fmla="*/ 982 w 1032"/>
              <a:gd name="T103" fmla="*/ 1477 h 2559"/>
              <a:gd name="T104" fmla="*/ 1032 w 1032"/>
              <a:gd name="T105" fmla="*/ 1381 h 2559"/>
              <a:gd name="T106" fmla="*/ 969 w 1032"/>
              <a:gd name="T107" fmla="*/ 1192 h 2559"/>
              <a:gd name="T108" fmla="*/ 785 w 1032"/>
              <a:gd name="T109" fmla="*/ 682 h 2559"/>
              <a:gd name="T110" fmla="*/ 737 w 1032"/>
              <a:gd name="T111" fmla="*/ 529 h 2559"/>
              <a:gd name="T112" fmla="*/ 627 w 1032"/>
              <a:gd name="T113" fmla="*/ 411 h 2559"/>
              <a:gd name="T114" fmla="*/ 698 w 1032"/>
              <a:gd name="T115" fmla="*/ 268 h 2559"/>
              <a:gd name="T116" fmla="*/ 752 w 1032"/>
              <a:gd name="T117" fmla="*/ 247 h 2559"/>
              <a:gd name="T118" fmla="*/ 667 w 1032"/>
              <a:gd name="T119" fmla="*/ 51 h 2559"/>
              <a:gd name="T120" fmla="*/ 563 w 1032"/>
              <a:gd name="T121" fmla="*/ 3 h 2559"/>
              <a:gd name="T122" fmla="*/ 454 w 1032"/>
              <a:gd name="T123" fmla="*/ 37 h 2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32" h="2559">
                <a:moveTo>
                  <a:pt x="454" y="37"/>
                </a:moveTo>
                <a:lnTo>
                  <a:pt x="454" y="37"/>
                </a:lnTo>
                <a:lnTo>
                  <a:pt x="438" y="53"/>
                </a:lnTo>
                <a:lnTo>
                  <a:pt x="423" y="69"/>
                </a:lnTo>
                <a:lnTo>
                  <a:pt x="418" y="76"/>
                </a:lnTo>
                <a:lnTo>
                  <a:pt x="412" y="85"/>
                </a:lnTo>
                <a:lnTo>
                  <a:pt x="409" y="96"/>
                </a:lnTo>
                <a:lnTo>
                  <a:pt x="407" y="106"/>
                </a:lnTo>
                <a:lnTo>
                  <a:pt x="407" y="106"/>
                </a:lnTo>
                <a:lnTo>
                  <a:pt x="407" y="118"/>
                </a:lnTo>
                <a:lnTo>
                  <a:pt x="409" y="131"/>
                </a:lnTo>
                <a:lnTo>
                  <a:pt x="413" y="155"/>
                </a:lnTo>
                <a:lnTo>
                  <a:pt x="413" y="166"/>
                </a:lnTo>
                <a:lnTo>
                  <a:pt x="413" y="177"/>
                </a:lnTo>
                <a:lnTo>
                  <a:pt x="412" y="186"/>
                </a:lnTo>
                <a:lnTo>
                  <a:pt x="407" y="191"/>
                </a:lnTo>
                <a:lnTo>
                  <a:pt x="407" y="191"/>
                </a:lnTo>
                <a:lnTo>
                  <a:pt x="393" y="208"/>
                </a:lnTo>
                <a:lnTo>
                  <a:pt x="370" y="227"/>
                </a:lnTo>
                <a:lnTo>
                  <a:pt x="360" y="239"/>
                </a:lnTo>
                <a:lnTo>
                  <a:pt x="351" y="249"/>
                </a:lnTo>
                <a:lnTo>
                  <a:pt x="344" y="259"/>
                </a:lnTo>
                <a:lnTo>
                  <a:pt x="339" y="268"/>
                </a:lnTo>
                <a:lnTo>
                  <a:pt x="339" y="268"/>
                </a:lnTo>
                <a:lnTo>
                  <a:pt x="338" y="272"/>
                </a:lnTo>
                <a:lnTo>
                  <a:pt x="338" y="275"/>
                </a:lnTo>
                <a:lnTo>
                  <a:pt x="339" y="278"/>
                </a:lnTo>
                <a:lnTo>
                  <a:pt x="341" y="280"/>
                </a:lnTo>
                <a:lnTo>
                  <a:pt x="345" y="283"/>
                </a:lnTo>
                <a:lnTo>
                  <a:pt x="351" y="284"/>
                </a:lnTo>
                <a:lnTo>
                  <a:pt x="363" y="284"/>
                </a:lnTo>
                <a:lnTo>
                  <a:pt x="369" y="283"/>
                </a:lnTo>
                <a:lnTo>
                  <a:pt x="369" y="283"/>
                </a:lnTo>
                <a:lnTo>
                  <a:pt x="370" y="284"/>
                </a:lnTo>
                <a:lnTo>
                  <a:pt x="370" y="290"/>
                </a:lnTo>
                <a:lnTo>
                  <a:pt x="367" y="298"/>
                </a:lnTo>
                <a:lnTo>
                  <a:pt x="362" y="308"/>
                </a:lnTo>
                <a:lnTo>
                  <a:pt x="362" y="308"/>
                </a:lnTo>
                <a:lnTo>
                  <a:pt x="359" y="315"/>
                </a:lnTo>
                <a:lnTo>
                  <a:pt x="356" y="321"/>
                </a:lnTo>
                <a:lnTo>
                  <a:pt x="354" y="331"/>
                </a:lnTo>
                <a:lnTo>
                  <a:pt x="354" y="336"/>
                </a:lnTo>
                <a:lnTo>
                  <a:pt x="354" y="337"/>
                </a:lnTo>
                <a:lnTo>
                  <a:pt x="356" y="339"/>
                </a:lnTo>
                <a:lnTo>
                  <a:pt x="359" y="339"/>
                </a:lnTo>
                <a:lnTo>
                  <a:pt x="359" y="339"/>
                </a:lnTo>
                <a:lnTo>
                  <a:pt x="370" y="328"/>
                </a:lnTo>
                <a:lnTo>
                  <a:pt x="378" y="320"/>
                </a:lnTo>
                <a:lnTo>
                  <a:pt x="378" y="320"/>
                </a:lnTo>
                <a:lnTo>
                  <a:pt x="375" y="328"/>
                </a:lnTo>
                <a:lnTo>
                  <a:pt x="366" y="351"/>
                </a:lnTo>
                <a:lnTo>
                  <a:pt x="362" y="362"/>
                </a:lnTo>
                <a:lnTo>
                  <a:pt x="356" y="374"/>
                </a:lnTo>
                <a:lnTo>
                  <a:pt x="350" y="383"/>
                </a:lnTo>
                <a:lnTo>
                  <a:pt x="342" y="390"/>
                </a:lnTo>
                <a:lnTo>
                  <a:pt x="342" y="390"/>
                </a:lnTo>
                <a:lnTo>
                  <a:pt x="335" y="395"/>
                </a:lnTo>
                <a:lnTo>
                  <a:pt x="323" y="401"/>
                </a:lnTo>
                <a:lnTo>
                  <a:pt x="298" y="413"/>
                </a:lnTo>
                <a:lnTo>
                  <a:pt x="275" y="423"/>
                </a:lnTo>
                <a:lnTo>
                  <a:pt x="263" y="429"/>
                </a:lnTo>
                <a:lnTo>
                  <a:pt x="263" y="429"/>
                </a:lnTo>
                <a:lnTo>
                  <a:pt x="250" y="433"/>
                </a:lnTo>
                <a:lnTo>
                  <a:pt x="236" y="438"/>
                </a:lnTo>
                <a:lnTo>
                  <a:pt x="222" y="445"/>
                </a:lnTo>
                <a:lnTo>
                  <a:pt x="205" y="454"/>
                </a:lnTo>
                <a:lnTo>
                  <a:pt x="189" y="466"/>
                </a:lnTo>
                <a:lnTo>
                  <a:pt x="182" y="473"/>
                </a:lnTo>
                <a:lnTo>
                  <a:pt x="174" y="480"/>
                </a:lnTo>
                <a:lnTo>
                  <a:pt x="168" y="489"/>
                </a:lnTo>
                <a:lnTo>
                  <a:pt x="163" y="498"/>
                </a:lnTo>
                <a:lnTo>
                  <a:pt x="163" y="498"/>
                </a:lnTo>
                <a:lnTo>
                  <a:pt x="154" y="519"/>
                </a:lnTo>
                <a:lnTo>
                  <a:pt x="148" y="539"/>
                </a:lnTo>
                <a:lnTo>
                  <a:pt x="145" y="558"/>
                </a:lnTo>
                <a:lnTo>
                  <a:pt x="143" y="576"/>
                </a:lnTo>
                <a:lnTo>
                  <a:pt x="143" y="592"/>
                </a:lnTo>
                <a:lnTo>
                  <a:pt x="145" y="604"/>
                </a:lnTo>
                <a:lnTo>
                  <a:pt x="145" y="614"/>
                </a:lnTo>
                <a:lnTo>
                  <a:pt x="145" y="614"/>
                </a:lnTo>
                <a:lnTo>
                  <a:pt x="137" y="632"/>
                </a:lnTo>
                <a:lnTo>
                  <a:pt x="121" y="673"/>
                </a:lnTo>
                <a:lnTo>
                  <a:pt x="114" y="698"/>
                </a:lnTo>
                <a:lnTo>
                  <a:pt x="107" y="721"/>
                </a:lnTo>
                <a:lnTo>
                  <a:pt x="101" y="741"/>
                </a:lnTo>
                <a:lnTo>
                  <a:pt x="101" y="749"/>
                </a:lnTo>
                <a:lnTo>
                  <a:pt x="99" y="756"/>
                </a:lnTo>
                <a:lnTo>
                  <a:pt x="99" y="756"/>
                </a:lnTo>
                <a:lnTo>
                  <a:pt x="101" y="766"/>
                </a:lnTo>
                <a:lnTo>
                  <a:pt x="102" y="774"/>
                </a:lnTo>
                <a:lnTo>
                  <a:pt x="107" y="787"/>
                </a:lnTo>
                <a:lnTo>
                  <a:pt x="107" y="794"/>
                </a:lnTo>
                <a:lnTo>
                  <a:pt x="107" y="802"/>
                </a:lnTo>
                <a:lnTo>
                  <a:pt x="107" y="812"/>
                </a:lnTo>
                <a:lnTo>
                  <a:pt x="104" y="827"/>
                </a:lnTo>
                <a:lnTo>
                  <a:pt x="104" y="827"/>
                </a:lnTo>
                <a:lnTo>
                  <a:pt x="86" y="906"/>
                </a:lnTo>
                <a:lnTo>
                  <a:pt x="77" y="948"/>
                </a:lnTo>
                <a:lnTo>
                  <a:pt x="68" y="979"/>
                </a:lnTo>
                <a:lnTo>
                  <a:pt x="68" y="979"/>
                </a:lnTo>
                <a:lnTo>
                  <a:pt x="56" y="1015"/>
                </a:lnTo>
                <a:lnTo>
                  <a:pt x="43" y="1064"/>
                </a:lnTo>
                <a:lnTo>
                  <a:pt x="33" y="1108"/>
                </a:lnTo>
                <a:lnTo>
                  <a:pt x="27" y="1133"/>
                </a:lnTo>
                <a:lnTo>
                  <a:pt x="27" y="1133"/>
                </a:lnTo>
                <a:lnTo>
                  <a:pt x="30" y="1144"/>
                </a:lnTo>
                <a:lnTo>
                  <a:pt x="34" y="1157"/>
                </a:lnTo>
                <a:lnTo>
                  <a:pt x="40" y="1172"/>
                </a:lnTo>
                <a:lnTo>
                  <a:pt x="40" y="1172"/>
                </a:lnTo>
                <a:lnTo>
                  <a:pt x="17" y="1295"/>
                </a:lnTo>
                <a:lnTo>
                  <a:pt x="17" y="1295"/>
                </a:lnTo>
                <a:lnTo>
                  <a:pt x="12" y="1310"/>
                </a:lnTo>
                <a:lnTo>
                  <a:pt x="6" y="1326"/>
                </a:lnTo>
                <a:lnTo>
                  <a:pt x="2" y="1338"/>
                </a:lnTo>
                <a:lnTo>
                  <a:pt x="0" y="1343"/>
                </a:lnTo>
                <a:lnTo>
                  <a:pt x="0" y="1344"/>
                </a:lnTo>
                <a:lnTo>
                  <a:pt x="12" y="1356"/>
                </a:lnTo>
                <a:lnTo>
                  <a:pt x="12" y="1356"/>
                </a:lnTo>
                <a:lnTo>
                  <a:pt x="9" y="1365"/>
                </a:lnTo>
                <a:lnTo>
                  <a:pt x="8" y="1374"/>
                </a:lnTo>
                <a:lnTo>
                  <a:pt x="9" y="1382"/>
                </a:lnTo>
                <a:lnTo>
                  <a:pt x="9" y="1382"/>
                </a:lnTo>
                <a:lnTo>
                  <a:pt x="12" y="1393"/>
                </a:lnTo>
                <a:lnTo>
                  <a:pt x="18" y="1406"/>
                </a:lnTo>
                <a:lnTo>
                  <a:pt x="25" y="1424"/>
                </a:lnTo>
                <a:lnTo>
                  <a:pt x="31" y="1441"/>
                </a:lnTo>
                <a:lnTo>
                  <a:pt x="31" y="1441"/>
                </a:lnTo>
                <a:lnTo>
                  <a:pt x="37" y="1458"/>
                </a:lnTo>
                <a:lnTo>
                  <a:pt x="43" y="1471"/>
                </a:lnTo>
                <a:lnTo>
                  <a:pt x="49" y="1478"/>
                </a:lnTo>
                <a:lnTo>
                  <a:pt x="52" y="1481"/>
                </a:lnTo>
                <a:lnTo>
                  <a:pt x="53" y="1481"/>
                </a:lnTo>
                <a:lnTo>
                  <a:pt x="53" y="1481"/>
                </a:lnTo>
                <a:lnTo>
                  <a:pt x="65" y="1483"/>
                </a:lnTo>
                <a:lnTo>
                  <a:pt x="71" y="1483"/>
                </a:lnTo>
                <a:lnTo>
                  <a:pt x="71" y="1483"/>
                </a:lnTo>
                <a:lnTo>
                  <a:pt x="87" y="1489"/>
                </a:lnTo>
                <a:lnTo>
                  <a:pt x="101" y="1490"/>
                </a:lnTo>
                <a:lnTo>
                  <a:pt x="105" y="1489"/>
                </a:lnTo>
                <a:lnTo>
                  <a:pt x="108" y="1487"/>
                </a:lnTo>
                <a:lnTo>
                  <a:pt x="108" y="1487"/>
                </a:lnTo>
                <a:lnTo>
                  <a:pt x="109" y="1478"/>
                </a:lnTo>
                <a:lnTo>
                  <a:pt x="109" y="1468"/>
                </a:lnTo>
                <a:lnTo>
                  <a:pt x="108" y="1455"/>
                </a:lnTo>
                <a:lnTo>
                  <a:pt x="108" y="1455"/>
                </a:lnTo>
                <a:lnTo>
                  <a:pt x="117" y="1441"/>
                </a:lnTo>
                <a:lnTo>
                  <a:pt x="123" y="1431"/>
                </a:lnTo>
                <a:lnTo>
                  <a:pt x="126" y="1425"/>
                </a:lnTo>
                <a:lnTo>
                  <a:pt x="126" y="1421"/>
                </a:lnTo>
                <a:lnTo>
                  <a:pt x="126" y="1421"/>
                </a:lnTo>
                <a:lnTo>
                  <a:pt x="126" y="1410"/>
                </a:lnTo>
                <a:lnTo>
                  <a:pt x="123" y="1400"/>
                </a:lnTo>
                <a:lnTo>
                  <a:pt x="118" y="1388"/>
                </a:lnTo>
                <a:lnTo>
                  <a:pt x="118" y="1388"/>
                </a:lnTo>
                <a:lnTo>
                  <a:pt x="121" y="1388"/>
                </a:lnTo>
                <a:lnTo>
                  <a:pt x="126" y="1388"/>
                </a:lnTo>
                <a:lnTo>
                  <a:pt x="129" y="1387"/>
                </a:lnTo>
                <a:lnTo>
                  <a:pt x="132" y="1385"/>
                </a:lnTo>
                <a:lnTo>
                  <a:pt x="133" y="1382"/>
                </a:lnTo>
                <a:lnTo>
                  <a:pt x="135" y="1378"/>
                </a:lnTo>
                <a:lnTo>
                  <a:pt x="135" y="1378"/>
                </a:lnTo>
                <a:lnTo>
                  <a:pt x="137" y="1312"/>
                </a:lnTo>
                <a:lnTo>
                  <a:pt x="139" y="1254"/>
                </a:lnTo>
                <a:lnTo>
                  <a:pt x="139" y="1254"/>
                </a:lnTo>
                <a:lnTo>
                  <a:pt x="143" y="1253"/>
                </a:lnTo>
                <a:lnTo>
                  <a:pt x="146" y="1251"/>
                </a:lnTo>
                <a:lnTo>
                  <a:pt x="151" y="1247"/>
                </a:lnTo>
                <a:lnTo>
                  <a:pt x="155" y="1241"/>
                </a:lnTo>
                <a:lnTo>
                  <a:pt x="160" y="1232"/>
                </a:lnTo>
                <a:lnTo>
                  <a:pt x="161" y="1222"/>
                </a:lnTo>
                <a:lnTo>
                  <a:pt x="163" y="1207"/>
                </a:lnTo>
                <a:lnTo>
                  <a:pt x="163" y="1207"/>
                </a:lnTo>
                <a:lnTo>
                  <a:pt x="164" y="1191"/>
                </a:lnTo>
                <a:lnTo>
                  <a:pt x="165" y="1176"/>
                </a:lnTo>
                <a:lnTo>
                  <a:pt x="170" y="1161"/>
                </a:lnTo>
                <a:lnTo>
                  <a:pt x="174" y="1147"/>
                </a:lnTo>
                <a:lnTo>
                  <a:pt x="183" y="1123"/>
                </a:lnTo>
                <a:lnTo>
                  <a:pt x="191" y="1107"/>
                </a:lnTo>
                <a:lnTo>
                  <a:pt x="191" y="1107"/>
                </a:lnTo>
                <a:lnTo>
                  <a:pt x="199" y="1093"/>
                </a:lnTo>
                <a:lnTo>
                  <a:pt x="210" y="1080"/>
                </a:lnTo>
                <a:lnTo>
                  <a:pt x="219" y="1067"/>
                </a:lnTo>
                <a:lnTo>
                  <a:pt x="222" y="1061"/>
                </a:lnTo>
                <a:lnTo>
                  <a:pt x="223" y="1055"/>
                </a:lnTo>
                <a:lnTo>
                  <a:pt x="223" y="1055"/>
                </a:lnTo>
                <a:lnTo>
                  <a:pt x="236" y="911"/>
                </a:lnTo>
                <a:lnTo>
                  <a:pt x="236" y="911"/>
                </a:lnTo>
                <a:lnTo>
                  <a:pt x="247" y="933"/>
                </a:lnTo>
                <a:lnTo>
                  <a:pt x="254" y="951"/>
                </a:lnTo>
                <a:lnTo>
                  <a:pt x="257" y="959"/>
                </a:lnTo>
                <a:lnTo>
                  <a:pt x="257" y="967"/>
                </a:lnTo>
                <a:lnTo>
                  <a:pt x="257" y="967"/>
                </a:lnTo>
                <a:lnTo>
                  <a:pt x="255" y="992"/>
                </a:lnTo>
                <a:lnTo>
                  <a:pt x="252" y="1033"/>
                </a:lnTo>
                <a:lnTo>
                  <a:pt x="247" y="1076"/>
                </a:lnTo>
                <a:lnTo>
                  <a:pt x="244" y="1093"/>
                </a:lnTo>
                <a:lnTo>
                  <a:pt x="241" y="1108"/>
                </a:lnTo>
                <a:lnTo>
                  <a:pt x="241" y="1108"/>
                </a:lnTo>
                <a:lnTo>
                  <a:pt x="233" y="1135"/>
                </a:lnTo>
                <a:lnTo>
                  <a:pt x="226" y="1164"/>
                </a:lnTo>
                <a:lnTo>
                  <a:pt x="222" y="1192"/>
                </a:lnTo>
                <a:lnTo>
                  <a:pt x="220" y="1214"/>
                </a:lnTo>
                <a:lnTo>
                  <a:pt x="220" y="1214"/>
                </a:lnTo>
                <a:lnTo>
                  <a:pt x="220" y="1241"/>
                </a:lnTo>
                <a:lnTo>
                  <a:pt x="220" y="1273"/>
                </a:lnTo>
                <a:lnTo>
                  <a:pt x="223" y="1303"/>
                </a:lnTo>
                <a:lnTo>
                  <a:pt x="224" y="1315"/>
                </a:lnTo>
                <a:lnTo>
                  <a:pt x="227" y="1322"/>
                </a:lnTo>
                <a:lnTo>
                  <a:pt x="227" y="1322"/>
                </a:lnTo>
                <a:lnTo>
                  <a:pt x="232" y="1328"/>
                </a:lnTo>
                <a:lnTo>
                  <a:pt x="236" y="1331"/>
                </a:lnTo>
                <a:lnTo>
                  <a:pt x="238" y="1331"/>
                </a:lnTo>
                <a:lnTo>
                  <a:pt x="238" y="1331"/>
                </a:lnTo>
                <a:lnTo>
                  <a:pt x="238" y="1331"/>
                </a:lnTo>
                <a:lnTo>
                  <a:pt x="272" y="1449"/>
                </a:lnTo>
                <a:lnTo>
                  <a:pt x="298" y="1545"/>
                </a:lnTo>
                <a:lnTo>
                  <a:pt x="316" y="1617"/>
                </a:lnTo>
                <a:lnTo>
                  <a:pt x="316" y="1617"/>
                </a:lnTo>
                <a:lnTo>
                  <a:pt x="323" y="1640"/>
                </a:lnTo>
                <a:lnTo>
                  <a:pt x="331" y="1664"/>
                </a:lnTo>
                <a:lnTo>
                  <a:pt x="348" y="1708"/>
                </a:lnTo>
                <a:lnTo>
                  <a:pt x="362" y="1745"/>
                </a:lnTo>
                <a:lnTo>
                  <a:pt x="366" y="1760"/>
                </a:lnTo>
                <a:lnTo>
                  <a:pt x="367" y="1770"/>
                </a:lnTo>
                <a:lnTo>
                  <a:pt x="367" y="1770"/>
                </a:lnTo>
                <a:lnTo>
                  <a:pt x="366" y="1801"/>
                </a:lnTo>
                <a:lnTo>
                  <a:pt x="363" y="1842"/>
                </a:lnTo>
                <a:lnTo>
                  <a:pt x="357" y="1882"/>
                </a:lnTo>
                <a:lnTo>
                  <a:pt x="354" y="1897"/>
                </a:lnTo>
                <a:lnTo>
                  <a:pt x="350" y="1906"/>
                </a:lnTo>
                <a:lnTo>
                  <a:pt x="350" y="1906"/>
                </a:lnTo>
                <a:lnTo>
                  <a:pt x="341" y="1923"/>
                </a:lnTo>
                <a:lnTo>
                  <a:pt x="338" y="1932"/>
                </a:lnTo>
                <a:lnTo>
                  <a:pt x="336" y="1943"/>
                </a:lnTo>
                <a:lnTo>
                  <a:pt x="336" y="1943"/>
                </a:lnTo>
                <a:lnTo>
                  <a:pt x="335" y="1951"/>
                </a:lnTo>
                <a:lnTo>
                  <a:pt x="332" y="1963"/>
                </a:lnTo>
                <a:lnTo>
                  <a:pt x="320" y="1994"/>
                </a:lnTo>
                <a:lnTo>
                  <a:pt x="306" y="2029"/>
                </a:lnTo>
                <a:lnTo>
                  <a:pt x="295" y="2060"/>
                </a:lnTo>
                <a:lnTo>
                  <a:pt x="295" y="2060"/>
                </a:lnTo>
                <a:lnTo>
                  <a:pt x="292" y="2075"/>
                </a:lnTo>
                <a:lnTo>
                  <a:pt x="289" y="2091"/>
                </a:lnTo>
                <a:lnTo>
                  <a:pt x="285" y="2130"/>
                </a:lnTo>
                <a:lnTo>
                  <a:pt x="279" y="2164"/>
                </a:lnTo>
                <a:lnTo>
                  <a:pt x="276" y="2178"/>
                </a:lnTo>
                <a:lnTo>
                  <a:pt x="273" y="2187"/>
                </a:lnTo>
                <a:lnTo>
                  <a:pt x="273" y="2187"/>
                </a:lnTo>
                <a:lnTo>
                  <a:pt x="258" y="2214"/>
                </a:lnTo>
                <a:lnTo>
                  <a:pt x="254" y="2223"/>
                </a:lnTo>
                <a:lnTo>
                  <a:pt x="251" y="2231"/>
                </a:lnTo>
                <a:lnTo>
                  <a:pt x="251" y="2231"/>
                </a:lnTo>
                <a:lnTo>
                  <a:pt x="250" y="2242"/>
                </a:lnTo>
                <a:lnTo>
                  <a:pt x="245" y="2254"/>
                </a:lnTo>
                <a:lnTo>
                  <a:pt x="242" y="2264"/>
                </a:lnTo>
                <a:lnTo>
                  <a:pt x="242" y="2270"/>
                </a:lnTo>
                <a:lnTo>
                  <a:pt x="242" y="2276"/>
                </a:lnTo>
                <a:lnTo>
                  <a:pt x="242" y="2276"/>
                </a:lnTo>
                <a:lnTo>
                  <a:pt x="241" y="2282"/>
                </a:lnTo>
                <a:lnTo>
                  <a:pt x="238" y="2289"/>
                </a:lnTo>
                <a:lnTo>
                  <a:pt x="227" y="2307"/>
                </a:lnTo>
                <a:lnTo>
                  <a:pt x="216" y="2323"/>
                </a:lnTo>
                <a:lnTo>
                  <a:pt x="210" y="2330"/>
                </a:lnTo>
                <a:lnTo>
                  <a:pt x="210" y="2330"/>
                </a:lnTo>
                <a:lnTo>
                  <a:pt x="207" y="2339"/>
                </a:lnTo>
                <a:lnTo>
                  <a:pt x="198" y="2358"/>
                </a:lnTo>
                <a:lnTo>
                  <a:pt x="188" y="2380"/>
                </a:lnTo>
                <a:lnTo>
                  <a:pt x="185" y="2392"/>
                </a:lnTo>
                <a:lnTo>
                  <a:pt x="182" y="2402"/>
                </a:lnTo>
                <a:lnTo>
                  <a:pt x="182" y="2402"/>
                </a:lnTo>
                <a:lnTo>
                  <a:pt x="180" y="2413"/>
                </a:lnTo>
                <a:lnTo>
                  <a:pt x="179" y="2423"/>
                </a:lnTo>
                <a:lnTo>
                  <a:pt x="180" y="2439"/>
                </a:lnTo>
                <a:lnTo>
                  <a:pt x="183" y="2451"/>
                </a:lnTo>
                <a:lnTo>
                  <a:pt x="185" y="2458"/>
                </a:lnTo>
                <a:lnTo>
                  <a:pt x="185" y="2458"/>
                </a:lnTo>
                <a:lnTo>
                  <a:pt x="188" y="2460"/>
                </a:lnTo>
                <a:lnTo>
                  <a:pt x="194" y="2463"/>
                </a:lnTo>
                <a:lnTo>
                  <a:pt x="208" y="2466"/>
                </a:lnTo>
                <a:lnTo>
                  <a:pt x="229" y="2470"/>
                </a:lnTo>
                <a:lnTo>
                  <a:pt x="229" y="2470"/>
                </a:lnTo>
                <a:lnTo>
                  <a:pt x="264" y="2472"/>
                </a:lnTo>
                <a:lnTo>
                  <a:pt x="264" y="2472"/>
                </a:lnTo>
                <a:lnTo>
                  <a:pt x="269" y="2473"/>
                </a:lnTo>
                <a:lnTo>
                  <a:pt x="273" y="2475"/>
                </a:lnTo>
                <a:lnTo>
                  <a:pt x="286" y="2482"/>
                </a:lnTo>
                <a:lnTo>
                  <a:pt x="303" y="2489"/>
                </a:lnTo>
                <a:lnTo>
                  <a:pt x="310" y="2492"/>
                </a:lnTo>
                <a:lnTo>
                  <a:pt x="316" y="2492"/>
                </a:lnTo>
                <a:lnTo>
                  <a:pt x="316" y="2492"/>
                </a:lnTo>
                <a:lnTo>
                  <a:pt x="335" y="2494"/>
                </a:lnTo>
                <a:lnTo>
                  <a:pt x="360" y="2497"/>
                </a:lnTo>
                <a:lnTo>
                  <a:pt x="388" y="2500"/>
                </a:lnTo>
                <a:lnTo>
                  <a:pt x="412" y="2500"/>
                </a:lnTo>
                <a:lnTo>
                  <a:pt x="412" y="2500"/>
                </a:lnTo>
                <a:lnTo>
                  <a:pt x="429" y="2498"/>
                </a:lnTo>
                <a:lnTo>
                  <a:pt x="435" y="2497"/>
                </a:lnTo>
                <a:lnTo>
                  <a:pt x="441" y="2494"/>
                </a:lnTo>
                <a:lnTo>
                  <a:pt x="446" y="2489"/>
                </a:lnTo>
                <a:lnTo>
                  <a:pt x="449" y="2483"/>
                </a:lnTo>
                <a:lnTo>
                  <a:pt x="449" y="2476"/>
                </a:lnTo>
                <a:lnTo>
                  <a:pt x="447" y="2467"/>
                </a:lnTo>
                <a:lnTo>
                  <a:pt x="447" y="2467"/>
                </a:lnTo>
                <a:lnTo>
                  <a:pt x="446" y="2463"/>
                </a:lnTo>
                <a:lnTo>
                  <a:pt x="443" y="2458"/>
                </a:lnTo>
                <a:lnTo>
                  <a:pt x="437" y="2451"/>
                </a:lnTo>
                <a:lnTo>
                  <a:pt x="428" y="2444"/>
                </a:lnTo>
                <a:lnTo>
                  <a:pt x="418" y="2439"/>
                </a:lnTo>
                <a:lnTo>
                  <a:pt x="397" y="2429"/>
                </a:lnTo>
                <a:lnTo>
                  <a:pt x="390" y="2423"/>
                </a:lnTo>
                <a:lnTo>
                  <a:pt x="385" y="2419"/>
                </a:lnTo>
                <a:lnTo>
                  <a:pt x="385" y="2419"/>
                </a:lnTo>
                <a:lnTo>
                  <a:pt x="379" y="2411"/>
                </a:lnTo>
                <a:lnTo>
                  <a:pt x="376" y="2408"/>
                </a:lnTo>
                <a:lnTo>
                  <a:pt x="373" y="2405"/>
                </a:lnTo>
                <a:lnTo>
                  <a:pt x="369" y="2399"/>
                </a:lnTo>
                <a:lnTo>
                  <a:pt x="369" y="2399"/>
                </a:lnTo>
                <a:lnTo>
                  <a:pt x="364" y="2386"/>
                </a:lnTo>
                <a:lnTo>
                  <a:pt x="360" y="2370"/>
                </a:lnTo>
                <a:lnTo>
                  <a:pt x="354" y="2349"/>
                </a:lnTo>
                <a:lnTo>
                  <a:pt x="375" y="2340"/>
                </a:lnTo>
                <a:lnTo>
                  <a:pt x="375" y="2340"/>
                </a:lnTo>
                <a:lnTo>
                  <a:pt x="373" y="2301"/>
                </a:lnTo>
                <a:lnTo>
                  <a:pt x="373" y="2301"/>
                </a:lnTo>
                <a:lnTo>
                  <a:pt x="372" y="2295"/>
                </a:lnTo>
                <a:lnTo>
                  <a:pt x="370" y="2289"/>
                </a:lnTo>
                <a:lnTo>
                  <a:pt x="369" y="2286"/>
                </a:lnTo>
                <a:lnTo>
                  <a:pt x="369" y="2283"/>
                </a:lnTo>
                <a:lnTo>
                  <a:pt x="370" y="2279"/>
                </a:lnTo>
                <a:lnTo>
                  <a:pt x="373" y="2276"/>
                </a:lnTo>
                <a:lnTo>
                  <a:pt x="373" y="2276"/>
                </a:lnTo>
                <a:lnTo>
                  <a:pt x="382" y="2268"/>
                </a:lnTo>
                <a:lnTo>
                  <a:pt x="391" y="2262"/>
                </a:lnTo>
                <a:lnTo>
                  <a:pt x="398" y="2256"/>
                </a:lnTo>
                <a:lnTo>
                  <a:pt x="401" y="2254"/>
                </a:lnTo>
                <a:lnTo>
                  <a:pt x="401" y="2251"/>
                </a:lnTo>
                <a:lnTo>
                  <a:pt x="401" y="2251"/>
                </a:lnTo>
                <a:lnTo>
                  <a:pt x="406" y="2228"/>
                </a:lnTo>
                <a:lnTo>
                  <a:pt x="418" y="2189"/>
                </a:lnTo>
                <a:lnTo>
                  <a:pt x="432" y="2133"/>
                </a:lnTo>
                <a:lnTo>
                  <a:pt x="432" y="2133"/>
                </a:lnTo>
                <a:lnTo>
                  <a:pt x="449" y="2175"/>
                </a:lnTo>
                <a:lnTo>
                  <a:pt x="463" y="2209"/>
                </a:lnTo>
                <a:lnTo>
                  <a:pt x="469" y="2224"/>
                </a:lnTo>
                <a:lnTo>
                  <a:pt x="477" y="2236"/>
                </a:lnTo>
                <a:lnTo>
                  <a:pt x="477" y="2236"/>
                </a:lnTo>
                <a:lnTo>
                  <a:pt x="490" y="2261"/>
                </a:lnTo>
                <a:lnTo>
                  <a:pt x="506" y="2296"/>
                </a:lnTo>
                <a:lnTo>
                  <a:pt x="522" y="2332"/>
                </a:lnTo>
                <a:lnTo>
                  <a:pt x="537" y="2360"/>
                </a:lnTo>
                <a:lnTo>
                  <a:pt x="537" y="2360"/>
                </a:lnTo>
                <a:lnTo>
                  <a:pt x="541" y="2371"/>
                </a:lnTo>
                <a:lnTo>
                  <a:pt x="546" y="2385"/>
                </a:lnTo>
                <a:lnTo>
                  <a:pt x="553" y="2414"/>
                </a:lnTo>
                <a:lnTo>
                  <a:pt x="558" y="2439"/>
                </a:lnTo>
                <a:lnTo>
                  <a:pt x="559" y="2448"/>
                </a:lnTo>
                <a:lnTo>
                  <a:pt x="559" y="2448"/>
                </a:lnTo>
                <a:lnTo>
                  <a:pt x="558" y="2451"/>
                </a:lnTo>
                <a:lnTo>
                  <a:pt x="556" y="2460"/>
                </a:lnTo>
                <a:lnTo>
                  <a:pt x="556" y="2473"/>
                </a:lnTo>
                <a:lnTo>
                  <a:pt x="558" y="2482"/>
                </a:lnTo>
                <a:lnTo>
                  <a:pt x="559" y="2492"/>
                </a:lnTo>
                <a:lnTo>
                  <a:pt x="559" y="2492"/>
                </a:lnTo>
                <a:lnTo>
                  <a:pt x="562" y="2503"/>
                </a:lnTo>
                <a:lnTo>
                  <a:pt x="566" y="2513"/>
                </a:lnTo>
                <a:lnTo>
                  <a:pt x="577" y="2531"/>
                </a:lnTo>
                <a:lnTo>
                  <a:pt x="587" y="2547"/>
                </a:lnTo>
                <a:lnTo>
                  <a:pt x="597" y="2557"/>
                </a:lnTo>
                <a:lnTo>
                  <a:pt x="597" y="2557"/>
                </a:lnTo>
                <a:lnTo>
                  <a:pt x="600" y="2559"/>
                </a:lnTo>
                <a:lnTo>
                  <a:pt x="606" y="2559"/>
                </a:lnTo>
                <a:lnTo>
                  <a:pt x="621" y="2554"/>
                </a:lnTo>
                <a:lnTo>
                  <a:pt x="642" y="2545"/>
                </a:lnTo>
                <a:lnTo>
                  <a:pt x="665" y="2535"/>
                </a:lnTo>
                <a:lnTo>
                  <a:pt x="708" y="2514"/>
                </a:lnTo>
                <a:lnTo>
                  <a:pt x="726" y="2506"/>
                </a:lnTo>
                <a:lnTo>
                  <a:pt x="736" y="2503"/>
                </a:lnTo>
                <a:lnTo>
                  <a:pt x="736" y="2503"/>
                </a:lnTo>
                <a:lnTo>
                  <a:pt x="757" y="2495"/>
                </a:lnTo>
                <a:lnTo>
                  <a:pt x="786" y="2481"/>
                </a:lnTo>
                <a:lnTo>
                  <a:pt x="801" y="2472"/>
                </a:lnTo>
                <a:lnTo>
                  <a:pt x="816" y="2463"/>
                </a:lnTo>
                <a:lnTo>
                  <a:pt x="829" y="2451"/>
                </a:lnTo>
                <a:lnTo>
                  <a:pt x="839" y="2441"/>
                </a:lnTo>
                <a:lnTo>
                  <a:pt x="839" y="2441"/>
                </a:lnTo>
                <a:lnTo>
                  <a:pt x="847" y="2429"/>
                </a:lnTo>
                <a:lnTo>
                  <a:pt x="852" y="2417"/>
                </a:lnTo>
                <a:lnTo>
                  <a:pt x="858" y="2404"/>
                </a:lnTo>
                <a:lnTo>
                  <a:pt x="861" y="2391"/>
                </a:lnTo>
                <a:lnTo>
                  <a:pt x="863" y="2377"/>
                </a:lnTo>
                <a:lnTo>
                  <a:pt x="861" y="2367"/>
                </a:lnTo>
                <a:lnTo>
                  <a:pt x="860" y="2361"/>
                </a:lnTo>
                <a:lnTo>
                  <a:pt x="857" y="2358"/>
                </a:lnTo>
                <a:lnTo>
                  <a:pt x="852" y="2354"/>
                </a:lnTo>
                <a:lnTo>
                  <a:pt x="848" y="2352"/>
                </a:lnTo>
                <a:lnTo>
                  <a:pt x="848" y="2352"/>
                </a:lnTo>
                <a:lnTo>
                  <a:pt x="842" y="2349"/>
                </a:lnTo>
                <a:lnTo>
                  <a:pt x="836" y="2349"/>
                </a:lnTo>
                <a:lnTo>
                  <a:pt x="820" y="2348"/>
                </a:lnTo>
                <a:lnTo>
                  <a:pt x="804" y="2349"/>
                </a:lnTo>
                <a:lnTo>
                  <a:pt x="788" y="2352"/>
                </a:lnTo>
                <a:lnTo>
                  <a:pt x="760" y="2358"/>
                </a:lnTo>
                <a:lnTo>
                  <a:pt x="748" y="2361"/>
                </a:lnTo>
                <a:lnTo>
                  <a:pt x="748" y="2361"/>
                </a:lnTo>
                <a:lnTo>
                  <a:pt x="737" y="2358"/>
                </a:lnTo>
                <a:lnTo>
                  <a:pt x="729" y="2357"/>
                </a:lnTo>
                <a:lnTo>
                  <a:pt x="724" y="2354"/>
                </a:lnTo>
                <a:lnTo>
                  <a:pt x="724" y="2354"/>
                </a:lnTo>
                <a:lnTo>
                  <a:pt x="718" y="2348"/>
                </a:lnTo>
                <a:lnTo>
                  <a:pt x="704" y="2339"/>
                </a:lnTo>
                <a:lnTo>
                  <a:pt x="684" y="2329"/>
                </a:lnTo>
                <a:lnTo>
                  <a:pt x="665" y="2320"/>
                </a:lnTo>
                <a:lnTo>
                  <a:pt x="665" y="2320"/>
                </a:lnTo>
                <a:lnTo>
                  <a:pt x="659" y="2307"/>
                </a:lnTo>
                <a:lnTo>
                  <a:pt x="655" y="2296"/>
                </a:lnTo>
                <a:lnTo>
                  <a:pt x="650" y="2290"/>
                </a:lnTo>
                <a:lnTo>
                  <a:pt x="650" y="2290"/>
                </a:lnTo>
                <a:lnTo>
                  <a:pt x="646" y="2284"/>
                </a:lnTo>
                <a:lnTo>
                  <a:pt x="642" y="2273"/>
                </a:lnTo>
                <a:lnTo>
                  <a:pt x="637" y="2261"/>
                </a:lnTo>
                <a:lnTo>
                  <a:pt x="636" y="2252"/>
                </a:lnTo>
                <a:lnTo>
                  <a:pt x="636" y="2252"/>
                </a:lnTo>
                <a:lnTo>
                  <a:pt x="633" y="2240"/>
                </a:lnTo>
                <a:lnTo>
                  <a:pt x="628" y="2221"/>
                </a:lnTo>
                <a:lnTo>
                  <a:pt x="620" y="2196"/>
                </a:lnTo>
                <a:lnTo>
                  <a:pt x="620" y="2196"/>
                </a:lnTo>
                <a:lnTo>
                  <a:pt x="606" y="2124"/>
                </a:lnTo>
                <a:lnTo>
                  <a:pt x="593" y="2065"/>
                </a:lnTo>
                <a:lnTo>
                  <a:pt x="586" y="2038"/>
                </a:lnTo>
                <a:lnTo>
                  <a:pt x="580" y="2016"/>
                </a:lnTo>
                <a:lnTo>
                  <a:pt x="580" y="2016"/>
                </a:lnTo>
                <a:lnTo>
                  <a:pt x="571" y="1979"/>
                </a:lnTo>
                <a:lnTo>
                  <a:pt x="563" y="1944"/>
                </a:lnTo>
                <a:lnTo>
                  <a:pt x="558" y="1909"/>
                </a:lnTo>
                <a:lnTo>
                  <a:pt x="558" y="1909"/>
                </a:lnTo>
                <a:lnTo>
                  <a:pt x="562" y="1848"/>
                </a:lnTo>
                <a:lnTo>
                  <a:pt x="563" y="1804"/>
                </a:lnTo>
                <a:lnTo>
                  <a:pt x="563" y="1785"/>
                </a:lnTo>
                <a:lnTo>
                  <a:pt x="563" y="1773"/>
                </a:lnTo>
                <a:lnTo>
                  <a:pt x="563" y="1773"/>
                </a:lnTo>
                <a:lnTo>
                  <a:pt x="562" y="1752"/>
                </a:lnTo>
                <a:lnTo>
                  <a:pt x="562" y="1729"/>
                </a:lnTo>
                <a:lnTo>
                  <a:pt x="563" y="1698"/>
                </a:lnTo>
                <a:lnTo>
                  <a:pt x="563" y="1698"/>
                </a:lnTo>
                <a:lnTo>
                  <a:pt x="575" y="1677"/>
                </a:lnTo>
                <a:lnTo>
                  <a:pt x="603" y="1630"/>
                </a:lnTo>
                <a:lnTo>
                  <a:pt x="620" y="1602"/>
                </a:lnTo>
                <a:lnTo>
                  <a:pt x="634" y="1574"/>
                </a:lnTo>
                <a:lnTo>
                  <a:pt x="646" y="1546"/>
                </a:lnTo>
                <a:lnTo>
                  <a:pt x="650" y="1533"/>
                </a:lnTo>
                <a:lnTo>
                  <a:pt x="655" y="1521"/>
                </a:lnTo>
                <a:lnTo>
                  <a:pt x="655" y="1521"/>
                </a:lnTo>
                <a:lnTo>
                  <a:pt x="664" y="1472"/>
                </a:lnTo>
                <a:lnTo>
                  <a:pt x="671" y="1424"/>
                </a:lnTo>
                <a:lnTo>
                  <a:pt x="677" y="1369"/>
                </a:lnTo>
                <a:lnTo>
                  <a:pt x="677" y="1369"/>
                </a:lnTo>
                <a:lnTo>
                  <a:pt x="681" y="1368"/>
                </a:lnTo>
                <a:lnTo>
                  <a:pt x="690" y="1362"/>
                </a:lnTo>
                <a:lnTo>
                  <a:pt x="695" y="1356"/>
                </a:lnTo>
                <a:lnTo>
                  <a:pt x="701" y="1348"/>
                </a:lnTo>
                <a:lnTo>
                  <a:pt x="705" y="1340"/>
                </a:lnTo>
                <a:lnTo>
                  <a:pt x="708" y="1329"/>
                </a:lnTo>
                <a:lnTo>
                  <a:pt x="708" y="1329"/>
                </a:lnTo>
                <a:lnTo>
                  <a:pt x="709" y="1316"/>
                </a:lnTo>
                <a:lnTo>
                  <a:pt x="709" y="1303"/>
                </a:lnTo>
                <a:lnTo>
                  <a:pt x="711" y="1275"/>
                </a:lnTo>
                <a:lnTo>
                  <a:pt x="709" y="1248"/>
                </a:lnTo>
                <a:lnTo>
                  <a:pt x="708" y="1226"/>
                </a:lnTo>
                <a:lnTo>
                  <a:pt x="708" y="1226"/>
                </a:lnTo>
                <a:lnTo>
                  <a:pt x="706" y="1197"/>
                </a:lnTo>
                <a:lnTo>
                  <a:pt x="706" y="1157"/>
                </a:lnTo>
                <a:lnTo>
                  <a:pt x="708" y="1089"/>
                </a:lnTo>
                <a:lnTo>
                  <a:pt x="708" y="1089"/>
                </a:lnTo>
                <a:lnTo>
                  <a:pt x="705" y="965"/>
                </a:lnTo>
                <a:lnTo>
                  <a:pt x="705" y="965"/>
                </a:lnTo>
                <a:lnTo>
                  <a:pt x="745" y="1045"/>
                </a:lnTo>
                <a:lnTo>
                  <a:pt x="776" y="1102"/>
                </a:lnTo>
                <a:lnTo>
                  <a:pt x="789" y="1124"/>
                </a:lnTo>
                <a:lnTo>
                  <a:pt x="796" y="1136"/>
                </a:lnTo>
                <a:lnTo>
                  <a:pt x="796" y="1136"/>
                </a:lnTo>
                <a:lnTo>
                  <a:pt x="802" y="1144"/>
                </a:lnTo>
                <a:lnTo>
                  <a:pt x="805" y="1149"/>
                </a:lnTo>
                <a:lnTo>
                  <a:pt x="808" y="1160"/>
                </a:lnTo>
                <a:lnTo>
                  <a:pt x="811" y="1170"/>
                </a:lnTo>
                <a:lnTo>
                  <a:pt x="814" y="1180"/>
                </a:lnTo>
                <a:lnTo>
                  <a:pt x="814" y="1180"/>
                </a:lnTo>
                <a:lnTo>
                  <a:pt x="824" y="1197"/>
                </a:lnTo>
                <a:lnTo>
                  <a:pt x="842" y="1222"/>
                </a:lnTo>
                <a:lnTo>
                  <a:pt x="866" y="1253"/>
                </a:lnTo>
                <a:lnTo>
                  <a:pt x="866" y="1253"/>
                </a:lnTo>
                <a:lnTo>
                  <a:pt x="879" y="1281"/>
                </a:lnTo>
                <a:lnTo>
                  <a:pt x="894" y="1313"/>
                </a:lnTo>
                <a:lnTo>
                  <a:pt x="894" y="1313"/>
                </a:lnTo>
                <a:lnTo>
                  <a:pt x="900" y="1347"/>
                </a:lnTo>
                <a:lnTo>
                  <a:pt x="905" y="1375"/>
                </a:lnTo>
                <a:lnTo>
                  <a:pt x="914" y="1388"/>
                </a:lnTo>
                <a:lnTo>
                  <a:pt x="914" y="1388"/>
                </a:lnTo>
                <a:lnTo>
                  <a:pt x="910" y="1403"/>
                </a:lnTo>
                <a:lnTo>
                  <a:pt x="907" y="1416"/>
                </a:lnTo>
                <a:lnTo>
                  <a:pt x="907" y="1428"/>
                </a:lnTo>
                <a:lnTo>
                  <a:pt x="907" y="1428"/>
                </a:lnTo>
                <a:lnTo>
                  <a:pt x="910" y="1437"/>
                </a:lnTo>
                <a:lnTo>
                  <a:pt x="914" y="1444"/>
                </a:lnTo>
                <a:lnTo>
                  <a:pt x="920" y="1453"/>
                </a:lnTo>
                <a:lnTo>
                  <a:pt x="920" y="1453"/>
                </a:lnTo>
                <a:lnTo>
                  <a:pt x="920" y="1458"/>
                </a:lnTo>
                <a:lnTo>
                  <a:pt x="923" y="1468"/>
                </a:lnTo>
                <a:lnTo>
                  <a:pt x="925" y="1474"/>
                </a:lnTo>
                <a:lnTo>
                  <a:pt x="928" y="1478"/>
                </a:lnTo>
                <a:lnTo>
                  <a:pt x="931" y="1483"/>
                </a:lnTo>
                <a:lnTo>
                  <a:pt x="935" y="1486"/>
                </a:lnTo>
                <a:lnTo>
                  <a:pt x="935" y="1486"/>
                </a:lnTo>
                <a:lnTo>
                  <a:pt x="941" y="1486"/>
                </a:lnTo>
                <a:lnTo>
                  <a:pt x="945" y="1486"/>
                </a:lnTo>
                <a:lnTo>
                  <a:pt x="953" y="1484"/>
                </a:lnTo>
                <a:lnTo>
                  <a:pt x="959" y="1481"/>
                </a:lnTo>
                <a:lnTo>
                  <a:pt x="960" y="1480"/>
                </a:lnTo>
                <a:lnTo>
                  <a:pt x="960" y="1480"/>
                </a:lnTo>
                <a:lnTo>
                  <a:pt x="966" y="1480"/>
                </a:lnTo>
                <a:lnTo>
                  <a:pt x="982" y="1477"/>
                </a:lnTo>
                <a:lnTo>
                  <a:pt x="991" y="1474"/>
                </a:lnTo>
                <a:lnTo>
                  <a:pt x="1000" y="1469"/>
                </a:lnTo>
                <a:lnTo>
                  <a:pt x="1009" y="1463"/>
                </a:lnTo>
                <a:lnTo>
                  <a:pt x="1015" y="1455"/>
                </a:lnTo>
                <a:lnTo>
                  <a:pt x="1015" y="1455"/>
                </a:lnTo>
                <a:lnTo>
                  <a:pt x="1020" y="1446"/>
                </a:lnTo>
                <a:lnTo>
                  <a:pt x="1025" y="1435"/>
                </a:lnTo>
                <a:lnTo>
                  <a:pt x="1029" y="1416"/>
                </a:lnTo>
                <a:lnTo>
                  <a:pt x="1032" y="1397"/>
                </a:lnTo>
                <a:lnTo>
                  <a:pt x="1032" y="1381"/>
                </a:lnTo>
                <a:lnTo>
                  <a:pt x="1032" y="1381"/>
                </a:lnTo>
                <a:lnTo>
                  <a:pt x="1031" y="1372"/>
                </a:lnTo>
                <a:lnTo>
                  <a:pt x="1029" y="1363"/>
                </a:lnTo>
                <a:lnTo>
                  <a:pt x="1023" y="1346"/>
                </a:lnTo>
                <a:lnTo>
                  <a:pt x="1013" y="1325"/>
                </a:lnTo>
                <a:lnTo>
                  <a:pt x="1013" y="1325"/>
                </a:lnTo>
                <a:lnTo>
                  <a:pt x="973" y="1211"/>
                </a:lnTo>
                <a:lnTo>
                  <a:pt x="973" y="1211"/>
                </a:lnTo>
                <a:lnTo>
                  <a:pt x="969" y="1200"/>
                </a:lnTo>
                <a:lnTo>
                  <a:pt x="969" y="1192"/>
                </a:lnTo>
                <a:lnTo>
                  <a:pt x="966" y="1169"/>
                </a:lnTo>
                <a:lnTo>
                  <a:pt x="966" y="1169"/>
                </a:lnTo>
                <a:lnTo>
                  <a:pt x="961" y="1154"/>
                </a:lnTo>
                <a:lnTo>
                  <a:pt x="954" y="1130"/>
                </a:lnTo>
                <a:lnTo>
                  <a:pt x="929" y="1070"/>
                </a:lnTo>
                <a:lnTo>
                  <a:pt x="882" y="953"/>
                </a:lnTo>
                <a:lnTo>
                  <a:pt x="882" y="953"/>
                </a:lnTo>
                <a:lnTo>
                  <a:pt x="857" y="887"/>
                </a:lnTo>
                <a:lnTo>
                  <a:pt x="820" y="784"/>
                </a:lnTo>
                <a:lnTo>
                  <a:pt x="785" y="682"/>
                </a:lnTo>
                <a:lnTo>
                  <a:pt x="773" y="642"/>
                </a:lnTo>
                <a:lnTo>
                  <a:pt x="767" y="619"/>
                </a:lnTo>
                <a:lnTo>
                  <a:pt x="767" y="619"/>
                </a:lnTo>
                <a:lnTo>
                  <a:pt x="761" y="589"/>
                </a:lnTo>
                <a:lnTo>
                  <a:pt x="755" y="563"/>
                </a:lnTo>
                <a:lnTo>
                  <a:pt x="752" y="553"/>
                </a:lnTo>
                <a:lnTo>
                  <a:pt x="748" y="542"/>
                </a:lnTo>
                <a:lnTo>
                  <a:pt x="743" y="535"/>
                </a:lnTo>
                <a:lnTo>
                  <a:pt x="737" y="529"/>
                </a:lnTo>
                <a:lnTo>
                  <a:pt x="737" y="529"/>
                </a:lnTo>
                <a:lnTo>
                  <a:pt x="721" y="516"/>
                </a:lnTo>
                <a:lnTo>
                  <a:pt x="698" y="499"/>
                </a:lnTo>
                <a:lnTo>
                  <a:pt x="664" y="477"/>
                </a:lnTo>
                <a:lnTo>
                  <a:pt x="664" y="477"/>
                </a:lnTo>
                <a:lnTo>
                  <a:pt x="622" y="452"/>
                </a:lnTo>
                <a:lnTo>
                  <a:pt x="603" y="417"/>
                </a:lnTo>
                <a:lnTo>
                  <a:pt x="603" y="417"/>
                </a:lnTo>
                <a:lnTo>
                  <a:pt x="608" y="417"/>
                </a:lnTo>
                <a:lnTo>
                  <a:pt x="620" y="414"/>
                </a:lnTo>
                <a:lnTo>
                  <a:pt x="627" y="411"/>
                </a:lnTo>
                <a:lnTo>
                  <a:pt x="633" y="407"/>
                </a:lnTo>
                <a:lnTo>
                  <a:pt x="640" y="399"/>
                </a:lnTo>
                <a:lnTo>
                  <a:pt x="645" y="390"/>
                </a:lnTo>
                <a:lnTo>
                  <a:pt x="645" y="390"/>
                </a:lnTo>
                <a:lnTo>
                  <a:pt x="655" y="368"/>
                </a:lnTo>
                <a:lnTo>
                  <a:pt x="665" y="348"/>
                </a:lnTo>
                <a:lnTo>
                  <a:pt x="678" y="321"/>
                </a:lnTo>
                <a:lnTo>
                  <a:pt x="678" y="321"/>
                </a:lnTo>
                <a:lnTo>
                  <a:pt x="698" y="268"/>
                </a:lnTo>
                <a:lnTo>
                  <a:pt x="698" y="268"/>
                </a:lnTo>
                <a:lnTo>
                  <a:pt x="709" y="270"/>
                </a:lnTo>
                <a:lnTo>
                  <a:pt x="733" y="268"/>
                </a:lnTo>
                <a:lnTo>
                  <a:pt x="745" y="268"/>
                </a:lnTo>
                <a:lnTo>
                  <a:pt x="754" y="265"/>
                </a:lnTo>
                <a:lnTo>
                  <a:pt x="758" y="264"/>
                </a:lnTo>
                <a:lnTo>
                  <a:pt x="760" y="261"/>
                </a:lnTo>
                <a:lnTo>
                  <a:pt x="760" y="258"/>
                </a:lnTo>
                <a:lnTo>
                  <a:pt x="758" y="255"/>
                </a:lnTo>
                <a:lnTo>
                  <a:pt x="758" y="255"/>
                </a:lnTo>
                <a:lnTo>
                  <a:pt x="752" y="247"/>
                </a:lnTo>
                <a:lnTo>
                  <a:pt x="743" y="237"/>
                </a:lnTo>
                <a:lnTo>
                  <a:pt x="723" y="215"/>
                </a:lnTo>
                <a:lnTo>
                  <a:pt x="695" y="190"/>
                </a:lnTo>
                <a:lnTo>
                  <a:pt x="695" y="190"/>
                </a:lnTo>
                <a:lnTo>
                  <a:pt x="692" y="171"/>
                </a:lnTo>
                <a:lnTo>
                  <a:pt x="686" y="128"/>
                </a:lnTo>
                <a:lnTo>
                  <a:pt x="681" y="103"/>
                </a:lnTo>
                <a:lnTo>
                  <a:pt x="677" y="79"/>
                </a:lnTo>
                <a:lnTo>
                  <a:pt x="671" y="59"/>
                </a:lnTo>
                <a:lnTo>
                  <a:pt x="667" y="51"/>
                </a:lnTo>
                <a:lnTo>
                  <a:pt x="664" y="45"/>
                </a:lnTo>
                <a:lnTo>
                  <a:pt x="664" y="45"/>
                </a:lnTo>
                <a:lnTo>
                  <a:pt x="655" y="35"/>
                </a:lnTo>
                <a:lnTo>
                  <a:pt x="645" y="28"/>
                </a:lnTo>
                <a:lnTo>
                  <a:pt x="633" y="19"/>
                </a:lnTo>
                <a:lnTo>
                  <a:pt x="620" y="13"/>
                </a:lnTo>
                <a:lnTo>
                  <a:pt x="597" y="3"/>
                </a:lnTo>
                <a:lnTo>
                  <a:pt x="584" y="0"/>
                </a:lnTo>
                <a:lnTo>
                  <a:pt x="584" y="0"/>
                </a:lnTo>
                <a:lnTo>
                  <a:pt x="563" y="3"/>
                </a:lnTo>
                <a:lnTo>
                  <a:pt x="549" y="4"/>
                </a:lnTo>
                <a:lnTo>
                  <a:pt x="533" y="6"/>
                </a:lnTo>
                <a:lnTo>
                  <a:pt x="533" y="6"/>
                </a:lnTo>
                <a:lnTo>
                  <a:pt x="515" y="7"/>
                </a:lnTo>
                <a:lnTo>
                  <a:pt x="505" y="9"/>
                </a:lnTo>
                <a:lnTo>
                  <a:pt x="494" y="12"/>
                </a:lnTo>
                <a:lnTo>
                  <a:pt x="484" y="16"/>
                </a:lnTo>
                <a:lnTo>
                  <a:pt x="474" y="22"/>
                </a:lnTo>
                <a:lnTo>
                  <a:pt x="463" y="28"/>
                </a:lnTo>
                <a:lnTo>
                  <a:pt x="454" y="37"/>
                </a:lnTo>
                <a:lnTo>
                  <a:pt x="454" y="3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32"/>
          <p:cNvSpPr>
            <a:spLocks/>
          </p:cNvSpPr>
          <p:nvPr/>
        </p:nvSpPr>
        <p:spPr bwMode="auto">
          <a:xfrm>
            <a:off x="4721071" y="761543"/>
            <a:ext cx="505854" cy="1656787"/>
          </a:xfrm>
          <a:custGeom>
            <a:avLst/>
            <a:gdLst>
              <a:gd name="T0" fmla="*/ 254 w 870"/>
              <a:gd name="T1" fmla="*/ 45 h 2856"/>
              <a:gd name="T2" fmla="*/ 211 w 870"/>
              <a:gd name="T3" fmla="*/ 109 h 2856"/>
              <a:gd name="T4" fmla="*/ 183 w 870"/>
              <a:gd name="T5" fmla="*/ 202 h 2856"/>
              <a:gd name="T6" fmla="*/ 211 w 870"/>
              <a:gd name="T7" fmla="*/ 231 h 2856"/>
              <a:gd name="T8" fmla="*/ 236 w 870"/>
              <a:gd name="T9" fmla="*/ 261 h 2856"/>
              <a:gd name="T10" fmla="*/ 271 w 870"/>
              <a:gd name="T11" fmla="*/ 307 h 2856"/>
              <a:gd name="T12" fmla="*/ 272 w 870"/>
              <a:gd name="T13" fmla="*/ 382 h 2856"/>
              <a:gd name="T14" fmla="*/ 224 w 870"/>
              <a:gd name="T15" fmla="*/ 430 h 2856"/>
              <a:gd name="T16" fmla="*/ 90 w 870"/>
              <a:gd name="T17" fmla="*/ 495 h 2856"/>
              <a:gd name="T18" fmla="*/ 26 w 870"/>
              <a:gd name="T19" fmla="*/ 724 h 2856"/>
              <a:gd name="T20" fmla="*/ 0 w 870"/>
              <a:gd name="T21" fmla="*/ 902 h 2856"/>
              <a:gd name="T22" fmla="*/ 53 w 870"/>
              <a:gd name="T23" fmla="*/ 961 h 2856"/>
              <a:gd name="T24" fmla="*/ 83 w 870"/>
              <a:gd name="T25" fmla="*/ 1028 h 2856"/>
              <a:gd name="T26" fmla="*/ 144 w 870"/>
              <a:gd name="T27" fmla="*/ 1066 h 2856"/>
              <a:gd name="T28" fmla="*/ 73 w 870"/>
              <a:gd name="T29" fmla="*/ 1411 h 2856"/>
              <a:gd name="T30" fmla="*/ 96 w 870"/>
              <a:gd name="T31" fmla="*/ 1448 h 2856"/>
              <a:gd name="T32" fmla="*/ 124 w 870"/>
              <a:gd name="T33" fmla="*/ 1488 h 2856"/>
              <a:gd name="T34" fmla="*/ 259 w 870"/>
              <a:gd name="T35" fmla="*/ 2092 h 2856"/>
              <a:gd name="T36" fmla="*/ 324 w 870"/>
              <a:gd name="T37" fmla="*/ 2386 h 2856"/>
              <a:gd name="T38" fmla="*/ 387 w 870"/>
              <a:gd name="T39" fmla="*/ 2652 h 2856"/>
              <a:gd name="T40" fmla="*/ 394 w 870"/>
              <a:gd name="T41" fmla="*/ 2760 h 2856"/>
              <a:gd name="T42" fmla="*/ 382 w 870"/>
              <a:gd name="T43" fmla="*/ 2856 h 2856"/>
              <a:gd name="T44" fmla="*/ 530 w 870"/>
              <a:gd name="T45" fmla="*/ 2831 h 2856"/>
              <a:gd name="T46" fmla="*/ 560 w 870"/>
              <a:gd name="T47" fmla="*/ 2763 h 2856"/>
              <a:gd name="T48" fmla="*/ 508 w 870"/>
              <a:gd name="T49" fmla="*/ 2669 h 2856"/>
              <a:gd name="T50" fmla="*/ 470 w 870"/>
              <a:gd name="T51" fmla="*/ 2498 h 2856"/>
              <a:gd name="T52" fmla="*/ 470 w 870"/>
              <a:gd name="T53" fmla="*/ 2037 h 2856"/>
              <a:gd name="T54" fmla="*/ 485 w 870"/>
              <a:gd name="T55" fmla="*/ 1963 h 2856"/>
              <a:gd name="T56" fmla="*/ 580 w 870"/>
              <a:gd name="T57" fmla="*/ 2268 h 2856"/>
              <a:gd name="T58" fmla="*/ 613 w 870"/>
              <a:gd name="T59" fmla="*/ 2468 h 2856"/>
              <a:gd name="T60" fmla="*/ 598 w 870"/>
              <a:gd name="T61" fmla="*/ 2632 h 2856"/>
              <a:gd name="T62" fmla="*/ 590 w 870"/>
              <a:gd name="T63" fmla="*/ 2768 h 2856"/>
              <a:gd name="T64" fmla="*/ 719 w 870"/>
              <a:gd name="T65" fmla="*/ 2785 h 2856"/>
              <a:gd name="T66" fmla="*/ 776 w 870"/>
              <a:gd name="T67" fmla="*/ 2760 h 2856"/>
              <a:gd name="T68" fmla="*/ 744 w 870"/>
              <a:gd name="T69" fmla="*/ 2620 h 2856"/>
              <a:gd name="T70" fmla="*/ 716 w 870"/>
              <a:gd name="T71" fmla="*/ 2604 h 2856"/>
              <a:gd name="T72" fmla="*/ 716 w 870"/>
              <a:gd name="T73" fmla="*/ 2411 h 2856"/>
              <a:gd name="T74" fmla="*/ 754 w 870"/>
              <a:gd name="T75" fmla="*/ 2165 h 2856"/>
              <a:gd name="T76" fmla="*/ 762 w 870"/>
              <a:gd name="T77" fmla="*/ 1959 h 2856"/>
              <a:gd name="T78" fmla="*/ 777 w 870"/>
              <a:gd name="T79" fmla="*/ 1665 h 2856"/>
              <a:gd name="T80" fmla="*/ 757 w 870"/>
              <a:gd name="T81" fmla="*/ 1446 h 2856"/>
              <a:gd name="T82" fmla="*/ 767 w 870"/>
              <a:gd name="T83" fmla="*/ 1327 h 2856"/>
              <a:gd name="T84" fmla="*/ 729 w 870"/>
              <a:gd name="T85" fmla="*/ 1139 h 2856"/>
              <a:gd name="T86" fmla="*/ 747 w 870"/>
              <a:gd name="T87" fmla="*/ 1029 h 2856"/>
              <a:gd name="T88" fmla="*/ 816 w 870"/>
              <a:gd name="T89" fmla="*/ 1024 h 2856"/>
              <a:gd name="T90" fmla="*/ 835 w 870"/>
              <a:gd name="T91" fmla="*/ 925 h 2856"/>
              <a:gd name="T92" fmla="*/ 859 w 870"/>
              <a:gd name="T93" fmla="*/ 858 h 2856"/>
              <a:gd name="T94" fmla="*/ 857 w 870"/>
              <a:gd name="T95" fmla="*/ 739 h 2856"/>
              <a:gd name="T96" fmla="*/ 756 w 870"/>
              <a:gd name="T97" fmla="*/ 490 h 2856"/>
              <a:gd name="T98" fmla="*/ 555 w 870"/>
              <a:gd name="T99" fmla="*/ 387 h 2856"/>
              <a:gd name="T100" fmla="*/ 543 w 870"/>
              <a:gd name="T101" fmla="*/ 269 h 2856"/>
              <a:gd name="T102" fmla="*/ 583 w 870"/>
              <a:gd name="T103" fmla="*/ 236 h 2856"/>
              <a:gd name="T104" fmla="*/ 588 w 870"/>
              <a:gd name="T105" fmla="*/ 146 h 2856"/>
              <a:gd name="T106" fmla="*/ 570 w 870"/>
              <a:gd name="T107" fmla="*/ 96 h 2856"/>
              <a:gd name="T108" fmla="*/ 540 w 870"/>
              <a:gd name="T109" fmla="*/ 45 h 2856"/>
              <a:gd name="T110" fmla="*/ 462 w 870"/>
              <a:gd name="T111" fmla="*/ 5 h 2856"/>
              <a:gd name="T112" fmla="*/ 410 w 870"/>
              <a:gd name="T113" fmla="*/ 1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70" h="2856">
                <a:moveTo>
                  <a:pt x="340" y="0"/>
                </a:moveTo>
                <a:lnTo>
                  <a:pt x="340" y="0"/>
                </a:lnTo>
                <a:lnTo>
                  <a:pt x="324" y="6"/>
                </a:lnTo>
                <a:lnTo>
                  <a:pt x="304" y="16"/>
                </a:lnTo>
                <a:lnTo>
                  <a:pt x="269" y="35"/>
                </a:lnTo>
                <a:lnTo>
                  <a:pt x="269" y="35"/>
                </a:lnTo>
                <a:lnTo>
                  <a:pt x="254" y="45"/>
                </a:lnTo>
                <a:lnTo>
                  <a:pt x="234" y="61"/>
                </a:lnTo>
                <a:lnTo>
                  <a:pt x="216" y="76"/>
                </a:lnTo>
                <a:lnTo>
                  <a:pt x="209" y="83"/>
                </a:lnTo>
                <a:lnTo>
                  <a:pt x="207" y="88"/>
                </a:lnTo>
                <a:lnTo>
                  <a:pt x="207" y="88"/>
                </a:lnTo>
                <a:lnTo>
                  <a:pt x="209" y="98"/>
                </a:lnTo>
                <a:lnTo>
                  <a:pt x="211" y="109"/>
                </a:lnTo>
                <a:lnTo>
                  <a:pt x="212" y="118"/>
                </a:lnTo>
                <a:lnTo>
                  <a:pt x="211" y="126"/>
                </a:lnTo>
                <a:lnTo>
                  <a:pt x="209" y="136"/>
                </a:lnTo>
                <a:lnTo>
                  <a:pt x="204" y="148"/>
                </a:lnTo>
                <a:lnTo>
                  <a:pt x="204" y="148"/>
                </a:lnTo>
                <a:lnTo>
                  <a:pt x="188" y="189"/>
                </a:lnTo>
                <a:lnTo>
                  <a:pt x="183" y="202"/>
                </a:lnTo>
                <a:lnTo>
                  <a:pt x="181" y="206"/>
                </a:lnTo>
                <a:lnTo>
                  <a:pt x="183" y="209"/>
                </a:lnTo>
                <a:lnTo>
                  <a:pt x="183" y="209"/>
                </a:lnTo>
                <a:lnTo>
                  <a:pt x="188" y="214"/>
                </a:lnTo>
                <a:lnTo>
                  <a:pt x="197" y="219"/>
                </a:lnTo>
                <a:lnTo>
                  <a:pt x="207" y="226"/>
                </a:lnTo>
                <a:lnTo>
                  <a:pt x="211" y="231"/>
                </a:lnTo>
                <a:lnTo>
                  <a:pt x="212" y="234"/>
                </a:lnTo>
                <a:lnTo>
                  <a:pt x="212" y="234"/>
                </a:lnTo>
                <a:lnTo>
                  <a:pt x="214" y="237"/>
                </a:lnTo>
                <a:lnTo>
                  <a:pt x="217" y="241"/>
                </a:lnTo>
                <a:lnTo>
                  <a:pt x="224" y="249"/>
                </a:lnTo>
                <a:lnTo>
                  <a:pt x="232" y="256"/>
                </a:lnTo>
                <a:lnTo>
                  <a:pt x="236" y="261"/>
                </a:lnTo>
                <a:lnTo>
                  <a:pt x="237" y="264"/>
                </a:lnTo>
                <a:lnTo>
                  <a:pt x="237" y="264"/>
                </a:lnTo>
                <a:lnTo>
                  <a:pt x="239" y="269"/>
                </a:lnTo>
                <a:lnTo>
                  <a:pt x="244" y="274"/>
                </a:lnTo>
                <a:lnTo>
                  <a:pt x="256" y="289"/>
                </a:lnTo>
                <a:lnTo>
                  <a:pt x="267" y="302"/>
                </a:lnTo>
                <a:lnTo>
                  <a:pt x="271" y="307"/>
                </a:lnTo>
                <a:lnTo>
                  <a:pt x="272" y="312"/>
                </a:lnTo>
                <a:lnTo>
                  <a:pt x="272" y="312"/>
                </a:lnTo>
                <a:lnTo>
                  <a:pt x="276" y="340"/>
                </a:lnTo>
                <a:lnTo>
                  <a:pt x="279" y="367"/>
                </a:lnTo>
                <a:lnTo>
                  <a:pt x="279" y="367"/>
                </a:lnTo>
                <a:lnTo>
                  <a:pt x="277" y="373"/>
                </a:lnTo>
                <a:lnTo>
                  <a:pt x="272" y="382"/>
                </a:lnTo>
                <a:lnTo>
                  <a:pt x="266" y="390"/>
                </a:lnTo>
                <a:lnTo>
                  <a:pt x="257" y="397"/>
                </a:lnTo>
                <a:lnTo>
                  <a:pt x="257" y="397"/>
                </a:lnTo>
                <a:lnTo>
                  <a:pt x="247" y="405"/>
                </a:lnTo>
                <a:lnTo>
                  <a:pt x="237" y="417"/>
                </a:lnTo>
                <a:lnTo>
                  <a:pt x="224" y="430"/>
                </a:lnTo>
                <a:lnTo>
                  <a:pt x="224" y="430"/>
                </a:lnTo>
                <a:lnTo>
                  <a:pt x="207" y="435"/>
                </a:lnTo>
                <a:lnTo>
                  <a:pt x="166" y="452"/>
                </a:lnTo>
                <a:lnTo>
                  <a:pt x="143" y="461"/>
                </a:lnTo>
                <a:lnTo>
                  <a:pt x="119" y="471"/>
                </a:lnTo>
                <a:lnTo>
                  <a:pt x="101" y="483"/>
                </a:lnTo>
                <a:lnTo>
                  <a:pt x="94" y="490"/>
                </a:lnTo>
                <a:lnTo>
                  <a:pt x="90" y="495"/>
                </a:lnTo>
                <a:lnTo>
                  <a:pt x="90" y="495"/>
                </a:lnTo>
                <a:lnTo>
                  <a:pt x="85" y="503"/>
                </a:lnTo>
                <a:lnTo>
                  <a:pt x="80" y="516"/>
                </a:lnTo>
                <a:lnTo>
                  <a:pt x="66" y="556"/>
                </a:lnTo>
                <a:lnTo>
                  <a:pt x="53" y="608"/>
                </a:lnTo>
                <a:lnTo>
                  <a:pt x="40" y="666"/>
                </a:lnTo>
                <a:lnTo>
                  <a:pt x="26" y="724"/>
                </a:lnTo>
                <a:lnTo>
                  <a:pt x="16" y="779"/>
                </a:lnTo>
                <a:lnTo>
                  <a:pt x="10" y="824"/>
                </a:lnTo>
                <a:lnTo>
                  <a:pt x="6" y="853"/>
                </a:lnTo>
                <a:lnTo>
                  <a:pt x="6" y="853"/>
                </a:lnTo>
                <a:lnTo>
                  <a:pt x="6" y="872"/>
                </a:lnTo>
                <a:lnTo>
                  <a:pt x="5" y="885"/>
                </a:lnTo>
                <a:lnTo>
                  <a:pt x="0" y="902"/>
                </a:lnTo>
                <a:lnTo>
                  <a:pt x="0" y="907"/>
                </a:lnTo>
                <a:lnTo>
                  <a:pt x="1" y="912"/>
                </a:lnTo>
                <a:lnTo>
                  <a:pt x="6" y="917"/>
                </a:lnTo>
                <a:lnTo>
                  <a:pt x="15" y="925"/>
                </a:lnTo>
                <a:lnTo>
                  <a:pt x="15" y="925"/>
                </a:lnTo>
                <a:lnTo>
                  <a:pt x="35" y="943"/>
                </a:lnTo>
                <a:lnTo>
                  <a:pt x="53" y="961"/>
                </a:lnTo>
                <a:lnTo>
                  <a:pt x="71" y="980"/>
                </a:lnTo>
                <a:lnTo>
                  <a:pt x="71" y="980"/>
                </a:lnTo>
                <a:lnTo>
                  <a:pt x="71" y="988"/>
                </a:lnTo>
                <a:lnTo>
                  <a:pt x="73" y="996"/>
                </a:lnTo>
                <a:lnTo>
                  <a:pt x="75" y="1006"/>
                </a:lnTo>
                <a:lnTo>
                  <a:pt x="76" y="1016"/>
                </a:lnTo>
                <a:lnTo>
                  <a:pt x="83" y="1028"/>
                </a:lnTo>
                <a:lnTo>
                  <a:pt x="91" y="1039"/>
                </a:lnTo>
                <a:lnTo>
                  <a:pt x="101" y="1049"/>
                </a:lnTo>
                <a:lnTo>
                  <a:pt x="101" y="1049"/>
                </a:lnTo>
                <a:lnTo>
                  <a:pt x="114" y="1058"/>
                </a:lnTo>
                <a:lnTo>
                  <a:pt x="126" y="1063"/>
                </a:lnTo>
                <a:lnTo>
                  <a:pt x="136" y="1066"/>
                </a:lnTo>
                <a:lnTo>
                  <a:pt x="144" y="1066"/>
                </a:lnTo>
                <a:lnTo>
                  <a:pt x="151" y="1066"/>
                </a:lnTo>
                <a:lnTo>
                  <a:pt x="156" y="1064"/>
                </a:lnTo>
                <a:lnTo>
                  <a:pt x="159" y="1063"/>
                </a:lnTo>
                <a:lnTo>
                  <a:pt x="159" y="1063"/>
                </a:lnTo>
                <a:lnTo>
                  <a:pt x="114" y="1242"/>
                </a:lnTo>
                <a:lnTo>
                  <a:pt x="83" y="1368"/>
                </a:lnTo>
                <a:lnTo>
                  <a:pt x="73" y="1411"/>
                </a:lnTo>
                <a:lnTo>
                  <a:pt x="70" y="1431"/>
                </a:lnTo>
                <a:lnTo>
                  <a:pt x="70" y="1431"/>
                </a:lnTo>
                <a:lnTo>
                  <a:pt x="70" y="1435"/>
                </a:lnTo>
                <a:lnTo>
                  <a:pt x="71" y="1436"/>
                </a:lnTo>
                <a:lnTo>
                  <a:pt x="78" y="1441"/>
                </a:lnTo>
                <a:lnTo>
                  <a:pt x="86" y="1445"/>
                </a:lnTo>
                <a:lnTo>
                  <a:pt x="96" y="1448"/>
                </a:lnTo>
                <a:lnTo>
                  <a:pt x="116" y="1451"/>
                </a:lnTo>
                <a:lnTo>
                  <a:pt x="124" y="1451"/>
                </a:lnTo>
                <a:lnTo>
                  <a:pt x="124" y="1451"/>
                </a:lnTo>
                <a:lnTo>
                  <a:pt x="123" y="1453"/>
                </a:lnTo>
                <a:lnTo>
                  <a:pt x="123" y="1455"/>
                </a:lnTo>
                <a:lnTo>
                  <a:pt x="123" y="1461"/>
                </a:lnTo>
                <a:lnTo>
                  <a:pt x="124" y="1488"/>
                </a:lnTo>
                <a:lnTo>
                  <a:pt x="134" y="1539"/>
                </a:lnTo>
                <a:lnTo>
                  <a:pt x="134" y="1539"/>
                </a:lnTo>
                <a:lnTo>
                  <a:pt x="149" y="1612"/>
                </a:lnTo>
                <a:lnTo>
                  <a:pt x="161" y="1684"/>
                </a:lnTo>
                <a:lnTo>
                  <a:pt x="174" y="1763"/>
                </a:lnTo>
                <a:lnTo>
                  <a:pt x="174" y="1763"/>
                </a:lnTo>
                <a:lnTo>
                  <a:pt x="259" y="2092"/>
                </a:lnTo>
                <a:lnTo>
                  <a:pt x="282" y="2097"/>
                </a:lnTo>
                <a:lnTo>
                  <a:pt x="282" y="2097"/>
                </a:lnTo>
                <a:lnTo>
                  <a:pt x="300" y="2223"/>
                </a:lnTo>
                <a:lnTo>
                  <a:pt x="315" y="2316"/>
                </a:lnTo>
                <a:lnTo>
                  <a:pt x="322" y="2371"/>
                </a:lnTo>
                <a:lnTo>
                  <a:pt x="322" y="2371"/>
                </a:lnTo>
                <a:lnTo>
                  <a:pt x="324" y="2386"/>
                </a:lnTo>
                <a:lnTo>
                  <a:pt x="329" y="2405"/>
                </a:lnTo>
                <a:lnTo>
                  <a:pt x="339" y="2451"/>
                </a:lnTo>
                <a:lnTo>
                  <a:pt x="357" y="2527"/>
                </a:lnTo>
                <a:lnTo>
                  <a:pt x="357" y="2527"/>
                </a:lnTo>
                <a:lnTo>
                  <a:pt x="374" y="2597"/>
                </a:lnTo>
                <a:lnTo>
                  <a:pt x="384" y="2637"/>
                </a:lnTo>
                <a:lnTo>
                  <a:pt x="387" y="2652"/>
                </a:lnTo>
                <a:lnTo>
                  <a:pt x="387" y="2664"/>
                </a:lnTo>
                <a:lnTo>
                  <a:pt x="387" y="2664"/>
                </a:lnTo>
                <a:lnTo>
                  <a:pt x="390" y="2684"/>
                </a:lnTo>
                <a:lnTo>
                  <a:pt x="395" y="2710"/>
                </a:lnTo>
                <a:lnTo>
                  <a:pt x="402" y="2743"/>
                </a:lnTo>
                <a:lnTo>
                  <a:pt x="402" y="2743"/>
                </a:lnTo>
                <a:lnTo>
                  <a:pt x="394" y="2760"/>
                </a:lnTo>
                <a:lnTo>
                  <a:pt x="385" y="2773"/>
                </a:lnTo>
                <a:lnTo>
                  <a:pt x="380" y="2788"/>
                </a:lnTo>
                <a:lnTo>
                  <a:pt x="380" y="2788"/>
                </a:lnTo>
                <a:lnTo>
                  <a:pt x="379" y="2796"/>
                </a:lnTo>
                <a:lnTo>
                  <a:pt x="379" y="2806"/>
                </a:lnTo>
                <a:lnTo>
                  <a:pt x="379" y="2830"/>
                </a:lnTo>
                <a:lnTo>
                  <a:pt x="382" y="2856"/>
                </a:lnTo>
                <a:lnTo>
                  <a:pt x="382" y="2856"/>
                </a:lnTo>
                <a:lnTo>
                  <a:pt x="405" y="2855"/>
                </a:lnTo>
                <a:lnTo>
                  <a:pt x="457" y="2850"/>
                </a:lnTo>
                <a:lnTo>
                  <a:pt x="485" y="2845"/>
                </a:lnTo>
                <a:lnTo>
                  <a:pt x="511" y="2840"/>
                </a:lnTo>
                <a:lnTo>
                  <a:pt x="521" y="2836"/>
                </a:lnTo>
                <a:lnTo>
                  <a:pt x="530" y="2831"/>
                </a:lnTo>
                <a:lnTo>
                  <a:pt x="536" y="2826"/>
                </a:lnTo>
                <a:lnTo>
                  <a:pt x="540" y="2821"/>
                </a:lnTo>
                <a:lnTo>
                  <a:pt x="540" y="2821"/>
                </a:lnTo>
                <a:lnTo>
                  <a:pt x="548" y="2800"/>
                </a:lnTo>
                <a:lnTo>
                  <a:pt x="556" y="2781"/>
                </a:lnTo>
                <a:lnTo>
                  <a:pt x="558" y="2772"/>
                </a:lnTo>
                <a:lnTo>
                  <a:pt x="560" y="2763"/>
                </a:lnTo>
                <a:lnTo>
                  <a:pt x="558" y="2753"/>
                </a:lnTo>
                <a:lnTo>
                  <a:pt x="555" y="2743"/>
                </a:lnTo>
                <a:lnTo>
                  <a:pt x="555" y="2743"/>
                </a:lnTo>
                <a:lnTo>
                  <a:pt x="543" y="2720"/>
                </a:lnTo>
                <a:lnTo>
                  <a:pt x="526" y="2695"/>
                </a:lnTo>
                <a:lnTo>
                  <a:pt x="508" y="2669"/>
                </a:lnTo>
                <a:lnTo>
                  <a:pt x="508" y="2669"/>
                </a:lnTo>
                <a:lnTo>
                  <a:pt x="495" y="2634"/>
                </a:lnTo>
                <a:lnTo>
                  <a:pt x="485" y="2602"/>
                </a:lnTo>
                <a:lnTo>
                  <a:pt x="480" y="2587"/>
                </a:lnTo>
                <a:lnTo>
                  <a:pt x="477" y="2572"/>
                </a:lnTo>
                <a:lnTo>
                  <a:pt x="477" y="2572"/>
                </a:lnTo>
                <a:lnTo>
                  <a:pt x="472" y="2521"/>
                </a:lnTo>
                <a:lnTo>
                  <a:pt x="470" y="2498"/>
                </a:lnTo>
                <a:lnTo>
                  <a:pt x="470" y="2498"/>
                </a:lnTo>
                <a:lnTo>
                  <a:pt x="465" y="2205"/>
                </a:lnTo>
                <a:lnTo>
                  <a:pt x="465" y="2205"/>
                </a:lnTo>
                <a:lnTo>
                  <a:pt x="460" y="2039"/>
                </a:lnTo>
                <a:lnTo>
                  <a:pt x="460" y="2039"/>
                </a:lnTo>
                <a:lnTo>
                  <a:pt x="463" y="2039"/>
                </a:lnTo>
                <a:lnTo>
                  <a:pt x="470" y="2037"/>
                </a:lnTo>
                <a:lnTo>
                  <a:pt x="473" y="2036"/>
                </a:lnTo>
                <a:lnTo>
                  <a:pt x="477" y="2033"/>
                </a:lnTo>
                <a:lnTo>
                  <a:pt x="478" y="2028"/>
                </a:lnTo>
                <a:lnTo>
                  <a:pt x="480" y="2023"/>
                </a:lnTo>
                <a:lnTo>
                  <a:pt x="480" y="2023"/>
                </a:lnTo>
                <a:lnTo>
                  <a:pt x="482" y="1986"/>
                </a:lnTo>
                <a:lnTo>
                  <a:pt x="485" y="1963"/>
                </a:lnTo>
                <a:lnTo>
                  <a:pt x="543" y="1993"/>
                </a:lnTo>
                <a:lnTo>
                  <a:pt x="588" y="2111"/>
                </a:lnTo>
                <a:lnTo>
                  <a:pt x="588" y="2111"/>
                </a:lnTo>
                <a:lnTo>
                  <a:pt x="585" y="2155"/>
                </a:lnTo>
                <a:lnTo>
                  <a:pt x="581" y="2205"/>
                </a:lnTo>
                <a:lnTo>
                  <a:pt x="580" y="2268"/>
                </a:lnTo>
                <a:lnTo>
                  <a:pt x="580" y="2268"/>
                </a:lnTo>
                <a:lnTo>
                  <a:pt x="581" y="2302"/>
                </a:lnTo>
                <a:lnTo>
                  <a:pt x="585" y="2330"/>
                </a:lnTo>
                <a:lnTo>
                  <a:pt x="590" y="2358"/>
                </a:lnTo>
                <a:lnTo>
                  <a:pt x="596" y="2383"/>
                </a:lnTo>
                <a:lnTo>
                  <a:pt x="608" y="2428"/>
                </a:lnTo>
                <a:lnTo>
                  <a:pt x="611" y="2448"/>
                </a:lnTo>
                <a:lnTo>
                  <a:pt x="613" y="2468"/>
                </a:lnTo>
                <a:lnTo>
                  <a:pt x="613" y="2468"/>
                </a:lnTo>
                <a:lnTo>
                  <a:pt x="611" y="2511"/>
                </a:lnTo>
                <a:lnTo>
                  <a:pt x="608" y="2561"/>
                </a:lnTo>
                <a:lnTo>
                  <a:pt x="603" y="2605"/>
                </a:lnTo>
                <a:lnTo>
                  <a:pt x="600" y="2622"/>
                </a:lnTo>
                <a:lnTo>
                  <a:pt x="598" y="2632"/>
                </a:lnTo>
                <a:lnTo>
                  <a:pt x="598" y="2632"/>
                </a:lnTo>
                <a:lnTo>
                  <a:pt x="595" y="2644"/>
                </a:lnTo>
                <a:lnTo>
                  <a:pt x="593" y="2659"/>
                </a:lnTo>
                <a:lnTo>
                  <a:pt x="590" y="2698"/>
                </a:lnTo>
                <a:lnTo>
                  <a:pt x="588" y="2740"/>
                </a:lnTo>
                <a:lnTo>
                  <a:pt x="588" y="2757"/>
                </a:lnTo>
                <a:lnTo>
                  <a:pt x="590" y="2768"/>
                </a:lnTo>
                <a:lnTo>
                  <a:pt x="590" y="2768"/>
                </a:lnTo>
                <a:lnTo>
                  <a:pt x="593" y="2773"/>
                </a:lnTo>
                <a:lnTo>
                  <a:pt x="600" y="2777"/>
                </a:lnTo>
                <a:lnTo>
                  <a:pt x="610" y="2780"/>
                </a:lnTo>
                <a:lnTo>
                  <a:pt x="621" y="2781"/>
                </a:lnTo>
                <a:lnTo>
                  <a:pt x="651" y="2785"/>
                </a:lnTo>
                <a:lnTo>
                  <a:pt x="684" y="2786"/>
                </a:lnTo>
                <a:lnTo>
                  <a:pt x="719" y="2785"/>
                </a:lnTo>
                <a:lnTo>
                  <a:pt x="747" y="2783"/>
                </a:lnTo>
                <a:lnTo>
                  <a:pt x="769" y="2780"/>
                </a:lnTo>
                <a:lnTo>
                  <a:pt x="776" y="2778"/>
                </a:lnTo>
                <a:lnTo>
                  <a:pt x="777" y="2777"/>
                </a:lnTo>
                <a:lnTo>
                  <a:pt x="777" y="2777"/>
                </a:lnTo>
                <a:lnTo>
                  <a:pt x="777" y="2770"/>
                </a:lnTo>
                <a:lnTo>
                  <a:pt x="776" y="2760"/>
                </a:lnTo>
                <a:lnTo>
                  <a:pt x="771" y="2737"/>
                </a:lnTo>
                <a:lnTo>
                  <a:pt x="764" y="2708"/>
                </a:lnTo>
                <a:lnTo>
                  <a:pt x="761" y="2684"/>
                </a:lnTo>
                <a:lnTo>
                  <a:pt x="761" y="2684"/>
                </a:lnTo>
                <a:lnTo>
                  <a:pt x="757" y="2660"/>
                </a:lnTo>
                <a:lnTo>
                  <a:pt x="751" y="2639"/>
                </a:lnTo>
                <a:lnTo>
                  <a:pt x="744" y="2620"/>
                </a:lnTo>
                <a:lnTo>
                  <a:pt x="737" y="2610"/>
                </a:lnTo>
                <a:lnTo>
                  <a:pt x="737" y="2610"/>
                </a:lnTo>
                <a:lnTo>
                  <a:pt x="734" y="2609"/>
                </a:lnTo>
                <a:lnTo>
                  <a:pt x="731" y="2607"/>
                </a:lnTo>
                <a:lnTo>
                  <a:pt x="722" y="2607"/>
                </a:lnTo>
                <a:lnTo>
                  <a:pt x="719" y="2607"/>
                </a:lnTo>
                <a:lnTo>
                  <a:pt x="716" y="2604"/>
                </a:lnTo>
                <a:lnTo>
                  <a:pt x="714" y="2599"/>
                </a:lnTo>
                <a:lnTo>
                  <a:pt x="713" y="2591"/>
                </a:lnTo>
                <a:lnTo>
                  <a:pt x="713" y="2591"/>
                </a:lnTo>
                <a:lnTo>
                  <a:pt x="713" y="2506"/>
                </a:lnTo>
                <a:lnTo>
                  <a:pt x="714" y="2453"/>
                </a:lnTo>
                <a:lnTo>
                  <a:pt x="716" y="2411"/>
                </a:lnTo>
                <a:lnTo>
                  <a:pt x="716" y="2411"/>
                </a:lnTo>
                <a:lnTo>
                  <a:pt x="717" y="2391"/>
                </a:lnTo>
                <a:lnTo>
                  <a:pt x="722" y="2363"/>
                </a:lnTo>
                <a:lnTo>
                  <a:pt x="737" y="2292"/>
                </a:lnTo>
                <a:lnTo>
                  <a:pt x="744" y="2253"/>
                </a:lnTo>
                <a:lnTo>
                  <a:pt x="751" y="2215"/>
                </a:lnTo>
                <a:lnTo>
                  <a:pt x="754" y="2180"/>
                </a:lnTo>
                <a:lnTo>
                  <a:pt x="754" y="2165"/>
                </a:lnTo>
                <a:lnTo>
                  <a:pt x="752" y="2152"/>
                </a:lnTo>
                <a:lnTo>
                  <a:pt x="752" y="2152"/>
                </a:lnTo>
                <a:lnTo>
                  <a:pt x="741" y="2037"/>
                </a:lnTo>
                <a:lnTo>
                  <a:pt x="736" y="1969"/>
                </a:lnTo>
                <a:lnTo>
                  <a:pt x="736" y="1969"/>
                </a:lnTo>
                <a:lnTo>
                  <a:pt x="751" y="1964"/>
                </a:lnTo>
                <a:lnTo>
                  <a:pt x="762" y="1959"/>
                </a:lnTo>
                <a:lnTo>
                  <a:pt x="766" y="1958"/>
                </a:lnTo>
                <a:lnTo>
                  <a:pt x="767" y="1954"/>
                </a:lnTo>
                <a:lnTo>
                  <a:pt x="767" y="1954"/>
                </a:lnTo>
                <a:lnTo>
                  <a:pt x="774" y="1820"/>
                </a:lnTo>
                <a:lnTo>
                  <a:pt x="779" y="1725"/>
                </a:lnTo>
                <a:lnTo>
                  <a:pt x="779" y="1687"/>
                </a:lnTo>
                <a:lnTo>
                  <a:pt x="777" y="1665"/>
                </a:lnTo>
                <a:lnTo>
                  <a:pt x="777" y="1665"/>
                </a:lnTo>
                <a:lnTo>
                  <a:pt x="747" y="1440"/>
                </a:lnTo>
                <a:lnTo>
                  <a:pt x="747" y="1440"/>
                </a:lnTo>
                <a:lnTo>
                  <a:pt x="749" y="1443"/>
                </a:lnTo>
                <a:lnTo>
                  <a:pt x="751" y="1446"/>
                </a:lnTo>
                <a:lnTo>
                  <a:pt x="754" y="1448"/>
                </a:lnTo>
                <a:lnTo>
                  <a:pt x="757" y="1446"/>
                </a:lnTo>
                <a:lnTo>
                  <a:pt x="761" y="1441"/>
                </a:lnTo>
                <a:lnTo>
                  <a:pt x="764" y="1430"/>
                </a:lnTo>
                <a:lnTo>
                  <a:pt x="767" y="1411"/>
                </a:lnTo>
                <a:lnTo>
                  <a:pt x="767" y="1411"/>
                </a:lnTo>
                <a:lnTo>
                  <a:pt x="771" y="1388"/>
                </a:lnTo>
                <a:lnTo>
                  <a:pt x="769" y="1358"/>
                </a:lnTo>
                <a:lnTo>
                  <a:pt x="767" y="1327"/>
                </a:lnTo>
                <a:lnTo>
                  <a:pt x="762" y="1295"/>
                </a:lnTo>
                <a:lnTo>
                  <a:pt x="756" y="1264"/>
                </a:lnTo>
                <a:lnTo>
                  <a:pt x="751" y="1234"/>
                </a:lnTo>
                <a:lnTo>
                  <a:pt x="737" y="1186"/>
                </a:lnTo>
                <a:lnTo>
                  <a:pt x="737" y="1186"/>
                </a:lnTo>
                <a:lnTo>
                  <a:pt x="732" y="1166"/>
                </a:lnTo>
                <a:lnTo>
                  <a:pt x="729" y="1139"/>
                </a:lnTo>
                <a:lnTo>
                  <a:pt x="726" y="1111"/>
                </a:lnTo>
                <a:lnTo>
                  <a:pt x="724" y="1084"/>
                </a:lnTo>
                <a:lnTo>
                  <a:pt x="722" y="1038"/>
                </a:lnTo>
                <a:lnTo>
                  <a:pt x="722" y="1018"/>
                </a:lnTo>
                <a:lnTo>
                  <a:pt x="722" y="1018"/>
                </a:lnTo>
                <a:lnTo>
                  <a:pt x="734" y="1023"/>
                </a:lnTo>
                <a:lnTo>
                  <a:pt x="747" y="1029"/>
                </a:lnTo>
                <a:lnTo>
                  <a:pt x="762" y="1033"/>
                </a:lnTo>
                <a:lnTo>
                  <a:pt x="779" y="1036"/>
                </a:lnTo>
                <a:lnTo>
                  <a:pt x="787" y="1036"/>
                </a:lnTo>
                <a:lnTo>
                  <a:pt x="796" y="1036"/>
                </a:lnTo>
                <a:lnTo>
                  <a:pt x="802" y="1033"/>
                </a:lnTo>
                <a:lnTo>
                  <a:pt x="809" y="1029"/>
                </a:lnTo>
                <a:lnTo>
                  <a:pt x="816" y="1024"/>
                </a:lnTo>
                <a:lnTo>
                  <a:pt x="820" y="1018"/>
                </a:lnTo>
                <a:lnTo>
                  <a:pt x="820" y="1018"/>
                </a:lnTo>
                <a:lnTo>
                  <a:pt x="824" y="1010"/>
                </a:lnTo>
                <a:lnTo>
                  <a:pt x="827" y="998"/>
                </a:lnTo>
                <a:lnTo>
                  <a:pt x="832" y="976"/>
                </a:lnTo>
                <a:lnTo>
                  <a:pt x="835" y="950"/>
                </a:lnTo>
                <a:lnTo>
                  <a:pt x="835" y="925"/>
                </a:lnTo>
                <a:lnTo>
                  <a:pt x="835" y="882"/>
                </a:lnTo>
                <a:lnTo>
                  <a:pt x="835" y="865"/>
                </a:lnTo>
                <a:lnTo>
                  <a:pt x="835" y="865"/>
                </a:lnTo>
                <a:lnTo>
                  <a:pt x="840" y="863"/>
                </a:lnTo>
                <a:lnTo>
                  <a:pt x="847" y="863"/>
                </a:lnTo>
                <a:lnTo>
                  <a:pt x="852" y="862"/>
                </a:lnTo>
                <a:lnTo>
                  <a:pt x="859" y="858"/>
                </a:lnTo>
                <a:lnTo>
                  <a:pt x="865" y="853"/>
                </a:lnTo>
                <a:lnTo>
                  <a:pt x="869" y="847"/>
                </a:lnTo>
                <a:lnTo>
                  <a:pt x="870" y="837"/>
                </a:lnTo>
                <a:lnTo>
                  <a:pt x="870" y="837"/>
                </a:lnTo>
                <a:lnTo>
                  <a:pt x="869" y="820"/>
                </a:lnTo>
                <a:lnTo>
                  <a:pt x="867" y="797"/>
                </a:lnTo>
                <a:lnTo>
                  <a:pt x="857" y="739"/>
                </a:lnTo>
                <a:lnTo>
                  <a:pt x="845" y="679"/>
                </a:lnTo>
                <a:lnTo>
                  <a:pt x="839" y="654"/>
                </a:lnTo>
                <a:lnTo>
                  <a:pt x="832" y="638"/>
                </a:lnTo>
                <a:lnTo>
                  <a:pt x="832" y="638"/>
                </a:lnTo>
                <a:lnTo>
                  <a:pt x="792" y="556"/>
                </a:lnTo>
                <a:lnTo>
                  <a:pt x="769" y="515"/>
                </a:lnTo>
                <a:lnTo>
                  <a:pt x="756" y="490"/>
                </a:lnTo>
                <a:lnTo>
                  <a:pt x="756" y="490"/>
                </a:lnTo>
                <a:lnTo>
                  <a:pt x="749" y="485"/>
                </a:lnTo>
                <a:lnTo>
                  <a:pt x="737" y="478"/>
                </a:lnTo>
                <a:lnTo>
                  <a:pt x="709" y="466"/>
                </a:lnTo>
                <a:lnTo>
                  <a:pt x="663" y="447"/>
                </a:lnTo>
                <a:lnTo>
                  <a:pt x="663" y="447"/>
                </a:lnTo>
                <a:lnTo>
                  <a:pt x="555" y="387"/>
                </a:lnTo>
                <a:lnTo>
                  <a:pt x="508" y="354"/>
                </a:lnTo>
                <a:lnTo>
                  <a:pt x="503" y="317"/>
                </a:lnTo>
                <a:lnTo>
                  <a:pt x="503" y="317"/>
                </a:lnTo>
                <a:lnTo>
                  <a:pt x="508" y="309"/>
                </a:lnTo>
                <a:lnTo>
                  <a:pt x="520" y="292"/>
                </a:lnTo>
                <a:lnTo>
                  <a:pt x="536" y="274"/>
                </a:lnTo>
                <a:lnTo>
                  <a:pt x="543" y="269"/>
                </a:lnTo>
                <a:lnTo>
                  <a:pt x="550" y="267"/>
                </a:lnTo>
                <a:lnTo>
                  <a:pt x="550" y="267"/>
                </a:lnTo>
                <a:lnTo>
                  <a:pt x="555" y="266"/>
                </a:lnTo>
                <a:lnTo>
                  <a:pt x="560" y="264"/>
                </a:lnTo>
                <a:lnTo>
                  <a:pt x="570" y="256"/>
                </a:lnTo>
                <a:lnTo>
                  <a:pt x="576" y="246"/>
                </a:lnTo>
                <a:lnTo>
                  <a:pt x="583" y="236"/>
                </a:lnTo>
                <a:lnTo>
                  <a:pt x="583" y="236"/>
                </a:lnTo>
                <a:lnTo>
                  <a:pt x="588" y="227"/>
                </a:lnTo>
                <a:lnTo>
                  <a:pt x="590" y="216"/>
                </a:lnTo>
                <a:lnTo>
                  <a:pt x="591" y="201"/>
                </a:lnTo>
                <a:lnTo>
                  <a:pt x="590" y="184"/>
                </a:lnTo>
                <a:lnTo>
                  <a:pt x="590" y="184"/>
                </a:lnTo>
                <a:lnTo>
                  <a:pt x="588" y="146"/>
                </a:lnTo>
                <a:lnTo>
                  <a:pt x="586" y="131"/>
                </a:lnTo>
                <a:lnTo>
                  <a:pt x="583" y="124"/>
                </a:lnTo>
                <a:lnTo>
                  <a:pt x="580" y="121"/>
                </a:lnTo>
                <a:lnTo>
                  <a:pt x="580" y="121"/>
                </a:lnTo>
                <a:lnTo>
                  <a:pt x="576" y="116"/>
                </a:lnTo>
                <a:lnTo>
                  <a:pt x="575" y="111"/>
                </a:lnTo>
                <a:lnTo>
                  <a:pt x="570" y="96"/>
                </a:lnTo>
                <a:lnTo>
                  <a:pt x="566" y="81"/>
                </a:lnTo>
                <a:lnTo>
                  <a:pt x="563" y="76"/>
                </a:lnTo>
                <a:lnTo>
                  <a:pt x="560" y="73"/>
                </a:lnTo>
                <a:lnTo>
                  <a:pt x="560" y="73"/>
                </a:lnTo>
                <a:lnTo>
                  <a:pt x="556" y="70"/>
                </a:lnTo>
                <a:lnTo>
                  <a:pt x="551" y="63"/>
                </a:lnTo>
                <a:lnTo>
                  <a:pt x="540" y="45"/>
                </a:lnTo>
                <a:lnTo>
                  <a:pt x="528" y="20"/>
                </a:lnTo>
                <a:lnTo>
                  <a:pt x="528" y="20"/>
                </a:lnTo>
                <a:lnTo>
                  <a:pt x="485" y="15"/>
                </a:lnTo>
                <a:lnTo>
                  <a:pt x="485" y="15"/>
                </a:lnTo>
                <a:lnTo>
                  <a:pt x="480" y="13"/>
                </a:lnTo>
                <a:lnTo>
                  <a:pt x="472" y="8"/>
                </a:lnTo>
                <a:lnTo>
                  <a:pt x="462" y="5"/>
                </a:lnTo>
                <a:lnTo>
                  <a:pt x="455" y="5"/>
                </a:lnTo>
                <a:lnTo>
                  <a:pt x="450" y="5"/>
                </a:lnTo>
                <a:lnTo>
                  <a:pt x="450" y="5"/>
                </a:lnTo>
                <a:lnTo>
                  <a:pt x="437" y="8"/>
                </a:lnTo>
                <a:lnTo>
                  <a:pt x="423" y="10"/>
                </a:lnTo>
                <a:lnTo>
                  <a:pt x="410" y="10"/>
                </a:lnTo>
                <a:lnTo>
                  <a:pt x="410" y="10"/>
                </a:lnTo>
                <a:lnTo>
                  <a:pt x="380" y="5"/>
                </a:lnTo>
                <a:lnTo>
                  <a:pt x="357" y="1"/>
                </a:lnTo>
                <a:lnTo>
                  <a:pt x="347" y="0"/>
                </a:lnTo>
                <a:lnTo>
                  <a:pt x="340" y="0"/>
                </a:lnTo>
                <a:lnTo>
                  <a:pt x="340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5"/>
          <p:cNvSpPr>
            <a:spLocks noEditPoints="1"/>
          </p:cNvSpPr>
          <p:nvPr/>
        </p:nvSpPr>
        <p:spPr bwMode="auto">
          <a:xfrm>
            <a:off x="2850851" y="761544"/>
            <a:ext cx="580473" cy="1693950"/>
          </a:xfrm>
          <a:custGeom>
            <a:avLst/>
            <a:gdLst>
              <a:gd name="T0" fmla="*/ 190 w 854"/>
              <a:gd name="T1" fmla="*/ 56 h 2500"/>
              <a:gd name="T2" fmla="*/ 154 w 854"/>
              <a:gd name="T3" fmla="*/ 142 h 2500"/>
              <a:gd name="T4" fmla="*/ 163 w 854"/>
              <a:gd name="T5" fmla="*/ 202 h 2500"/>
              <a:gd name="T6" fmla="*/ 201 w 854"/>
              <a:gd name="T7" fmla="*/ 338 h 2500"/>
              <a:gd name="T8" fmla="*/ 131 w 854"/>
              <a:gd name="T9" fmla="*/ 364 h 2500"/>
              <a:gd name="T10" fmla="*/ 53 w 854"/>
              <a:gd name="T11" fmla="*/ 590 h 2500"/>
              <a:gd name="T12" fmla="*/ 29 w 854"/>
              <a:gd name="T13" fmla="*/ 845 h 2500"/>
              <a:gd name="T14" fmla="*/ 82 w 854"/>
              <a:gd name="T15" fmla="*/ 908 h 2500"/>
              <a:gd name="T16" fmla="*/ 151 w 854"/>
              <a:gd name="T17" fmla="*/ 920 h 2500"/>
              <a:gd name="T18" fmla="*/ 98 w 854"/>
              <a:gd name="T19" fmla="*/ 1054 h 2500"/>
              <a:gd name="T20" fmla="*/ 1 w 854"/>
              <a:gd name="T21" fmla="*/ 1212 h 2500"/>
              <a:gd name="T22" fmla="*/ 57 w 854"/>
              <a:gd name="T23" fmla="*/ 1405 h 2500"/>
              <a:gd name="T24" fmla="*/ 69 w 854"/>
              <a:gd name="T25" fmla="*/ 1520 h 2500"/>
              <a:gd name="T26" fmla="*/ 172 w 854"/>
              <a:gd name="T27" fmla="*/ 1585 h 2500"/>
              <a:gd name="T28" fmla="*/ 274 w 854"/>
              <a:gd name="T29" fmla="*/ 1576 h 2500"/>
              <a:gd name="T30" fmla="*/ 339 w 854"/>
              <a:gd name="T31" fmla="*/ 1789 h 2500"/>
              <a:gd name="T32" fmla="*/ 359 w 854"/>
              <a:gd name="T33" fmla="*/ 1879 h 2500"/>
              <a:gd name="T34" fmla="*/ 347 w 854"/>
              <a:gd name="T35" fmla="*/ 1952 h 2500"/>
              <a:gd name="T36" fmla="*/ 316 w 854"/>
              <a:gd name="T37" fmla="*/ 2093 h 2500"/>
              <a:gd name="T38" fmla="*/ 287 w 854"/>
              <a:gd name="T39" fmla="*/ 2288 h 2500"/>
              <a:gd name="T40" fmla="*/ 237 w 854"/>
              <a:gd name="T41" fmla="*/ 2323 h 2500"/>
              <a:gd name="T42" fmla="*/ 343 w 854"/>
              <a:gd name="T43" fmla="*/ 2414 h 2500"/>
              <a:gd name="T44" fmla="*/ 420 w 854"/>
              <a:gd name="T45" fmla="*/ 2472 h 2500"/>
              <a:gd name="T46" fmla="*/ 548 w 854"/>
              <a:gd name="T47" fmla="*/ 2498 h 2500"/>
              <a:gd name="T48" fmla="*/ 754 w 854"/>
              <a:gd name="T49" fmla="*/ 2473 h 2500"/>
              <a:gd name="T50" fmla="*/ 709 w 854"/>
              <a:gd name="T51" fmla="*/ 2345 h 2500"/>
              <a:gd name="T52" fmla="*/ 694 w 854"/>
              <a:gd name="T53" fmla="*/ 2243 h 2500"/>
              <a:gd name="T54" fmla="*/ 619 w 854"/>
              <a:gd name="T55" fmla="*/ 2061 h 2500"/>
              <a:gd name="T56" fmla="*/ 604 w 854"/>
              <a:gd name="T57" fmla="*/ 1511 h 2500"/>
              <a:gd name="T58" fmla="*/ 654 w 854"/>
              <a:gd name="T59" fmla="*/ 1212 h 2500"/>
              <a:gd name="T60" fmla="*/ 714 w 854"/>
              <a:gd name="T61" fmla="*/ 940 h 2500"/>
              <a:gd name="T62" fmla="*/ 729 w 854"/>
              <a:gd name="T63" fmla="*/ 1246 h 2500"/>
              <a:gd name="T64" fmla="*/ 722 w 854"/>
              <a:gd name="T65" fmla="*/ 1393 h 2500"/>
              <a:gd name="T66" fmla="*/ 757 w 854"/>
              <a:gd name="T67" fmla="*/ 1327 h 2500"/>
              <a:gd name="T68" fmla="*/ 762 w 854"/>
              <a:gd name="T69" fmla="*/ 1390 h 2500"/>
              <a:gd name="T70" fmla="*/ 744 w 854"/>
              <a:gd name="T71" fmla="*/ 1415 h 2500"/>
              <a:gd name="T72" fmla="*/ 784 w 854"/>
              <a:gd name="T73" fmla="*/ 1412 h 2500"/>
              <a:gd name="T74" fmla="*/ 841 w 854"/>
              <a:gd name="T75" fmla="*/ 1315 h 2500"/>
              <a:gd name="T76" fmla="*/ 831 w 854"/>
              <a:gd name="T77" fmla="*/ 1229 h 2500"/>
              <a:gd name="T78" fmla="*/ 844 w 854"/>
              <a:gd name="T79" fmla="*/ 1200 h 2500"/>
              <a:gd name="T80" fmla="*/ 835 w 854"/>
              <a:gd name="T81" fmla="*/ 926 h 2500"/>
              <a:gd name="T82" fmla="*/ 793 w 854"/>
              <a:gd name="T83" fmla="*/ 562 h 2500"/>
              <a:gd name="T84" fmla="*/ 709 w 854"/>
              <a:gd name="T85" fmla="*/ 373 h 2500"/>
              <a:gd name="T86" fmla="*/ 641 w 854"/>
              <a:gd name="T87" fmla="*/ 296 h 2500"/>
              <a:gd name="T88" fmla="*/ 589 w 854"/>
              <a:gd name="T89" fmla="*/ 273 h 2500"/>
              <a:gd name="T90" fmla="*/ 484 w 854"/>
              <a:gd name="T91" fmla="*/ 267 h 2500"/>
              <a:gd name="T92" fmla="*/ 448 w 854"/>
              <a:gd name="T93" fmla="*/ 236 h 2500"/>
              <a:gd name="T94" fmla="*/ 443 w 854"/>
              <a:gd name="T95" fmla="*/ 167 h 2500"/>
              <a:gd name="T96" fmla="*/ 400 w 854"/>
              <a:gd name="T97" fmla="*/ 56 h 2500"/>
              <a:gd name="T98" fmla="*/ 311 w 854"/>
              <a:gd name="T99" fmla="*/ 7 h 2500"/>
              <a:gd name="T100" fmla="*/ 259 w 854"/>
              <a:gd name="T101" fmla="*/ 6 h 2500"/>
              <a:gd name="T102" fmla="*/ 530 w 854"/>
              <a:gd name="T103" fmla="*/ 2218 h 2500"/>
              <a:gd name="T104" fmla="*/ 502 w 854"/>
              <a:gd name="T105" fmla="*/ 2294 h 2500"/>
              <a:gd name="T106" fmla="*/ 518 w 854"/>
              <a:gd name="T107" fmla="*/ 2323 h 2500"/>
              <a:gd name="T108" fmla="*/ 532 w 854"/>
              <a:gd name="T109" fmla="*/ 2379 h 2500"/>
              <a:gd name="T110" fmla="*/ 467 w 854"/>
              <a:gd name="T111" fmla="*/ 2401 h 2500"/>
              <a:gd name="T112" fmla="*/ 480 w 854"/>
              <a:gd name="T113" fmla="*/ 2298 h 2500"/>
              <a:gd name="T114" fmla="*/ 492 w 854"/>
              <a:gd name="T115" fmla="*/ 2165 h 2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54" h="2500">
                <a:moveTo>
                  <a:pt x="259" y="6"/>
                </a:moveTo>
                <a:lnTo>
                  <a:pt x="259" y="6"/>
                </a:lnTo>
                <a:lnTo>
                  <a:pt x="253" y="7"/>
                </a:lnTo>
                <a:lnTo>
                  <a:pt x="232" y="16"/>
                </a:lnTo>
                <a:lnTo>
                  <a:pt x="232" y="16"/>
                </a:lnTo>
                <a:lnTo>
                  <a:pt x="219" y="22"/>
                </a:lnTo>
                <a:lnTo>
                  <a:pt x="209" y="30"/>
                </a:lnTo>
                <a:lnTo>
                  <a:pt x="200" y="41"/>
                </a:lnTo>
                <a:lnTo>
                  <a:pt x="190" y="56"/>
                </a:lnTo>
                <a:lnTo>
                  <a:pt x="190" y="56"/>
                </a:lnTo>
                <a:lnTo>
                  <a:pt x="178" y="72"/>
                </a:lnTo>
                <a:lnTo>
                  <a:pt x="169" y="89"/>
                </a:lnTo>
                <a:lnTo>
                  <a:pt x="165" y="96"/>
                </a:lnTo>
                <a:lnTo>
                  <a:pt x="162" y="105"/>
                </a:lnTo>
                <a:lnTo>
                  <a:pt x="159" y="114"/>
                </a:lnTo>
                <a:lnTo>
                  <a:pt x="157" y="124"/>
                </a:lnTo>
                <a:lnTo>
                  <a:pt x="157" y="124"/>
                </a:lnTo>
                <a:lnTo>
                  <a:pt x="154" y="142"/>
                </a:lnTo>
                <a:lnTo>
                  <a:pt x="153" y="152"/>
                </a:lnTo>
                <a:lnTo>
                  <a:pt x="151" y="161"/>
                </a:lnTo>
                <a:lnTo>
                  <a:pt x="153" y="173"/>
                </a:lnTo>
                <a:lnTo>
                  <a:pt x="153" y="173"/>
                </a:lnTo>
                <a:lnTo>
                  <a:pt x="156" y="183"/>
                </a:lnTo>
                <a:lnTo>
                  <a:pt x="159" y="190"/>
                </a:lnTo>
                <a:lnTo>
                  <a:pt x="162" y="195"/>
                </a:lnTo>
                <a:lnTo>
                  <a:pt x="163" y="202"/>
                </a:lnTo>
                <a:lnTo>
                  <a:pt x="163" y="202"/>
                </a:lnTo>
                <a:lnTo>
                  <a:pt x="165" y="206"/>
                </a:lnTo>
                <a:lnTo>
                  <a:pt x="168" y="214"/>
                </a:lnTo>
                <a:lnTo>
                  <a:pt x="179" y="230"/>
                </a:lnTo>
                <a:lnTo>
                  <a:pt x="196" y="252"/>
                </a:lnTo>
                <a:lnTo>
                  <a:pt x="215" y="311"/>
                </a:lnTo>
                <a:lnTo>
                  <a:pt x="215" y="311"/>
                </a:lnTo>
                <a:lnTo>
                  <a:pt x="213" y="317"/>
                </a:lnTo>
                <a:lnTo>
                  <a:pt x="206" y="330"/>
                </a:lnTo>
                <a:lnTo>
                  <a:pt x="201" y="338"/>
                </a:lnTo>
                <a:lnTo>
                  <a:pt x="196" y="345"/>
                </a:lnTo>
                <a:lnTo>
                  <a:pt x="188" y="351"/>
                </a:lnTo>
                <a:lnTo>
                  <a:pt x="181" y="354"/>
                </a:lnTo>
                <a:lnTo>
                  <a:pt x="181" y="354"/>
                </a:lnTo>
                <a:lnTo>
                  <a:pt x="172" y="355"/>
                </a:lnTo>
                <a:lnTo>
                  <a:pt x="163" y="357"/>
                </a:lnTo>
                <a:lnTo>
                  <a:pt x="145" y="358"/>
                </a:lnTo>
                <a:lnTo>
                  <a:pt x="138" y="360"/>
                </a:lnTo>
                <a:lnTo>
                  <a:pt x="131" y="364"/>
                </a:lnTo>
                <a:lnTo>
                  <a:pt x="123" y="372"/>
                </a:lnTo>
                <a:lnTo>
                  <a:pt x="119" y="383"/>
                </a:lnTo>
                <a:lnTo>
                  <a:pt x="119" y="383"/>
                </a:lnTo>
                <a:lnTo>
                  <a:pt x="104" y="426"/>
                </a:lnTo>
                <a:lnTo>
                  <a:pt x="86" y="485"/>
                </a:lnTo>
                <a:lnTo>
                  <a:pt x="70" y="540"/>
                </a:lnTo>
                <a:lnTo>
                  <a:pt x="60" y="569"/>
                </a:lnTo>
                <a:lnTo>
                  <a:pt x="60" y="569"/>
                </a:lnTo>
                <a:lnTo>
                  <a:pt x="53" y="590"/>
                </a:lnTo>
                <a:lnTo>
                  <a:pt x="42" y="625"/>
                </a:lnTo>
                <a:lnTo>
                  <a:pt x="28" y="683"/>
                </a:lnTo>
                <a:lnTo>
                  <a:pt x="28" y="683"/>
                </a:lnTo>
                <a:lnTo>
                  <a:pt x="26" y="694"/>
                </a:lnTo>
                <a:lnTo>
                  <a:pt x="25" y="711"/>
                </a:lnTo>
                <a:lnTo>
                  <a:pt x="23" y="758"/>
                </a:lnTo>
                <a:lnTo>
                  <a:pt x="22" y="818"/>
                </a:lnTo>
                <a:lnTo>
                  <a:pt x="22" y="818"/>
                </a:lnTo>
                <a:lnTo>
                  <a:pt x="29" y="845"/>
                </a:lnTo>
                <a:lnTo>
                  <a:pt x="38" y="867"/>
                </a:lnTo>
                <a:lnTo>
                  <a:pt x="44" y="877"/>
                </a:lnTo>
                <a:lnTo>
                  <a:pt x="48" y="886"/>
                </a:lnTo>
                <a:lnTo>
                  <a:pt x="48" y="886"/>
                </a:lnTo>
                <a:lnTo>
                  <a:pt x="54" y="893"/>
                </a:lnTo>
                <a:lnTo>
                  <a:pt x="60" y="899"/>
                </a:lnTo>
                <a:lnTo>
                  <a:pt x="67" y="902"/>
                </a:lnTo>
                <a:lnTo>
                  <a:pt x="75" y="907"/>
                </a:lnTo>
                <a:lnTo>
                  <a:pt x="82" y="908"/>
                </a:lnTo>
                <a:lnTo>
                  <a:pt x="88" y="908"/>
                </a:lnTo>
                <a:lnTo>
                  <a:pt x="95" y="907"/>
                </a:lnTo>
                <a:lnTo>
                  <a:pt x="101" y="904"/>
                </a:lnTo>
                <a:lnTo>
                  <a:pt x="101" y="904"/>
                </a:lnTo>
                <a:lnTo>
                  <a:pt x="115" y="896"/>
                </a:lnTo>
                <a:lnTo>
                  <a:pt x="132" y="889"/>
                </a:lnTo>
                <a:lnTo>
                  <a:pt x="153" y="883"/>
                </a:lnTo>
                <a:lnTo>
                  <a:pt x="153" y="883"/>
                </a:lnTo>
                <a:lnTo>
                  <a:pt x="151" y="920"/>
                </a:lnTo>
                <a:lnTo>
                  <a:pt x="150" y="948"/>
                </a:lnTo>
                <a:lnTo>
                  <a:pt x="147" y="960"/>
                </a:lnTo>
                <a:lnTo>
                  <a:pt x="145" y="967"/>
                </a:lnTo>
                <a:lnTo>
                  <a:pt x="145" y="967"/>
                </a:lnTo>
                <a:lnTo>
                  <a:pt x="138" y="985"/>
                </a:lnTo>
                <a:lnTo>
                  <a:pt x="126" y="1008"/>
                </a:lnTo>
                <a:lnTo>
                  <a:pt x="113" y="1033"/>
                </a:lnTo>
                <a:lnTo>
                  <a:pt x="106" y="1045"/>
                </a:lnTo>
                <a:lnTo>
                  <a:pt x="98" y="1054"/>
                </a:lnTo>
                <a:lnTo>
                  <a:pt x="98" y="1054"/>
                </a:lnTo>
                <a:lnTo>
                  <a:pt x="50" y="1110"/>
                </a:lnTo>
                <a:lnTo>
                  <a:pt x="23" y="1141"/>
                </a:lnTo>
                <a:lnTo>
                  <a:pt x="14" y="1154"/>
                </a:lnTo>
                <a:lnTo>
                  <a:pt x="10" y="1163"/>
                </a:lnTo>
                <a:lnTo>
                  <a:pt x="10" y="1163"/>
                </a:lnTo>
                <a:lnTo>
                  <a:pt x="5" y="1182"/>
                </a:lnTo>
                <a:lnTo>
                  <a:pt x="2" y="1197"/>
                </a:lnTo>
                <a:lnTo>
                  <a:pt x="1" y="1212"/>
                </a:lnTo>
                <a:lnTo>
                  <a:pt x="0" y="1228"/>
                </a:lnTo>
                <a:lnTo>
                  <a:pt x="0" y="1244"/>
                </a:lnTo>
                <a:lnTo>
                  <a:pt x="2" y="1260"/>
                </a:lnTo>
                <a:lnTo>
                  <a:pt x="8" y="1275"/>
                </a:lnTo>
                <a:lnTo>
                  <a:pt x="8" y="1275"/>
                </a:lnTo>
                <a:lnTo>
                  <a:pt x="23" y="1310"/>
                </a:lnTo>
                <a:lnTo>
                  <a:pt x="41" y="1355"/>
                </a:lnTo>
                <a:lnTo>
                  <a:pt x="50" y="1380"/>
                </a:lnTo>
                <a:lnTo>
                  <a:pt x="57" y="1405"/>
                </a:lnTo>
                <a:lnTo>
                  <a:pt x="63" y="1430"/>
                </a:lnTo>
                <a:lnTo>
                  <a:pt x="67" y="1453"/>
                </a:lnTo>
                <a:lnTo>
                  <a:pt x="67" y="1453"/>
                </a:lnTo>
                <a:lnTo>
                  <a:pt x="70" y="1474"/>
                </a:lnTo>
                <a:lnTo>
                  <a:pt x="70" y="1489"/>
                </a:lnTo>
                <a:lnTo>
                  <a:pt x="70" y="1501"/>
                </a:lnTo>
                <a:lnTo>
                  <a:pt x="69" y="1508"/>
                </a:lnTo>
                <a:lnTo>
                  <a:pt x="67" y="1514"/>
                </a:lnTo>
                <a:lnTo>
                  <a:pt x="69" y="1520"/>
                </a:lnTo>
                <a:lnTo>
                  <a:pt x="72" y="1526"/>
                </a:lnTo>
                <a:lnTo>
                  <a:pt x="78" y="1533"/>
                </a:lnTo>
                <a:lnTo>
                  <a:pt x="78" y="1533"/>
                </a:lnTo>
                <a:lnTo>
                  <a:pt x="88" y="1540"/>
                </a:lnTo>
                <a:lnTo>
                  <a:pt x="101" y="1551"/>
                </a:lnTo>
                <a:lnTo>
                  <a:pt x="117" y="1560"/>
                </a:lnTo>
                <a:lnTo>
                  <a:pt x="135" y="1570"/>
                </a:lnTo>
                <a:lnTo>
                  <a:pt x="153" y="1579"/>
                </a:lnTo>
                <a:lnTo>
                  <a:pt x="172" y="1585"/>
                </a:lnTo>
                <a:lnTo>
                  <a:pt x="188" y="1590"/>
                </a:lnTo>
                <a:lnTo>
                  <a:pt x="203" y="1592"/>
                </a:lnTo>
                <a:lnTo>
                  <a:pt x="203" y="1592"/>
                </a:lnTo>
                <a:lnTo>
                  <a:pt x="216" y="1592"/>
                </a:lnTo>
                <a:lnTo>
                  <a:pt x="229" y="1590"/>
                </a:lnTo>
                <a:lnTo>
                  <a:pt x="241" y="1588"/>
                </a:lnTo>
                <a:lnTo>
                  <a:pt x="252" y="1585"/>
                </a:lnTo>
                <a:lnTo>
                  <a:pt x="268" y="1579"/>
                </a:lnTo>
                <a:lnTo>
                  <a:pt x="274" y="1576"/>
                </a:lnTo>
                <a:lnTo>
                  <a:pt x="274" y="1576"/>
                </a:lnTo>
                <a:lnTo>
                  <a:pt x="283" y="1617"/>
                </a:lnTo>
                <a:lnTo>
                  <a:pt x="291" y="1654"/>
                </a:lnTo>
                <a:lnTo>
                  <a:pt x="300" y="1691"/>
                </a:lnTo>
                <a:lnTo>
                  <a:pt x="300" y="1691"/>
                </a:lnTo>
                <a:lnTo>
                  <a:pt x="306" y="1708"/>
                </a:lnTo>
                <a:lnTo>
                  <a:pt x="313" y="1729"/>
                </a:lnTo>
                <a:lnTo>
                  <a:pt x="331" y="1769"/>
                </a:lnTo>
                <a:lnTo>
                  <a:pt x="339" y="1789"/>
                </a:lnTo>
                <a:lnTo>
                  <a:pt x="346" y="1807"/>
                </a:lnTo>
                <a:lnTo>
                  <a:pt x="350" y="1822"/>
                </a:lnTo>
                <a:lnTo>
                  <a:pt x="350" y="1829"/>
                </a:lnTo>
                <a:lnTo>
                  <a:pt x="350" y="1834"/>
                </a:lnTo>
                <a:lnTo>
                  <a:pt x="350" y="1834"/>
                </a:lnTo>
                <a:lnTo>
                  <a:pt x="350" y="1845"/>
                </a:lnTo>
                <a:lnTo>
                  <a:pt x="352" y="1856"/>
                </a:lnTo>
                <a:lnTo>
                  <a:pt x="355" y="1868"/>
                </a:lnTo>
                <a:lnTo>
                  <a:pt x="359" y="1879"/>
                </a:lnTo>
                <a:lnTo>
                  <a:pt x="368" y="1897"/>
                </a:lnTo>
                <a:lnTo>
                  <a:pt x="374" y="1907"/>
                </a:lnTo>
                <a:lnTo>
                  <a:pt x="374" y="1907"/>
                </a:lnTo>
                <a:lnTo>
                  <a:pt x="374" y="1909"/>
                </a:lnTo>
                <a:lnTo>
                  <a:pt x="374" y="1912"/>
                </a:lnTo>
                <a:lnTo>
                  <a:pt x="372" y="1916"/>
                </a:lnTo>
                <a:lnTo>
                  <a:pt x="362" y="1930"/>
                </a:lnTo>
                <a:lnTo>
                  <a:pt x="352" y="1944"/>
                </a:lnTo>
                <a:lnTo>
                  <a:pt x="347" y="1952"/>
                </a:lnTo>
                <a:lnTo>
                  <a:pt x="347" y="1958"/>
                </a:lnTo>
                <a:lnTo>
                  <a:pt x="347" y="1958"/>
                </a:lnTo>
                <a:lnTo>
                  <a:pt x="346" y="1966"/>
                </a:lnTo>
                <a:lnTo>
                  <a:pt x="343" y="1977"/>
                </a:lnTo>
                <a:lnTo>
                  <a:pt x="334" y="2009"/>
                </a:lnTo>
                <a:lnTo>
                  <a:pt x="324" y="2049"/>
                </a:lnTo>
                <a:lnTo>
                  <a:pt x="319" y="2071"/>
                </a:lnTo>
                <a:lnTo>
                  <a:pt x="316" y="2093"/>
                </a:lnTo>
                <a:lnTo>
                  <a:pt x="316" y="2093"/>
                </a:lnTo>
                <a:lnTo>
                  <a:pt x="313" y="2115"/>
                </a:lnTo>
                <a:lnTo>
                  <a:pt x="309" y="2137"/>
                </a:lnTo>
                <a:lnTo>
                  <a:pt x="300" y="2173"/>
                </a:lnTo>
                <a:lnTo>
                  <a:pt x="288" y="2215"/>
                </a:lnTo>
                <a:lnTo>
                  <a:pt x="288" y="2215"/>
                </a:lnTo>
                <a:lnTo>
                  <a:pt x="287" y="2232"/>
                </a:lnTo>
                <a:lnTo>
                  <a:pt x="287" y="2255"/>
                </a:lnTo>
                <a:lnTo>
                  <a:pt x="287" y="2288"/>
                </a:lnTo>
                <a:lnTo>
                  <a:pt x="287" y="2288"/>
                </a:lnTo>
                <a:lnTo>
                  <a:pt x="280" y="2289"/>
                </a:lnTo>
                <a:lnTo>
                  <a:pt x="262" y="2295"/>
                </a:lnTo>
                <a:lnTo>
                  <a:pt x="253" y="2299"/>
                </a:lnTo>
                <a:lnTo>
                  <a:pt x="244" y="2304"/>
                </a:lnTo>
                <a:lnTo>
                  <a:pt x="238" y="2311"/>
                </a:lnTo>
                <a:lnTo>
                  <a:pt x="237" y="2314"/>
                </a:lnTo>
                <a:lnTo>
                  <a:pt x="237" y="2319"/>
                </a:lnTo>
                <a:lnTo>
                  <a:pt x="237" y="2319"/>
                </a:lnTo>
                <a:lnTo>
                  <a:pt x="237" y="2323"/>
                </a:lnTo>
                <a:lnTo>
                  <a:pt x="240" y="2327"/>
                </a:lnTo>
                <a:lnTo>
                  <a:pt x="247" y="2339"/>
                </a:lnTo>
                <a:lnTo>
                  <a:pt x="259" y="2353"/>
                </a:lnTo>
                <a:lnTo>
                  <a:pt x="274" y="2366"/>
                </a:lnTo>
                <a:lnTo>
                  <a:pt x="302" y="2391"/>
                </a:lnTo>
                <a:lnTo>
                  <a:pt x="321" y="2407"/>
                </a:lnTo>
                <a:lnTo>
                  <a:pt x="321" y="2407"/>
                </a:lnTo>
                <a:lnTo>
                  <a:pt x="330" y="2411"/>
                </a:lnTo>
                <a:lnTo>
                  <a:pt x="343" y="2414"/>
                </a:lnTo>
                <a:lnTo>
                  <a:pt x="377" y="2420"/>
                </a:lnTo>
                <a:lnTo>
                  <a:pt x="406" y="2425"/>
                </a:lnTo>
                <a:lnTo>
                  <a:pt x="421" y="2426"/>
                </a:lnTo>
                <a:lnTo>
                  <a:pt x="421" y="2426"/>
                </a:lnTo>
                <a:lnTo>
                  <a:pt x="418" y="2434"/>
                </a:lnTo>
                <a:lnTo>
                  <a:pt x="417" y="2442"/>
                </a:lnTo>
                <a:lnTo>
                  <a:pt x="415" y="2453"/>
                </a:lnTo>
                <a:lnTo>
                  <a:pt x="417" y="2463"/>
                </a:lnTo>
                <a:lnTo>
                  <a:pt x="420" y="2472"/>
                </a:lnTo>
                <a:lnTo>
                  <a:pt x="423" y="2476"/>
                </a:lnTo>
                <a:lnTo>
                  <a:pt x="427" y="2481"/>
                </a:lnTo>
                <a:lnTo>
                  <a:pt x="431" y="2484"/>
                </a:lnTo>
                <a:lnTo>
                  <a:pt x="437" y="2487"/>
                </a:lnTo>
                <a:lnTo>
                  <a:pt x="437" y="2487"/>
                </a:lnTo>
                <a:lnTo>
                  <a:pt x="452" y="2490"/>
                </a:lnTo>
                <a:lnTo>
                  <a:pt x="470" y="2493"/>
                </a:lnTo>
                <a:lnTo>
                  <a:pt x="508" y="2497"/>
                </a:lnTo>
                <a:lnTo>
                  <a:pt x="548" y="2498"/>
                </a:lnTo>
                <a:lnTo>
                  <a:pt x="583" y="2500"/>
                </a:lnTo>
                <a:lnTo>
                  <a:pt x="583" y="2500"/>
                </a:lnTo>
                <a:lnTo>
                  <a:pt x="602" y="2500"/>
                </a:lnTo>
                <a:lnTo>
                  <a:pt x="629" y="2497"/>
                </a:lnTo>
                <a:lnTo>
                  <a:pt x="685" y="2491"/>
                </a:lnTo>
                <a:lnTo>
                  <a:pt x="713" y="2487"/>
                </a:lnTo>
                <a:lnTo>
                  <a:pt x="735" y="2482"/>
                </a:lnTo>
                <a:lnTo>
                  <a:pt x="750" y="2476"/>
                </a:lnTo>
                <a:lnTo>
                  <a:pt x="754" y="2473"/>
                </a:lnTo>
                <a:lnTo>
                  <a:pt x="756" y="2470"/>
                </a:lnTo>
                <a:lnTo>
                  <a:pt x="756" y="2470"/>
                </a:lnTo>
                <a:lnTo>
                  <a:pt x="754" y="2462"/>
                </a:lnTo>
                <a:lnTo>
                  <a:pt x="751" y="2453"/>
                </a:lnTo>
                <a:lnTo>
                  <a:pt x="744" y="2437"/>
                </a:lnTo>
                <a:lnTo>
                  <a:pt x="744" y="2437"/>
                </a:lnTo>
                <a:lnTo>
                  <a:pt x="735" y="2414"/>
                </a:lnTo>
                <a:lnTo>
                  <a:pt x="722" y="2379"/>
                </a:lnTo>
                <a:lnTo>
                  <a:pt x="709" y="2345"/>
                </a:lnTo>
                <a:lnTo>
                  <a:pt x="703" y="2327"/>
                </a:lnTo>
                <a:lnTo>
                  <a:pt x="703" y="2327"/>
                </a:lnTo>
                <a:lnTo>
                  <a:pt x="703" y="2320"/>
                </a:lnTo>
                <a:lnTo>
                  <a:pt x="703" y="2304"/>
                </a:lnTo>
                <a:lnTo>
                  <a:pt x="703" y="2304"/>
                </a:lnTo>
                <a:lnTo>
                  <a:pt x="703" y="2285"/>
                </a:lnTo>
                <a:lnTo>
                  <a:pt x="700" y="2266"/>
                </a:lnTo>
                <a:lnTo>
                  <a:pt x="700" y="2266"/>
                </a:lnTo>
                <a:lnTo>
                  <a:pt x="694" y="2243"/>
                </a:lnTo>
                <a:lnTo>
                  <a:pt x="683" y="2213"/>
                </a:lnTo>
                <a:lnTo>
                  <a:pt x="669" y="2173"/>
                </a:lnTo>
                <a:lnTo>
                  <a:pt x="669" y="2173"/>
                </a:lnTo>
                <a:lnTo>
                  <a:pt x="654" y="2149"/>
                </a:lnTo>
                <a:lnTo>
                  <a:pt x="641" y="2126"/>
                </a:lnTo>
                <a:lnTo>
                  <a:pt x="629" y="2102"/>
                </a:lnTo>
                <a:lnTo>
                  <a:pt x="629" y="2102"/>
                </a:lnTo>
                <a:lnTo>
                  <a:pt x="625" y="2084"/>
                </a:lnTo>
                <a:lnTo>
                  <a:pt x="619" y="2061"/>
                </a:lnTo>
                <a:lnTo>
                  <a:pt x="604" y="2000"/>
                </a:lnTo>
                <a:lnTo>
                  <a:pt x="588" y="1937"/>
                </a:lnTo>
                <a:lnTo>
                  <a:pt x="580" y="1910"/>
                </a:lnTo>
                <a:lnTo>
                  <a:pt x="573" y="1890"/>
                </a:lnTo>
                <a:lnTo>
                  <a:pt x="573" y="1890"/>
                </a:lnTo>
                <a:lnTo>
                  <a:pt x="541" y="1809"/>
                </a:lnTo>
                <a:lnTo>
                  <a:pt x="595" y="1542"/>
                </a:lnTo>
                <a:lnTo>
                  <a:pt x="595" y="1542"/>
                </a:lnTo>
                <a:lnTo>
                  <a:pt x="604" y="1511"/>
                </a:lnTo>
                <a:lnTo>
                  <a:pt x="623" y="1439"/>
                </a:lnTo>
                <a:lnTo>
                  <a:pt x="644" y="1359"/>
                </a:lnTo>
                <a:lnTo>
                  <a:pt x="650" y="1328"/>
                </a:lnTo>
                <a:lnTo>
                  <a:pt x="653" y="1307"/>
                </a:lnTo>
                <a:lnTo>
                  <a:pt x="653" y="1307"/>
                </a:lnTo>
                <a:lnTo>
                  <a:pt x="651" y="1256"/>
                </a:lnTo>
                <a:lnTo>
                  <a:pt x="651" y="1231"/>
                </a:lnTo>
                <a:lnTo>
                  <a:pt x="653" y="1221"/>
                </a:lnTo>
                <a:lnTo>
                  <a:pt x="654" y="1212"/>
                </a:lnTo>
                <a:lnTo>
                  <a:pt x="654" y="1212"/>
                </a:lnTo>
                <a:lnTo>
                  <a:pt x="660" y="1190"/>
                </a:lnTo>
                <a:lnTo>
                  <a:pt x="664" y="1166"/>
                </a:lnTo>
                <a:lnTo>
                  <a:pt x="669" y="1138"/>
                </a:lnTo>
                <a:lnTo>
                  <a:pt x="669" y="812"/>
                </a:lnTo>
                <a:lnTo>
                  <a:pt x="669" y="812"/>
                </a:lnTo>
                <a:lnTo>
                  <a:pt x="692" y="876"/>
                </a:lnTo>
                <a:lnTo>
                  <a:pt x="709" y="923"/>
                </a:lnTo>
                <a:lnTo>
                  <a:pt x="714" y="940"/>
                </a:lnTo>
                <a:lnTo>
                  <a:pt x="717" y="952"/>
                </a:lnTo>
                <a:lnTo>
                  <a:pt x="717" y="952"/>
                </a:lnTo>
                <a:lnTo>
                  <a:pt x="728" y="1172"/>
                </a:lnTo>
                <a:lnTo>
                  <a:pt x="728" y="1172"/>
                </a:lnTo>
                <a:lnTo>
                  <a:pt x="731" y="1190"/>
                </a:lnTo>
                <a:lnTo>
                  <a:pt x="734" y="1206"/>
                </a:lnTo>
                <a:lnTo>
                  <a:pt x="738" y="1225"/>
                </a:lnTo>
                <a:lnTo>
                  <a:pt x="738" y="1225"/>
                </a:lnTo>
                <a:lnTo>
                  <a:pt x="729" y="1246"/>
                </a:lnTo>
                <a:lnTo>
                  <a:pt x="723" y="1262"/>
                </a:lnTo>
                <a:lnTo>
                  <a:pt x="720" y="1274"/>
                </a:lnTo>
                <a:lnTo>
                  <a:pt x="720" y="1274"/>
                </a:lnTo>
                <a:lnTo>
                  <a:pt x="722" y="1372"/>
                </a:lnTo>
                <a:lnTo>
                  <a:pt x="722" y="1372"/>
                </a:lnTo>
                <a:lnTo>
                  <a:pt x="720" y="1381"/>
                </a:lnTo>
                <a:lnTo>
                  <a:pt x="719" y="1389"/>
                </a:lnTo>
                <a:lnTo>
                  <a:pt x="720" y="1392"/>
                </a:lnTo>
                <a:lnTo>
                  <a:pt x="722" y="1393"/>
                </a:lnTo>
                <a:lnTo>
                  <a:pt x="722" y="1393"/>
                </a:lnTo>
                <a:lnTo>
                  <a:pt x="725" y="1393"/>
                </a:lnTo>
                <a:lnTo>
                  <a:pt x="729" y="1392"/>
                </a:lnTo>
                <a:lnTo>
                  <a:pt x="735" y="1384"/>
                </a:lnTo>
                <a:lnTo>
                  <a:pt x="739" y="1374"/>
                </a:lnTo>
                <a:lnTo>
                  <a:pt x="744" y="1363"/>
                </a:lnTo>
                <a:lnTo>
                  <a:pt x="744" y="1363"/>
                </a:lnTo>
                <a:lnTo>
                  <a:pt x="757" y="1327"/>
                </a:lnTo>
                <a:lnTo>
                  <a:pt x="757" y="1327"/>
                </a:lnTo>
                <a:lnTo>
                  <a:pt x="765" y="1337"/>
                </a:lnTo>
                <a:lnTo>
                  <a:pt x="769" y="1346"/>
                </a:lnTo>
                <a:lnTo>
                  <a:pt x="770" y="1350"/>
                </a:lnTo>
                <a:lnTo>
                  <a:pt x="770" y="1355"/>
                </a:lnTo>
                <a:lnTo>
                  <a:pt x="770" y="1355"/>
                </a:lnTo>
                <a:lnTo>
                  <a:pt x="769" y="1363"/>
                </a:lnTo>
                <a:lnTo>
                  <a:pt x="766" y="1375"/>
                </a:lnTo>
                <a:lnTo>
                  <a:pt x="762" y="1390"/>
                </a:lnTo>
                <a:lnTo>
                  <a:pt x="762" y="1390"/>
                </a:lnTo>
                <a:lnTo>
                  <a:pt x="757" y="1393"/>
                </a:lnTo>
                <a:lnTo>
                  <a:pt x="747" y="1397"/>
                </a:lnTo>
                <a:lnTo>
                  <a:pt x="739" y="1403"/>
                </a:lnTo>
                <a:lnTo>
                  <a:pt x="737" y="1406"/>
                </a:lnTo>
                <a:lnTo>
                  <a:pt x="737" y="1409"/>
                </a:lnTo>
                <a:lnTo>
                  <a:pt x="737" y="1409"/>
                </a:lnTo>
                <a:lnTo>
                  <a:pt x="737" y="1411"/>
                </a:lnTo>
                <a:lnTo>
                  <a:pt x="739" y="1412"/>
                </a:lnTo>
                <a:lnTo>
                  <a:pt x="744" y="1415"/>
                </a:lnTo>
                <a:lnTo>
                  <a:pt x="750" y="1417"/>
                </a:lnTo>
                <a:lnTo>
                  <a:pt x="750" y="1417"/>
                </a:lnTo>
                <a:lnTo>
                  <a:pt x="747" y="1420"/>
                </a:lnTo>
                <a:lnTo>
                  <a:pt x="747" y="1421"/>
                </a:lnTo>
                <a:lnTo>
                  <a:pt x="751" y="1424"/>
                </a:lnTo>
                <a:lnTo>
                  <a:pt x="751" y="1424"/>
                </a:lnTo>
                <a:lnTo>
                  <a:pt x="757" y="1424"/>
                </a:lnTo>
                <a:lnTo>
                  <a:pt x="765" y="1422"/>
                </a:lnTo>
                <a:lnTo>
                  <a:pt x="784" y="1412"/>
                </a:lnTo>
                <a:lnTo>
                  <a:pt x="803" y="1399"/>
                </a:lnTo>
                <a:lnTo>
                  <a:pt x="810" y="1392"/>
                </a:lnTo>
                <a:lnTo>
                  <a:pt x="816" y="1386"/>
                </a:lnTo>
                <a:lnTo>
                  <a:pt x="816" y="1386"/>
                </a:lnTo>
                <a:lnTo>
                  <a:pt x="824" y="1369"/>
                </a:lnTo>
                <a:lnTo>
                  <a:pt x="832" y="1347"/>
                </a:lnTo>
                <a:lnTo>
                  <a:pt x="837" y="1335"/>
                </a:lnTo>
                <a:lnTo>
                  <a:pt x="840" y="1325"/>
                </a:lnTo>
                <a:lnTo>
                  <a:pt x="841" y="1315"/>
                </a:lnTo>
                <a:lnTo>
                  <a:pt x="841" y="1307"/>
                </a:lnTo>
                <a:lnTo>
                  <a:pt x="841" y="1307"/>
                </a:lnTo>
                <a:lnTo>
                  <a:pt x="837" y="1290"/>
                </a:lnTo>
                <a:lnTo>
                  <a:pt x="832" y="1266"/>
                </a:lnTo>
                <a:lnTo>
                  <a:pt x="828" y="1243"/>
                </a:lnTo>
                <a:lnTo>
                  <a:pt x="826" y="1231"/>
                </a:lnTo>
                <a:lnTo>
                  <a:pt x="826" y="1231"/>
                </a:lnTo>
                <a:lnTo>
                  <a:pt x="828" y="1229"/>
                </a:lnTo>
                <a:lnTo>
                  <a:pt x="831" y="1229"/>
                </a:lnTo>
                <a:lnTo>
                  <a:pt x="840" y="1232"/>
                </a:lnTo>
                <a:lnTo>
                  <a:pt x="844" y="1232"/>
                </a:lnTo>
                <a:lnTo>
                  <a:pt x="849" y="1232"/>
                </a:lnTo>
                <a:lnTo>
                  <a:pt x="853" y="1229"/>
                </a:lnTo>
                <a:lnTo>
                  <a:pt x="854" y="1225"/>
                </a:lnTo>
                <a:lnTo>
                  <a:pt x="854" y="1225"/>
                </a:lnTo>
                <a:lnTo>
                  <a:pt x="854" y="1218"/>
                </a:lnTo>
                <a:lnTo>
                  <a:pt x="852" y="1212"/>
                </a:lnTo>
                <a:lnTo>
                  <a:pt x="844" y="1200"/>
                </a:lnTo>
                <a:lnTo>
                  <a:pt x="837" y="1187"/>
                </a:lnTo>
                <a:lnTo>
                  <a:pt x="834" y="1182"/>
                </a:lnTo>
                <a:lnTo>
                  <a:pt x="832" y="1176"/>
                </a:lnTo>
                <a:lnTo>
                  <a:pt x="832" y="1176"/>
                </a:lnTo>
                <a:lnTo>
                  <a:pt x="835" y="1110"/>
                </a:lnTo>
                <a:lnTo>
                  <a:pt x="837" y="1066"/>
                </a:lnTo>
                <a:lnTo>
                  <a:pt x="837" y="1033"/>
                </a:lnTo>
                <a:lnTo>
                  <a:pt x="837" y="1033"/>
                </a:lnTo>
                <a:lnTo>
                  <a:pt x="835" y="926"/>
                </a:lnTo>
                <a:lnTo>
                  <a:pt x="835" y="861"/>
                </a:lnTo>
                <a:lnTo>
                  <a:pt x="832" y="823"/>
                </a:lnTo>
                <a:lnTo>
                  <a:pt x="832" y="823"/>
                </a:lnTo>
                <a:lnTo>
                  <a:pt x="828" y="775"/>
                </a:lnTo>
                <a:lnTo>
                  <a:pt x="816" y="694"/>
                </a:lnTo>
                <a:lnTo>
                  <a:pt x="804" y="610"/>
                </a:lnTo>
                <a:lnTo>
                  <a:pt x="798" y="579"/>
                </a:lnTo>
                <a:lnTo>
                  <a:pt x="796" y="569"/>
                </a:lnTo>
                <a:lnTo>
                  <a:pt x="793" y="562"/>
                </a:lnTo>
                <a:lnTo>
                  <a:pt x="793" y="562"/>
                </a:lnTo>
                <a:lnTo>
                  <a:pt x="778" y="532"/>
                </a:lnTo>
                <a:lnTo>
                  <a:pt x="759" y="495"/>
                </a:lnTo>
                <a:lnTo>
                  <a:pt x="739" y="461"/>
                </a:lnTo>
                <a:lnTo>
                  <a:pt x="734" y="447"/>
                </a:lnTo>
                <a:lnTo>
                  <a:pt x="731" y="438"/>
                </a:lnTo>
                <a:lnTo>
                  <a:pt x="731" y="438"/>
                </a:lnTo>
                <a:lnTo>
                  <a:pt x="719" y="400"/>
                </a:lnTo>
                <a:lnTo>
                  <a:pt x="709" y="373"/>
                </a:lnTo>
                <a:lnTo>
                  <a:pt x="709" y="373"/>
                </a:lnTo>
                <a:lnTo>
                  <a:pt x="706" y="364"/>
                </a:lnTo>
                <a:lnTo>
                  <a:pt x="698" y="346"/>
                </a:lnTo>
                <a:lnTo>
                  <a:pt x="692" y="336"/>
                </a:lnTo>
                <a:lnTo>
                  <a:pt x="686" y="327"/>
                </a:lnTo>
                <a:lnTo>
                  <a:pt x="679" y="318"/>
                </a:lnTo>
                <a:lnTo>
                  <a:pt x="670" y="311"/>
                </a:lnTo>
                <a:lnTo>
                  <a:pt x="670" y="311"/>
                </a:lnTo>
                <a:lnTo>
                  <a:pt x="641" y="296"/>
                </a:lnTo>
                <a:lnTo>
                  <a:pt x="630" y="293"/>
                </a:lnTo>
                <a:lnTo>
                  <a:pt x="622" y="292"/>
                </a:lnTo>
                <a:lnTo>
                  <a:pt x="622" y="292"/>
                </a:lnTo>
                <a:lnTo>
                  <a:pt x="619" y="292"/>
                </a:lnTo>
                <a:lnTo>
                  <a:pt x="614" y="289"/>
                </a:lnTo>
                <a:lnTo>
                  <a:pt x="607" y="282"/>
                </a:lnTo>
                <a:lnTo>
                  <a:pt x="601" y="279"/>
                </a:lnTo>
                <a:lnTo>
                  <a:pt x="597" y="274"/>
                </a:lnTo>
                <a:lnTo>
                  <a:pt x="589" y="273"/>
                </a:lnTo>
                <a:lnTo>
                  <a:pt x="582" y="273"/>
                </a:lnTo>
                <a:lnTo>
                  <a:pt x="582" y="273"/>
                </a:lnTo>
                <a:lnTo>
                  <a:pt x="566" y="276"/>
                </a:lnTo>
                <a:lnTo>
                  <a:pt x="554" y="277"/>
                </a:lnTo>
                <a:lnTo>
                  <a:pt x="543" y="279"/>
                </a:lnTo>
                <a:lnTo>
                  <a:pt x="530" y="277"/>
                </a:lnTo>
                <a:lnTo>
                  <a:pt x="530" y="277"/>
                </a:lnTo>
                <a:lnTo>
                  <a:pt x="502" y="270"/>
                </a:lnTo>
                <a:lnTo>
                  <a:pt x="484" y="267"/>
                </a:lnTo>
                <a:lnTo>
                  <a:pt x="484" y="267"/>
                </a:lnTo>
                <a:lnTo>
                  <a:pt x="461" y="264"/>
                </a:lnTo>
                <a:lnTo>
                  <a:pt x="434" y="265"/>
                </a:lnTo>
                <a:lnTo>
                  <a:pt x="436" y="243"/>
                </a:lnTo>
                <a:lnTo>
                  <a:pt x="436" y="243"/>
                </a:lnTo>
                <a:lnTo>
                  <a:pt x="437" y="243"/>
                </a:lnTo>
                <a:lnTo>
                  <a:pt x="443" y="242"/>
                </a:lnTo>
                <a:lnTo>
                  <a:pt x="446" y="240"/>
                </a:lnTo>
                <a:lnTo>
                  <a:pt x="448" y="236"/>
                </a:lnTo>
                <a:lnTo>
                  <a:pt x="451" y="231"/>
                </a:lnTo>
                <a:lnTo>
                  <a:pt x="452" y="227"/>
                </a:lnTo>
                <a:lnTo>
                  <a:pt x="452" y="227"/>
                </a:lnTo>
                <a:lnTo>
                  <a:pt x="452" y="211"/>
                </a:lnTo>
                <a:lnTo>
                  <a:pt x="451" y="195"/>
                </a:lnTo>
                <a:lnTo>
                  <a:pt x="448" y="178"/>
                </a:lnTo>
                <a:lnTo>
                  <a:pt x="446" y="171"/>
                </a:lnTo>
                <a:lnTo>
                  <a:pt x="443" y="167"/>
                </a:lnTo>
                <a:lnTo>
                  <a:pt x="443" y="167"/>
                </a:lnTo>
                <a:lnTo>
                  <a:pt x="434" y="153"/>
                </a:lnTo>
                <a:lnTo>
                  <a:pt x="434" y="153"/>
                </a:lnTo>
                <a:lnTo>
                  <a:pt x="433" y="143"/>
                </a:lnTo>
                <a:lnTo>
                  <a:pt x="428" y="119"/>
                </a:lnTo>
                <a:lnTo>
                  <a:pt x="426" y="105"/>
                </a:lnTo>
                <a:lnTo>
                  <a:pt x="420" y="89"/>
                </a:lnTo>
                <a:lnTo>
                  <a:pt x="411" y="72"/>
                </a:lnTo>
                <a:lnTo>
                  <a:pt x="400" y="56"/>
                </a:lnTo>
                <a:lnTo>
                  <a:pt x="400" y="56"/>
                </a:lnTo>
                <a:lnTo>
                  <a:pt x="390" y="43"/>
                </a:lnTo>
                <a:lnTo>
                  <a:pt x="378" y="32"/>
                </a:lnTo>
                <a:lnTo>
                  <a:pt x="368" y="27"/>
                </a:lnTo>
                <a:lnTo>
                  <a:pt x="358" y="21"/>
                </a:lnTo>
                <a:lnTo>
                  <a:pt x="342" y="15"/>
                </a:lnTo>
                <a:lnTo>
                  <a:pt x="330" y="12"/>
                </a:lnTo>
                <a:lnTo>
                  <a:pt x="330" y="12"/>
                </a:lnTo>
                <a:lnTo>
                  <a:pt x="321" y="9"/>
                </a:lnTo>
                <a:lnTo>
                  <a:pt x="311" y="7"/>
                </a:lnTo>
                <a:lnTo>
                  <a:pt x="296" y="7"/>
                </a:lnTo>
                <a:lnTo>
                  <a:pt x="296" y="7"/>
                </a:lnTo>
                <a:lnTo>
                  <a:pt x="290" y="7"/>
                </a:lnTo>
                <a:lnTo>
                  <a:pt x="283" y="4"/>
                </a:lnTo>
                <a:lnTo>
                  <a:pt x="271" y="0"/>
                </a:lnTo>
                <a:lnTo>
                  <a:pt x="271" y="0"/>
                </a:lnTo>
                <a:lnTo>
                  <a:pt x="265" y="3"/>
                </a:lnTo>
                <a:lnTo>
                  <a:pt x="259" y="6"/>
                </a:lnTo>
                <a:lnTo>
                  <a:pt x="259" y="6"/>
                </a:lnTo>
                <a:close/>
                <a:moveTo>
                  <a:pt x="492" y="2165"/>
                </a:moveTo>
                <a:lnTo>
                  <a:pt x="492" y="2165"/>
                </a:lnTo>
                <a:lnTo>
                  <a:pt x="493" y="2164"/>
                </a:lnTo>
                <a:lnTo>
                  <a:pt x="496" y="2167"/>
                </a:lnTo>
                <a:lnTo>
                  <a:pt x="504" y="2174"/>
                </a:lnTo>
                <a:lnTo>
                  <a:pt x="514" y="2187"/>
                </a:lnTo>
                <a:lnTo>
                  <a:pt x="521" y="2198"/>
                </a:lnTo>
                <a:lnTo>
                  <a:pt x="521" y="2198"/>
                </a:lnTo>
                <a:lnTo>
                  <a:pt x="530" y="2218"/>
                </a:lnTo>
                <a:lnTo>
                  <a:pt x="533" y="2229"/>
                </a:lnTo>
                <a:lnTo>
                  <a:pt x="535" y="2239"/>
                </a:lnTo>
                <a:lnTo>
                  <a:pt x="535" y="2239"/>
                </a:lnTo>
                <a:lnTo>
                  <a:pt x="533" y="2243"/>
                </a:lnTo>
                <a:lnTo>
                  <a:pt x="532" y="2251"/>
                </a:lnTo>
                <a:lnTo>
                  <a:pt x="524" y="2264"/>
                </a:lnTo>
                <a:lnTo>
                  <a:pt x="514" y="2279"/>
                </a:lnTo>
                <a:lnTo>
                  <a:pt x="502" y="2294"/>
                </a:lnTo>
                <a:lnTo>
                  <a:pt x="502" y="2294"/>
                </a:lnTo>
                <a:lnTo>
                  <a:pt x="498" y="2298"/>
                </a:lnTo>
                <a:lnTo>
                  <a:pt x="495" y="2301"/>
                </a:lnTo>
                <a:lnTo>
                  <a:pt x="495" y="2304"/>
                </a:lnTo>
                <a:lnTo>
                  <a:pt x="496" y="2305"/>
                </a:lnTo>
                <a:lnTo>
                  <a:pt x="502" y="2310"/>
                </a:lnTo>
                <a:lnTo>
                  <a:pt x="507" y="2313"/>
                </a:lnTo>
                <a:lnTo>
                  <a:pt x="511" y="2316"/>
                </a:lnTo>
                <a:lnTo>
                  <a:pt x="511" y="2316"/>
                </a:lnTo>
                <a:lnTo>
                  <a:pt x="518" y="2323"/>
                </a:lnTo>
                <a:lnTo>
                  <a:pt x="523" y="2325"/>
                </a:lnTo>
                <a:lnTo>
                  <a:pt x="526" y="2325"/>
                </a:lnTo>
                <a:lnTo>
                  <a:pt x="527" y="2325"/>
                </a:lnTo>
                <a:lnTo>
                  <a:pt x="527" y="2325"/>
                </a:lnTo>
                <a:lnTo>
                  <a:pt x="530" y="2347"/>
                </a:lnTo>
                <a:lnTo>
                  <a:pt x="535" y="2375"/>
                </a:lnTo>
                <a:lnTo>
                  <a:pt x="535" y="2375"/>
                </a:lnTo>
                <a:lnTo>
                  <a:pt x="535" y="2378"/>
                </a:lnTo>
                <a:lnTo>
                  <a:pt x="532" y="2379"/>
                </a:lnTo>
                <a:lnTo>
                  <a:pt x="524" y="2382"/>
                </a:lnTo>
                <a:lnTo>
                  <a:pt x="524" y="2382"/>
                </a:lnTo>
                <a:lnTo>
                  <a:pt x="520" y="2386"/>
                </a:lnTo>
                <a:lnTo>
                  <a:pt x="515" y="2394"/>
                </a:lnTo>
                <a:lnTo>
                  <a:pt x="511" y="2403"/>
                </a:lnTo>
                <a:lnTo>
                  <a:pt x="511" y="2403"/>
                </a:lnTo>
                <a:lnTo>
                  <a:pt x="490" y="2401"/>
                </a:lnTo>
                <a:lnTo>
                  <a:pt x="476" y="2401"/>
                </a:lnTo>
                <a:lnTo>
                  <a:pt x="467" y="2401"/>
                </a:lnTo>
                <a:lnTo>
                  <a:pt x="467" y="2401"/>
                </a:lnTo>
                <a:lnTo>
                  <a:pt x="467" y="2400"/>
                </a:lnTo>
                <a:lnTo>
                  <a:pt x="467" y="2394"/>
                </a:lnTo>
                <a:lnTo>
                  <a:pt x="468" y="2376"/>
                </a:lnTo>
                <a:lnTo>
                  <a:pt x="473" y="2351"/>
                </a:lnTo>
                <a:lnTo>
                  <a:pt x="474" y="2326"/>
                </a:lnTo>
                <a:lnTo>
                  <a:pt x="474" y="2326"/>
                </a:lnTo>
                <a:lnTo>
                  <a:pt x="477" y="2308"/>
                </a:lnTo>
                <a:lnTo>
                  <a:pt x="480" y="2298"/>
                </a:lnTo>
                <a:lnTo>
                  <a:pt x="483" y="2289"/>
                </a:lnTo>
                <a:lnTo>
                  <a:pt x="486" y="2279"/>
                </a:lnTo>
                <a:lnTo>
                  <a:pt x="486" y="2279"/>
                </a:lnTo>
                <a:lnTo>
                  <a:pt x="487" y="2267"/>
                </a:lnTo>
                <a:lnTo>
                  <a:pt x="489" y="2255"/>
                </a:lnTo>
                <a:lnTo>
                  <a:pt x="490" y="2223"/>
                </a:lnTo>
                <a:lnTo>
                  <a:pt x="490" y="2223"/>
                </a:lnTo>
                <a:lnTo>
                  <a:pt x="492" y="2185"/>
                </a:lnTo>
                <a:lnTo>
                  <a:pt x="492" y="2165"/>
                </a:lnTo>
                <a:lnTo>
                  <a:pt x="492" y="216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6"/>
          <p:cNvSpPr>
            <a:spLocks noEditPoints="1"/>
          </p:cNvSpPr>
          <p:nvPr/>
        </p:nvSpPr>
        <p:spPr bwMode="auto">
          <a:xfrm>
            <a:off x="999974" y="729398"/>
            <a:ext cx="532646" cy="1661624"/>
          </a:xfrm>
          <a:custGeom>
            <a:avLst/>
            <a:gdLst>
              <a:gd name="T0" fmla="*/ 2 w 738"/>
              <a:gd name="T1" fmla="*/ 1274 h 2296"/>
              <a:gd name="T2" fmla="*/ 99 w 738"/>
              <a:gd name="T3" fmla="*/ 1302 h 2296"/>
              <a:gd name="T4" fmla="*/ 125 w 738"/>
              <a:gd name="T5" fmla="*/ 1003 h 2296"/>
              <a:gd name="T6" fmla="*/ 134 w 738"/>
              <a:gd name="T7" fmla="*/ 1124 h 2296"/>
              <a:gd name="T8" fmla="*/ 114 w 738"/>
              <a:gd name="T9" fmla="*/ 1377 h 2296"/>
              <a:gd name="T10" fmla="*/ 99 w 738"/>
              <a:gd name="T11" fmla="*/ 1609 h 2296"/>
              <a:gd name="T12" fmla="*/ 110 w 738"/>
              <a:gd name="T13" fmla="*/ 1710 h 2296"/>
              <a:gd name="T14" fmla="*/ 151 w 738"/>
              <a:gd name="T15" fmla="*/ 1858 h 2296"/>
              <a:gd name="T16" fmla="*/ 141 w 738"/>
              <a:gd name="T17" fmla="*/ 1981 h 2296"/>
              <a:gd name="T18" fmla="*/ 139 w 738"/>
              <a:gd name="T19" fmla="*/ 2137 h 2296"/>
              <a:gd name="T20" fmla="*/ 181 w 738"/>
              <a:gd name="T21" fmla="*/ 2242 h 2296"/>
              <a:gd name="T22" fmla="*/ 266 w 738"/>
              <a:gd name="T23" fmla="*/ 2212 h 2296"/>
              <a:gd name="T24" fmla="*/ 306 w 738"/>
              <a:gd name="T25" fmla="*/ 2039 h 2296"/>
              <a:gd name="T26" fmla="*/ 306 w 738"/>
              <a:gd name="T27" fmla="*/ 1899 h 2296"/>
              <a:gd name="T28" fmla="*/ 298 w 738"/>
              <a:gd name="T29" fmla="*/ 1681 h 2296"/>
              <a:gd name="T30" fmla="*/ 322 w 738"/>
              <a:gd name="T31" fmla="*/ 1529 h 2296"/>
              <a:gd name="T32" fmla="*/ 372 w 738"/>
              <a:gd name="T33" fmla="*/ 1676 h 2296"/>
              <a:gd name="T34" fmla="*/ 358 w 738"/>
              <a:gd name="T35" fmla="*/ 1740 h 2296"/>
              <a:gd name="T36" fmla="*/ 340 w 738"/>
              <a:gd name="T37" fmla="*/ 1965 h 2296"/>
              <a:gd name="T38" fmla="*/ 348 w 738"/>
              <a:gd name="T39" fmla="*/ 2097 h 2296"/>
              <a:gd name="T40" fmla="*/ 317 w 738"/>
              <a:gd name="T41" fmla="*/ 2147 h 2296"/>
              <a:gd name="T42" fmla="*/ 320 w 738"/>
              <a:gd name="T43" fmla="*/ 2194 h 2296"/>
              <a:gd name="T44" fmla="*/ 361 w 738"/>
              <a:gd name="T45" fmla="*/ 2283 h 2296"/>
              <a:gd name="T46" fmla="*/ 531 w 738"/>
              <a:gd name="T47" fmla="*/ 2296 h 2296"/>
              <a:gd name="T48" fmla="*/ 491 w 738"/>
              <a:gd name="T49" fmla="*/ 2182 h 2296"/>
              <a:gd name="T50" fmla="*/ 497 w 738"/>
              <a:gd name="T51" fmla="*/ 2097 h 2296"/>
              <a:gd name="T52" fmla="*/ 537 w 738"/>
              <a:gd name="T53" fmla="*/ 1908 h 2296"/>
              <a:gd name="T54" fmla="*/ 543 w 738"/>
              <a:gd name="T55" fmla="*/ 1772 h 2296"/>
              <a:gd name="T56" fmla="*/ 569 w 738"/>
              <a:gd name="T57" fmla="*/ 1616 h 2296"/>
              <a:gd name="T58" fmla="*/ 589 w 738"/>
              <a:gd name="T59" fmla="*/ 1128 h 2296"/>
              <a:gd name="T60" fmla="*/ 592 w 738"/>
              <a:gd name="T61" fmla="*/ 955 h 2296"/>
              <a:gd name="T62" fmla="*/ 629 w 738"/>
              <a:gd name="T63" fmla="*/ 1012 h 2296"/>
              <a:gd name="T64" fmla="*/ 655 w 738"/>
              <a:gd name="T65" fmla="*/ 1128 h 2296"/>
              <a:gd name="T66" fmla="*/ 632 w 738"/>
              <a:gd name="T67" fmla="*/ 1234 h 2296"/>
              <a:gd name="T68" fmla="*/ 645 w 738"/>
              <a:gd name="T69" fmla="*/ 1310 h 2296"/>
              <a:gd name="T70" fmla="*/ 640 w 738"/>
              <a:gd name="T71" fmla="*/ 1333 h 2296"/>
              <a:gd name="T72" fmla="*/ 720 w 738"/>
              <a:gd name="T73" fmla="*/ 1302 h 2296"/>
              <a:gd name="T74" fmla="*/ 738 w 738"/>
              <a:gd name="T75" fmla="*/ 1228 h 2296"/>
              <a:gd name="T76" fmla="*/ 724 w 738"/>
              <a:gd name="T77" fmla="*/ 995 h 2296"/>
              <a:gd name="T78" fmla="*/ 656 w 738"/>
              <a:gd name="T79" fmla="*/ 670 h 2296"/>
              <a:gd name="T80" fmla="*/ 629 w 738"/>
              <a:gd name="T81" fmla="*/ 490 h 2296"/>
              <a:gd name="T82" fmla="*/ 513 w 738"/>
              <a:gd name="T83" fmla="*/ 382 h 2296"/>
              <a:gd name="T84" fmla="*/ 456 w 738"/>
              <a:gd name="T85" fmla="*/ 269 h 2296"/>
              <a:gd name="T86" fmla="*/ 497 w 738"/>
              <a:gd name="T87" fmla="*/ 218 h 2296"/>
              <a:gd name="T88" fmla="*/ 489 w 738"/>
              <a:gd name="T89" fmla="*/ 92 h 2296"/>
              <a:gd name="T90" fmla="*/ 376 w 738"/>
              <a:gd name="T91" fmla="*/ 10 h 2296"/>
              <a:gd name="T92" fmla="*/ 266 w 738"/>
              <a:gd name="T93" fmla="*/ 30 h 2296"/>
              <a:gd name="T94" fmla="*/ 215 w 738"/>
              <a:gd name="T95" fmla="*/ 83 h 2296"/>
              <a:gd name="T96" fmla="*/ 241 w 738"/>
              <a:gd name="T97" fmla="*/ 174 h 2296"/>
              <a:gd name="T98" fmla="*/ 241 w 738"/>
              <a:gd name="T99" fmla="*/ 266 h 2296"/>
              <a:gd name="T100" fmla="*/ 274 w 738"/>
              <a:gd name="T101" fmla="*/ 337 h 2296"/>
              <a:gd name="T102" fmla="*/ 243 w 738"/>
              <a:gd name="T103" fmla="*/ 382 h 2296"/>
              <a:gd name="T104" fmla="*/ 223 w 738"/>
              <a:gd name="T105" fmla="*/ 374 h 2296"/>
              <a:gd name="T106" fmla="*/ 82 w 738"/>
              <a:gd name="T107" fmla="*/ 489 h 2296"/>
              <a:gd name="T108" fmla="*/ 48 w 738"/>
              <a:gd name="T109" fmla="*/ 697 h 2296"/>
              <a:gd name="T110" fmla="*/ 34 w 738"/>
              <a:gd name="T111" fmla="*/ 912 h 2296"/>
              <a:gd name="T112" fmla="*/ 34 w 738"/>
              <a:gd name="T113" fmla="*/ 1015 h 2296"/>
              <a:gd name="T114" fmla="*/ 34 w 738"/>
              <a:gd name="T115" fmla="*/ 1191 h 2296"/>
              <a:gd name="T116" fmla="*/ 663 w 738"/>
              <a:gd name="T117" fmla="*/ 1243 h 2296"/>
              <a:gd name="T118" fmla="*/ 661 w 738"/>
              <a:gd name="T119" fmla="*/ 1288 h 2296"/>
              <a:gd name="T120" fmla="*/ 645 w 738"/>
              <a:gd name="T121" fmla="*/ 1268 h 2296"/>
              <a:gd name="T122" fmla="*/ 655 w 738"/>
              <a:gd name="T123" fmla="*/ 1252 h 2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8" h="2296">
                <a:moveTo>
                  <a:pt x="34" y="1227"/>
                </a:moveTo>
                <a:lnTo>
                  <a:pt x="34" y="1227"/>
                </a:lnTo>
                <a:lnTo>
                  <a:pt x="28" y="1232"/>
                </a:lnTo>
                <a:lnTo>
                  <a:pt x="16" y="1243"/>
                </a:lnTo>
                <a:lnTo>
                  <a:pt x="10" y="1250"/>
                </a:lnTo>
                <a:lnTo>
                  <a:pt x="4" y="1256"/>
                </a:lnTo>
                <a:lnTo>
                  <a:pt x="2" y="1263"/>
                </a:lnTo>
                <a:lnTo>
                  <a:pt x="0" y="1268"/>
                </a:lnTo>
                <a:lnTo>
                  <a:pt x="0" y="1268"/>
                </a:lnTo>
                <a:lnTo>
                  <a:pt x="2" y="1274"/>
                </a:lnTo>
                <a:lnTo>
                  <a:pt x="6" y="1280"/>
                </a:lnTo>
                <a:lnTo>
                  <a:pt x="14" y="1294"/>
                </a:lnTo>
                <a:lnTo>
                  <a:pt x="26" y="1310"/>
                </a:lnTo>
                <a:lnTo>
                  <a:pt x="42" y="1327"/>
                </a:lnTo>
                <a:lnTo>
                  <a:pt x="42" y="1385"/>
                </a:lnTo>
                <a:lnTo>
                  <a:pt x="58" y="1393"/>
                </a:lnTo>
                <a:lnTo>
                  <a:pt x="91" y="1369"/>
                </a:lnTo>
                <a:lnTo>
                  <a:pt x="91" y="1310"/>
                </a:lnTo>
                <a:lnTo>
                  <a:pt x="99" y="1302"/>
                </a:lnTo>
                <a:lnTo>
                  <a:pt x="99" y="1302"/>
                </a:lnTo>
                <a:lnTo>
                  <a:pt x="101" y="1290"/>
                </a:lnTo>
                <a:lnTo>
                  <a:pt x="101" y="1263"/>
                </a:lnTo>
                <a:lnTo>
                  <a:pt x="99" y="1227"/>
                </a:lnTo>
                <a:lnTo>
                  <a:pt x="99" y="1227"/>
                </a:lnTo>
                <a:lnTo>
                  <a:pt x="102" y="1142"/>
                </a:lnTo>
                <a:lnTo>
                  <a:pt x="105" y="1079"/>
                </a:lnTo>
                <a:lnTo>
                  <a:pt x="106" y="1056"/>
                </a:lnTo>
                <a:lnTo>
                  <a:pt x="109" y="1044"/>
                </a:lnTo>
                <a:lnTo>
                  <a:pt x="109" y="1044"/>
                </a:lnTo>
                <a:lnTo>
                  <a:pt x="125" y="1003"/>
                </a:lnTo>
                <a:lnTo>
                  <a:pt x="141" y="979"/>
                </a:lnTo>
                <a:lnTo>
                  <a:pt x="141" y="979"/>
                </a:lnTo>
                <a:lnTo>
                  <a:pt x="147" y="1039"/>
                </a:lnTo>
                <a:lnTo>
                  <a:pt x="150" y="1080"/>
                </a:lnTo>
                <a:lnTo>
                  <a:pt x="150" y="1096"/>
                </a:lnTo>
                <a:lnTo>
                  <a:pt x="150" y="1103"/>
                </a:lnTo>
                <a:lnTo>
                  <a:pt x="150" y="1103"/>
                </a:lnTo>
                <a:lnTo>
                  <a:pt x="139" y="1115"/>
                </a:lnTo>
                <a:lnTo>
                  <a:pt x="135" y="1122"/>
                </a:lnTo>
                <a:lnTo>
                  <a:pt x="134" y="1124"/>
                </a:lnTo>
                <a:lnTo>
                  <a:pt x="133" y="1128"/>
                </a:lnTo>
                <a:lnTo>
                  <a:pt x="133" y="1144"/>
                </a:lnTo>
                <a:lnTo>
                  <a:pt x="133" y="1144"/>
                </a:lnTo>
                <a:lnTo>
                  <a:pt x="130" y="1172"/>
                </a:lnTo>
                <a:lnTo>
                  <a:pt x="127" y="1192"/>
                </a:lnTo>
                <a:lnTo>
                  <a:pt x="125" y="1202"/>
                </a:lnTo>
                <a:lnTo>
                  <a:pt x="125" y="1202"/>
                </a:lnTo>
                <a:lnTo>
                  <a:pt x="122" y="1234"/>
                </a:lnTo>
                <a:lnTo>
                  <a:pt x="119" y="1303"/>
                </a:lnTo>
                <a:lnTo>
                  <a:pt x="114" y="1377"/>
                </a:lnTo>
                <a:lnTo>
                  <a:pt x="111" y="1403"/>
                </a:lnTo>
                <a:lnTo>
                  <a:pt x="110" y="1413"/>
                </a:lnTo>
                <a:lnTo>
                  <a:pt x="109" y="1418"/>
                </a:lnTo>
                <a:lnTo>
                  <a:pt x="109" y="1418"/>
                </a:lnTo>
                <a:lnTo>
                  <a:pt x="105" y="1430"/>
                </a:lnTo>
                <a:lnTo>
                  <a:pt x="103" y="1453"/>
                </a:lnTo>
                <a:lnTo>
                  <a:pt x="99" y="1511"/>
                </a:lnTo>
                <a:lnTo>
                  <a:pt x="98" y="1571"/>
                </a:lnTo>
                <a:lnTo>
                  <a:pt x="99" y="1594"/>
                </a:lnTo>
                <a:lnTo>
                  <a:pt x="99" y="1609"/>
                </a:lnTo>
                <a:lnTo>
                  <a:pt x="99" y="1609"/>
                </a:lnTo>
                <a:lnTo>
                  <a:pt x="106" y="1645"/>
                </a:lnTo>
                <a:lnTo>
                  <a:pt x="107" y="1658"/>
                </a:lnTo>
                <a:lnTo>
                  <a:pt x="109" y="1666"/>
                </a:lnTo>
                <a:lnTo>
                  <a:pt x="109" y="1666"/>
                </a:lnTo>
                <a:lnTo>
                  <a:pt x="109" y="1678"/>
                </a:lnTo>
                <a:lnTo>
                  <a:pt x="109" y="1700"/>
                </a:lnTo>
                <a:lnTo>
                  <a:pt x="109" y="1700"/>
                </a:lnTo>
                <a:lnTo>
                  <a:pt x="109" y="1705"/>
                </a:lnTo>
                <a:lnTo>
                  <a:pt x="110" y="1710"/>
                </a:lnTo>
                <a:lnTo>
                  <a:pt x="113" y="1720"/>
                </a:lnTo>
                <a:lnTo>
                  <a:pt x="117" y="1729"/>
                </a:lnTo>
                <a:lnTo>
                  <a:pt x="117" y="1734"/>
                </a:lnTo>
                <a:lnTo>
                  <a:pt x="117" y="1741"/>
                </a:lnTo>
                <a:lnTo>
                  <a:pt x="117" y="1741"/>
                </a:lnTo>
                <a:lnTo>
                  <a:pt x="117" y="1745"/>
                </a:lnTo>
                <a:lnTo>
                  <a:pt x="117" y="1750"/>
                </a:lnTo>
                <a:lnTo>
                  <a:pt x="122" y="1768"/>
                </a:lnTo>
                <a:lnTo>
                  <a:pt x="135" y="1812"/>
                </a:lnTo>
                <a:lnTo>
                  <a:pt x="151" y="1858"/>
                </a:lnTo>
                <a:lnTo>
                  <a:pt x="155" y="1877"/>
                </a:lnTo>
                <a:lnTo>
                  <a:pt x="158" y="1891"/>
                </a:lnTo>
                <a:lnTo>
                  <a:pt x="158" y="1891"/>
                </a:lnTo>
                <a:lnTo>
                  <a:pt x="157" y="1900"/>
                </a:lnTo>
                <a:lnTo>
                  <a:pt x="155" y="1912"/>
                </a:lnTo>
                <a:lnTo>
                  <a:pt x="149" y="1935"/>
                </a:lnTo>
                <a:lnTo>
                  <a:pt x="143" y="1959"/>
                </a:lnTo>
                <a:lnTo>
                  <a:pt x="141" y="1971"/>
                </a:lnTo>
                <a:lnTo>
                  <a:pt x="141" y="1981"/>
                </a:lnTo>
                <a:lnTo>
                  <a:pt x="141" y="1981"/>
                </a:lnTo>
                <a:lnTo>
                  <a:pt x="142" y="1992"/>
                </a:lnTo>
                <a:lnTo>
                  <a:pt x="145" y="2003"/>
                </a:lnTo>
                <a:lnTo>
                  <a:pt x="150" y="2024"/>
                </a:lnTo>
                <a:lnTo>
                  <a:pt x="158" y="2048"/>
                </a:lnTo>
                <a:lnTo>
                  <a:pt x="158" y="2048"/>
                </a:lnTo>
                <a:lnTo>
                  <a:pt x="154" y="2059"/>
                </a:lnTo>
                <a:lnTo>
                  <a:pt x="146" y="2085"/>
                </a:lnTo>
                <a:lnTo>
                  <a:pt x="142" y="2101"/>
                </a:lnTo>
                <a:lnTo>
                  <a:pt x="139" y="2120"/>
                </a:lnTo>
                <a:lnTo>
                  <a:pt x="139" y="2137"/>
                </a:lnTo>
                <a:lnTo>
                  <a:pt x="139" y="2147"/>
                </a:lnTo>
                <a:lnTo>
                  <a:pt x="141" y="2155"/>
                </a:lnTo>
                <a:lnTo>
                  <a:pt x="141" y="2155"/>
                </a:lnTo>
                <a:lnTo>
                  <a:pt x="149" y="2188"/>
                </a:lnTo>
                <a:lnTo>
                  <a:pt x="154" y="2203"/>
                </a:lnTo>
                <a:lnTo>
                  <a:pt x="159" y="2218"/>
                </a:lnTo>
                <a:lnTo>
                  <a:pt x="166" y="2230"/>
                </a:lnTo>
                <a:lnTo>
                  <a:pt x="170" y="2234"/>
                </a:lnTo>
                <a:lnTo>
                  <a:pt x="175" y="2238"/>
                </a:lnTo>
                <a:lnTo>
                  <a:pt x="181" y="2242"/>
                </a:lnTo>
                <a:lnTo>
                  <a:pt x="186" y="2244"/>
                </a:lnTo>
                <a:lnTo>
                  <a:pt x="193" y="2246"/>
                </a:lnTo>
                <a:lnTo>
                  <a:pt x="199" y="2247"/>
                </a:lnTo>
                <a:lnTo>
                  <a:pt x="199" y="2247"/>
                </a:lnTo>
                <a:lnTo>
                  <a:pt x="206" y="2246"/>
                </a:lnTo>
                <a:lnTo>
                  <a:pt x="214" y="2244"/>
                </a:lnTo>
                <a:lnTo>
                  <a:pt x="229" y="2239"/>
                </a:lnTo>
                <a:lnTo>
                  <a:pt x="242" y="2231"/>
                </a:lnTo>
                <a:lnTo>
                  <a:pt x="255" y="2222"/>
                </a:lnTo>
                <a:lnTo>
                  <a:pt x="266" y="2212"/>
                </a:lnTo>
                <a:lnTo>
                  <a:pt x="274" y="2203"/>
                </a:lnTo>
                <a:lnTo>
                  <a:pt x="280" y="2194"/>
                </a:lnTo>
                <a:lnTo>
                  <a:pt x="282" y="2188"/>
                </a:lnTo>
                <a:lnTo>
                  <a:pt x="282" y="2188"/>
                </a:lnTo>
                <a:lnTo>
                  <a:pt x="290" y="2072"/>
                </a:lnTo>
                <a:lnTo>
                  <a:pt x="290" y="2072"/>
                </a:lnTo>
                <a:lnTo>
                  <a:pt x="298" y="2059"/>
                </a:lnTo>
                <a:lnTo>
                  <a:pt x="304" y="2048"/>
                </a:lnTo>
                <a:lnTo>
                  <a:pt x="306" y="2039"/>
                </a:lnTo>
                <a:lnTo>
                  <a:pt x="306" y="2039"/>
                </a:lnTo>
                <a:lnTo>
                  <a:pt x="308" y="1996"/>
                </a:lnTo>
                <a:lnTo>
                  <a:pt x="308" y="1971"/>
                </a:lnTo>
                <a:lnTo>
                  <a:pt x="308" y="1961"/>
                </a:lnTo>
                <a:lnTo>
                  <a:pt x="306" y="1956"/>
                </a:lnTo>
                <a:lnTo>
                  <a:pt x="306" y="1956"/>
                </a:lnTo>
                <a:lnTo>
                  <a:pt x="306" y="1953"/>
                </a:lnTo>
                <a:lnTo>
                  <a:pt x="305" y="1948"/>
                </a:lnTo>
                <a:lnTo>
                  <a:pt x="305" y="1932"/>
                </a:lnTo>
                <a:lnTo>
                  <a:pt x="305" y="1913"/>
                </a:lnTo>
                <a:lnTo>
                  <a:pt x="306" y="1899"/>
                </a:lnTo>
                <a:lnTo>
                  <a:pt x="306" y="1899"/>
                </a:lnTo>
                <a:lnTo>
                  <a:pt x="308" y="1887"/>
                </a:lnTo>
                <a:lnTo>
                  <a:pt x="306" y="1873"/>
                </a:lnTo>
                <a:lnTo>
                  <a:pt x="302" y="1854"/>
                </a:lnTo>
                <a:lnTo>
                  <a:pt x="298" y="1832"/>
                </a:lnTo>
                <a:lnTo>
                  <a:pt x="298" y="1832"/>
                </a:lnTo>
                <a:lnTo>
                  <a:pt x="297" y="1814"/>
                </a:lnTo>
                <a:lnTo>
                  <a:pt x="297" y="1792"/>
                </a:lnTo>
                <a:lnTo>
                  <a:pt x="297" y="1734"/>
                </a:lnTo>
                <a:lnTo>
                  <a:pt x="298" y="1681"/>
                </a:lnTo>
                <a:lnTo>
                  <a:pt x="298" y="1650"/>
                </a:lnTo>
                <a:lnTo>
                  <a:pt x="298" y="1650"/>
                </a:lnTo>
                <a:lnTo>
                  <a:pt x="298" y="1642"/>
                </a:lnTo>
                <a:lnTo>
                  <a:pt x="300" y="1633"/>
                </a:lnTo>
                <a:lnTo>
                  <a:pt x="305" y="1612"/>
                </a:lnTo>
                <a:lnTo>
                  <a:pt x="310" y="1589"/>
                </a:lnTo>
                <a:lnTo>
                  <a:pt x="316" y="1567"/>
                </a:lnTo>
                <a:lnTo>
                  <a:pt x="316" y="1567"/>
                </a:lnTo>
                <a:lnTo>
                  <a:pt x="318" y="1551"/>
                </a:lnTo>
                <a:lnTo>
                  <a:pt x="322" y="1529"/>
                </a:lnTo>
                <a:lnTo>
                  <a:pt x="337" y="1470"/>
                </a:lnTo>
                <a:lnTo>
                  <a:pt x="357" y="1393"/>
                </a:lnTo>
                <a:lnTo>
                  <a:pt x="357" y="1393"/>
                </a:lnTo>
                <a:lnTo>
                  <a:pt x="365" y="1461"/>
                </a:lnTo>
                <a:lnTo>
                  <a:pt x="370" y="1518"/>
                </a:lnTo>
                <a:lnTo>
                  <a:pt x="372" y="1545"/>
                </a:lnTo>
                <a:lnTo>
                  <a:pt x="373" y="1567"/>
                </a:lnTo>
                <a:lnTo>
                  <a:pt x="373" y="1567"/>
                </a:lnTo>
                <a:lnTo>
                  <a:pt x="372" y="1645"/>
                </a:lnTo>
                <a:lnTo>
                  <a:pt x="372" y="1676"/>
                </a:lnTo>
                <a:lnTo>
                  <a:pt x="373" y="1692"/>
                </a:lnTo>
                <a:lnTo>
                  <a:pt x="373" y="1692"/>
                </a:lnTo>
                <a:lnTo>
                  <a:pt x="373" y="1696"/>
                </a:lnTo>
                <a:lnTo>
                  <a:pt x="370" y="1700"/>
                </a:lnTo>
                <a:lnTo>
                  <a:pt x="365" y="1713"/>
                </a:lnTo>
                <a:lnTo>
                  <a:pt x="358" y="1725"/>
                </a:lnTo>
                <a:lnTo>
                  <a:pt x="357" y="1729"/>
                </a:lnTo>
                <a:lnTo>
                  <a:pt x="357" y="1733"/>
                </a:lnTo>
                <a:lnTo>
                  <a:pt x="357" y="1733"/>
                </a:lnTo>
                <a:lnTo>
                  <a:pt x="358" y="1740"/>
                </a:lnTo>
                <a:lnTo>
                  <a:pt x="358" y="1750"/>
                </a:lnTo>
                <a:lnTo>
                  <a:pt x="358" y="1760"/>
                </a:lnTo>
                <a:lnTo>
                  <a:pt x="357" y="1766"/>
                </a:lnTo>
                <a:lnTo>
                  <a:pt x="357" y="1766"/>
                </a:lnTo>
                <a:lnTo>
                  <a:pt x="354" y="1774"/>
                </a:lnTo>
                <a:lnTo>
                  <a:pt x="353" y="1796"/>
                </a:lnTo>
                <a:lnTo>
                  <a:pt x="348" y="1861"/>
                </a:lnTo>
                <a:lnTo>
                  <a:pt x="344" y="1929"/>
                </a:lnTo>
                <a:lnTo>
                  <a:pt x="340" y="1965"/>
                </a:lnTo>
                <a:lnTo>
                  <a:pt x="340" y="1965"/>
                </a:lnTo>
                <a:lnTo>
                  <a:pt x="337" y="1976"/>
                </a:lnTo>
                <a:lnTo>
                  <a:pt x="336" y="1992"/>
                </a:lnTo>
                <a:lnTo>
                  <a:pt x="332" y="2031"/>
                </a:lnTo>
                <a:lnTo>
                  <a:pt x="332" y="2031"/>
                </a:lnTo>
                <a:lnTo>
                  <a:pt x="332" y="2043"/>
                </a:lnTo>
                <a:lnTo>
                  <a:pt x="333" y="2053"/>
                </a:lnTo>
                <a:lnTo>
                  <a:pt x="336" y="2065"/>
                </a:lnTo>
                <a:lnTo>
                  <a:pt x="340" y="2075"/>
                </a:lnTo>
                <a:lnTo>
                  <a:pt x="346" y="2091"/>
                </a:lnTo>
                <a:lnTo>
                  <a:pt x="348" y="2097"/>
                </a:lnTo>
                <a:lnTo>
                  <a:pt x="348" y="2097"/>
                </a:lnTo>
                <a:lnTo>
                  <a:pt x="346" y="2099"/>
                </a:lnTo>
                <a:lnTo>
                  <a:pt x="345" y="2101"/>
                </a:lnTo>
                <a:lnTo>
                  <a:pt x="338" y="2115"/>
                </a:lnTo>
                <a:lnTo>
                  <a:pt x="332" y="2128"/>
                </a:lnTo>
                <a:lnTo>
                  <a:pt x="328" y="2135"/>
                </a:lnTo>
                <a:lnTo>
                  <a:pt x="324" y="2139"/>
                </a:lnTo>
                <a:lnTo>
                  <a:pt x="324" y="2139"/>
                </a:lnTo>
                <a:lnTo>
                  <a:pt x="320" y="2143"/>
                </a:lnTo>
                <a:lnTo>
                  <a:pt x="317" y="2147"/>
                </a:lnTo>
                <a:lnTo>
                  <a:pt x="314" y="2159"/>
                </a:lnTo>
                <a:lnTo>
                  <a:pt x="314" y="2168"/>
                </a:lnTo>
                <a:lnTo>
                  <a:pt x="316" y="2172"/>
                </a:lnTo>
                <a:lnTo>
                  <a:pt x="316" y="2172"/>
                </a:lnTo>
                <a:lnTo>
                  <a:pt x="320" y="2169"/>
                </a:lnTo>
                <a:lnTo>
                  <a:pt x="322" y="2169"/>
                </a:lnTo>
                <a:lnTo>
                  <a:pt x="324" y="2172"/>
                </a:lnTo>
                <a:lnTo>
                  <a:pt x="324" y="2172"/>
                </a:lnTo>
                <a:lnTo>
                  <a:pt x="322" y="2180"/>
                </a:lnTo>
                <a:lnTo>
                  <a:pt x="320" y="2194"/>
                </a:lnTo>
                <a:lnTo>
                  <a:pt x="316" y="2207"/>
                </a:lnTo>
                <a:lnTo>
                  <a:pt x="316" y="2214"/>
                </a:lnTo>
                <a:lnTo>
                  <a:pt x="316" y="2214"/>
                </a:lnTo>
                <a:lnTo>
                  <a:pt x="320" y="2220"/>
                </a:lnTo>
                <a:lnTo>
                  <a:pt x="332" y="2247"/>
                </a:lnTo>
                <a:lnTo>
                  <a:pt x="332" y="2247"/>
                </a:lnTo>
                <a:lnTo>
                  <a:pt x="337" y="2256"/>
                </a:lnTo>
                <a:lnTo>
                  <a:pt x="344" y="2266"/>
                </a:lnTo>
                <a:lnTo>
                  <a:pt x="353" y="2275"/>
                </a:lnTo>
                <a:lnTo>
                  <a:pt x="361" y="2283"/>
                </a:lnTo>
                <a:lnTo>
                  <a:pt x="370" y="2288"/>
                </a:lnTo>
                <a:lnTo>
                  <a:pt x="381" y="2294"/>
                </a:lnTo>
                <a:lnTo>
                  <a:pt x="389" y="2296"/>
                </a:lnTo>
                <a:lnTo>
                  <a:pt x="397" y="2296"/>
                </a:lnTo>
                <a:lnTo>
                  <a:pt x="397" y="2296"/>
                </a:lnTo>
                <a:lnTo>
                  <a:pt x="409" y="2295"/>
                </a:lnTo>
                <a:lnTo>
                  <a:pt x="428" y="2295"/>
                </a:lnTo>
                <a:lnTo>
                  <a:pt x="472" y="2295"/>
                </a:lnTo>
                <a:lnTo>
                  <a:pt x="531" y="2296"/>
                </a:lnTo>
                <a:lnTo>
                  <a:pt x="531" y="2296"/>
                </a:lnTo>
                <a:lnTo>
                  <a:pt x="532" y="2284"/>
                </a:lnTo>
                <a:lnTo>
                  <a:pt x="532" y="2271"/>
                </a:lnTo>
                <a:lnTo>
                  <a:pt x="531" y="2255"/>
                </a:lnTo>
                <a:lnTo>
                  <a:pt x="531" y="2255"/>
                </a:lnTo>
                <a:lnTo>
                  <a:pt x="528" y="2244"/>
                </a:lnTo>
                <a:lnTo>
                  <a:pt x="523" y="2232"/>
                </a:lnTo>
                <a:lnTo>
                  <a:pt x="516" y="2220"/>
                </a:lnTo>
                <a:lnTo>
                  <a:pt x="509" y="2208"/>
                </a:lnTo>
                <a:lnTo>
                  <a:pt x="496" y="2188"/>
                </a:lnTo>
                <a:lnTo>
                  <a:pt x="491" y="2182"/>
                </a:lnTo>
                <a:lnTo>
                  <a:pt x="489" y="2180"/>
                </a:lnTo>
                <a:lnTo>
                  <a:pt x="489" y="2180"/>
                </a:lnTo>
                <a:lnTo>
                  <a:pt x="488" y="2179"/>
                </a:lnTo>
                <a:lnTo>
                  <a:pt x="488" y="2177"/>
                </a:lnTo>
                <a:lnTo>
                  <a:pt x="488" y="2168"/>
                </a:lnTo>
                <a:lnTo>
                  <a:pt x="489" y="2147"/>
                </a:lnTo>
                <a:lnTo>
                  <a:pt x="489" y="2147"/>
                </a:lnTo>
                <a:lnTo>
                  <a:pt x="491" y="2135"/>
                </a:lnTo>
                <a:lnTo>
                  <a:pt x="493" y="2117"/>
                </a:lnTo>
                <a:lnTo>
                  <a:pt x="497" y="2097"/>
                </a:lnTo>
                <a:lnTo>
                  <a:pt x="497" y="2097"/>
                </a:lnTo>
                <a:lnTo>
                  <a:pt x="500" y="2096"/>
                </a:lnTo>
                <a:lnTo>
                  <a:pt x="505" y="2093"/>
                </a:lnTo>
                <a:lnTo>
                  <a:pt x="511" y="2088"/>
                </a:lnTo>
                <a:lnTo>
                  <a:pt x="513" y="2084"/>
                </a:lnTo>
                <a:lnTo>
                  <a:pt x="513" y="2080"/>
                </a:lnTo>
                <a:lnTo>
                  <a:pt x="513" y="2080"/>
                </a:lnTo>
                <a:lnTo>
                  <a:pt x="519" y="2045"/>
                </a:lnTo>
                <a:lnTo>
                  <a:pt x="528" y="1979"/>
                </a:lnTo>
                <a:lnTo>
                  <a:pt x="537" y="1908"/>
                </a:lnTo>
                <a:lnTo>
                  <a:pt x="539" y="1881"/>
                </a:lnTo>
                <a:lnTo>
                  <a:pt x="539" y="1872"/>
                </a:lnTo>
                <a:lnTo>
                  <a:pt x="539" y="1865"/>
                </a:lnTo>
                <a:lnTo>
                  <a:pt x="539" y="1865"/>
                </a:lnTo>
                <a:lnTo>
                  <a:pt x="535" y="1848"/>
                </a:lnTo>
                <a:lnTo>
                  <a:pt x="533" y="1830"/>
                </a:lnTo>
                <a:lnTo>
                  <a:pt x="535" y="1812"/>
                </a:lnTo>
                <a:lnTo>
                  <a:pt x="539" y="1790"/>
                </a:lnTo>
                <a:lnTo>
                  <a:pt x="539" y="1790"/>
                </a:lnTo>
                <a:lnTo>
                  <a:pt x="543" y="1772"/>
                </a:lnTo>
                <a:lnTo>
                  <a:pt x="544" y="1758"/>
                </a:lnTo>
                <a:lnTo>
                  <a:pt x="545" y="1746"/>
                </a:lnTo>
                <a:lnTo>
                  <a:pt x="547" y="1733"/>
                </a:lnTo>
                <a:lnTo>
                  <a:pt x="547" y="1733"/>
                </a:lnTo>
                <a:lnTo>
                  <a:pt x="555" y="1692"/>
                </a:lnTo>
                <a:lnTo>
                  <a:pt x="559" y="1672"/>
                </a:lnTo>
                <a:lnTo>
                  <a:pt x="563" y="1658"/>
                </a:lnTo>
                <a:lnTo>
                  <a:pt x="563" y="1658"/>
                </a:lnTo>
                <a:lnTo>
                  <a:pt x="565" y="1645"/>
                </a:lnTo>
                <a:lnTo>
                  <a:pt x="569" y="1616"/>
                </a:lnTo>
                <a:lnTo>
                  <a:pt x="577" y="1529"/>
                </a:lnTo>
                <a:lnTo>
                  <a:pt x="585" y="1435"/>
                </a:lnTo>
                <a:lnTo>
                  <a:pt x="588" y="1395"/>
                </a:lnTo>
                <a:lnTo>
                  <a:pt x="588" y="1369"/>
                </a:lnTo>
                <a:lnTo>
                  <a:pt x="588" y="1369"/>
                </a:lnTo>
                <a:lnTo>
                  <a:pt x="588" y="1227"/>
                </a:lnTo>
                <a:lnTo>
                  <a:pt x="588" y="1128"/>
                </a:lnTo>
                <a:lnTo>
                  <a:pt x="588" y="1128"/>
                </a:lnTo>
                <a:lnTo>
                  <a:pt x="588" y="1128"/>
                </a:lnTo>
                <a:lnTo>
                  <a:pt x="589" y="1128"/>
                </a:lnTo>
                <a:lnTo>
                  <a:pt x="592" y="1126"/>
                </a:lnTo>
                <a:lnTo>
                  <a:pt x="596" y="1119"/>
                </a:lnTo>
                <a:lnTo>
                  <a:pt x="596" y="1119"/>
                </a:lnTo>
                <a:lnTo>
                  <a:pt x="599" y="1114"/>
                </a:lnTo>
                <a:lnTo>
                  <a:pt x="600" y="1104"/>
                </a:lnTo>
                <a:lnTo>
                  <a:pt x="604" y="1080"/>
                </a:lnTo>
                <a:lnTo>
                  <a:pt x="605" y="1059"/>
                </a:lnTo>
                <a:lnTo>
                  <a:pt x="604" y="1044"/>
                </a:lnTo>
                <a:lnTo>
                  <a:pt x="604" y="1044"/>
                </a:lnTo>
                <a:lnTo>
                  <a:pt x="592" y="955"/>
                </a:lnTo>
                <a:lnTo>
                  <a:pt x="580" y="871"/>
                </a:lnTo>
                <a:lnTo>
                  <a:pt x="580" y="871"/>
                </a:lnTo>
                <a:lnTo>
                  <a:pt x="595" y="928"/>
                </a:lnTo>
                <a:lnTo>
                  <a:pt x="607" y="968"/>
                </a:lnTo>
                <a:lnTo>
                  <a:pt x="611" y="981"/>
                </a:lnTo>
                <a:lnTo>
                  <a:pt x="613" y="987"/>
                </a:lnTo>
                <a:lnTo>
                  <a:pt x="613" y="987"/>
                </a:lnTo>
                <a:lnTo>
                  <a:pt x="617" y="991"/>
                </a:lnTo>
                <a:lnTo>
                  <a:pt x="623" y="999"/>
                </a:lnTo>
                <a:lnTo>
                  <a:pt x="629" y="1012"/>
                </a:lnTo>
                <a:lnTo>
                  <a:pt x="629" y="1012"/>
                </a:lnTo>
                <a:lnTo>
                  <a:pt x="631" y="1012"/>
                </a:lnTo>
                <a:lnTo>
                  <a:pt x="633" y="1012"/>
                </a:lnTo>
                <a:lnTo>
                  <a:pt x="637" y="1012"/>
                </a:lnTo>
                <a:lnTo>
                  <a:pt x="637" y="1012"/>
                </a:lnTo>
                <a:lnTo>
                  <a:pt x="648" y="1067"/>
                </a:lnTo>
                <a:lnTo>
                  <a:pt x="655" y="1107"/>
                </a:lnTo>
                <a:lnTo>
                  <a:pt x="656" y="1120"/>
                </a:lnTo>
                <a:lnTo>
                  <a:pt x="655" y="1126"/>
                </a:lnTo>
                <a:lnTo>
                  <a:pt x="655" y="1128"/>
                </a:lnTo>
                <a:lnTo>
                  <a:pt x="655" y="1128"/>
                </a:lnTo>
                <a:lnTo>
                  <a:pt x="652" y="1134"/>
                </a:lnTo>
                <a:lnTo>
                  <a:pt x="649" y="1143"/>
                </a:lnTo>
                <a:lnTo>
                  <a:pt x="644" y="1171"/>
                </a:lnTo>
                <a:lnTo>
                  <a:pt x="640" y="1198"/>
                </a:lnTo>
                <a:lnTo>
                  <a:pt x="639" y="1207"/>
                </a:lnTo>
                <a:lnTo>
                  <a:pt x="637" y="1211"/>
                </a:lnTo>
                <a:lnTo>
                  <a:pt x="637" y="1211"/>
                </a:lnTo>
                <a:lnTo>
                  <a:pt x="635" y="1218"/>
                </a:lnTo>
                <a:lnTo>
                  <a:pt x="632" y="1234"/>
                </a:lnTo>
                <a:lnTo>
                  <a:pt x="629" y="1248"/>
                </a:lnTo>
                <a:lnTo>
                  <a:pt x="629" y="1260"/>
                </a:lnTo>
                <a:lnTo>
                  <a:pt x="629" y="1260"/>
                </a:lnTo>
                <a:lnTo>
                  <a:pt x="637" y="1294"/>
                </a:lnTo>
                <a:lnTo>
                  <a:pt x="637" y="1294"/>
                </a:lnTo>
                <a:lnTo>
                  <a:pt x="644" y="1302"/>
                </a:lnTo>
                <a:lnTo>
                  <a:pt x="647" y="1309"/>
                </a:lnTo>
                <a:lnTo>
                  <a:pt x="647" y="1310"/>
                </a:lnTo>
                <a:lnTo>
                  <a:pt x="645" y="1310"/>
                </a:lnTo>
                <a:lnTo>
                  <a:pt x="645" y="1310"/>
                </a:lnTo>
                <a:lnTo>
                  <a:pt x="640" y="1311"/>
                </a:lnTo>
                <a:lnTo>
                  <a:pt x="635" y="1314"/>
                </a:lnTo>
                <a:lnTo>
                  <a:pt x="632" y="1317"/>
                </a:lnTo>
                <a:lnTo>
                  <a:pt x="629" y="1321"/>
                </a:lnTo>
                <a:lnTo>
                  <a:pt x="629" y="1323"/>
                </a:lnTo>
                <a:lnTo>
                  <a:pt x="629" y="1327"/>
                </a:lnTo>
                <a:lnTo>
                  <a:pt x="629" y="1327"/>
                </a:lnTo>
                <a:lnTo>
                  <a:pt x="631" y="1329"/>
                </a:lnTo>
                <a:lnTo>
                  <a:pt x="633" y="1330"/>
                </a:lnTo>
                <a:lnTo>
                  <a:pt x="640" y="1333"/>
                </a:lnTo>
                <a:lnTo>
                  <a:pt x="649" y="1334"/>
                </a:lnTo>
                <a:lnTo>
                  <a:pt x="660" y="1335"/>
                </a:lnTo>
                <a:lnTo>
                  <a:pt x="679" y="1335"/>
                </a:lnTo>
                <a:lnTo>
                  <a:pt x="687" y="1335"/>
                </a:lnTo>
                <a:lnTo>
                  <a:pt x="687" y="1335"/>
                </a:lnTo>
                <a:lnTo>
                  <a:pt x="692" y="1331"/>
                </a:lnTo>
                <a:lnTo>
                  <a:pt x="703" y="1322"/>
                </a:lnTo>
                <a:lnTo>
                  <a:pt x="714" y="1313"/>
                </a:lnTo>
                <a:lnTo>
                  <a:pt x="718" y="1307"/>
                </a:lnTo>
                <a:lnTo>
                  <a:pt x="720" y="1302"/>
                </a:lnTo>
                <a:lnTo>
                  <a:pt x="720" y="1302"/>
                </a:lnTo>
                <a:lnTo>
                  <a:pt x="722" y="1297"/>
                </a:lnTo>
                <a:lnTo>
                  <a:pt x="724" y="1292"/>
                </a:lnTo>
                <a:lnTo>
                  <a:pt x="731" y="1283"/>
                </a:lnTo>
                <a:lnTo>
                  <a:pt x="736" y="1275"/>
                </a:lnTo>
                <a:lnTo>
                  <a:pt x="738" y="1271"/>
                </a:lnTo>
                <a:lnTo>
                  <a:pt x="738" y="1268"/>
                </a:lnTo>
                <a:lnTo>
                  <a:pt x="738" y="1268"/>
                </a:lnTo>
                <a:lnTo>
                  <a:pt x="736" y="1254"/>
                </a:lnTo>
                <a:lnTo>
                  <a:pt x="738" y="1228"/>
                </a:lnTo>
                <a:lnTo>
                  <a:pt x="738" y="1202"/>
                </a:lnTo>
                <a:lnTo>
                  <a:pt x="738" y="1186"/>
                </a:lnTo>
                <a:lnTo>
                  <a:pt x="738" y="1186"/>
                </a:lnTo>
                <a:lnTo>
                  <a:pt x="724" y="1150"/>
                </a:lnTo>
                <a:lnTo>
                  <a:pt x="712" y="1119"/>
                </a:lnTo>
                <a:lnTo>
                  <a:pt x="712" y="995"/>
                </a:lnTo>
                <a:lnTo>
                  <a:pt x="712" y="995"/>
                </a:lnTo>
                <a:lnTo>
                  <a:pt x="715" y="996"/>
                </a:lnTo>
                <a:lnTo>
                  <a:pt x="722" y="996"/>
                </a:lnTo>
                <a:lnTo>
                  <a:pt x="724" y="995"/>
                </a:lnTo>
                <a:lnTo>
                  <a:pt x="727" y="993"/>
                </a:lnTo>
                <a:lnTo>
                  <a:pt x="728" y="991"/>
                </a:lnTo>
                <a:lnTo>
                  <a:pt x="728" y="987"/>
                </a:lnTo>
                <a:lnTo>
                  <a:pt x="728" y="987"/>
                </a:lnTo>
                <a:lnTo>
                  <a:pt x="720" y="952"/>
                </a:lnTo>
                <a:lnTo>
                  <a:pt x="715" y="933"/>
                </a:lnTo>
                <a:lnTo>
                  <a:pt x="712" y="920"/>
                </a:lnTo>
                <a:lnTo>
                  <a:pt x="712" y="920"/>
                </a:lnTo>
                <a:lnTo>
                  <a:pt x="679" y="775"/>
                </a:lnTo>
                <a:lnTo>
                  <a:pt x="656" y="670"/>
                </a:lnTo>
                <a:lnTo>
                  <a:pt x="649" y="630"/>
                </a:lnTo>
                <a:lnTo>
                  <a:pt x="645" y="605"/>
                </a:lnTo>
                <a:lnTo>
                  <a:pt x="645" y="605"/>
                </a:lnTo>
                <a:lnTo>
                  <a:pt x="645" y="577"/>
                </a:lnTo>
                <a:lnTo>
                  <a:pt x="645" y="550"/>
                </a:lnTo>
                <a:lnTo>
                  <a:pt x="644" y="536"/>
                </a:lnTo>
                <a:lnTo>
                  <a:pt x="640" y="522"/>
                </a:lnTo>
                <a:lnTo>
                  <a:pt x="636" y="506"/>
                </a:lnTo>
                <a:lnTo>
                  <a:pt x="629" y="490"/>
                </a:lnTo>
                <a:lnTo>
                  <a:pt x="629" y="490"/>
                </a:lnTo>
                <a:lnTo>
                  <a:pt x="620" y="473"/>
                </a:lnTo>
                <a:lnTo>
                  <a:pt x="609" y="458"/>
                </a:lnTo>
                <a:lnTo>
                  <a:pt x="597" y="446"/>
                </a:lnTo>
                <a:lnTo>
                  <a:pt x="585" y="434"/>
                </a:lnTo>
                <a:lnTo>
                  <a:pt x="561" y="418"/>
                </a:lnTo>
                <a:lnTo>
                  <a:pt x="547" y="407"/>
                </a:lnTo>
                <a:lnTo>
                  <a:pt x="547" y="407"/>
                </a:lnTo>
                <a:lnTo>
                  <a:pt x="529" y="391"/>
                </a:lnTo>
                <a:lnTo>
                  <a:pt x="521" y="385"/>
                </a:lnTo>
                <a:lnTo>
                  <a:pt x="513" y="382"/>
                </a:lnTo>
                <a:lnTo>
                  <a:pt x="513" y="382"/>
                </a:lnTo>
                <a:lnTo>
                  <a:pt x="497" y="375"/>
                </a:lnTo>
                <a:lnTo>
                  <a:pt x="472" y="365"/>
                </a:lnTo>
                <a:lnTo>
                  <a:pt x="438" y="349"/>
                </a:lnTo>
                <a:lnTo>
                  <a:pt x="438" y="291"/>
                </a:lnTo>
                <a:lnTo>
                  <a:pt x="438" y="291"/>
                </a:lnTo>
                <a:lnTo>
                  <a:pt x="440" y="289"/>
                </a:lnTo>
                <a:lnTo>
                  <a:pt x="441" y="285"/>
                </a:lnTo>
                <a:lnTo>
                  <a:pt x="448" y="278"/>
                </a:lnTo>
                <a:lnTo>
                  <a:pt x="456" y="269"/>
                </a:lnTo>
                <a:lnTo>
                  <a:pt x="464" y="258"/>
                </a:lnTo>
                <a:lnTo>
                  <a:pt x="464" y="258"/>
                </a:lnTo>
                <a:lnTo>
                  <a:pt x="468" y="253"/>
                </a:lnTo>
                <a:lnTo>
                  <a:pt x="473" y="247"/>
                </a:lnTo>
                <a:lnTo>
                  <a:pt x="484" y="239"/>
                </a:lnTo>
                <a:lnTo>
                  <a:pt x="493" y="231"/>
                </a:lnTo>
                <a:lnTo>
                  <a:pt x="496" y="229"/>
                </a:lnTo>
                <a:lnTo>
                  <a:pt x="497" y="225"/>
                </a:lnTo>
                <a:lnTo>
                  <a:pt x="497" y="225"/>
                </a:lnTo>
                <a:lnTo>
                  <a:pt x="497" y="218"/>
                </a:lnTo>
                <a:lnTo>
                  <a:pt x="500" y="206"/>
                </a:lnTo>
                <a:lnTo>
                  <a:pt x="501" y="190"/>
                </a:lnTo>
                <a:lnTo>
                  <a:pt x="504" y="170"/>
                </a:lnTo>
                <a:lnTo>
                  <a:pt x="504" y="150"/>
                </a:lnTo>
                <a:lnTo>
                  <a:pt x="503" y="129"/>
                </a:lnTo>
                <a:lnTo>
                  <a:pt x="500" y="119"/>
                </a:lnTo>
                <a:lnTo>
                  <a:pt x="497" y="110"/>
                </a:lnTo>
                <a:lnTo>
                  <a:pt x="493" y="100"/>
                </a:lnTo>
                <a:lnTo>
                  <a:pt x="489" y="92"/>
                </a:lnTo>
                <a:lnTo>
                  <a:pt x="489" y="92"/>
                </a:lnTo>
                <a:lnTo>
                  <a:pt x="479" y="78"/>
                </a:lnTo>
                <a:lnTo>
                  <a:pt x="468" y="66"/>
                </a:lnTo>
                <a:lnTo>
                  <a:pt x="457" y="55"/>
                </a:lnTo>
                <a:lnTo>
                  <a:pt x="446" y="47"/>
                </a:lnTo>
                <a:lnTo>
                  <a:pt x="436" y="40"/>
                </a:lnTo>
                <a:lnTo>
                  <a:pt x="426" y="35"/>
                </a:lnTo>
                <a:lnTo>
                  <a:pt x="406" y="26"/>
                </a:lnTo>
                <a:lnTo>
                  <a:pt x="406" y="26"/>
                </a:lnTo>
                <a:lnTo>
                  <a:pt x="389" y="18"/>
                </a:lnTo>
                <a:lnTo>
                  <a:pt x="376" y="10"/>
                </a:lnTo>
                <a:lnTo>
                  <a:pt x="364" y="3"/>
                </a:lnTo>
                <a:lnTo>
                  <a:pt x="356" y="2"/>
                </a:lnTo>
                <a:lnTo>
                  <a:pt x="348" y="0"/>
                </a:lnTo>
                <a:lnTo>
                  <a:pt x="348" y="0"/>
                </a:lnTo>
                <a:lnTo>
                  <a:pt x="302" y="0"/>
                </a:lnTo>
                <a:lnTo>
                  <a:pt x="274" y="0"/>
                </a:lnTo>
                <a:lnTo>
                  <a:pt x="274" y="0"/>
                </a:lnTo>
                <a:lnTo>
                  <a:pt x="273" y="7"/>
                </a:lnTo>
                <a:lnTo>
                  <a:pt x="269" y="22"/>
                </a:lnTo>
                <a:lnTo>
                  <a:pt x="266" y="30"/>
                </a:lnTo>
                <a:lnTo>
                  <a:pt x="261" y="38"/>
                </a:lnTo>
                <a:lnTo>
                  <a:pt x="255" y="46"/>
                </a:lnTo>
                <a:lnTo>
                  <a:pt x="249" y="51"/>
                </a:lnTo>
                <a:lnTo>
                  <a:pt x="249" y="51"/>
                </a:lnTo>
                <a:lnTo>
                  <a:pt x="241" y="55"/>
                </a:lnTo>
                <a:lnTo>
                  <a:pt x="234" y="60"/>
                </a:lnTo>
                <a:lnTo>
                  <a:pt x="223" y="70"/>
                </a:lnTo>
                <a:lnTo>
                  <a:pt x="218" y="79"/>
                </a:lnTo>
                <a:lnTo>
                  <a:pt x="215" y="83"/>
                </a:lnTo>
                <a:lnTo>
                  <a:pt x="215" y="83"/>
                </a:lnTo>
                <a:lnTo>
                  <a:pt x="219" y="112"/>
                </a:lnTo>
                <a:lnTo>
                  <a:pt x="223" y="142"/>
                </a:lnTo>
                <a:lnTo>
                  <a:pt x="223" y="142"/>
                </a:lnTo>
                <a:lnTo>
                  <a:pt x="226" y="146"/>
                </a:lnTo>
                <a:lnTo>
                  <a:pt x="229" y="153"/>
                </a:lnTo>
                <a:lnTo>
                  <a:pt x="233" y="158"/>
                </a:lnTo>
                <a:lnTo>
                  <a:pt x="233" y="158"/>
                </a:lnTo>
                <a:lnTo>
                  <a:pt x="238" y="166"/>
                </a:lnTo>
                <a:lnTo>
                  <a:pt x="241" y="171"/>
                </a:lnTo>
                <a:lnTo>
                  <a:pt x="241" y="174"/>
                </a:lnTo>
                <a:lnTo>
                  <a:pt x="241" y="175"/>
                </a:lnTo>
                <a:lnTo>
                  <a:pt x="241" y="175"/>
                </a:lnTo>
                <a:lnTo>
                  <a:pt x="238" y="182"/>
                </a:lnTo>
                <a:lnTo>
                  <a:pt x="234" y="197"/>
                </a:lnTo>
                <a:lnTo>
                  <a:pt x="233" y="213"/>
                </a:lnTo>
                <a:lnTo>
                  <a:pt x="233" y="225"/>
                </a:lnTo>
                <a:lnTo>
                  <a:pt x="233" y="225"/>
                </a:lnTo>
                <a:lnTo>
                  <a:pt x="237" y="245"/>
                </a:lnTo>
                <a:lnTo>
                  <a:pt x="241" y="266"/>
                </a:lnTo>
                <a:lnTo>
                  <a:pt x="241" y="266"/>
                </a:lnTo>
                <a:lnTo>
                  <a:pt x="242" y="281"/>
                </a:lnTo>
                <a:lnTo>
                  <a:pt x="246" y="299"/>
                </a:lnTo>
                <a:lnTo>
                  <a:pt x="251" y="315"/>
                </a:lnTo>
                <a:lnTo>
                  <a:pt x="254" y="321"/>
                </a:lnTo>
                <a:lnTo>
                  <a:pt x="257" y="323"/>
                </a:lnTo>
                <a:lnTo>
                  <a:pt x="257" y="323"/>
                </a:lnTo>
                <a:lnTo>
                  <a:pt x="269" y="329"/>
                </a:lnTo>
                <a:lnTo>
                  <a:pt x="274" y="333"/>
                </a:lnTo>
                <a:lnTo>
                  <a:pt x="274" y="333"/>
                </a:lnTo>
                <a:lnTo>
                  <a:pt x="274" y="337"/>
                </a:lnTo>
                <a:lnTo>
                  <a:pt x="274" y="346"/>
                </a:lnTo>
                <a:lnTo>
                  <a:pt x="273" y="351"/>
                </a:lnTo>
                <a:lnTo>
                  <a:pt x="272" y="357"/>
                </a:lnTo>
                <a:lnTo>
                  <a:pt x="269" y="362"/>
                </a:lnTo>
                <a:lnTo>
                  <a:pt x="265" y="365"/>
                </a:lnTo>
                <a:lnTo>
                  <a:pt x="265" y="365"/>
                </a:lnTo>
                <a:lnTo>
                  <a:pt x="258" y="371"/>
                </a:lnTo>
                <a:lnTo>
                  <a:pt x="251" y="377"/>
                </a:lnTo>
                <a:lnTo>
                  <a:pt x="246" y="381"/>
                </a:lnTo>
                <a:lnTo>
                  <a:pt x="243" y="382"/>
                </a:lnTo>
                <a:lnTo>
                  <a:pt x="241" y="382"/>
                </a:lnTo>
                <a:lnTo>
                  <a:pt x="241" y="382"/>
                </a:lnTo>
                <a:lnTo>
                  <a:pt x="238" y="381"/>
                </a:lnTo>
                <a:lnTo>
                  <a:pt x="238" y="379"/>
                </a:lnTo>
                <a:lnTo>
                  <a:pt x="238" y="377"/>
                </a:lnTo>
                <a:lnTo>
                  <a:pt x="237" y="374"/>
                </a:lnTo>
                <a:lnTo>
                  <a:pt x="235" y="374"/>
                </a:lnTo>
                <a:lnTo>
                  <a:pt x="231" y="373"/>
                </a:lnTo>
                <a:lnTo>
                  <a:pt x="223" y="374"/>
                </a:lnTo>
                <a:lnTo>
                  <a:pt x="223" y="374"/>
                </a:lnTo>
                <a:lnTo>
                  <a:pt x="213" y="377"/>
                </a:lnTo>
                <a:lnTo>
                  <a:pt x="198" y="385"/>
                </a:lnTo>
                <a:lnTo>
                  <a:pt x="182" y="394"/>
                </a:lnTo>
                <a:lnTo>
                  <a:pt x="163" y="407"/>
                </a:lnTo>
                <a:lnTo>
                  <a:pt x="145" y="421"/>
                </a:lnTo>
                <a:lnTo>
                  <a:pt x="127" y="436"/>
                </a:lnTo>
                <a:lnTo>
                  <a:pt x="113" y="452"/>
                </a:lnTo>
                <a:lnTo>
                  <a:pt x="99" y="465"/>
                </a:lnTo>
                <a:lnTo>
                  <a:pt x="99" y="465"/>
                </a:lnTo>
                <a:lnTo>
                  <a:pt x="82" y="489"/>
                </a:lnTo>
                <a:lnTo>
                  <a:pt x="75" y="501"/>
                </a:lnTo>
                <a:lnTo>
                  <a:pt x="68" y="513"/>
                </a:lnTo>
                <a:lnTo>
                  <a:pt x="64" y="525"/>
                </a:lnTo>
                <a:lnTo>
                  <a:pt x="60" y="537"/>
                </a:lnTo>
                <a:lnTo>
                  <a:pt x="59" y="550"/>
                </a:lnTo>
                <a:lnTo>
                  <a:pt x="58" y="564"/>
                </a:lnTo>
                <a:lnTo>
                  <a:pt x="58" y="564"/>
                </a:lnTo>
                <a:lnTo>
                  <a:pt x="58" y="586"/>
                </a:lnTo>
                <a:lnTo>
                  <a:pt x="55" y="617"/>
                </a:lnTo>
                <a:lnTo>
                  <a:pt x="48" y="697"/>
                </a:lnTo>
                <a:lnTo>
                  <a:pt x="39" y="772"/>
                </a:lnTo>
                <a:lnTo>
                  <a:pt x="34" y="813"/>
                </a:lnTo>
                <a:lnTo>
                  <a:pt x="34" y="813"/>
                </a:lnTo>
                <a:lnTo>
                  <a:pt x="32" y="821"/>
                </a:lnTo>
                <a:lnTo>
                  <a:pt x="32" y="833"/>
                </a:lnTo>
                <a:lnTo>
                  <a:pt x="34" y="863"/>
                </a:lnTo>
                <a:lnTo>
                  <a:pt x="35" y="892"/>
                </a:lnTo>
                <a:lnTo>
                  <a:pt x="35" y="904"/>
                </a:lnTo>
                <a:lnTo>
                  <a:pt x="34" y="912"/>
                </a:lnTo>
                <a:lnTo>
                  <a:pt x="34" y="912"/>
                </a:lnTo>
                <a:lnTo>
                  <a:pt x="28" y="927"/>
                </a:lnTo>
                <a:lnTo>
                  <a:pt x="23" y="943"/>
                </a:lnTo>
                <a:lnTo>
                  <a:pt x="18" y="955"/>
                </a:lnTo>
                <a:lnTo>
                  <a:pt x="16" y="960"/>
                </a:lnTo>
                <a:lnTo>
                  <a:pt x="16" y="961"/>
                </a:lnTo>
                <a:lnTo>
                  <a:pt x="16" y="961"/>
                </a:lnTo>
                <a:lnTo>
                  <a:pt x="27" y="976"/>
                </a:lnTo>
                <a:lnTo>
                  <a:pt x="34" y="987"/>
                </a:lnTo>
                <a:lnTo>
                  <a:pt x="34" y="987"/>
                </a:lnTo>
                <a:lnTo>
                  <a:pt x="34" y="1015"/>
                </a:lnTo>
                <a:lnTo>
                  <a:pt x="34" y="1054"/>
                </a:lnTo>
                <a:lnTo>
                  <a:pt x="34" y="1054"/>
                </a:lnTo>
                <a:lnTo>
                  <a:pt x="34" y="1091"/>
                </a:lnTo>
                <a:lnTo>
                  <a:pt x="34" y="1128"/>
                </a:lnTo>
                <a:lnTo>
                  <a:pt x="34" y="1128"/>
                </a:lnTo>
                <a:lnTo>
                  <a:pt x="32" y="1151"/>
                </a:lnTo>
                <a:lnTo>
                  <a:pt x="32" y="1166"/>
                </a:lnTo>
                <a:lnTo>
                  <a:pt x="34" y="1178"/>
                </a:lnTo>
                <a:lnTo>
                  <a:pt x="34" y="1178"/>
                </a:lnTo>
                <a:lnTo>
                  <a:pt x="34" y="1191"/>
                </a:lnTo>
                <a:lnTo>
                  <a:pt x="34" y="1207"/>
                </a:lnTo>
                <a:lnTo>
                  <a:pt x="34" y="1227"/>
                </a:lnTo>
                <a:lnTo>
                  <a:pt x="34" y="1227"/>
                </a:lnTo>
                <a:close/>
                <a:moveTo>
                  <a:pt x="655" y="1252"/>
                </a:moveTo>
                <a:lnTo>
                  <a:pt x="655" y="1252"/>
                </a:lnTo>
                <a:lnTo>
                  <a:pt x="659" y="1250"/>
                </a:lnTo>
                <a:lnTo>
                  <a:pt x="661" y="1247"/>
                </a:lnTo>
                <a:lnTo>
                  <a:pt x="663" y="1246"/>
                </a:lnTo>
                <a:lnTo>
                  <a:pt x="663" y="1243"/>
                </a:lnTo>
                <a:lnTo>
                  <a:pt x="663" y="1243"/>
                </a:lnTo>
                <a:lnTo>
                  <a:pt x="665" y="1248"/>
                </a:lnTo>
                <a:lnTo>
                  <a:pt x="670" y="1254"/>
                </a:lnTo>
                <a:lnTo>
                  <a:pt x="671" y="1260"/>
                </a:lnTo>
                <a:lnTo>
                  <a:pt x="671" y="1260"/>
                </a:lnTo>
                <a:lnTo>
                  <a:pt x="670" y="1266"/>
                </a:lnTo>
                <a:lnTo>
                  <a:pt x="668" y="1271"/>
                </a:lnTo>
                <a:lnTo>
                  <a:pt x="665" y="1278"/>
                </a:lnTo>
                <a:lnTo>
                  <a:pt x="663" y="1286"/>
                </a:lnTo>
                <a:lnTo>
                  <a:pt x="663" y="1286"/>
                </a:lnTo>
                <a:lnTo>
                  <a:pt x="661" y="1288"/>
                </a:lnTo>
                <a:lnTo>
                  <a:pt x="659" y="1291"/>
                </a:lnTo>
                <a:lnTo>
                  <a:pt x="657" y="1292"/>
                </a:lnTo>
                <a:lnTo>
                  <a:pt x="655" y="1292"/>
                </a:lnTo>
                <a:lnTo>
                  <a:pt x="645" y="1294"/>
                </a:lnTo>
                <a:lnTo>
                  <a:pt x="645" y="1294"/>
                </a:lnTo>
                <a:lnTo>
                  <a:pt x="645" y="1292"/>
                </a:lnTo>
                <a:lnTo>
                  <a:pt x="644" y="1291"/>
                </a:lnTo>
                <a:lnTo>
                  <a:pt x="644" y="1283"/>
                </a:lnTo>
                <a:lnTo>
                  <a:pt x="645" y="1274"/>
                </a:lnTo>
                <a:lnTo>
                  <a:pt x="645" y="1268"/>
                </a:lnTo>
                <a:lnTo>
                  <a:pt x="645" y="1268"/>
                </a:lnTo>
                <a:lnTo>
                  <a:pt x="648" y="1263"/>
                </a:lnTo>
                <a:lnTo>
                  <a:pt x="651" y="1262"/>
                </a:lnTo>
                <a:lnTo>
                  <a:pt x="655" y="1260"/>
                </a:lnTo>
                <a:lnTo>
                  <a:pt x="655" y="1260"/>
                </a:lnTo>
                <a:lnTo>
                  <a:pt x="656" y="1259"/>
                </a:lnTo>
                <a:lnTo>
                  <a:pt x="656" y="1258"/>
                </a:lnTo>
                <a:lnTo>
                  <a:pt x="656" y="1255"/>
                </a:lnTo>
                <a:lnTo>
                  <a:pt x="655" y="1252"/>
                </a:lnTo>
                <a:lnTo>
                  <a:pt x="655" y="125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6"/>
          <p:cNvSpPr>
            <a:spLocks/>
          </p:cNvSpPr>
          <p:nvPr/>
        </p:nvSpPr>
        <p:spPr bwMode="auto">
          <a:xfrm>
            <a:off x="6475539" y="811850"/>
            <a:ext cx="535913" cy="1643644"/>
          </a:xfrm>
          <a:custGeom>
            <a:avLst/>
            <a:gdLst>
              <a:gd name="T0" fmla="*/ 283 w 804"/>
              <a:gd name="T1" fmla="*/ 8 h 2472"/>
              <a:gd name="T2" fmla="*/ 178 w 804"/>
              <a:gd name="T3" fmla="*/ 111 h 2472"/>
              <a:gd name="T4" fmla="*/ 140 w 804"/>
              <a:gd name="T5" fmla="*/ 155 h 2472"/>
              <a:gd name="T6" fmla="*/ 160 w 804"/>
              <a:gd name="T7" fmla="*/ 171 h 2472"/>
              <a:gd name="T8" fmla="*/ 175 w 804"/>
              <a:gd name="T9" fmla="*/ 196 h 2472"/>
              <a:gd name="T10" fmla="*/ 192 w 804"/>
              <a:gd name="T11" fmla="*/ 276 h 2472"/>
              <a:gd name="T12" fmla="*/ 233 w 804"/>
              <a:gd name="T13" fmla="*/ 369 h 2472"/>
              <a:gd name="T14" fmla="*/ 175 w 804"/>
              <a:gd name="T15" fmla="*/ 435 h 2472"/>
              <a:gd name="T16" fmla="*/ 105 w 804"/>
              <a:gd name="T17" fmla="*/ 477 h 2472"/>
              <a:gd name="T18" fmla="*/ 23 w 804"/>
              <a:gd name="T19" fmla="*/ 841 h 2472"/>
              <a:gd name="T20" fmla="*/ 9 w 804"/>
              <a:gd name="T21" fmla="*/ 1089 h 2472"/>
              <a:gd name="T22" fmla="*/ 15 w 804"/>
              <a:gd name="T23" fmla="*/ 1325 h 2472"/>
              <a:gd name="T24" fmla="*/ 25 w 804"/>
              <a:gd name="T25" fmla="*/ 1427 h 2472"/>
              <a:gd name="T26" fmla="*/ 71 w 804"/>
              <a:gd name="T27" fmla="*/ 1452 h 2472"/>
              <a:gd name="T28" fmla="*/ 84 w 804"/>
              <a:gd name="T29" fmla="*/ 1431 h 2472"/>
              <a:gd name="T30" fmla="*/ 117 w 804"/>
              <a:gd name="T31" fmla="*/ 1383 h 2472"/>
              <a:gd name="T32" fmla="*/ 128 w 804"/>
              <a:gd name="T33" fmla="*/ 1324 h 2472"/>
              <a:gd name="T34" fmla="*/ 125 w 804"/>
              <a:gd name="T35" fmla="*/ 1061 h 2472"/>
              <a:gd name="T36" fmla="*/ 140 w 804"/>
              <a:gd name="T37" fmla="*/ 1130 h 2472"/>
              <a:gd name="T38" fmla="*/ 146 w 804"/>
              <a:gd name="T39" fmla="*/ 1280 h 2472"/>
              <a:gd name="T40" fmla="*/ 201 w 804"/>
              <a:gd name="T41" fmla="*/ 1573 h 2472"/>
              <a:gd name="T42" fmla="*/ 226 w 804"/>
              <a:gd name="T43" fmla="*/ 1756 h 2472"/>
              <a:gd name="T44" fmla="*/ 252 w 804"/>
              <a:gd name="T45" fmla="*/ 1834 h 2472"/>
              <a:gd name="T46" fmla="*/ 300 w 804"/>
              <a:gd name="T47" fmla="*/ 2128 h 2472"/>
              <a:gd name="T48" fmla="*/ 313 w 804"/>
              <a:gd name="T49" fmla="*/ 2250 h 2472"/>
              <a:gd name="T50" fmla="*/ 352 w 804"/>
              <a:gd name="T51" fmla="*/ 2298 h 2472"/>
              <a:gd name="T52" fmla="*/ 313 w 804"/>
              <a:gd name="T53" fmla="*/ 2428 h 2472"/>
              <a:gd name="T54" fmla="*/ 360 w 804"/>
              <a:gd name="T55" fmla="*/ 2469 h 2472"/>
              <a:gd name="T56" fmla="*/ 463 w 804"/>
              <a:gd name="T57" fmla="*/ 2459 h 2472"/>
              <a:gd name="T58" fmla="*/ 450 w 804"/>
              <a:gd name="T59" fmla="*/ 2363 h 2472"/>
              <a:gd name="T60" fmla="*/ 454 w 804"/>
              <a:gd name="T61" fmla="*/ 2280 h 2472"/>
              <a:gd name="T62" fmla="*/ 446 w 804"/>
              <a:gd name="T63" fmla="*/ 2090 h 2472"/>
              <a:gd name="T64" fmla="*/ 408 w 804"/>
              <a:gd name="T65" fmla="*/ 1829 h 2472"/>
              <a:gd name="T66" fmla="*/ 402 w 804"/>
              <a:gd name="T67" fmla="*/ 1787 h 2472"/>
              <a:gd name="T68" fmla="*/ 393 w 804"/>
              <a:gd name="T69" fmla="*/ 1678 h 2472"/>
              <a:gd name="T70" fmla="*/ 382 w 804"/>
              <a:gd name="T71" fmla="*/ 1430 h 2472"/>
              <a:gd name="T72" fmla="*/ 409 w 804"/>
              <a:gd name="T73" fmla="*/ 1598 h 2472"/>
              <a:gd name="T74" fmla="*/ 441 w 804"/>
              <a:gd name="T75" fmla="*/ 1796 h 2472"/>
              <a:gd name="T76" fmla="*/ 489 w 804"/>
              <a:gd name="T77" fmla="*/ 2035 h 2472"/>
              <a:gd name="T78" fmla="*/ 498 w 804"/>
              <a:gd name="T79" fmla="*/ 2298 h 2472"/>
              <a:gd name="T80" fmla="*/ 530 w 804"/>
              <a:gd name="T81" fmla="*/ 2355 h 2472"/>
              <a:gd name="T82" fmla="*/ 594 w 804"/>
              <a:gd name="T83" fmla="*/ 2314 h 2472"/>
              <a:gd name="T84" fmla="*/ 628 w 804"/>
              <a:gd name="T85" fmla="*/ 2159 h 2472"/>
              <a:gd name="T86" fmla="*/ 637 w 804"/>
              <a:gd name="T87" fmla="*/ 2074 h 2472"/>
              <a:gd name="T88" fmla="*/ 618 w 804"/>
              <a:gd name="T89" fmla="*/ 1812 h 2472"/>
              <a:gd name="T90" fmla="*/ 606 w 804"/>
              <a:gd name="T91" fmla="*/ 1688 h 2472"/>
              <a:gd name="T92" fmla="*/ 618 w 804"/>
              <a:gd name="T93" fmla="*/ 1363 h 2472"/>
              <a:gd name="T94" fmla="*/ 775 w 804"/>
              <a:gd name="T95" fmla="*/ 1187 h 2472"/>
              <a:gd name="T96" fmla="*/ 803 w 804"/>
              <a:gd name="T97" fmla="*/ 1023 h 2472"/>
              <a:gd name="T98" fmla="*/ 791 w 804"/>
              <a:gd name="T99" fmla="*/ 802 h 2472"/>
              <a:gd name="T100" fmla="*/ 765 w 804"/>
              <a:gd name="T101" fmla="*/ 601 h 2472"/>
              <a:gd name="T102" fmla="*/ 730 w 804"/>
              <a:gd name="T103" fmla="*/ 458 h 2472"/>
              <a:gd name="T104" fmla="*/ 651 w 804"/>
              <a:gd name="T105" fmla="*/ 373 h 2472"/>
              <a:gd name="T106" fmla="*/ 489 w 804"/>
              <a:gd name="T107" fmla="*/ 296 h 2472"/>
              <a:gd name="T108" fmla="*/ 504 w 804"/>
              <a:gd name="T109" fmla="*/ 219 h 2472"/>
              <a:gd name="T110" fmla="*/ 475 w 804"/>
              <a:gd name="T111" fmla="*/ 63 h 2472"/>
              <a:gd name="T112" fmla="*/ 385 w 804"/>
              <a:gd name="T113" fmla="*/ 2 h 2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04" h="2472">
                <a:moveTo>
                  <a:pt x="318" y="11"/>
                </a:moveTo>
                <a:lnTo>
                  <a:pt x="318" y="11"/>
                </a:lnTo>
                <a:lnTo>
                  <a:pt x="316" y="8"/>
                </a:lnTo>
                <a:lnTo>
                  <a:pt x="313" y="6"/>
                </a:lnTo>
                <a:lnTo>
                  <a:pt x="309" y="5"/>
                </a:lnTo>
                <a:lnTo>
                  <a:pt x="303" y="5"/>
                </a:lnTo>
                <a:lnTo>
                  <a:pt x="294" y="6"/>
                </a:lnTo>
                <a:lnTo>
                  <a:pt x="283" y="8"/>
                </a:lnTo>
                <a:lnTo>
                  <a:pt x="269" y="14"/>
                </a:lnTo>
                <a:lnTo>
                  <a:pt x="269" y="14"/>
                </a:lnTo>
                <a:lnTo>
                  <a:pt x="261" y="16"/>
                </a:lnTo>
                <a:lnTo>
                  <a:pt x="253" y="22"/>
                </a:lnTo>
                <a:lnTo>
                  <a:pt x="237" y="37"/>
                </a:lnTo>
                <a:lnTo>
                  <a:pt x="221" y="54"/>
                </a:lnTo>
                <a:lnTo>
                  <a:pt x="205" y="75"/>
                </a:lnTo>
                <a:lnTo>
                  <a:pt x="178" y="111"/>
                </a:lnTo>
                <a:lnTo>
                  <a:pt x="167" y="126"/>
                </a:lnTo>
                <a:lnTo>
                  <a:pt x="160" y="135"/>
                </a:lnTo>
                <a:lnTo>
                  <a:pt x="160" y="135"/>
                </a:lnTo>
                <a:lnTo>
                  <a:pt x="149" y="143"/>
                </a:lnTo>
                <a:lnTo>
                  <a:pt x="140" y="151"/>
                </a:lnTo>
                <a:lnTo>
                  <a:pt x="137" y="153"/>
                </a:lnTo>
                <a:lnTo>
                  <a:pt x="137" y="155"/>
                </a:lnTo>
                <a:lnTo>
                  <a:pt x="140" y="155"/>
                </a:lnTo>
                <a:lnTo>
                  <a:pt x="140" y="155"/>
                </a:lnTo>
                <a:lnTo>
                  <a:pt x="149" y="153"/>
                </a:lnTo>
                <a:lnTo>
                  <a:pt x="156" y="155"/>
                </a:lnTo>
                <a:lnTo>
                  <a:pt x="162" y="158"/>
                </a:lnTo>
                <a:lnTo>
                  <a:pt x="163" y="161"/>
                </a:lnTo>
                <a:lnTo>
                  <a:pt x="163" y="164"/>
                </a:lnTo>
                <a:lnTo>
                  <a:pt x="163" y="164"/>
                </a:lnTo>
                <a:lnTo>
                  <a:pt x="160" y="171"/>
                </a:lnTo>
                <a:lnTo>
                  <a:pt x="157" y="180"/>
                </a:lnTo>
                <a:lnTo>
                  <a:pt x="156" y="188"/>
                </a:lnTo>
                <a:lnTo>
                  <a:pt x="156" y="191"/>
                </a:lnTo>
                <a:lnTo>
                  <a:pt x="157" y="191"/>
                </a:lnTo>
                <a:lnTo>
                  <a:pt x="157" y="191"/>
                </a:lnTo>
                <a:lnTo>
                  <a:pt x="169" y="193"/>
                </a:lnTo>
                <a:lnTo>
                  <a:pt x="173" y="194"/>
                </a:lnTo>
                <a:lnTo>
                  <a:pt x="175" y="196"/>
                </a:lnTo>
                <a:lnTo>
                  <a:pt x="175" y="197"/>
                </a:lnTo>
                <a:lnTo>
                  <a:pt x="175" y="197"/>
                </a:lnTo>
                <a:lnTo>
                  <a:pt x="173" y="203"/>
                </a:lnTo>
                <a:lnTo>
                  <a:pt x="175" y="210"/>
                </a:lnTo>
                <a:lnTo>
                  <a:pt x="181" y="232"/>
                </a:lnTo>
                <a:lnTo>
                  <a:pt x="188" y="261"/>
                </a:lnTo>
                <a:lnTo>
                  <a:pt x="188" y="261"/>
                </a:lnTo>
                <a:lnTo>
                  <a:pt x="192" y="276"/>
                </a:lnTo>
                <a:lnTo>
                  <a:pt x="202" y="309"/>
                </a:lnTo>
                <a:lnTo>
                  <a:pt x="208" y="327"/>
                </a:lnTo>
                <a:lnTo>
                  <a:pt x="214" y="344"/>
                </a:lnTo>
                <a:lnTo>
                  <a:pt x="220" y="357"/>
                </a:lnTo>
                <a:lnTo>
                  <a:pt x="223" y="362"/>
                </a:lnTo>
                <a:lnTo>
                  <a:pt x="226" y="365"/>
                </a:lnTo>
                <a:lnTo>
                  <a:pt x="226" y="365"/>
                </a:lnTo>
                <a:lnTo>
                  <a:pt x="233" y="369"/>
                </a:lnTo>
                <a:lnTo>
                  <a:pt x="242" y="372"/>
                </a:lnTo>
                <a:lnTo>
                  <a:pt x="264" y="376"/>
                </a:lnTo>
                <a:lnTo>
                  <a:pt x="290" y="379"/>
                </a:lnTo>
                <a:lnTo>
                  <a:pt x="290" y="379"/>
                </a:lnTo>
                <a:lnTo>
                  <a:pt x="236" y="401"/>
                </a:lnTo>
                <a:lnTo>
                  <a:pt x="198" y="420"/>
                </a:lnTo>
                <a:lnTo>
                  <a:pt x="182" y="427"/>
                </a:lnTo>
                <a:lnTo>
                  <a:pt x="175" y="435"/>
                </a:lnTo>
                <a:lnTo>
                  <a:pt x="175" y="435"/>
                </a:lnTo>
                <a:lnTo>
                  <a:pt x="167" y="441"/>
                </a:lnTo>
                <a:lnTo>
                  <a:pt x="159" y="446"/>
                </a:lnTo>
                <a:lnTo>
                  <a:pt x="138" y="458"/>
                </a:lnTo>
                <a:lnTo>
                  <a:pt x="118" y="468"/>
                </a:lnTo>
                <a:lnTo>
                  <a:pt x="111" y="474"/>
                </a:lnTo>
                <a:lnTo>
                  <a:pt x="105" y="477"/>
                </a:lnTo>
                <a:lnTo>
                  <a:pt x="105" y="477"/>
                </a:lnTo>
                <a:lnTo>
                  <a:pt x="100" y="487"/>
                </a:lnTo>
                <a:lnTo>
                  <a:pt x="93" y="508"/>
                </a:lnTo>
                <a:lnTo>
                  <a:pt x="74" y="567"/>
                </a:lnTo>
                <a:lnTo>
                  <a:pt x="55" y="631"/>
                </a:lnTo>
                <a:lnTo>
                  <a:pt x="45" y="674"/>
                </a:lnTo>
                <a:lnTo>
                  <a:pt x="45" y="674"/>
                </a:lnTo>
                <a:lnTo>
                  <a:pt x="36" y="735"/>
                </a:lnTo>
                <a:lnTo>
                  <a:pt x="23" y="841"/>
                </a:lnTo>
                <a:lnTo>
                  <a:pt x="10" y="951"/>
                </a:lnTo>
                <a:lnTo>
                  <a:pt x="1" y="1018"/>
                </a:lnTo>
                <a:lnTo>
                  <a:pt x="1" y="1018"/>
                </a:lnTo>
                <a:lnTo>
                  <a:pt x="0" y="1032"/>
                </a:lnTo>
                <a:lnTo>
                  <a:pt x="0" y="1045"/>
                </a:lnTo>
                <a:lnTo>
                  <a:pt x="1" y="1058"/>
                </a:lnTo>
                <a:lnTo>
                  <a:pt x="3" y="1069"/>
                </a:lnTo>
                <a:lnTo>
                  <a:pt x="9" y="1089"/>
                </a:lnTo>
                <a:lnTo>
                  <a:pt x="10" y="1098"/>
                </a:lnTo>
                <a:lnTo>
                  <a:pt x="10" y="1106"/>
                </a:lnTo>
                <a:lnTo>
                  <a:pt x="10" y="1106"/>
                </a:lnTo>
                <a:lnTo>
                  <a:pt x="12" y="1147"/>
                </a:lnTo>
                <a:lnTo>
                  <a:pt x="16" y="1214"/>
                </a:lnTo>
                <a:lnTo>
                  <a:pt x="22" y="1306"/>
                </a:lnTo>
                <a:lnTo>
                  <a:pt x="22" y="1306"/>
                </a:lnTo>
                <a:lnTo>
                  <a:pt x="15" y="1325"/>
                </a:lnTo>
                <a:lnTo>
                  <a:pt x="10" y="1343"/>
                </a:lnTo>
                <a:lnTo>
                  <a:pt x="7" y="1360"/>
                </a:lnTo>
                <a:lnTo>
                  <a:pt x="7" y="1360"/>
                </a:lnTo>
                <a:lnTo>
                  <a:pt x="7" y="1370"/>
                </a:lnTo>
                <a:lnTo>
                  <a:pt x="10" y="1383"/>
                </a:lnTo>
                <a:lnTo>
                  <a:pt x="13" y="1398"/>
                </a:lnTo>
                <a:lnTo>
                  <a:pt x="19" y="1412"/>
                </a:lnTo>
                <a:lnTo>
                  <a:pt x="25" y="1427"/>
                </a:lnTo>
                <a:lnTo>
                  <a:pt x="31" y="1439"/>
                </a:lnTo>
                <a:lnTo>
                  <a:pt x="39" y="1449"/>
                </a:lnTo>
                <a:lnTo>
                  <a:pt x="44" y="1452"/>
                </a:lnTo>
                <a:lnTo>
                  <a:pt x="48" y="1453"/>
                </a:lnTo>
                <a:lnTo>
                  <a:pt x="48" y="1453"/>
                </a:lnTo>
                <a:lnTo>
                  <a:pt x="57" y="1455"/>
                </a:lnTo>
                <a:lnTo>
                  <a:pt x="64" y="1453"/>
                </a:lnTo>
                <a:lnTo>
                  <a:pt x="71" y="1452"/>
                </a:lnTo>
                <a:lnTo>
                  <a:pt x="77" y="1449"/>
                </a:lnTo>
                <a:lnTo>
                  <a:pt x="82" y="1446"/>
                </a:lnTo>
                <a:lnTo>
                  <a:pt x="86" y="1443"/>
                </a:lnTo>
                <a:lnTo>
                  <a:pt x="87" y="1439"/>
                </a:lnTo>
                <a:lnTo>
                  <a:pt x="87" y="1436"/>
                </a:lnTo>
                <a:lnTo>
                  <a:pt x="87" y="1436"/>
                </a:lnTo>
                <a:lnTo>
                  <a:pt x="87" y="1433"/>
                </a:lnTo>
                <a:lnTo>
                  <a:pt x="84" y="1431"/>
                </a:lnTo>
                <a:lnTo>
                  <a:pt x="82" y="1427"/>
                </a:lnTo>
                <a:lnTo>
                  <a:pt x="80" y="1424"/>
                </a:lnTo>
                <a:lnTo>
                  <a:pt x="82" y="1420"/>
                </a:lnTo>
                <a:lnTo>
                  <a:pt x="84" y="1415"/>
                </a:lnTo>
                <a:lnTo>
                  <a:pt x="90" y="1410"/>
                </a:lnTo>
                <a:lnTo>
                  <a:pt x="90" y="1410"/>
                </a:lnTo>
                <a:lnTo>
                  <a:pt x="105" y="1396"/>
                </a:lnTo>
                <a:lnTo>
                  <a:pt x="117" y="1383"/>
                </a:lnTo>
                <a:lnTo>
                  <a:pt x="119" y="1376"/>
                </a:lnTo>
                <a:lnTo>
                  <a:pt x="122" y="1370"/>
                </a:lnTo>
                <a:lnTo>
                  <a:pt x="125" y="1364"/>
                </a:lnTo>
                <a:lnTo>
                  <a:pt x="125" y="1357"/>
                </a:lnTo>
                <a:lnTo>
                  <a:pt x="125" y="1357"/>
                </a:lnTo>
                <a:lnTo>
                  <a:pt x="127" y="1334"/>
                </a:lnTo>
                <a:lnTo>
                  <a:pt x="128" y="1324"/>
                </a:lnTo>
                <a:lnTo>
                  <a:pt x="128" y="1324"/>
                </a:lnTo>
                <a:lnTo>
                  <a:pt x="131" y="1316"/>
                </a:lnTo>
                <a:lnTo>
                  <a:pt x="133" y="1309"/>
                </a:lnTo>
                <a:lnTo>
                  <a:pt x="134" y="1297"/>
                </a:lnTo>
                <a:lnTo>
                  <a:pt x="134" y="1297"/>
                </a:lnTo>
                <a:lnTo>
                  <a:pt x="133" y="1268"/>
                </a:lnTo>
                <a:lnTo>
                  <a:pt x="130" y="1220"/>
                </a:lnTo>
                <a:lnTo>
                  <a:pt x="125" y="1156"/>
                </a:lnTo>
                <a:lnTo>
                  <a:pt x="125" y="1061"/>
                </a:lnTo>
                <a:lnTo>
                  <a:pt x="125" y="1061"/>
                </a:lnTo>
                <a:lnTo>
                  <a:pt x="127" y="1070"/>
                </a:lnTo>
                <a:lnTo>
                  <a:pt x="128" y="1093"/>
                </a:lnTo>
                <a:lnTo>
                  <a:pt x="133" y="1117"/>
                </a:lnTo>
                <a:lnTo>
                  <a:pt x="135" y="1125"/>
                </a:lnTo>
                <a:lnTo>
                  <a:pt x="138" y="1128"/>
                </a:lnTo>
                <a:lnTo>
                  <a:pt x="140" y="1130"/>
                </a:lnTo>
                <a:lnTo>
                  <a:pt x="140" y="1130"/>
                </a:lnTo>
                <a:lnTo>
                  <a:pt x="146" y="1133"/>
                </a:lnTo>
                <a:lnTo>
                  <a:pt x="150" y="1134"/>
                </a:lnTo>
                <a:lnTo>
                  <a:pt x="151" y="1136"/>
                </a:lnTo>
                <a:lnTo>
                  <a:pt x="151" y="1139"/>
                </a:lnTo>
                <a:lnTo>
                  <a:pt x="151" y="1139"/>
                </a:lnTo>
                <a:lnTo>
                  <a:pt x="149" y="1201"/>
                </a:lnTo>
                <a:lnTo>
                  <a:pt x="146" y="1280"/>
                </a:lnTo>
                <a:lnTo>
                  <a:pt x="146" y="1280"/>
                </a:lnTo>
                <a:lnTo>
                  <a:pt x="147" y="1296"/>
                </a:lnTo>
                <a:lnTo>
                  <a:pt x="150" y="1321"/>
                </a:lnTo>
                <a:lnTo>
                  <a:pt x="160" y="1385"/>
                </a:lnTo>
                <a:lnTo>
                  <a:pt x="172" y="1449"/>
                </a:lnTo>
                <a:lnTo>
                  <a:pt x="181" y="1488"/>
                </a:lnTo>
                <a:lnTo>
                  <a:pt x="181" y="1488"/>
                </a:lnTo>
                <a:lnTo>
                  <a:pt x="194" y="1542"/>
                </a:lnTo>
                <a:lnTo>
                  <a:pt x="201" y="1573"/>
                </a:lnTo>
                <a:lnTo>
                  <a:pt x="208" y="1598"/>
                </a:lnTo>
                <a:lnTo>
                  <a:pt x="208" y="1598"/>
                </a:lnTo>
                <a:lnTo>
                  <a:pt x="211" y="1609"/>
                </a:lnTo>
                <a:lnTo>
                  <a:pt x="214" y="1627"/>
                </a:lnTo>
                <a:lnTo>
                  <a:pt x="217" y="1672"/>
                </a:lnTo>
                <a:lnTo>
                  <a:pt x="220" y="1718"/>
                </a:lnTo>
                <a:lnTo>
                  <a:pt x="223" y="1739"/>
                </a:lnTo>
                <a:lnTo>
                  <a:pt x="226" y="1756"/>
                </a:lnTo>
                <a:lnTo>
                  <a:pt x="226" y="1756"/>
                </a:lnTo>
                <a:lnTo>
                  <a:pt x="230" y="1769"/>
                </a:lnTo>
                <a:lnTo>
                  <a:pt x="234" y="1780"/>
                </a:lnTo>
                <a:lnTo>
                  <a:pt x="243" y="1799"/>
                </a:lnTo>
                <a:lnTo>
                  <a:pt x="248" y="1807"/>
                </a:lnTo>
                <a:lnTo>
                  <a:pt x="251" y="1816"/>
                </a:lnTo>
                <a:lnTo>
                  <a:pt x="252" y="1825"/>
                </a:lnTo>
                <a:lnTo>
                  <a:pt x="252" y="1834"/>
                </a:lnTo>
                <a:lnTo>
                  <a:pt x="252" y="1834"/>
                </a:lnTo>
                <a:lnTo>
                  <a:pt x="253" y="1853"/>
                </a:lnTo>
                <a:lnTo>
                  <a:pt x="259" y="1886"/>
                </a:lnTo>
                <a:lnTo>
                  <a:pt x="275" y="1978"/>
                </a:lnTo>
                <a:lnTo>
                  <a:pt x="293" y="2071"/>
                </a:lnTo>
                <a:lnTo>
                  <a:pt x="299" y="2106"/>
                </a:lnTo>
                <a:lnTo>
                  <a:pt x="300" y="2128"/>
                </a:lnTo>
                <a:lnTo>
                  <a:pt x="300" y="2128"/>
                </a:lnTo>
                <a:lnTo>
                  <a:pt x="299" y="2156"/>
                </a:lnTo>
                <a:lnTo>
                  <a:pt x="297" y="2182"/>
                </a:lnTo>
                <a:lnTo>
                  <a:pt x="297" y="2195"/>
                </a:lnTo>
                <a:lnTo>
                  <a:pt x="297" y="2207"/>
                </a:lnTo>
                <a:lnTo>
                  <a:pt x="300" y="2218"/>
                </a:lnTo>
                <a:lnTo>
                  <a:pt x="303" y="2230"/>
                </a:lnTo>
                <a:lnTo>
                  <a:pt x="303" y="2230"/>
                </a:lnTo>
                <a:lnTo>
                  <a:pt x="313" y="2250"/>
                </a:lnTo>
                <a:lnTo>
                  <a:pt x="320" y="2269"/>
                </a:lnTo>
                <a:lnTo>
                  <a:pt x="325" y="2284"/>
                </a:lnTo>
                <a:lnTo>
                  <a:pt x="329" y="2293"/>
                </a:lnTo>
                <a:lnTo>
                  <a:pt x="329" y="2293"/>
                </a:lnTo>
                <a:lnTo>
                  <a:pt x="332" y="2296"/>
                </a:lnTo>
                <a:lnTo>
                  <a:pt x="335" y="2297"/>
                </a:lnTo>
                <a:lnTo>
                  <a:pt x="342" y="2298"/>
                </a:lnTo>
                <a:lnTo>
                  <a:pt x="352" y="2298"/>
                </a:lnTo>
                <a:lnTo>
                  <a:pt x="352" y="2298"/>
                </a:lnTo>
                <a:lnTo>
                  <a:pt x="341" y="2339"/>
                </a:lnTo>
                <a:lnTo>
                  <a:pt x="334" y="2370"/>
                </a:lnTo>
                <a:lnTo>
                  <a:pt x="329" y="2390"/>
                </a:lnTo>
                <a:lnTo>
                  <a:pt x="329" y="2390"/>
                </a:lnTo>
                <a:lnTo>
                  <a:pt x="328" y="2398"/>
                </a:lnTo>
                <a:lnTo>
                  <a:pt x="325" y="2406"/>
                </a:lnTo>
                <a:lnTo>
                  <a:pt x="313" y="2428"/>
                </a:lnTo>
                <a:lnTo>
                  <a:pt x="304" y="2447"/>
                </a:lnTo>
                <a:lnTo>
                  <a:pt x="301" y="2456"/>
                </a:lnTo>
                <a:lnTo>
                  <a:pt x="300" y="2460"/>
                </a:lnTo>
                <a:lnTo>
                  <a:pt x="300" y="2460"/>
                </a:lnTo>
                <a:lnTo>
                  <a:pt x="303" y="2462"/>
                </a:lnTo>
                <a:lnTo>
                  <a:pt x="306" y="2463"/>
                </a:lnTo>
                <a:lnTo>
                  <a:pt x="319" y="2466"/>
                </a:lnTo>
                <a:lnTo>
                  <a:pt x="360" y="2469"/>
                </a:lnTo>
                <a:lnTo>
                  <a:pt x="405" y="2472"/>
                </a:lnTo>
                <a:lnTo>
                  <a:pt x="436" y="2472"/>
                </a:lnTo>
                <a:lnTo>
                  <a:pt x="436" y="2472"/>
                </a:lnTo>
                <a:lnTo>
                  <a:pt x="444" y="2470"/>
                </a:lnTo>
                <a:lnTo>
                  <a:pt x="452" y="2469"/>
                </a:lnTo>
                <a:lnTo>
                  <a:pt x="457" y="2466"/>
                </a:lnTo>
                <a:lnTo>
                  <a:pt x="462" y="2463"/>
                </a:lnTo>
                <a:lnTo>
                  <a:pt x="463" y="2459"/>
                </a:lnTo>
                <a:lnTo>
                  <a:pt x="465" y="2453"/>
                </a:lnTo>
                <a:lnTo>
                  <a:pt x="466" y="2446"/>
                </a:lnTo>
                <a:lnTo>
                  <a:pt x="465" y="2437"/>
                </a:lnTo>
                <a:lnTo>
                  <a:pt x="465" y="2437"/>
                </a:lnTo>
                <a:lnTo>
                  <a:pt x="462" y="2419"/>
                </a:lnTo>
                <a:lnTo>
                  <a:pt x="457" y="2403"/>
                </a:lnTo>
                <a:lnTo>
                  <a:pt x="453" y="2384"/>
                </a:lnTo>
                <a:lnTo>
                  <a:pt x="450" y="2363"/>
                </a:lnTo>
                <a:lnTo>
                  <a:pt x="450" y="2363"/>
                </a:lnTo>
                <a:lnTo>
                  <a:pt x="444" y="2312"/>
                </a:lnTo>
                <a:lnTo>
                  <a:pt x="441" y="2287"/>
                </a:lnTo>
                <a:lnTo>
                  <a:pt x="441" y="2287"/>
                </a:lnTo>
                <a:lnTo>
                  <a:pt x="444" y="2287"/>
                </a:lnTo>
                <a:lnTo>
                  <a:pt x="447" y="2285"/>
                </a:lnTo>
                <a:lnTo>
                  <a:pt x="452" y="2284"/>
                </a:lnTo>
                <a:lnTo>
                  <a:pt x="454" y="2280"/>
                </a:lnTo>
                <a:lnTo>
                  <a:pt x="459" y="2274"/>
                </a:lnTo>
                <a:lnTo>
                  <a:pt x="460" y="2265"/>
                </a:lnTo>
                <a:lnTo>
                  <a:pt x="462" y="2252"/>
                </a:lnTo>
                <a:lnTo>
                  <a:pt x="462" y="2252"/>
                </a:lnTo>
                <a:lnTo>
                  <a:pt x="462" y="2234"/>
                </a:lnTo>
                <a:lnTo>
                  <a:pt x="459" y="2210"/>
                </a:lnTo>
                <a:lnTo>
                  <a:pt x="453" y="2150"/>
                </a:lnTo>
                <a:lnTo>
                  <a:pt x="446" y="2090"/>
                </a:lnTo>
                <a:lnTo>
                  <a:pt x="438" y="2048"/>
                </a:lnTo>
                <a:lnTo>
                  <a:pt x="438" y="2048"/>
                </a:lnTo>
                <a:lnTo>
                  <a:pt x="434" y="2017"/>
                </a:lnTo>
                <a:lnTo>
                  <a:pt x="430" y="1984"/>
                </a:lnTo>
                <a:lnTo>
                  <a:pt x="421" y="1915"/>
                </a:lnTo>
                <a:lnTo>
                  <a:pt x="421" y="1915"/>
                </a:lnTo>
                <a:lnTo>
                  <a:pt x="414" y="1854"/>
                </a:lnTo>
                <a:lnTo>
                  <a:pt x="408" y="1829"/>
                </a:lnTo>
                <a:lnTo>
                  <a:pt x="405" y="1819"/>
                </a:lnTo>
                <a:lnTo>
                  <a:pt x="402" y="1810"/>
                </a:lnTo>
                <a:lnTo>
                  <a:pt x="402" y="1810"/>
                </a:lnTo>
                <a:lnTo>
                  <a:pt x="398" y="1804"/>
                </a:lnTo>
                <a:lnTo>
                  <a:pt x="398" y="1800"/>
                </a:lnTo>
                <a:lnTo>
                  <a:pt x="398" y="1797"/>
                </a:lnTo>
                <a:lnTo>
                  <a:pt x="401" y="1793"/>
                </a:lnTo>
                <a:lnTo>
                  <a:pt x="402" y="1787"/>
                </a:lnTo>
                <a:lnTo>
                  <a:pt x="405" y="1780"/>
                </a:lnTo>
                <a:lnTo>
                  <a:pt x="406" y="1769"/>
                </a:lnTo>
                <a:lnTo>
                  <a:pt x="408" y="1756"/>
                </a:lnTo>
                <a:lnTo>
                  <a:pt x="408" y="1756"/>
                </a:lnTo>
                <a:lnTo>
                  <a:pt x="406" y="1729"/>
                </a:lnTo>
                <a:lnTo>
                  <a:pt x="402" y="1710"/>
                </a:lnTo>
                <a:lnTo>
                  <a:pt x="393" y="1678"/>
                </a:lnTo>
                <a:lnTo>
                  <a:pt x="393" y="1678"/>
                </a:lnTo>
                <a:lnTo>
                  <a:pt x="383" y="1646"/>
                </a:lnTo>
                <a:lnTo>
                  <a:pt x="379" y="1631"/>
                </a:lnTo>
                <a:lnTo>
                  <a:pt x="376" y="1612"/>
                </a:lnTo>
                <a:lnTo>
                  <a:pt x="376" y="1612"/>
                </a:lnTo>
                <a:lnTo>
                  <a:pt x="374" y="1596"/>
                </a:lnTo>
                <a:lnTo>
                  <a:pt x="374" y="1571"/>
                </a:lnTo>
                <a:lnTo>
                  <a:pt x="377" y="1510"/>
                </a:lnTo>
                <a:lnTo>
                  <a:pt x="382" y="1430"/>
                </a:lnTo>
                <a:lnTo>
                  <a:pt x="382" y="1430"/>
                </a:lnTo>
                <a:lnTo>
                  <a:pt x="386" y="1481"/>
                </a:lnTo>
                <a:lnTo>
                  <a:pt x="392" y="1526"/>
                </a:lnTo>
                <a:lnTo>
                  <a:pt x="395" y="1548"/>
                </a:lnTo>
                <a:lnTo>
                  <a:pt x="399" y="1565"/>
                </a:lnTo>
                <a:lnTo>
                  <a:pt x="399" y="1565"/>
                </a:lnTo>
                <a:lnTo>
                  <a:pt x="403" y="1582"/>
                </a:lnTo>
                <a:lnTo>
                  <a:pt x="409" y="1598"/>
                </a:lnTo>
                <a:lnTo>
                  <a:pt x="422" y="1630"/>
                </a:lnTo>
                <a:lnTo>
                  <a:pt x="434" y="1659"/>
                </a:lnTo>
                <a:lnTo>
                  <a:pt x="437" y="1672"/>
                </a:lnTo>
                <a:lnTo>
                  <a:pt x="438" y="1684"/>
                </a:lnTo>
                <a:lnTo>
                  <a:pt x="438" y="1684"/>
                </a:lnTo>
                <a:lnTo>
                  <a:pt x="440" y="1735"/>
                </a:lnTo>
                <a:lnTo>
                  <a:pt x="441" y="1796"/>
                </a:lnTo>
                <a:lnTo>
                  <a:pt x="441" y="1796"/>
                </a:lnTo>
                <a:lnTo>
                  <a:pt x="443" y="1815"/>
                </a:lnTo>
                <a:lnTo>
                  <a:pt x="446" y="1834"/>
                </a:lnTo>
                <a:lnTo>
                  <a:pt x="454" y="1871"/>
                </a:lnTo>
                <a:lnTo>
                  <a:pt x="463" y="1908"/>
                </a:lnTo>
                <a:lnTo>
                  <a:pt x="468" y="1936"/>
                </a:lnTo>
                <a:lnTo>
                  <a:pt x="468" y="1936"/>
                </a:lnTo>
                <a:lnTo>
                  <a:pt x="475" y="1975"/>
                </a:lnTo>
                <a:lnTo>
                  <a:pt x="489" y="2035"/>
                </a:lnTo>
                <a:lnTo>
                  <a:pt x="508" y="2113"/>
                </a:lnTo>
                <a:lnTo>
                  <a:pt x="521" y="2131"/>
                </a:lnTo>
                <a:lnTo>
                  <a:pt x="521" y="2131"/>
                </a:lnTo>
                <a:lnTo>
                  <a:pt x="513" y="2198"/>
                </a:lnTo>
                <a:lnTo>
                  <a:pt x="505" y="2250"/>
                </a:lnTo>
                <a:lnTo>
                  <a:pt x="500" y="2287"/>
                </a:lnTo>
                <a:lnTo>
                  <a:pt x="500" y="2287"/>
                </a:lnTo>
                <a:lnTo>
                  <a:pt x="498" y="2298"/>
                </a:lnTo>
                <a:lnTo>
                  <a:pt x="497" y="2310"/>
                </a:lnTo>
                <a:lnTo>
                  <a:pt x="498" y="2320"/>
                </a:lnTo>
                <a:lnTo>
                  <a:pt x="501" y="2332"/>
                </a:lnTo>
                <a:lnTo>
                  <a:pt x="507" y="2341"/>
                </a:lnTo>
                <a:lnTo>
                  <a:pt x="514" y="2349"/>
                </a:lnTo>
                <a:lnTo>
                  <a:pt x="519" y="2352"/>
                </a:lnTo>
                <a:lnTo>
                  <a:pt x="524" y="2354"/>
                </a:lnTo>
                <a:lnTo>
                  <a:pt x="530" y="2355"/>
                </a:lnTo>
                <a:lnTo>
                  <a:pt x="536" y="2357"/>
                </a:lnTo>
                <a:lnTo>
                  <a:pt x="536" y="2357"/>
                </a:lnTo>
                <a:lnTo>
                  <a:pt x="543" y="2355"/>
                </a:lnTo>
                <a:lnTo>
                  <a:pt x="551" y="2354"/>
                </a:lnTo>
                <a:lnTo>
                  <a:pt x="558" y="2349"/>
                </a:lnTo>
                <a:lnTo>
                  <a:pt x="567" y="2345"/>
                </a:lnTo>
                <a:lnTo>
                  <a:pt x="581" y="2332"/>
                </a:lnTo>
                <a:lnTo>
                  <a:pt x="594" y="2314"/>
                </a:lnTo>
                <a:lnTo>
                  <a:pt x="607" y="2297"/>
                </a:lnTo>
                <a:lnTo>
                  <a:pt x="618" y="2277"/>
                </a:lnTo>
                <a:lnTo>
                  <a:pt x="625" y="2258"/>
                </a:lnTo>
                <a:lnTo>
                  <a:pt x="629" y="2240"/>
                </a:lnTo>
                <a:lnTo>
                  <a:pt x="629" y="2240"/>
                </a:lnTo>
                <a:lnTo>
                  <a:pt x="629" y="2223"/>
                </a:lnTo>
                <a:lnTo>
                  <a:pt x="629" y="2202"/>
                </a:lnTo>
                <a:lnTo>
                  <a:pt x="628" y="2159"/>
                </a:lnTo>
                <a:lnTo>
                  <a:pt x="623" y="2108"/>
                </a:lnTo>
                <a:lnTo>
                  <a:pt x="623" y="2108"/>
                </a:lnTo>
                <a:lnTo>
                  <a:pt x="625" y="2106"/>
                </a:lnTo>
                <a:lnTo>
                  <a:pt x="629" y="2100"/>
                </a:lnTo>
                <a:lnTo>
                  <a:pt x="634" y="2089"/>
                </a:lnTo>
                <a:lnTo>
                  <a:pt x="637" y="2081"/>
                </a:lnTo>
                <a:lnTo>
                  <a:pt x="637" y="2074"/>
                </a:lnTo>
                <a:lnTo>
                  <a:pt x="637" y="2074"/>
                </a:lnTo>
                <a:lnTo>
                  <a:pt x="641" y="2043"/>
                </a:lnTo>
                <a:lnTo>
                  <a:pt x="645" y="1997"/>
                </a:lnTo>
                <a:lnTo>
                  <a:pt x="645" y="1971"/>
                </a:lnTo>
                <a:lnTo>
                  <a:pt x="645" y="1946"/>
                </a:lnTo>
                <a:lnTo>
                  <a:pt x="644" y="1920"/>
                </a:lnTo>
                <a:lnTo>
                  <a:pt x="639" y="1898"/>
                </a:lnTo>
                <a:lnTo>
                  <a:pt x="639" y="1898"/>
                </a:lnTo>
                <a:lnTo>
                  <a:pt x="618" y="1812"/>
                </a:lnTo>
                <a:lnTo>
                  <a:pt x="607" y="1775"/>
                </a:lnTo>
                <a:lnTo>
                  <a:pt x="600" y="1751"/>
                </a:lnTo>
                <a:lnTo>
                  <a:pt x="600" y="1751"/>
                </a:lnTo>
                <a:lnTo>
                  <a:pt x="597" y="1740"/>
                </a:lnTo>
                <a:lnTo>
                  <a:pt x="597" y="1730"/>
                </a:lnTo>
                <a:lnTo>
                  <a:pt x="599" y="1718"/>
                </a:lnTo>
                <a:lnTo>
                  <a:pt x="602" y="1707"/>
                </a:lnTo>
                <a:lnTo>
                  <a:pt x="606" y="1688"/>
                </a:lnTo>
                <a:lnTo>
                  <a:pt x="609" y="1678"/>
                </a:lnTo>
                <a:lnTo>
                  <a:pt x="609" y="1678"/>
                </a:lnTo>
                <a:lnTo>
                  <a:pt x="607" y="1612"/>
                </a:lnTo>
                <a:lnTo>
                  <a:pt x="606" y="1542"/>
                </a:lnTo>
                <a:lnTo>
                  <a:pt x="606" y="1542"/>
                </a:lnTo>
                <a:lnTo>
                  <a:pt x="607" y="1510"/>
                </a:lnTo>
                <a:lnTo>
                  <a:pt x="610" y="1449"/>
                </a:lnTo>
                <a:lnTo>
                  <a:pt x="618" y="1363"/>
                </a:lnTo>
                <a:lnTo>
                  <a:pt x="639" y="1236"/>
                </a:lnTo>
                <a:lnTo>
                  <a:pt x="639" y="1236"/>
                </a:lnTo>
                <a:lnTo>
                  <a:pt x="663" y="1230"/>
                </a:lnTo>
                <a:lnTo>
                  <a:pt x="686" y="1224"/>
                </a:lnTo>
                <a:lnTo>
                  <a:pt x="712" y="1216"/>
                </a:lnTo>
                <a:lnTo>
                  <a:pt x="740" y="1206"/>
                </a:lnTo>
                <a:lnTo>
                  <a:pt x="765" y="1194"/>
                </a:lnTo>
                <a:lnTo>
                  <a:pt x="775" y="1187"/>
                </a:lnTo>
                <a:lnTo>
                  <a:pt x="784" y="1181"/>
                </a:lnTo>
                <a:lnTo>
                  <a:pt x="789" y="1173"/>
                </a:lnTo>
                <a:lnTo>
                  <a:pt x="792" y="1168"/>
                </a:lnTo>
                <a:lnTo>
                  <a:pt x="792" y="1168"/>
                </a:lnTo>
                <a:lnTo>
                  <a:pt x="795" y="1150"/>
                </a:lnTo>
                <a:lnTo>
                  <a:pt x="798" y="1128"/>
                </a:lnTo>
                <a:lnTo>
                  <a:pt x="801" y="1076"/>
                </a:lnTo>
                <a:lnTo>
                  <a:pt x="803" y="1023"/>
                </a:lnTo>
                <a:lnTo>
                  <a:pt x="801" y="988"/>
                </a:lnTo>
                <a:lnTo>
                  <a:pt x="801" y="988"/>
                </a:lnTo>
                <a:lnTo>
                  <a:pt x="795" y="953"/>
                </a:lnTo>
                <a:lnTo>
                  <a:pt x="787" y="905"/>
                </a:lnTo>
                <a:lnTo>
                  <a:pt x="775" y="844"/>
                </a:lnTo>
                <a:lnTo>
                  <a:pt x="775" y="844"/>
                </a:lnTo>
                <a:lnTo>
                  <a:pt x="779" y="831"/>
                </a:lnTo>
                <a:lnTo>
                  <a:pt x="791" y="802"/>
                </a:lnTo>
                <a:lnTo>
                  <a:pt x="800" y="768"/>
                </a:lnTo>
                <a:lnTo>
                  <a:pt x="803" y="754"/>
                </a:lnTo>
                <a:lnTo>
                  <a:pt x="804" y="744"/>
                </a:lnTo>
                <a:lnTo>
                  <a:pt x="804" y="744"/>
                </a:lnTo>
                <a:lnTo>
                  <a:pt x="801" y="731"/>
                </a:lnTo>
                <a:lnTo>
                  <a:pt x="795" y="710"/>
                </a:lnTo>
                <a:lnTo>
                  <a:pt x="781" y="656"/>
                </a:lnTo>
                <a:lnTo>
                  <a:pt x="765" y="601"/>
                </a:lnTo>
                <a:lnTo>
                  <a:pt x="760" y="578"/>
                </a:lnTo>
                <a:lnTo>
                  <a:pt x="757" y="561"/>
                </a:lnTo>
                <a:lnTo>
                  <a:pt x="757" y="561"/>
                </a:lnTo>
                <a:lnTo>
                  <a:pt x="757" y="548"/>
                </a:lnTo>
                <a:lnTo>
                  <a:pt x="756" y="535"/>
                </a:lnTo>
                <a:lnTo>
                  <a:pt x="750" y="509"/>
                </a:lnTo>
                <a:lnTo>
                  <a:pt x="741" y="483"/>
                </a:lnTo>
                <a:lnTo>
                  <a:pt x="730" y="458"/>
                </a:lnTo>
                <a:lnTo>
                  <a:pt x="730" y="458"/>
                </a:lnTo>
                <a:lnTo>
                  <a:pt x="721" y="445"/>
                </a:lnTo>
                <a:lnTo>
                  <a:pt x="712" y="432"/>
                </a:lnTo>
                <a:lnTo>
                  <a:pt x="690" y="407"/>
                </a:lnTo>
                <a:lnTo>
                  <a:pt x="669" y="385"/>
                </a:lnTo>
                <a:lnTo>
                  <a:pt x="658" y="378"/>
                </a:lnTo>
                <a:lnTo>
                  <a:pt x="651" y="373"/>
                </a:lnTo>
                <a:lnTo>
                  <a:pt x="651" y="373"/>
                </a:lnTo>
                <a:lnTo>
                  <a:pt x="641" y="371"/>
                </a:lnTo>
                <a:lnTo>
                  <a:pt x="620" y="365"/>
                </a:lnTo>
                <a:lnTo>
                  <a:pt x="568" y="352"/>
                </a:lnTo>
                <a:lnTo>
                  <a:pt x="497" y="336"/>
                </a:lnTo>
                <a:lnTo>
                  <a:pt x="497" y="336"/>
                </a:lnTo>
                <a:lnTo>
                  <a:pt x="492" y="321"/>
                </a:lnTo>
                <a:lnTo>
                  <a:pt x="491" y="305"/>
                </a:lnTo>
                <a:lnTo>
                  <a:pt x="489" y="296"/>
                </a:lnTo>
                <a:lnTo>
                  <a:pt x="491" y="288"/>
                </a:lnTo>
                <a:lnTo>
                  <a:pt x="491" y="288"/>
                </a:lnTo>
                <a:lnTo>
                  <a:pt x="492" y="279"/>
                </a:lnTo>
                <a:lnTo>
                  <a:pt x="495" y="270"/>
                </a:lnTo>
                <a:lnTo>
                  <a:pt x="501" y="253"/>
                </a:lnTo>
                <a:lnTo>
                  <a:pt x="504" y="244"/>
                </a:lnTo>
                <a:lnTo>
                  <a:pt x="505" y="232"/>
                </a:lnTo>
                <a:lnTo>
                  <a:pt x="504" y="219"/>
                </a:lnTo>
                <a:lnTo>
                  <a:pt x="503" y="203"/>
                </a:lnTo>
                <a:lnTo>
                  <a:pt x="503" y="203"/>
                </a:lnTo>
                <a:lnTo>
                  <a:pt x="498" y="184"/>
                </a:lnTo>
                <a:lnTo>
                  <a:pt x="495" y="164"/>
                </a:lnTo>
                <a:lnTo>
                  <a:pt x="489" y="116"/>
                </a:lnTo>
                <a:lnTo>
                  <a:pt x="485" y="94"/>
                </a:lnTo>
                <a:lnTo>
                  <a:pt x="479" y="72"/>
                </a:lnTo>
                <a:lnTo>
                  <a:pt x="475" y="63"/>
                </a:lnTo>
                <a:lnTo>
                  <a:pt x="470" y="54"/>
                </a:lnTo>
                <a:lnTo>
                  <a:pt x="465" y="49"/>
                </a:lnTo>
                <a:lnTo>
                  <a:pt x="459" y="41"/>
                </a:lnTo>
                <a:lnTo>
                  <a:pt x="459" y="41"/>
                </a:lnTo>
                <a:lnTo>
                  <a:pt x="436" y="24"/>
                </a:lnTo>
                <a:lnTo>
                  <a:pt x="417" y="14"/>
                </a:lnTo>
                <a:lnTo>
                  <a:pt x="401" y="6"/>
                </a:lnTo>
                <a:lnTo>
                  <a:pt x="385" y="2"/>
                </a:lnTo>
                <a:lnTo>
                  <a:pt x="385" y="2"/>
                </a:lnTo>
                <a:lnTo>
                  <a:pt x="376" y="0"/>
                </a:lnTo>
                <a:lnTo>
                  <a:pt x="366" y="0"/>
                </a:lnTo>
                <a:lnTo>
                  <a:pt x="344" y="3"/>
                </a:lnTo>
                <a:lnTo>
                  <a:pt x="325" y="8"/>
                </a:lnTo>
                <a:lnTo>
                  <a:pt x="318" y="11"/>
                </a:lnTo>
                <a:lnTo>
                  <a:pt x="318" y="1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6"/>
          <p:cNvSpPr>
            <a:spLocks/>
          </p:cNvSpPr>
          <p:nvPr/>
        </p:nvSpPr>
        <p:spPr bwMode="auto">
          <a:xfrm>
            <a:off x="8318802" y="828942"/>
            <a:ext cx="655661" cy="1612466"/>
          </a:xfrm>
          <a:custGeom>
            <a:avLst/>
            <a:gdLst>
              <a:gd name="T0" fmla="*/ 178 w 516"/>
              <a:gd name="T1" fmla="*/ 588 h 1269"/>
              <a:gd name="T2" fmla="*/ 180 w 516"/>
              <a:gd name="T3" fmla="*/ 635 h 1269"/>
              <a:gd name="T4" fmla="*/ 186 w 516"/>
              <a:gd name="T5" fmla="*/ 659 h 1269"/>
              <a:gd name="T6" fmla="*/ 220 w 516"/>
              <a:gd name="T7" fmla="*/ 877 h 1269"/>
              <a:gd name="T8" fmla="*/ 224 w 516"/>
              <a:gd name="T9" fmla="*/ 1053 h 1269"/>
              <a:gd name="T10" fmla="*/ 232 w 516"/>
              <a:gd name="T11" fmla="*/ 1115 h 1269"/>
              <a:gd name="T12" fmla="*/ 228 w 516"/>
              <a:gd name="T13" fmla="*/ 1141 h 1269"/>
              <a:gd name="T14" fmla="*/ 268 w 516"/>
              <a:gd name="T15" fmla="*/ 1165 h 1269"/>
              <a:gd name="T16" fmla="*/ 340 w 516"/>
              <a:gd name="T17" fmla="*/ 1207 h 1269"/>
              <a:gd name="T18" fmla="*/ 304 w 516"/>
              <a:gd name="T19" fmla="*/ 1219 h 1269"/>
              <a:gd name="T20" fmla="*/ 350 w 516"/>
              <a:gd name="T21" fmla="*/ 1253 h 1269"/>
              <a:gd name="T22" fmla="*/ 494 w 516"/>
              <a:gd name="T23" fmla="*/ 1245 h 1269"/>
              <a:gd name="T24" fmla="*/ 474 w 516"/>
              <a:gd name="T25" fmla="*/ 1193 h 1269"/>
              <a:gd name="T26" fmla="*/ 446 w 516"/>
              <a:gd name="T27" fmla="*/ 1111 h 1269"/>
              <a:gd name="T28" fmla="*/ 434 w 516"/>
              <a:gd name="T29" fmla="*/ 1053 h 1269"/>
              <a:gd name="T30" fmla="*/ 408 w 516"/>
              <a:gd name="T31" fmla="*/ 979 h 1269"/>
              <a:gd name="T32" fmla="*/ 386 w 516"/>
              <a:gd name="T33" fmla="*/ 735 h 1269"/>
              <a:gd name="T34" fmla="*/ 412 w 516"/>
              <a:gd name="T35" fmla="*/ 669 h 1269"/>
              <a:gd name="T36" fmla="*/ 486 w 516"/>
              <a:gd name="T37" fmla="*/ 633 h 1269"/>
              <a:gd name="T38" fmla="*/ 506 w 516"/>
              <a:gd name="T39" fmla="*/ 594 h 1269"/>
              <a:gd name="T40" fmla="*/ 516 w 516"/>
              <a:gd name="T41" fmla="*/ 530 h 1269"/>
              <a:gd name="T42" fmla="*/ 504 w 516"/>
              <a:gd name="T43" fmla="*/ 432 h 1269"/>
              <a:gd name="T44" fmla="*/ 470 w 516"/>
              <a:gd name="T45" fmla="*/ 390 h 1269"/>
              <a:gd name="T46" fmla="*/ 440 w 516"/>
              <a:gd name="T47" fmla="*/ 374 h 1269"/>
              <a:gd name="T48" fmla="*/ 430 w 516"/>
              <a:gd name="T49" fmla="*/ 308 h 1269"/>
              <a:gd name="T50" fmla="*/ 366 w 516"/>
              <a:gd name="T51" fmla="*/ 200 h 1269"/>
              <a:gd name="T52" fmla="*/ 310 w 516"/>
              <a:gd name="T53" fmla="*/ 178 h 1269"/>
              <a:gd name="T54" fmla="*/ 284 w 516"/>
              <a:gd name="T55" fmla="*/ 158 h 1269"/>
              <a:gd name="T56" fmla="*/ 290 w 516"/>
              <a:gd name="T57" fmla="*/ 128 h 1269"/>
              <a:gd name="T58" fmla="*/ 296 w 516"/>
              <a:gd name="T59" fmla="*/ 88 h 1269"/>
              <a:gd name="T60" fmla="*/ 282 w 516"/>
              <a:gd name="T61" fmla="*/ 36 h 1269"/>
              <a:gd name="T62" fmla="*/ 272 w 516"/>
              <a:gd name="T63" fmla="*/ 22 h 1269"/>
              <a:gd name="T64" fmla="*/ 248 w 516"/>
              <a:gd name="T65" fmla="*/ 6 h 1269"/>
              <a:gd name="T66" fmla="*/ 228 w 516"/>
              <a:gd name="T67" fmla="*/ 0 h 1269"/>
              <a:gd name="T68" fmla="*/ 152 w 516"/>
              <a:gd name="T69" fmla="*/ 20 h 1269"/>
              <a:gd name="T70" fmla="*/ 136 w 516"/>
              <a:gd name="T71" fmla="*/ 42 h 1269"/>
              <a:gd name="T72" fmla="*/ 134 w 516"/>
              <a:gd name="T73" fmla="*/ 56 h 1269"/>
              <a:gd name="T74" fmla="*/ 150 w 516"/>
              <a:gd name="T75" fmla="*/ 54 h 1269"/>
              <a:gd name="T76" fmla="*/ 130 w 516"/>
              <a:gd name="T77" fmla="*/ 110 h 1269"/>
              <a:gd name="T78" fmla="*/ 124 w 516"/>
              <a:gd name="T79" fmla="*/ 134 h 1269"/>
              <a:gd name="T80" fmla="*/ 132 w 516"/>
              <a:gd name="T81" fmla="*/ 164 h 1269"/>
              <a:gd name="T82" fmla="*/ 142 w 516"/>
              <a:gd name="T83" fmla="*/ 180 h 1269"/>
              <a:gd name="T84" fmla="*/ 160 w 516"/>
              <a:gd name="T85" fmla="*/ 198 h 1269"/>
              <a:gd name="T86" fmla="*/ 192 w 516"/>
              <a:gd name="T87" fmla="*/ 214 h 1269"/>
              <a:gd name="T88" fmla="*/ 174 w 516"/>
              <a:gd name="T89" fmla="*/ 252 h 1269"/>
              <a:gd name="T90" fmla="*/ 124 w 516"/>
              <a:gd name="T91" fmla="*/ 314 h 1269"/>
              <a:gd name="T92" fmla="*/ 108 w 516"/>
              <a:gd name="T93" fmla="*/ 458 h 1269"/>
              <a:gd name="T94" fmla="*/ 36 w 516"/>
              <a:gd name="T95" fmla="*/ 643 h 1269"/>
              <a:gd name="T96" fmla="*/ 30 w 516"/>
              <a:gd name="T97" fmla="*/ 653 h 1269"/>
              <a:gd name="T98" fmla="*/ 34 w 516"/>
              <a:gd name="T99" fmla="*/ 669 h 1269"/>
              <a:gd name="T100" fmla="*/ 2 w 516"/>
              <a:gd name="T101" fmla="*/ 747 h 1269"/>
              <a:gd name="T102" fmla="*/ 18 w 516"/>
              <a:gd name="T103" fmla="*/ 775 h 1269"/>
              <a:gd name="T104" fmla="*/ 26 w 516"/>
              <a:gd name="T105" fmla="*/ 773 h 1269"/>
              <a:gd name="T106" fmla="*/ 36 w 516"/>
              <a:gd name="T107" fmla="*/ 773 h 1269"/>
              <a:gd name="T108" fmla="*/ 36 w 516"/>
              <a:gd name="T109" fmla="*/ 725 h 1269"/>
              <a:gd name="T110" fmla="*/ 62 w 516"/>
              <a:gd name="T111" fmla="*/ 683 h 1269"/>
              <a:gd name="T112" fmla="*/ 124 w 516"/>
              <a:gd name="T113" fmla="*/ 576 h 1269"/>
              <a:gd name="T114" fmla="*/ 164 w 516"/>
              <a:gd name="T115" fmla="*/ 500 h 1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16" h="1269">
                <a:moveTo>
                  <a:pt x="164" y="500"/>
                </a:moveTo>
                <a:lnTo>
                  <a:pt x="164" y="500"/>
                </a:lnTo>
                <a:lnTo>
                  <a:pt x="178" y="542"/>
                </a:lnTo>
                <a:lnTo>
                  <a:pt x="178" y="556"/>
                </a:lnTo>
                <a:lnTo>
                  <a:pt x="178" y="556"/>
                </a:lnTo>
                <a:lnTo>
                  <a:pt x="178" y="588"/>
                </a:lnTo>
                <a:lnTo>
                  <a:pt x="180" y="608"/>
                </a:lnTo>
                <a:lnTo>
                  <a:pt x="180" y="618"/>
                </a:lnTo>
                <a:lnTo>
                  <a:pt x="180" y="618"/>
                </a:lnTo>
                <a:lnTo>
                  <a:pt x="180" y="622"/>
                </a:lnTo>
                <a:lnTo>
                  <a:pt x="180" y="628"/>
                </a:lnTo>
                <a:lnTo>
                  <a:pt x="180" y="635"/>
                </a:lnTo>
                <a:lnTo>
                  <a:pt x="180" y="637"/>
                </a:lnTo>
                <a:lnTo>
                  <a:pt x="180" y="637"/>
                </a:lnTo>
                <a:lnTo>
                  <a:pt x="182" y="641"/>
                </a:lnTo>
                <a:lnTo>
                  <a:pt x="184" y="649"/>
                </a:lnTo>
                <a:lnTo>
                  <a:pt x="186" y="659"/>
                </a:lnTo>
                <a:lnTo>
                  <a:pt x="186" y="659"/>
                </a:lnTo>
                <a:lnTo>
                  <a:pt x="190" y="697"/>
                </a:lnTo>
                <a:lnTo>
                  <a:pt x="192" y="745"/>
                </a:lnTo>
                <a:lnTo>
                  <a:pt x="192" y="745"/>
                </a:lnTo>
                <a:lnTo>
                  <a:pt x="196" y="771"/>
                </a:lnTo>
                <a:lnTo>
                  <a:pt x="206" y="815"/>
                </a:lnTo>
                <a:lnTo>
                  <a:pt x="220" y="877"/>
                </a:lnTo>
                <a:lnTo>
                  <a:pt x="226" y="919"/>
                </a:lnTo>
                <a:lnTo>
                  <a:pt x="226" y="919"/>
                </a:lnTo>
                <a:lnTo>
                  <a:pt x="220" y="977"/>
                </a:lnTo>
                <a:lnTo>
                  <a:pt x="218" y="1039"/>
                </a:lnTo>
                <a:lnTo>
                  <a:pt x="218" y="1039"/>
                </a:lnTo>
                <a:lnTo>
                  <a:pt x="224" y="1053"/>
                </a:lnTo>
                <a:lnTo>
                  <a:pt x="232" y="1063"/>
                </a:lnTo>
                <a:lnTo>
                  <a:pt x="276" y="1057"/>
                </a:lnTo>
                <a:lnTo>
                  <a:pt x="274" y="1087"/>
                </a:lnTo>
                <a:lnTo>
                  <a:pt x="262" y="1105"/>
                </a:lnTo>
                <a:lnTo>
                  <a:pt x="232" y="1115"/>
                </a:lnTo>
                <a:lnTo>
                  <a:pt x="232" y="1115"/>
                </a:lnTo>
                <a:lnTo>
                  <a:pt x="230" y="1115"/>
                </a:lnTo>
                <a:lnTo>
                  <a:pt x="228" y="1117"/>
                </a:lnTo>
                <a:lnTo>
                  <a:pt x="226" y="1123"/>
                </a:lnTo>
                <a:lnTo>
                  <a:pt x="226" y="1135"/>
                </a:lnTo>
                <a:lnTo>
                  <a:pt x="226" y="1135"/>
                </a:lnTo>
                <a:lnTo>
                  <a:pt x="228" y="1141"/>
                </a:lnTo>
                <a:lnTo>
                  <a:pt x="232" y="1147"/>
                </a:lnTo>
                <a:lnTo>
                  <a:pt x="240" y="1153"/>
                </a:lnTo>
                <a:lnTo>
                  <a:pt x="248" y="1157"/>
                </a:lnTo>
                <a:lnTo>
                  <a:pt x="262" y="1163"/>
                </a:lnTo>
                <a:lnTo>
                  <a:pt x="268" y="1165"/>
                </a:lnTo>
                <a:lnTo>
                  <a:pt x="268" y="1165"/>
                </a:lnTo>
                <a:lnTo>
                  <a:pt x="296" y="1173"/>
                </a:lnTo>
                <a:lnTo>
                  <a:pt x="326" y="1181"/>
                </a:lnTo>
                <a:lnTo>
                  <a:pt x="326" y="1181"/>
                </a:lnTo>
                <a:lnTo>
                  <a:pt x="336" y="1181"/>
                </a:lnTo>
                <a:lnTo>
                  <a:pt x="340" y="1179"/>
                </a:lnTo>
                <a:lnTo>
                  <a:pt x="340" y="1207"/>
                </a:lnTo>
                <a:lnTo>
                  <a:pt x="340" y="1207"/>
                </a:lnTo>
                <a:lnTo>
                  <a:pt x="324" y="1209"/>
                </a:lnTo>
                <a:lnTo>
                  <a:pt x="312" y="1211"/>
                </a:lnTo>
                <a:lnTo>
                  <a:pt x="308" y="1215"/>
                </a:lnTo>
                <a:lnTo>
                  <a:pt x="304" y="1219"/>
                </a:lnTo>
                <a:lnTo>
                  <a:pt x="304" y="1219"/>
                </a:lnTo>
                <a:lnTo>
                  <a:pt x="302" y="1227"/>
                </a:lnTo>
                <a:lnTo>
                  <a:pt x="304" y="1233"/>
                </a:lnTo>
                <a:lnTo>
                  <a:pt x="308" y="1239"/>
                </a:lnTo>
                <a:lnTo>
                  <a:pt x="308" y="1239"/>
                </a:lnTo>
                <a:lnTo>
                  <a:pt x="328" y="1245"/>
                </a:lnTo>
                <a:lnTo>
                  <a:pt x="350" y="1253"/>
                </a:lnTo>
                <a:lnTo>
                  <a:pt x="350" y="1253"/>
                </a:lnTo>
                <a:lnTo>
                  <a:pt x="450" y="1269"/>
                </a:lnTo>
                <a:lnTo>
                  <a:pt x="450" y="1269"/>
                </a:lnTo>
                <a:lnTo>
                  <a:pt x="472" y="1259"/>
                </a:lnTo>
                <a:lnTo>
                  <a:pt x="488" y="1249"/>
                </a:lnTo>
                <a:lnTo>
                  <a:pt x="494" y="1245"/>
                </a:lnTo>
                <a:lnTo>
                  <a:pt x="496" y="1241"/>
                </a:lnTo>
                <a:lnTo>
                  <a:pt x="496" y="1241"/>
                </a:lnTo>
                <a:lnTo>
                  <a:pt x="496" y="1233"/>
                </a:lnTo>
                <a:lnTo>
                  <a:pt x="492" y="1223"/>
                </a:lnTo>
                <a:lnTo>
                  <a:pt x="488" y="1211"/>
                </a:lnTo>
                <a:lnTo>
                  <a:pt x="474" y="1193"/>
                </a:lnTo>
                <a:lnTo>
                  <a:pt x="460" y="1151"/>
                </a:lnTo>
                <a:lnTo>
                  <a:pt x="460" y="1151"/>
                </a:lnTo>
                <a:lnTo>
                  <a:pt x="450" y="1137"/>
                </a:lnTo>
                <a:lnTo>
                  <a:pt x="442" y="1129"/>
                </a:lnTo>
                <a:lnTo>
                  <a:pt x="442" y="1129"/>
                </a:lnTo>
                <a:lnTo>
                  <a:pt x="446" y="1111"/>
                </a:lnTo>
                <a:lnTo>
                  <a:pt x="446" y="1095"/>
                </a:lnTo>
                <a:lnTo>
                  <a:pt x="446" y="1087"/>
                </a:lnTo>
                <a:lnTo>
                  <a:pt x="446" y="1087"/>
                </a:lnTo>
                <a:lnTo>
                  <a:pt x="436" y="1071"/>
                </a:lnTo>
                <a:lnTo>
                  <a:pt x="436" y="1071"/>
                </a:lnTo>
                <a:lnTo>
                  <a:pt x="434" y="1053"/>
                </a:lnTo>
                <a:lnTo>
                  <a:pt x="430" y="1039"/>
                </a:lnTo>
                <a:lnTo>
                  <a:pt x="426" y="1027"/>
                </a:lnTo>
                <a:lnTo>
                  <a:pt x="426" y="1027"/>
                </a:lnTo>
                <a:lnTo>
                  <a:pt x="414" y="1011"/>
                </a:lnTo>
                <a:lnTo>
                  <a:pt x="408" y="1005"/>
                </a:lnTo>
                <a:lnTo>
                  <a:pt x="408" y="979"/>
                </a:lnTo>
                <a:lnTo>
                  <a:pt x="384" y="931"/>
                </a:lnTo>
                <a:lnTo>
                  <a:pt x="370" y="801"/>
                </a:lnTo>
                <a:lnTo>
                  <a:pt x="366" y="755"/>
                </a:lnTo>
                <a:lnTo>
                  <a:pt x="366" y="755"/>
                </a:lnTo>
                <a:lnTo>
                  <a:pt x="372" y="751"/>
                </a:lnTo>
                <a:lnTo>
                  <a:pt x="386" y="735"/>
                </a:lnTo>
                <a:lnTo>
                  <a:pt x="392" y="725"/>
                </a:lnTo>
                <a:lnTo>
                  <a:pt x="400" y="715"/>
                </a:lnTo>
                <a:lnTo>
                  <a:pt x="404" y="703"/>
                </a:lnTo>
                <a:lnTo>
                  <a:pt x="408" y="691"/>
                </a:lnTo>
                <a:lnTo>
                  <a:pt x="408" y="691"/>
                </a:lnTo>
                <a:lnTo>
                  <a:pt x="412" y="669"/>
                </a:lnTo>
                <a:lnTo>
                  <a:pt x="418" y="655"/>
                </a:lnTo>
                <a:lnTo>
                  <a:pt x="422" y="643"/>
                </a:lnTo>
                <a:lnTo>
                  <a:pt x="422" y="643"/>
                </a:lnTo>
                <a:lnTo>
                  <a:pt x="454" y="641"/>
                </a:lnTo>
                <a:lnTo>
                  <a:pt x="478" y="635"/>
                </a:lnTo>
                <a:lnTo>
                  <a:pt x="486" y="633"/>
                </a:lnTo>
                <a:lnTo>
                  <a:pt x="490" y="630"/>
                </a:lnTo>
                <a:lnTo>
                  <a:pt x="490" y="630"/>
                </a:lnTo>
                <a:lnTo>
                  <a:pt x="498" y="608"/>
                </a:lnTo>
                <a:lnTo>
                  <a:pt x="502" y="598"/>
                </a:lnTo>
                <a:lnTo>
                  <a:pt x="506" y="594"/>
                </a:lnTo>
                <a:lnTo>
                  <a:pt x="506" y="594"/>
                </a:lnTo>
                <a:lnTo>
                  <a:pt x="512" y="590"/>
                </a:lnTo>
                <a:lnTo>
                  <a:pt x="514" y="588"/>
                </a:lnTo>
                <a:lnTo>
                  <a:pt x="516" y="582"/>
                </a:lnTo>
                <a:lnTo>
                  <a:pt x="516" y="582"/>
                </a:lnTo>
                <a:lnTo>
                  <a:pt x="516" y="564"/>
                </a:lnTo>
                <a:lnTo>
                  <a:pt x="516" y="530"/>
                </a:lnTo>
                <a:lnTo>
                  <a:pt x="512" y="472"/>
                </a:lnTo>
                <a:lnTo>
                  <a:pt x="512" y="472"/>
                </a:lnTo>
                <a:lnTo>
                  <a:pt x="512" y="460"/>
                </a:lnTo>
                <a:lnTo>
                  <a:pt x="510" y="450"/>
                </a:lnTo>
                <a:lnTo>
                  <a:pt x="504" y="432"/>
                </a:lnTo>
                <a:lnTo>
                  <a:pt x="504" y="432"/>
                </a:lnTo>
                <a:lnTo>
                  <a:pt x="500" y="422"/>
                </a:lnTo>
                <a:lnTo>
                  <a:pt x="490" y="408"/>
                </a:lnTo>
                <a:lnTo>
                  <a:pt x="480" y="396"/>
                </a:lnTo>
                <a:lnTo>
                  <a:pt x="476" y="392"/>
                </a:lnTo>
                <a:lnTo>
                  <a:pt x="470" y="390"/>
                </a:lnTo>
                <a:lnTo>
                  <a:pt x="470" y="390"/>
                </a:lnTo>
                <a:lnTo>
                  <a:pt x="446" y="388"/>
                </a:lnTo>
                <a:lnTo>
                  <a:pt x="430" y="388"/>
                </a:lnTo>
                <a:lnTo>
                  <a:pt x="430" y="388"/>
                </a:lnTo>
                <a:lnTo>
                  <a:pt x="434" y="384"/>
                </a:lnTo>
                <a:lnTo>
                  <a:pt x="438" y="380"/>
                </a:lnTo>
                <a:lnTo>
                  <a:pt x="440" y="374"/>
                </a:lnTo>
                <a:lnTo>
                  <a:pt x="440" y="374"/>
                </a:lnTo>
                <a:lnTo>
                  <a:pt x="438" y="360"/>
                </a:lnTo>
                <a:lnTo>
                  <a:pt x="432" y="340"/>
                </a:lnTo>
                <a:lnTo>
                  <a:pt x="426" y="314"/>
                </a:lnTo>
                <a:lnTo>
                  <a:pt x="430" y="308"/>
                </a:lnTo>
                <a:lnTo>
                  <a:pt x="430" y="308"/>
                </a:lnTo>
                <a:lnTo>
                  <a:pt x="416" y="282"/>
                </a:lnTo>
                <a:lnTo>
                  <a:pt x="400" y="248"/>
                </a:lnTo>
                <a:lnTo>
                  <a:pt x="400" y="248"/>
                </a:lnTo>
                <a:lnTo>
                  <a:pt x="394" y="236"/>
                </a:lnTo>
                <a:lnTo>
                  <a:pt x="380" y="218"/>
                </a:lnTo>
                <a:lnTo>
                  <a:pt x="366" y="200"/>
                </a:lnTo>
                <a:lnTo>
                  <a:pt x="358" y="192"/>
                </a:lnTo>
                <a:lnTo>
                  <a:pt x="352" y="186"/>
                </a:lnTo>
                <a:lnTo>
                  <a:pt x="352" y="186"/>
                </a:lnTo>
                <a:lnTo>
                  <a:pt x="344" y="184"/>
                </a:lnTo>
                <a:lnTo>
                  <a:pt x="334" y="182"/>
                </a:lnTo>
                <a:lnTo>
                  <a:pt x="310" y="178"/>
                </a:lnTo>
                <a:lnTo>
                  <a:pt x="278" y="176"/>
                </a:lnTo>
                <a:lnTo>
                  <a:pt x="276" y="170"/>
                </a:lnTo>
                <a:lnTo>
                  <a:pt x="276" y="170"/>
                </a:lnTo>
                <a:lnTo>
                  <a:pt x="280" y="164"/>
                </a:lnTo>
                <a:lnTo>
                  <a:pt x="282" y="160"/>
                </a:lnTo>
                <a:lnTo>
                  <a:pt x="284" y="158"/>
                </a:lnTo>
                <a:lnTo>
                  <a:pt x="284" y="158"/>
                </a:lnTo>
                <a:lnTo>
                  <a:pt x="286" y="156"/>
                </a:lnTo>
                <a:lnTo>
                  <a:pt x="288" y="150"/>
                </a:lnTo>
                <a:lnTo>
                  <a:pt x="290" y="138"/>
                </a:lnTo>
                <a:lnTo>
                  <a:pt x="290" y="138"/>
                </a:lnTo>
                <a:lnTo>
                  <a:pt x="290" y="128"/>
                </a:lnTo>
                <a:lnTo>
                  <a:pt x="290" y="120"/>
                </a:lnTo>
                <a:lnTo>
                  <a:pt x="290" y="116"/>
                </a:lnTo>
                <a:lnTo>
                  <a:pt x="290" y="116"/>
                </a:lnTo>
                <a:lnTo>
                  <a:pt x="292" y="112"/>
                </a:lnTo>
                <a:lnTo>
                  <a:pt x="294" y="100"/>
                </a:lnTo>
                <a:lnTo>
                  <a:pt x="296" y="88"/>
                </a:lnTo>
                <a:lnTo>
                  <a:pt x="296" y="88"/>
                </a:lnTo>
                <a:lnTo>
                  <a:pt x="294" y="78"/>
                </a:lnTo>
                <a:lnTo>
                  <a:pt x="290" y="62"/>
                </a:lnTo>
                <a:lnTo>
                  <a:pt x="290" y="62"/>
                </a:lnTo>
                <a:lnTo>
                  <a:pt x="286" y="46"/>
                </a:lnTo>
                <a:lnTo>
                  <a:pt x="282" y="36"/>
                </a:lnTo>
                <a:lnTo>
                  <a:pt x="278" y="32"/>
                </a:lnTo>
                <a:lnTo>
                  <a:pt x="278" y="32"/>
                </a:lnTo>
                <a:lnTo>
                  <a:pt x="278" y="32"/>
                </a:lnTo>
                <a:lnTo>
                  <a:pt x="278" y="32"/>
                </a:lnTo>
                <a:lnTo>
                  <a:pt x="276" y="28"/>
                </a:lnTo>
                <a:lnTo>
                  <a:pt x="272" y="22"/>
                </a:lnTo>
                <a:lnTo>
                  <a:pt x="268" y="20"/>
                </a:lnTo>
                <a:lnTo>
                  <a:pt x="268" y="20"/>
                </a:lnTo>
                <a:lnTo>
                  <a:pt x="262" y="18"/>
                </a:lnTo>
                <a:lnTo>
                  <a:pt x="258" y="12"/>
                </a:lnTo>
                <a:lnTo>
                  <a:pt x="252" y="8"/>
                </a:lnTo>
                <a:lnTo>
                  <a:pt x="248" y="6"/>
                </a:lnTo>
                <a:lnTo>
                  <a:pt x="248" y="6"/>
                </a:lnTo>
                <a:lnTo>
                  <a:pt x="244" y="6"/>
                </a:lnTo>
                <a:lnTo>
                  <a:pt x="238" y="4"/>
                </a:lnTo>
                <a:lnTo>
                  <a:pt x="234" y="2"/>
                </a:lnTo>
                <a:lnTo>
                  <a:pt x="228" y="0"/>
                </a:lnTo>
                <a:lnTo>
                  <a:pt x="228" y="0"/>
                </a:lnTo>
                <a:lnTo>
                  <a:pt x="194" y="4"/>
                </a:lnTo>
                <a:lnTo>
                  <a:pt x="194" y="4"/>
                </a:lnTo>
                <a:lnTo>
                  <a:pt x="180" y="6"/>
                </a:lnTo>
                <a:lnTo>
                  <a:pt x="164" y="12"/>
                </a:lnTo>
                <a:lnTo>
                  <a:pt x="164" y="12"/>
                </a:lnTo>
                <a:lnTo>
                  <a:pt x="152" y="20"/>
                </a:lnTo>
                <a:lnTo>
                  <a:pt x="146" y="24"/>
                </a:lnTo>
                <a:lnTo>
                  <a:pt x="142" y="28"/>
                </a:lnTo>
                <a:lnTo>
                  <a:pt x="142" y="28"/>
                </a:lnTo>
                <a:lnTo>
                  <a:pt x="136" y="38"/>
                </a:lnTo>
                <a:lnTo>
                  <a:pt x="134" y="42"/>
                </a:lnTo>
                <a:lnTo>
                  <a:pt x="136" y="42"/>
                </a:lnTo>
                <a:lnTo>
                  <a:pt x="136" y="42"/>
                </a:lnTo>
                <a:lnTo>
                  <a:pt x="136" y="44"/>
                </a:lnTo>
                <a:lnTo>
                  <a:pt x="136" y="48"/>
                </a:lnTo>
                <a:lnTo>
                  <a:pt x="132" y="54"/>
                </a:lnTo>
                <a:lnTo>
                  <a:pt x="132" y="54"/>
                </a:lnTo>
                <a:lnTo>
                  <a:pt x="134" y="56"/>
                </a:lnTo>
                <a:lnTo>
                  <a:pt x="136" y="58"/>
                </a:lnTo>
                <a:lnTo>
                  <a:pt x="138" y="56"/>
                </a:lnTo>
                <a:lnTo>
                  <a:pt x="138" y="56"/>
                </a:lnTo>
                <a:lnTo>
                  <a:pt x="148" y="54"/>
                </a:lnTo>
                <a:lnTo>
                  <a:pt x="150" y="52"/>
                </a:lnTo>
                <a:lnTo>
                  <a:pt x="150" y="54"/>
                </a:lnTo>
                <a:lnTo>
                  <a:pt x="150" y="54"/>
                </a:lnTo>
                <a:lnTo>
                  <a:pt x="144" y="60"/>
                </a:lnTo>
                <a:lnTo>
                  <a:pt x="138" y="72"/>
                </a:lnTo>
                <a:lnTo>
                  <a:pt x="132" y="84"/>
                </a:lnTo>
                <a:lnTo>
                  <a:pt x="130" y="94"/>
                </a:lnTo>
                <a:lnTo>
                  <a:pt x="130" y="110"/>
                </a:lnTo>
                <a:lnTo>
                  <a:pt x="130" y="110"/>
                </a:lnTo>
                <a:lnTo>
                  <a:pt x="124" y="120"/>
                </a:lnTo>
                <a:lnTo>
                  <a:pt x="122" y="126"/>
                </a:lnTo>
                <a:lnTo>
                  <a:pt x="122" y="130"/>
                </a:lnTo>
                <a:lnTo>
                  <a:pt x="124" y="134"/>
                </a:lnTo>
                <a:lnTo>
                  <a:pt x="124" y="134"/>
                </a:lnTo>
                <a:lnTo>
                  <a:pt x="130" y="142"/>
                </a:lnTo>
                <a:lnTo>
                  <a:pt x="132" y="148"/>
                </a:lnTo>
                <a:lnTo>
                  <a:pt x="132" y="148"/>
                </a:lnTo>
                <a:lnTo>
                  <a:pt x="132" y="154"/>
                </a:lnTo>
                <a:lnTo>
                  <a:pt x="132" y="160"/>
                </a:lnTo>
                <a:lnTo>
                  <a:pt x="132" y="164"/>
                </a:lnTo>
                <a:lnTo>
                  <a:pt x="132" y="164"/>
                </a:lnTo>
                <a:lnTo>
                  <a:pt x="134" y="166"/>
                </a:lnTo>
                <a:lnTo>
                  <a:pt x="134" y="166"/>
                </a:lnTo>
                <a:lnTo>
                  <a:pt x="136" y="170"/>
                </a:lnTo>
                <a:lnTo>
                  <a:pt x="136" y="170"/>
                </a:lnTo>
                <a:lnTo>
                  <a:pt x="142" y="180"/>
                </a:lnTo>
                <a:lnTo>
                  <a:pt x="150" y="186"/>
                </a:lnTo>
                <a:lnTo>
                  <a:pt x="150" y="186"/>
                </a:lnTo>
                <a:lnTo>
                  <a:pt x="152" y="190"/>
                </a:lnTo>
                <a:lnTo>
                  <a:pt x="152" y="194"/>
                </a:lnTo>
                <a:lnTo>
                  <a:pt x="154" y="198"/>
                </a:lnTo>
                <a:lnTo>
                  <a:pt x="160" y="198"/>
                </a:lnTo>
                <a:lnTo>
                  <a:pt x="160" y="198"/>
                </a:lnTo>
                <a:lnTo>
                  <a:pt x="168" y="198"/>
                </a:lnTo>
                <a:lnTo>
                  <a:pt x="176" y="200"/>
                </a:lnTo>
                <a:lnTo>
                  <a:pt x="180" y="200"/>
                </a:lnTo>
                <a:lnTo>
                  <a:pt x="192" y="214"/>
                </a:lnTo>
                <a:lnTo>
                  <a:pt x="192" y="214"/>
                </a:lnTo>
                <a:lnTo>
                  <a:pt x="186" y="218"/>
                </a:lnTo>
                <a:lnTo>
                  <a:pt x="182" y="222"/>
                </a:lnTo>
                <a:lnTo>
                  <a:pt x="178" y="230"/>
                </a:lnTo>
                <a:lnTo>
                  <a:pt x="178" y="230"/>
                </a:lnTo>
                <a:lnTo>
                  <a:pt x="176" y="240"/>
                </a:lnTo>
                <a:lnTo>
                  <a:pt x="174" y="252"/>
                </a:lnTo>
                <a:lnTo>
                  <a:pt x="172" y="266"/>
                </a:lnTo>
                <a:lnTo>
                  <a:pt x="172" y="266"/>
                </a:lnTo>
                <a:lnTo>
                  <a:pt x="150" y="286"/>
                </a:lnTo>
                <a:lnTo>
                  <a:pt x="134" y="302"/>
                </a:lnTo>
                <a:lnTo>
                  <a:pt x="124" y="314"/>
                </a:lnTo>
                <a:lnTo>
                  <a:pt x="124" y="314"/>
                </a:lnTo>
                <a:lnTo>
                  <a:pt x="122" y="322"/>
                </a:lnTo>
                <a:lnTo>
                  <a:pt x="120" y="336"/>
                </a:lnTo>
                <a:lnTo>
                  <a:pt x="114" y="374"/>
                </a:lnTo>
                <a:lnTo>
                  <a:pt x="110" y="426"/>
                </a:lnTo>
                <a:lnTo>
                  <a:pt x="98" y="446"/>
                </a:lnTo>
                <a:lnTo>
                  <a:pt x="108" y="458"/>
                </a:lnTo>
                <a:lnTo>
                  <a:pt x="108" y="458"/>
                </a:lnTo>
                <a:lnTo>
                  <a:pt x="80" y="526"/>
                </a:lnTo>
                <a:lnTo>
                  <a:pt x="80" y="526"/>
                </a:lnTo>
                <a:lnTo>
                  <a:pt x="56" y="586"/>
                </a:lnTo>
                <a:lnTo>
                  <a:pt x="40" y="635"/>
                </a:lnTo>
                <a:lnTo>
                  <a:pt x="36" y="643"/>
                </a:lnTo>
                <a:lnTo>
                  <a:pt x="36" y="643"/>
                </a:lnTo>
                <a:lnTo>
                  <a:pt x="38" y="643"/>
                </a:lnTo>
                <a:lnTo>
                  <a:pt x="34" y="645"/>
                </a:lnTo>
                <a:lnTo>
                  <a:pt x="34" y="645"/>
                </a:lnTo>
                <a:lnTo>
                  <a:pt x="32" y="649"/>
                </a:lnTo>
                <a:lnTo>
                  <a:pt x="30" y="653"/>
                </a:lnTo>
                <a:lnTo>
                  <a:pt x="32" y="659"/>
                </a:lnTo>
                <a:lnTo>
                  <a:pt x="32" y="659"/>
                </a:lnTo>
                <a:lnTo>
                  <a:pt x="34" y="665"/>
                </a:lnTo>
                <a:lnTo>
                  <a:pt x="34" y="667"/>
                </a:lnTo>
                <a:lnTo>
                  <a:pt x="34" y="669"/>
                </a:lnTo>
                <a:lnTo>
                  <a:pt x="34" y="669"/>
                </a:lnTo>
                <a:lnTo>
                  <a:pt x="20" y="689"/>
                </a:lnTo>
                <a:lnTo>
                  <a:pt x="4" y="713"/>
                </a:lnTo>
                <a:lnTo>
                  <a:pt x="4" y="713"/>
                </a:lnTo>
                <a:lnTo>
                  <a:pt x="0" y="723"/>
                </a:lnTo>
                <a:lnTo>
                  <a:pt x="0" y="735"/>
                </a:lnTo>
                <a:lnTo>
                  <a:pt x="2" y="747"/>
                </a:lnTo>
                <a:lnTo>
                  <a:pt x="4" y="755"/>
                </a:lnTo>
                <a:lnTo>
                  <a:pt x="4" y="755"/>
                </a:lnTo>
                <a:lnTo>
                  <a:pt x="6" y="763"/>
                </a:lnTo>
                <a:lnTo>
                  <a:pt x="10" y="769"/>
                </a:lnTo>
                <a:lnTo>
                  <a:pt x="18" y="775"/>
                </a:lnTo>
                <a:lnTo>
                  <a:pt x="18" y="775"/>
                </a:lnTo>
                <a:lnTo>
                  <a:pt x="20" y="777"/>
                </a:lnTo>
                <a:lnTo>
                  <a:pt x="20" y="779"/>
                </a:lnTo>
                <a:lnTo>
                  <a:pt x="22" y="779"/>
                </a:lnTo>
                <a:lnTo>
                  <a:pt x="22" y="779"/>
                </a:lnTo>
                <a:lnTo>
                  <a:pt x="26" y="775"/>
                </a:lnTo>
                <a:lnTo>
                  <a:pt x="26" y="773"/>
                </a:lnTo>
                <a:lnTo>
                  <a:pt x="26" y="773"/>
                </a:lnTo>
                <a:lnTo>
                  <a:pt x="28" y="775"/>
                </a:lnTo>
                <a:lnTo>
                  <a:pt x="30" y="777"/>
                </a:lnTo>
                <a:lnTo>
                  <a:pt x="34" y="775"/>
                </a:lnTo>
                <a:lnTo>
                  <a:pt x="34" y="775"/>
                </a:lnTo>
                <a:lnTo>
                  <a:pt x="36" y="773"/>
                </a:lnTo>
                <a:lnTo>
                  <a:pt x="36" y="771"/>
                </a:lnTo>
                <a:lnTo>
                  <a:pt x="32" y="761"/>
                </a:lnTo>
                <a:lnTo>
                  <a:pt x="28" y="751"/>
                </a:lnTo>
                <a:lnTo>
                  <a:pt x="28" y="751"/>
                </a:lnTo>
                <a:lnTo>
                  <a:pt x="32" y="739"/>
                </a:lnTo>
                <a:lnTo>
                  <a:pt x="36" y="725"/>
                </a:lnTo>
                <a:lnTo>
                  <a:pt x="36" y="725"/>
                </a:lnTo>
                <a:lnTo>
                  <a:pt x="48" y="713"/>
                </a:lnTo>
                <a:lnTo>
                  <a:pt x="60" y="697"/>
                </a:lnTo>
                <a:lnTo>
                  <a:pt x="60" y="697"/>
                </a:lnTo>
                <a:lnTo>
                  <a:pt x="62" y="689"/>
                </a:lnTo>
                <a:lnTo>
                  <a:pt x="62" y="683"/>
                </a:lnTo>
                <a:lnTo>
                  <a:pt x="62" y="673"/>
                </a:lnTo>
                <a:lnTo>
                  <a:pt x="68" y="665"/>
                </a:lnTo>
                <a:lnTo>
                  <a:pt x="70" y="657"/>
                </a:lnTo>
                <a:lnTo>
                  <a:pt x="70" y="657"/>
                </a:lnTo>
                <a:lnTo>
                  <a:pt x="92" y="624"/>
                </a:lnTo>
                <a:lnTo>
                  <a:pt x="124" y="576"/>
                </a:lnTo>
                <a:lnTo>
                  <a:pt x="124" y="576"/>
                </a:lnTo>
                <a:lnTo>
                  <a:pt x="134" y="562"/>
                </a:lnTo>
                <a:lnTo>
                  <a:pt x="142" y="548"/>
                </a:lnTo>
                <a:lnTo>
                  <a:pt x="150" y="534"/>
                </a:lnTo>
                <a:lnTo>
                  <a:pt x="158" y="516"/>
                </a:lnTo>
                <a:lnTo>
                  <a:pt x="164" y="50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4623889" y="4711533"/>
            <a:ext cx="654476" cy="1642682"/>
          </a:xfrm>
          <a:custGeom>
            <a:avLst/>
            <a:gdLst>
              <a:gd name="T0" fmla="*/ 202 w 1008"/>
              <a:gd name="T1" fmla="*/ 102 h 2530"/>
              <a:gd name="T2" fmla="*/ 223 w 1008"/>
              <a:gd name="T3" fmla="*/ 386 h 2530"/>
              <a:gd name="T4" fmla="*/ 128 w 1008"/>
              <a:gd name="T5" fmla="*/ 560 h 2530"/>
              <a:gd name="T6" fmla="*/ 11 w 1008"/>
              <a:gd name="T7" fmla="*/ 861 h 2530"/>
              <a:gd name="T8" fmla="*/ 19 w 1008"/>
              <a:gd name="T9" fmla="*/ 1023 h 2530"/>
              <a:gd name="T10" fmla="*/ 38 w 1008"/>
              <a:gd name="T11" fmla="*/ 1067 h 2530"/>
              <a:gd name="T12" fmla="*/ 89 w 1008"/>
              <a:gd name="T13" fmla="*/ 1081 h 2530"/>
              <a:gd name="T14" fmla="*/ 89 w 1008"/>
              <a:gd name="T15" fmla="*/ 1413 h 2530"/>
              <a:gd name="T16" fmla="*/ 110 w 1008"/>
              <a:gd name="T17" fmla="*/ 1476 h 2530"/>
              <a:gd name="T18" fmla="*/ 215 w 1008"/>
              <a:gd name="T19" fmla="*/ 1453 h 2530"/>
              <a:gd name="T20" fmla="*/ 237 w 1008"/>
              <a:gd name="T21" fmla="*/ 1329 h 2530"/>
              <a:gd name="T22" fmla="*/ 253 w 1008"/>
              <a:gd name="T23" fmla="*/ 1485 h 2530"/>
              <a:gd name="T24" fmla="*/ 333 w 1008"/>
              <a:gd name="T25" fmla="*/ 1775 h 2530"/>
              <a:gd name="T26" fmla="*/ 352 w 1008"/>
              <a:gd name="T27" fmla="*/ 2272 h 2530"/>
              <a:gd name="T28" fmla="*/ 362 w 1008"/>
              <a:gd name="T29" fmla="*/ 2362 h 2530"/>
              <a:gd name="T30" fmla="*/ 352 w 1008"/>
              <a:gd name="T31" fmla="*/ 2419 h 2530"/>
              <a:gd name="T32" fmla="*/ 381 w 1008"/>
              <a:gd name="T33" fmla="*/ 2473 h 2530"/>
              <a:gd name="T34" fmla="*/ 402 w 1008"/>
              <a:gd name="T35" fmla="*/ 2519 h 2530"/>
              <a:gd name="T36" fmla="*/ 445 w 1008"/>
              <a:gd name="T37" fmla="*/ 2528 h 2530"/>
              <a:gd name="T38" fmla="*/ 488 w 1008"/>
              <a:gd name="T39" fmla="*/ 2495 h 2530"/>
              <a:gd name="T40" fmla="*/ 495 w 1008"/>
              <a:gd name="T41" fmla="*/ 2393 h 2530"/>
              <a:gd name="T42" fmla="*/ 526 w 1008"/>
              <a:gd name="T43" fmla="*/ 2295 h 2530"/>
              <a:gd name="T44" fmla="*/ 510 w 1008"/>
              <a:gd name="T45" fmla="*/ 2231 h 2530"/>
              <a:gd name="T46" fmla="*/ 466 w 1008"/>
              <a:gd name="T47" fmla="*/ 1884 h 2530"/>
              <a:gd name="T48" fmla="*/ 486 w 1008"/>
              <a:gd name="T49" fmla="*/ 1454 h 2530"/>
              <a:gd name="T50" fmla="*/ 593 w 1008"/>
              <a:gd name="T51" fmla="*/ 1753 h 2530"/>
              <a:gd name="T52" fmla="*/ 588 w 1008"/>
              <a:gd name="T53" fmla="*/ 1918 h 2530"/>
              <a:gd name="T54" fmla="*/ 585 w 1008"/>
              <a:gd name="T55" fmla="*/ 2055 h 2530"/>
              <a:gd name="T56" fmla="*/ 568 w 1008"/>
              <a:gd name="T57" fmla="*/ 2160 h 2530"/>
              <a:gd name="T58" fmla="*/ 572 w 1008"/>
              <a:gd name="T59" fmla="*/ 2304 h 2530"/>
              <a:gd name="T60" fmla="*/ 635 w 1008"/>
              <a:gd name="T61" fmla="*/ 2320 h 2530"/>
              <a:gd name="T62" fmla="*/ 679 w 1008"/>
              <a:gd name="T63" fmla="*/ 2311 h 2530"/>
              <a:gd name="T64" fmla="*/ 731 w 1008"/>
              <a:gd name="T65" fmla="*/ 2297 h 2530"/>
              <a:gd name="T66" fmla="*/ 764 w 1008"/>
              <a:gd name="T67" fmla="*/ 2286 h 2530"/>
              <a:gd name="T68" fmla="*/ 763 w 1008"/>
              <a:gd name="T69" fmla="*/ 2250 h 2530"/>
              <a:gd name="T70" fmla="*/ 730 w 1008"/>
              <a:gd name="T71" fmla="*/ 2227 h 2530"/>
              <a:gd name="T72" fmla="*/ 680 w 1008"/>
              <a:gd name="T73" fmla="*/ 2149 h 2530"/>
              <a:gd name="T74" fmla="*/ 703 w 1008"/>
              <a:gd name="T75" fmla="*/ 2130 h 2530"/>
              <a:gd name="T76" fmla="*/ 699 w 1008"/>
              <a:gd name="T77" fmla="*/ 2043 h 2530"/>
              <a:gd name="T78" fmla="*/ 711 w 1008"/>
              <a:gd name="T79" fmla="*/ 1970 h 2530"/>
              <a:gd name="T80" fmla="*/ 713 w 1008"/>
              <a:gd name="T81" fmla="*/ 1524 h 2530"/>
              <a:gd name="T82" fmla="*/ 730 w 1008"/>
              <a:gd name="T83" fmla="*/ 1326 h 2530"/>
              <a:gd name="T84" fmla="*/ 951 w 1008"/>
              <a:gd name="T85" fmla="*/ 1262 h 2530"/>
              <a:gd name="T86" fmla="*/ 1005 w 1008"/>
              <a:gd name="T87" fmla="*/ 1220 h 2530"/>
              <a:gd name="T88" fmla="*/ 1005 w 1008"/>
              <a:gd name="T89" fmla="*/ 1193 h 2530"/>
              <a:gd name="T90" fmla="*/ 933 w 1008"/>
              <a:gd name="T91" fmla="*/ 1064 h 2530"/>
              <a:gd name="T92" fmla="*/ 894 w 1008"/>
              <a:gd name="T93" fmla="*/ 915 h 2530"/>
              <a:gd name="T94" fmla="*/ 894 w 1008"/>
              <a:gd name="T95" fmla="*/ 868 h 2530"/>
              <a:gd name="T96" fmla="*/ 893 w 1008"/>
              <a:gd name="T97" fmla="*/ 831 h 2530"/>
              <a:gd name="T98" fmla="*/ 897 w 1008"/>
              <a:gd name="T99" fmla="*/ 813 h 2530"/>
              <a:gd name="T100" fmla="*/ 824 w 1008"/>
              <a:gd name="T101" fmla="*/ 729 h 2530"/>
              <a:gd name="T102" fmla="*/ 794 w 1008"/>
              <a:gd name="T103" fmla="*/ 624 h 2530"/>
              <a:gd name="T104" fmla="*/ 756 w 1008"/>
              <a:gd name="T105" fmla="*/ 589 h 2530"/>
              <a:gd name="T106" fmla="*/ 734 w 1008"/>
              <a:gd name="T107" fmla="*/ 535 h 2530"/>
              <a:gd name="T108" fmla="*/ 703 w 1008"/>
              <a:gd name="T109" fmla="*/ 493 h 2530"/>
              <a:gd name="T110" fmla="*/ 641 w 1008"/>
              <a:gd name="T111" fmla="*/ 481 h 2530"/>
              <a:gd name="T112" fmla="*/ 514 w 1008"/>
              <a:gd name="T113" fmla="*/ 482 h 2530"/>
              <a:gd name="T114" fmla="*/ 517 w 1008"/>
              <a:gd name="T115" fmla="*/ 328 h 2530"/>
              <a:gd name="T116" fmla="*/ 524 w 1008"/>
              <a:gd name="T117" fmla="*/ 137 h 2530"/>
              <a:gd name="T118" fmla="*/ 429 w 1008"/>
              <a:gd name="T119" fmla="*/ 41 h 2530"/>
              <a:gd name="T120" fmla="*/ 314 w 1008"/>
              <a:gd name="T121" fmla="*/ 3 h 2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08" h="2530">
                <a:moveTo>
                  <a:pt x="309" y="25"/>
                </a:moveTo>
                <a:lnTo>
                  <a:pt x="231" y="25"/>
                </a:lnTo>
                <a:lnTo>
                  <a:pt x="252" y="51"/>
                </a:lnTo>
                <a:lnTo>
                  <a:pt x="183" y="80"/>
                </a:lnTo>
                <a:lnTo>
                  <a:pt x="202" y="102"/>
                </a:lnTo>
                <a:lnTo>
                  <a:pt x="154" y="165"/>
                </a:lnTo>
                <a:lnTo>
                  <a:pt x="154" y="248"/>
                </a:lnTo>
                <a:lnTo>
                  <a:pt x="191" y="220"/>
                </a:lnTo>
                <a:lnTo>
                  <a:pt x="183" y="316"/>
                </a:lnTo>
                <a:lnTo>
                  <a:pt x="223" y="386"/>
                </a:lnTo>
                <a:lnTo>
                  <a:pt x="239" y="374"/>
                </a:lnTo>
                <a:lnTo>
                  <a:pt x="239" y="417"/>
                </a:lnTo>
                <a:lnTo>
                  <a:pt x="271" y="439"/>
                </a:lnTo>
                <a:lnTo>
                  <a:pt x="268" y="472"/>
                </a:lnTo>
                <a:lnTo>
                  <a:pt x="128" y="560"/>
                </a:lnTo>
                <a:lnTo>
                  <a:pt x="39" y="637"/>
                </a:lnTo>
                <a:lnTo>
                  <a:pt x="32" y="718"/>
                </a:lnTo>
                <a:lnTo>
                  <a:pt x="17" y="784"/>
                </a:lnTo>
                <a:lnTo>
                  <a:pt x="41" y="822"/>
                </a:lnTo>
                <a:lnTo>
                  <a:pt x="11" y="861"/>
                </a:lnTo>
                <a:lnTo>
                  <a:pt x="25" y="914"/>
                </a:lnTo>
                <a:lnTo>
                  <a:pt x="0" y="941"/>
                </a:lnTo>
                <a:lnTo>
                  <a:pt x="17" y="1004"/>
                </a:lnTo>
                <a:lnTo>
                  <a:pt x="17" y="1004"/>
                </a:lnTo>
                <a:lnTo>
                  <a:pt x="19" y="1023"/>
                </a:lnTo>
                <a:lnTo>
                  <a:pt x="25" y="1040"/>
                </a:lnTo>
                <a:lnTo>
                  <a:pt x="27" y="1051"/>
                </a:lnTo>
                <a:lnTo>
                  <a:pt x="32" y="1059"/>
                </a:lnTo>
                <a:lnTo>
                  <a:pt x="32" y="1059"/>
                </a:lnTo>
                <a:lnTo>
                  <a:pt x="38" y="1067"/>
                </a:lnTo>
                <a:lnTo>
                  <a:pt x="45" y="1071"/>
                </a:lnTo>
                <a:lnTo>
                  <a:pt x="55" y="1075"/>
                </a:lnTo>
                <a:lnTo>
                  <a:pt x="65" y="1078"/>
                </a:lnTo>
                <a:lnTo>
                  <a:pt x="81" y="1080"/>
                </a:lnTo>
                <a:lnTo>
                  <a:pt x="89" y="1081"/>
                </a:lnTo>
                <a:lnTo>
                  <a:pt x="54" y="1269"/>
                </a:lnTo>
                <a:lnTo>
                  <a:pt x="96" y="1346"/>
                </a:lnTo>
                <a:lnTo>
                  <a:pt x="96" y="1346"/>
                </a:lnTo>
                <a:lnTo>
                  <a:pt x="93" y="1376"/>
                </a:lnTo>
                <a:lnTo>
                  <a:pt x="89" y="1413"/>
                </a:lnTo>
                <a:lnTo>
                  <a:pt x="89" y="1413"/>
                </a:lnTo>
                <a:lnTo>
                  <a:pt x="90" y="1419"/>
                </a:lnTo>
                <a:lnTo>
                  <a:pt x="93" y="1428"/>
                </a:lnTo>
                <a:lnTo>
                  <a:pt x="100" y="1450"/>
                </a:lnTo>
                <a:lnTo>
                  <a:pt x="110" y="1476"/>
                </a:lnTo>
                <a:lnTo>
                  <a:pt x="198" y="1473"/>
                </a:lnTo>
                <a:lnTo>
                  <a:pt x="198" y="1473"/>
                </a:lnTo>
                <a:lnTo>
                  <a:pt x="201" y="1470"/>
                </a:lnTo>
                <a:lnTo>
                  <a:pt x="208" y="1463"/>
                </a:lnTo>
                <a:lnTo>
                  <a:pt x="215" y="1453"/>
                </a:lnTo>
                <a:lnTo>
                  <a:pt x="218" y="1447"/>
                </a:lnTo>
                <a:lnTo>
                  <a:pt x="220" y="1440"/>
                </a:lnTo>
                <a:lnTo>
                  <a:pt x="220" y="1440"/>
                </a:lnTo>
                <a:lnTo>
                  <a:pt x="237" y="1329"/>
                </a:lnTo>
                <a:lnTo>
                  <a:pt x="237" y="1329"/>
                </a:lnTo>
                <a:lnTo>
                  <a:pt x="242" y="1387"/>
                </a:lnTo>
                <a:lnTo>
                  <a:pt x="244" y="1432"/>
                </a:lnTo>
                <a:lnTo>
                  <a:pt x="249" y="1466"/>
                </a:lnTo>
                <a:lnTo>
                  <a:pt x="249" y="1466"/>
                </a:lnTo>
                <a:lnTo>
                  <a:pt x="253" y="1485"/>
                </a:lnTo>
                <a:lnTo>
                  <a:pt x="263" y="1515"/>
                </a:lnTo>
                <a:lnTo>
                  <a:pt x="290" y="1596"/>
                </a:lnTo>
                <a:lnTo>
                  <a:pt x="326" y="1703"/>
                </a:lnTo>
                <a:lnTo>
                  <a:pt x="322" y="1753"/>
                </a:lnTo>
                <a:lnTo>
                  <a:pt x="333" y="1775"/>
                </a:lnTo>
                <a:lnTo>
                  <a:pt x="316" y="1804"/>
                </a:lnTo>
                <a:lnTo>
                  <a:pt x="333" y="1836"/>
                </a:lnTo>
                <a:lnTo>
                  <a:pt x="319" y="1958"/>
                </a:lnTo>
                <a:lnTo>
                  <a:pt x="345" y="2164"/>
                </a:lnTo>
                <a:lnTo>
                  <a:pt x="352" y="2272"/>
                </a:lnTo>
                <a:lnTo>
                  <a:pt x="384" y="2298"/>
                </a:lnTo>
                <a:lnTo>
                  <a:pt x="360" y="2327"/>
                </a:lnTo>
                <a:lnTo>
                  <a:pt x="365" y="2355"/>
                </a:lnTo>
                <a:lnTo>
                  <a:pt x="365" y="2355"/>
                </a:lnTo>
                <a:lnTo>
                  <a:pt x="362" y="2362"/>
                </a:lnTo>
                <a:lnTo>
                  <a:pt x="357" y="2380"/>
                </a:lnTo>
                <a:lnTo>
                  <a:pt x="352" y="2401"/>
                </a:lnTo>
                <a:lnTo>
                  <a:pt x="352" y="2412"/>
                </a:lnTo>
                <a:lnTo>
                  <a:pt x="352" y="2419"/>
                </a:lnTo>
                <a:lnTo>
                  <a:pt x="352" y="2419"/>
                </a:lnTo>
                <a:lnTo>
                  <a:pt x="355" y="2428"/>
                </a:lnTo>
                <a:lnTo>
                  <a:pt x="360" y="2436"/>
                </a:lnTo>
                <a:lnTo>
                  <a:pt x="368" y="2452"/>
                </a:lnTo>
                <a:lnTo>
                  <a:pt x="381" y="2473"/>
                </a:lnTo>
                <a:lnTo>
                  <a:pt x="381" y="2473"/>
                </a:lnTo>
                <a:lnTo>
                  <a:pt x="383" y="2479"/>
                </a:lnTo>
                <a:lnTo>
                  <a:pt x="386" y="2495"/>
                </a:lnTo>
                <a:lnTo>
                  <a:pt x="390" y="2503"/>
                </a:lnTo>
                <a:lnTo>
                  <a:pt x="394" y="2512"/>
                </a:lnTo>
                <a:lnTo>
                  <a:pt x="402" y="2519"/>
                </a:lnTo>
                <a:lnTo>
                  <a:pt x="411" y="2525"/>
                </a:lnTo>
                <a:lnTo>
                  <a:pt x="411" y="2525"/>
                </a:lnTo>
                <a:lnTo>
                  <a:pt x="421" y="2528"/>
                </a:lnTo>
                <a:lnTo>
                  <a:pt x="432" y="2530"/>
                </a:lnTo>
                <a:lnTo>
                  <a:pt x="445" y="2528"/>
                </a:lnTo>
                <a:lnTo>
                  <a:pt x="457" y="2525"/>
                </a:lnTo>
                <a:lnTo>
                  <a:pt x="467" y="2519"/>
                </a:lnTo>
                <a:lnTo>
                  <a:pt x="476" y="2512"/>
                </a:lnTo>
                <a:lnTo>
                  <a:pt x="483" y="2505"/>
                </a:lnTo>
                <a:lnTo>
                  <a:pt x="488" y="2495"/>
                </a:lnTo>
                <a:lnTo>
                  <a:pt x="488" y="2495"/>
                </a:lnTo>
                <a:lnTo>
                  <a:pt x="491" y="2482"/>
                </a:lnTo>
                <a:lnTo>
                  <a:pt x="492" y="2466"/>
                </a:lnTo>
                <a:lnTo>
                  <a:pt x="495" y="2432"/>
                </a:lnTo>
                <a:lnTo>
                  <a:pt x="495" y="2393"/>
                </a:lnTo>
                <a:lnTo>
                  <a:pt x="510" y="2345"/>
                </a:lnTo>
                <a:lnTo>
                  <a:pt x="510" y="2345"/>
                </a:lnTo>
                <a:lnTo>
                  <a:pt x="518" y="2320"/>
                </a:lnTo>
                <a:lnTo>
                  <a:pt x="524" y="2302"/>
                </a:lnTo>
                <a:lnTo>
                  <a:pt x="526" y="2295"/>
                </a:lnTo>
                <a:lnTo>
                  <a:pt x="524" y="2292"/>
                </a:lnTo>
                <a:lnTo>
                  <a:pt x="524" y="2292"/>
                </a:lnTo>
                <a:lnTo>
                  <a:pt x="511" y="2273"/>
                </a:lnTo>
                <a:lnTo>
                  <a:pt x="499" y="2257"/>
                </a:lnTo>
                <a:lnTo>
                  <a:pt x="510" y="2231"/>
                </a:lnTo>
                <a:lnTo>
                  <a:pt x="491" y="2200"/>
                </a:lnTo>
                <a:lnTo>
                  <a:pt x="499" y="2165"/>
                </a:lnTo>
                <a:lnTo>
                  <a:pt x="486" y="2130"/>
                </a:lnTo>
                <a:lnTo>
                  <a:pt x="476" y="2109"/>
                </a:lnTo>
                <a:lnTo>
                  <a:pt x="466" y="1884"/>
                </a:lnTo>
                <a:lnTo>
                  <a:pt x="480" y="1836"/>
                </a:lnTo>
                <a:lnTo>
                  <a:pt x="486" y="1766"/>
                </a:lnTo>
                <a:lnTo>
                  <a:pt x="488" y="1689"/>
                </a:lnTo>
                <a:lnTo>
                  <a:pt x="472" y="1631"/>
                </a:lnTo>
                <a:lnTo>
                  <a:pt x="486" y="1454"/>
                </a:lnTo>
                <a:lnTo>
                  <a:pt x="514" y="1476"/>
                </a:lnTo>
                <a:lnTo>
                  <a:pt x="553" y="1568"/>
                </a:lnTo>
                <a:lnTo>
                  <a:pt x="578" y="1711"/>
                </a:lnTo>
                <a:lnTo>
                  <a:pt x="593" y="1753"/>
                </a:lnTo>
                <a:lnTo>
                  <a:pt x="593" y="1753"/>
                </a:lnTo>
                <a:lnTo>
                  <a:pt x="590" y="1785"/>
                </a:lnTo>
                <a:lnTo>
                  <a:pt x="590" y="1785"/>
                </a:lnTo>
                <a:lnTo>
                  <a:pt x="585" y="1886"/>
                </a:lnTo>
                <a:lnTo>
                  <a:pt x="585" y="1886"/>
                </a:lnTo>
                <a:lnTo>
                  <a:pt x="588" y="1918"/>
                </a:lnTo>
                <a:lnTo>
                  <a:pt x="593" y="1944"/>
                </a:lnTo>
                <a:lnTo>
                  <a:pt x="568" y="1961"/>
                </a:lnTo>
                <a:lnTo>
                  <a:pt x="565" y="2024"/>
                </a:lnTo>
                <a:lnTo>
                  <a:pt x="585" y="2055"/>
                </a:lnTo>
                <a:lnTo>
                  <a:pt x="585" y="2055"/>
                </a:lnTo>
                <a:lnTo>
                  <a:pt x="572" y="2079"/>
                </a:lnTo>
                <a:lnTo>
                  <a:pt x="565" y="2098"/>
                </a:lnTo>
                <a:lnTo>
                  <a:pt x="561" y="2109"/>
                </a:lnTo>
                <a:lnTo>
                  <a:pt x="561" y="2109"/>
                </a:lnTo>
                <a:lnTo>
                  <a:pt x="568" y="2160"/>
                </a:lnTo>
                <a:lnTo>
                  <a:pt x="575" y="2208"/>
                </a:lnTo>
                <a:lnTo>
                  <a:pt x="563" y="2267"/>
                </a:lnTo>
                <a:lnTo>
                  <a:pt x="565" y="2301"/>
                </a:lnTo>
                <a:lnTo>
                  <a:pt x="565" y="2301"/>
                </a:lnTo>
                <a:lnTo>
                  <a:pt x="572" y="2304"/>
                </a:lnTo>
                <a:lnTo>
                  <a:pt x="588" y="2311"/>
                </a:lnTo>
                <a:lnTo>
                  <a:pt x="612" y="2317"/>
                </a:lnTo>
                <a:lnTo>
                  <a:pt x="623" y="2320"/>
                </a:lnTo>
                <a:lnTo>
                  <a:pt x="635" y="2320"/>
                </a:lnTo>
                <a:lnTo>
                  <a:pt x="635" y="2320"/>
                </a:lnTo>
                <a:lnTo>
                  <a:pt x="646" y="2320"/>
                </a:lnTo>
                <a:lnTo>
                  <a:pt x="655" y="2318"/>
                </a:lnTo>
                <a:lnTo>
                  <a:pt x="668" y="2315"/>
                </a:lnTo>
                <a:lnTo>
                  <a:pt x="677" y="2313"/>
                </a:lnTo>
                <a:lnTo>
                  <a:pt x="679" y="2311"/>
                </a:lnTo>
                <a:lnTo>
                  <a:pt x="692" y="2294"/>
                </a:lnTo>
                <a:lnTo>
                  <a:pt x="692" y="2294"/>
                </a:lnTo>
                <a:lnTo>
                  <a:pt x="699" y="2295"/>
                </a:lnTo>
                <a:lnTo>
                  <a:pt x="719" y="2297"/>
                </a:lnTo>
                <a:lnTo>
                  <a:pt x="731" y="2297"/>
                </a:lnTo>
                <a:lnTo>
                  <a:pt x="743" y="2297"/>
                </a:lnTo>
                <a:lnTo>
                  <a:pt x="753" y="2294"/>
                </a:lnTo>
                <a:lnTo>
                  <a:pt x="762" y="2289"/>
                </a:lnTo>
                <a:lnTo>
                  <a:pt x="762" y="2289"/>
                </a:lnTo>
                <a:lnTo>
                  <a:pt x="764" y="2286"/>
                </a:lnTo>
                <a:lnTo>
                  <a:pt x="767" y="2283"/>
                </a:lnTo>
                <a:lnTo>
                  <a:pt x="769" y="2275"/>
                </a:lnTo>
                <a:lnTo>
                  <a:pt x="769" y="2267"/>
                </a:lnTo>
                <a:lnTo>
                  <a:pt x="767" y="2259"/>
                </a:lnTo>
                <a:lnTo>
                  <a:pt x="763" y="2250"/>
                </a:lnTo>
                <a:lnTo>
                  <a:pt x="757" y="2243"/>
                </a:lnTo>
                <a:lnTo>
                  <a:pt x="751" y="2237"/>
                </a:lnTo>
                <a:lnTo>
                  <a:pt x="744" y="2234"/>
                </a:lnTo>
                <a:lnTo>
                  <a:pt x="744" y="2234"/>
                </a:lnTo>
                <a:lnTo>
                  <a:pt x="730" y="2227"/>
                </a:lnTo>
                <a:lnTo>
                  <a:pt x="718" y="2219"/>
                </a:lnTo>
                <a:lnTo>
                  <a:pt x="706" y="2209"/>
                </a:lnTo>
                <a:lnTo>
                  <a:pt x="677" y="2152"/>
                </a:lnTo>
                <a:lnTo>
                  <a:pt x="677" y="2152"/>
                </a:lnTo>
                <a:lnTo>
                  <a:pt x="680" y="2149"/>
                </a:lnTo>
                <a:lnTo>
                  <a:pt x="690" y="2145"/>
                </a:lnTo>
                <a:lnTo>
                  <a:pt x="699" y="2138"/>
                </a:lnTo>
                <a:lnTo>
                  <a:pt x="702" y="2135"/>
                </a:lnTo>
                <a:lnTo>
                  <a:pt x="703" y="2130"/>
                </a:lnTo>
                <a:lnTo>
                  <a:pt x="703" y="2130"/>
                </a:lnTo>
                <a:lnTo>
                  <a:pt x="700" y="2114"/>
                </a:lnTo>
                <a:lnTo>
                  <a:pt x="696" y="2094"/>
                </a:lnTo>
                <a:lnTo>
                  <a:pt x="689" y="2068"/>
                </a:lnTo>
                <a:lnTo>
                  <a:pt x="689" y="2068"/>
                </a:lnTo>
                <a:lnTo>
                  <a:pt x="699" y="2043"/>
                </a:lnTo>
                <a:lnTo>
                  <a:pt x="705" y="2021"/>
                </a:lnTo>
                <a:lnTo>
                  <a:pt x="708" y="2011"/>
                </a:lnTo>
                <a:lnTo>
                  <a:pt x="708" y="2002"/>
                </a:lnTo>
                <a:lnTo>
                  <a:pt x="708" y="2002"/>
                </a:lnTo>
                <a:lnTo>
                  <a:pt x="711" y="1970"/>
                </a:lnTo>
                <a:lnTo>
                  <a:pt x="716" y="1919"/>
                </a:lnTo>
                <a:lnTo>
                  <a:pt x="725" y="1852"/>
                </a:lnTo>
                <a:lnTo>
                  <a:pt x="711" y="1661"/>
                </a:lnTo>
                <a:lnTo>
                  <a:pt x="713" y="1524"/>
                </a:lnTo>
                <a:lnTo>
                  <a:pt x="713" y="1524"/>
                </a:lnTo>
                <a:lnTo>
                  <a:pt x="721" y="1501"/>
                </a:lnTo>
                <a:lnTo>
                  <a:pt x="725" y="1483"/>
                </a:lnTo>
                <a:lnTo>
                  <a:pt x="727" y="1472"/>
                </a:lnTo>
                <a:lnTo>
                  <a:pt x="727" y="1368"/>
                </a:lnTo>
                <a:lnTo>
                  <a:pt x="730" y="1326"/>
                </a:lnTo>
                <a:lnTo>
                  <a:pt x="730" y="1326"/>
                </a:lnTo>
                <a:lnTo>
                  <a:pt x="923" y="1271"/>
                </a:lnTo>
                <a:lnTo>
                  <a:pt x="923" y="1271"/>
                </a:lnTo>
                <a:lnTo>
                  <a:pt x="936" y="1266"/>
                </a:lnTo>
                <a:lnTo>
                  <a:pt x="951" y="1262"/>
                </a:lnTo>
                <a:lnTo>
                  <a:pt x="964" y="1255"/>
                </a:lnTo>
                <a:lnTo>
                  <a:pt x="977" y="1247"/>
                </a:lnTo>
                <a:lnTo>
                  <a:pt x="989" y="1239"/>
                </a:lnTo>
                <a:lnTo>
                  <a:pt x="998" y="1228"/>
                </a:lnTo>
                <a:lnTo>
                  <a:pt x="1005" y="1220"/>
                </a:lnTo>
                <a:lnTo>
                  <a:pt x="1006" y="1214"/>
                </a:lnTo>
                <a:lnTo>
                  <a:pt x="1008" y="1208"/>
                </a:lnTo>
                <a:lnTo>
                  <a:pt x="1008" y="1208"/>
                </a:lnTo>
                <a:lnTo>
                  <a:pt x="1008" y="1202"/>
                </a:lnTo>
                <a:lnTo>
                  <a:pt x="1005" y="1193"/>
                </a:lnTo>
                <a:lnTo>
                  <a:pt x="998" y="1173"/>
                </a:lnTo>
                <a:lnTo>
                  <a:pt x="984" y="1150"/>
                </a:lnTo>
                <a:lnTo>
                  <a:pt x="971" y="1125"/>
                </a:lnTo>
                <a:lnTo>
                  <a:pt x="945" y="1083"/>
                </a:lnTo>
                <a:lnTo>
                  <a:pt x="933" y="1064"/>
                </a:lnTo>
                <a:lnTo>
                  <a:pt x="887" y="924"/>
                </a:lnTo>
                <a:lnTo>
                  <a:pt x="887" y="924"/>
                </a:lnTo>
                <a:lnTo>
                  <a:pt x="888" y="922"/>
                </a:lnTo>
                <a:lnTo>
                  <a:pt x="893" y="918"/>
                </a:lnTo>
                <a:lnTo>
                  <a:pt x="894" y="915"/>
                </a:lnTo>
                <a:lnTo>
                  <a:pt x="896" y="908"/>
                </a:lnTo>
                <a:lnTo>
                  <a:pt x="897" y="901"/>
                </a:lnTo>
                <a:lnTo>
                  <a:pt x="897" y="890"/>
                </a:lnTo>
                <a:lnTo>
                  <a:pt x="897" y="890"/>
                </a:lnTo>
                <a:lnTo>
                  <a:pt x="894" y="868"/>
                </a:lnTo>
                <a:lnTo>
                  <a:pt x="890" y="852"/>
                </a:lnTo>
                <a:lnTo>
                  <a:pt x="884" y="839"/>
                </a:lnTo>
                <a:lnTo>
                  <a:pt x="884" y="839"/>
                </a:lnTo>
                <a:lnTo>
                  <a:pt x="887" y="836"/>
                </a:lnTo>
                <a:lnTo>
                  <a:pt x="893" y="831"/>
                </a:lnTo>
                <a:lnTo>
                  <a:pt x="894" y="826"/>
                </a:lnTo>
                <a:lnTo>
                  <a:pt x="897" y="822"/>
                </a:lnTo>
                <a:lnTo>
                  <a:pt x="897" y="817"/>
                </a:lnTo>
                <a:lnTo>
                  <a:pt x="897" y="813"/>
                </a:lnTo>
                <a:lnTo>
                  <a:pt x="897" y="813"/>
                </a:lnTo>
                <a:lnTo>
                  <a:pt x="894" y="807"/>
                </a:lnTo>
                <a:lnTo>
                  <a:pt x="888" y="801"/>
                </a:lnTo>
                <a:lnTo>
                  <a:pt x="877" y="788"/>
                </a:lnTo>
                <a:lnTo>
                  <a:pt x="861" y="772"/>
                </a:lnTo>
                <a:lnTo>
                  <a:pt x="824" y="729"/>
                </a:lnTo>
                <a:lnTo>
                  <a:pt x="788" y="675"/>
                </a:lnTo>
                <a:lnTo>
                  <a:pt x="788" y="675"/>
                </a:lnTo>
                <a:lnTo>
                  <a:pt x="792" y="650"/>
                </a:lnTo>
                <a:lnTo>
                  <a:pt x="794" y="631"/>
                </a:lnTo>
                <a:lnTo>
                  <a:pt x="794" y="624"/>
                </a:lnTo>
                <a:lnTo>
                  <a:pt x="792" y="619"/>
                </a:lnTo>
                <a:lnTo>
                  <a:pt x="792" y="619"/>
                </a:lnTo>
                <a:lnTo>
                  <a:pt x="783" y="612"/>
                </a:lnTo>
                <a:lnTo>
                  <a:pt x="770" y="602"/>
                </a:lnTo>
                <a:lnTo>
                  <a:pt x="756" y="589"/>
                </a:lnTo>
                <a:lnTo>
                  <a:pt x="751" y="584"/>
                </a:lnTo>
                <a:lnTo>
                  <a:pt x="748" y="579"/>
                </a:lnTo>
                <a:lnTo>
                  <a:pt x="748" y="579"/>
                </a:lnTo>
                <a:lnTo>
                  <a:pt x="744" y="562"/>
                </a:lnTo>
                <a:lnTo>
                  <a:pt x="734" y="535"/>
                </a:lnTo>
                <a:lnTo>
                  <a:pt x="728" y="522"/>
                </a:lnTo>
                <a:lnTo>
                  <a:pt x="721" y="509"/>
                </a:lnTo>
                <a:lnTo>
                  <a:pt x="712" y="498"/>
                </a:lnTo>
                <a:lnTo>
                  <a:pt x="708" y="495"/>
                </a:lnTo>
                <a:lnTo>
                  <a:pt x="703" y="493"/>
                </a:lnTo>
                <a:lnTo>
                  <a:pt x="703" y="493"/>
                </a:lnTo>
                <a:lnTo>
                  <a:pt x="693" y="488"/>
                </a:lnTo>
                <a:lnTo>
                  <a:pt x="681" y="485"/>
                </a:lnTo>
                <a:lnTo>
                  <a:pt x="660" y="481"/>
                </a:lnTo>
                <a:lnTo>
                  <a:pt x="641" y="481"/>
                </a:lnTo>
                <a:lnTo>
                  <a:pt x="633" y="479"/>
                </a:lnTo>
                <a:lnTo>
                  <a:pt x="579" y="475"/>
                </a:lnTo>
                <a:lnTo>
                  <a:pt x="561" y="471"/>
                </a:lnTo>
                <a:lnTo>
                  <a:pt x="534" y="468"/>
                </a:lnTo>
                <a:lnTo>
                  <a:pt x="514" y="482"/>
                </a:lnTo>
                <a:lnTo>
                  <a:pt x="499" y="459"/>
                </a:lnTo>
                <a:lnTo>
                  <a:pt x="495" y="430"/>
                </a:lnTo>
                <a:lnTo>
                  <a:pt x="473" y="415"/>
                </a:lnTo>
                <a:lnTo>
                  <a:pt x="517" y="328"/>
                </a:lnTo>
                <a:lnTo>
                  <a:pt x="517" y="328"/>
                </a:lnTo>
                <a:lnTo>
                  <a:pt x="524" y="256"/>
                </a:lnTo>
                <a:lnTo>
                  <a:pt x="531" y="178"/>
                </a:lnTo>
                <a:lnTo>
                  <a:pt x="531" y="178"/>
                </a:lnTo>
                <a:lnTo>
                  <a:pt x="530" y="163"/>
                </a:lnTo>
                <a:lnTo>
                  <a:pt x="524" y="137"/>
                </a:lnTo>
                <a:lnTo>
                  <a:pt x="517" y="103"/>
                </a:lnTo>
                <a:lnTo>
                  <a:pt x="464" y="58"/>
                </a:lnTo>
                <a:lnTo>
                  <a:pt x="502" y="52"/>
                </a:lnTo>
                <a:lnTo>
                  <a:pt x="450" y="34"/>
                </a:lnTo>
                <a:lnTo>
                  <a:pt x="429" y="41"/>
                </a:lnTo>
                <a:lnTo>
                  <a:pt x="393" y="3"/>
                </a:lnTo>
                <a:lnTo>
                  <a:pt x="393" y="34"/>
                </a:lnTo>
                <a:lnTo>
                  <a:pt x="351" y="0"/>
                </a:lnTo>
                <a:lnTo>
                  <a:pt x="358" y="25"/>
                </a:lnTo>
                <a:lnTo>
                  <a:pt x="314" y="3"/>
                </a:lnTo>
                <a:lnTo>
                  <a:pt x="309" y="2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1"/>
          <p:cNvSpPr>
            <a:spLocks/>
          </p:cNvSpPr>
          <p:nvPr/>
        </p:nvSpPr>
        <p:spPr bwMode="auto">
          <a:xfrm>
            <a:off x="951586" y="4711533"/>
            <a:ext cx="449315" cy="1642682"/>
          </a:xfrm>
          <a:custGeom>
            <a:avLst/>
            <a:gdLst>
              <a:gd name="T0" fmla="*/ 250 w 686"/>
              <a:gd name="T1" fmla="*/ 206 h 2508"/>
              <a:gd name="T2" fmla="*/ 233 w 686"/>
              <a:gd name="T3" fmla="*/ 248 h 2508"/>
              <a:gd name="T4" fmla="*/ 254 w 686"/>
              <a:gd name="T5" fmla="*/ 284 h 2508"/>
              <a:gd name="T6" fmla="*/ 262 w 686"/>
              <a:gd name="T7" fmla="*/ 314 h 2508"/>
              <a:gd name="T8" fmla="*/ 259 w 686"/>
              <a:gd name="T9" fmla="*/ 347 h 2508"/>
              <a:gd name="T10" fmla="*/ 270 w 686"/>
              <a:gd name="T11" fmla="*/ 378 h 2508"/>
              <a:gd name="T12" fmla="*/ 236 w 686"/>
              <a:gd name="T13" fmla="*/ 419 h 2508"/>
              <a:gd name="T14" fmla="*/ 173 w 686"/>
              <a:gd name="T15" fmla="*/ 445 h 2508"/>
              <a:gd name="T16" fmla="*/ 119 w 686"/>
              <a:gd name="T17" fmla="*/ 478 h 2508"/>
              <a:gd name="T18" fmla="*/ 19 w 686"/>
              <a:gd name="T19" fmla="*/ 773 h 2508"/>
              <a:gd name="T20" fmla="*/ 0 w 686"/>
              <a:gd name="T21" fmla="*/ 820 h 2508"/>
              <a:gd name="T22" fmla="*/ 26 w 686"/>
              <a:gd name="T23" fmla="*/ 923 h 2508"/>
              <a:gd name="T24" fmla="*/ 54 w 686"/>
              <a:gd name="T25" fmla="*/ 942 h 2508"/>
              <a:gd name="T26" fmla="*/ 137 w 686"/>
              <a:gd name="T27" fmla="*/ 898 h 2508"/>
              <a:gd name="T28" fmla="*/ 164 w 686"/>
              <a:gd name="T29" fmla="*/ 1059 h 2508"/>
              <a:gd name="T30" fmla="*/ 137 w 686"/>
              <a:gd name="T31" fmla="*/ 1242 h 2508"/>
              <a:gd name="T32" fmla="*/ 127 w 686"/>
              <a:gd name="T33" fmla="*/ 1286 h 2508"/>
              <a:gd name="T34" fmla="*/ 153 w 686"/>
              <a:gd name="T35" fmla="*/ 1327 h 2508"/>
              <a:gd name="T36" fmla="*/ 158 w 686"/>
              <a:gd name="T37" fmla="*/ 1715 h 2508"/>
              <a:gd name="T38" fmla="*/ 174 w 686"/>
              <a:gd name="T39" fmla="*/ 1833 h 2508"/>
              <a:gd name="T40" fmla="*/ 311 w 686"/>
              <a:gd name="T41" fmla="*/ 2138 h 2508"/>
              <a:gd name="T42" fmla="*/ 295 w 686"/>
              <a:gd name="T43" fmla="*/ 2187 h 2508"/>
              <a:gd name="T44" fmla="*/ 285 w 686"/>
              <a:gd name="T45" fmla="*/ 2247 h 2508"/>
              <a:gd name="T46" fmla="*/ 270 w 686"/>
              <a:gd name="T47" fmla="*/ 2260 h 2508"/>
              <a:gd name="T48" fmla="*/ 269 w 686"/>
              <a:gd name="T49" fmla="*/ 2291 h 2508"/>
              <a:gd name="T50" fmla="*/ 227 w 686"/>
              <a:gd name="T51" fmla="*/ 2337 h 2508"/>
              <a:gd name="T52" fmla="*/ 202 w 686"/>
              <a:gd name="T53" fmla="*/ 2384 h 2508"/>
              <a:gd name="T54" fmla="*/ 153 w 686"/>
              <a:gd name="T55" fmla="*/ 2486 h 2508"/>
              <a:gd name="T56" fmla="*/ 169 w 686"/>
              <a:gd name="T57" fmla="*/ 2508 h 2508"/>
              <a:gd name="T58" fmla="*/ 279 w 686"/>
              <a:gd name="T59" fmla="*/ 2492 h 2508"/>
              <a:gd name="T60" fmla="*/ 355 w 686"/>
              <a:gd name="T61" fmla="*/ 2461 h 2508"/>
              <a:gd name="T62" fmla="*/ 388 w 686"/>
              <a:gd name="T63" fmla="*/ 2433 h 2508"/>
              <a:gd name="T64" fmla="*/ 388 w 686"/>
              <a:gd name="T65" fmla="*/ 2347 h 2508"/>
              <a:gd name="T66" fmla="*/ 398 w 686"/>
              <a:gd name="T67" fmla="*/ 2267 h 2508"/>
              <a:gd name="T68" fmla="*/ 413 w 686"/>
              <a:gd name="T69" fmla="*/ 2295 h 2508"/>
              <a:gd name="T70" fmla="*/ 454 w 686"/>
              <a:gd name="T71" fmla="*/ 2296 h 2508"/>
              <a:gd name="T72" fmla="*/ 493 w 686"/>
              <a:gd name="T73" fmla="*/ 2260 h 2508"/>
              <a:gd name="T74" fmla="*/ 513 w 686"/>
              <a:gd name="T75" fmla="*/ 2156 h 2508"/>
              <a:gd name="T76" fmla="*/ 529 w 686"/>
              <a:gd name="T77" fmla="*/ 2076 h 2508"/>
              <a:gd name="T78" fmla="*/ 451 w 686"/>
              <a:gd name="T79" fmla="*/ 1839 h 2508"/>
              <a:gd name="T80" fmla="*/ 615 w 686"/>
              <a:gd name="T81" fmla="*/ 1302 h 2508"/>
              <a:gd name="T82" fmla="*/ 628 w 686"/>
              <a:gd name="T83" fmla="*/ 1289 h 2508"/>
              <a:gd name="T84" fmla="*/ 638 w 686"/>
              <a:gd name="T85" fmla="*/ 1228 h 2508"/>
              <a:gd name="T86" fmla="*/ 673 w 686"/>
              <a:gd name="T87" fmla="*/ 984 h 2508"/>
              <a:gd name="T88" fmla="*/ 685 w 686"/>
              <a:gd name="T89" fmla="*/ 715 h 2508"/>
              <a:gd name="T90" fmla="*/ 673 w 686"/>
              <a:gd name="T91" fmla="*/ 589 h 2508"/>
              <a:gd name="T92" fmla="*/ 670 w 686"/>
              <a:gd name="T93" fmla="*/ 535 h 2508"/>
              <a:gd name="T94" fmla="*/ 617 w 686"/>
              <a:gd name="T95" fmla="*/ 486 h 2508"/>
              <a:gd name="T96" fmla="*/ 593 w 686"/>
              <a:gd name="T97" fmla="*/ 464 h 2508"/>
              <a:gd name="T98" fmla="*/ 531 w 686"/>
              <a:gd name="T99" fmla="*/ 435 h 2508"/>
              <a:gd name="T100" fmla="*/ 545 w 686"/>
              <a:gd name="T101" fmla="*/ 398 h 2508"/>
              <a:gd name="T102" fmla="*/ 579 w 686"/>
              <a:gd name="T103" fmla="*/ 385 h 2508"/>
              <a:gd name="T104" fmla="*/ 582 w 686"/>
              <a:gd name="T105" fmla="*/ 337 h 2508"/>
              <a:gd name="T106" fmla="*/ 590 w 686"/>
              <a:gd name="T107" fmla="*/ 322 h 2508"/>
              <a:gd name="T108" fmla="*/ 605 w 686"/>
              <a:gd name="T109" fmla="*/ 279 h 2508"/>
              <a:gd name="T110" fmla="*/ 598 w 686"/>
              <a:gd name="T111" fmla="*/ 213 h 2508"/>
              <a:gd name="T112" fmla="*/ 542 w 686"/>
              <a:gd name="T113" fmla="*/ 44 h 2508"/>
              <a:gd name="T114" fmla="*/ 481 w 686"/>
              <a:gd name="T115" fmla="*/ 2 h 2508"/>
              <a:gd name="T116" fmla="*/ 372 w 686"/>
              <a:gd name="T117" fmla="*/ 18 h 2508"/>
              <a:gd name="T118" fmla="*/ 326 w 686"/>
              <a:gd name="T119" fmla="*/ 58 h 2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86" h="2508">
                <a:moveTo>
                  <a:pt x="295" y="161"/>
                </a:moveTo>
                <a:lnTo>
                  <a:pt x="295" y="161"/>
                </a:lnTo>
                <a:lnTo>
                  <a:pt x="285" y="169"/>
                </a:lnTo>
                <a:lnTo>
                  <a:pt x="275" y="179"/>
                </a:lnTo>
                <a:lnTo>
                  <a:pt x="262" y="191"/>
                </a:lnTo>
                <a:lnTo>
                  <a:pt x="250" y="206"/>
                </a:lnTo>
                <a:lnTo>
                  <a:pt x="241" y="220"/>
                </a:lnTo>
                <a:lnTo>
                  <a:pt x="237" y="228"/>
                </a:lnTo>
                <a:lnTo>
                  <a:pt x="234" y="235"/>
                </a:lnTo>
                <a:lnTo>
                  <a:pt x="233" y="241"/>
                </a:lnTo>
                <a:lnTo>
                  <a:pt x="233" y="248"/>
                </a:lnTo>
                <a:lnTo>
                  <a:pt x="233" y="248"/>
                </a:lnTo>
                <a:lnTo>
                  <a:pt x="236" y="260"/>
                </a:lnTo>
                <a:lnTo>
                  <a:pt x="240" y="268"/>
                </a:lnTo>
                <a:lnTo>
                  <a:pt x="243" y="274"/>
                </a:lnTo>
                <a:lnTo>
                  <a:pt x="247" y="279"/>
                </a:lnTo>
                <a:lnTo>
                  <a:pt x="252" y="282"/>
                </a:lnTo>
                <a:lnTo>
                  <a:pt x="254" y="284"/>
                </a:lnTo>
                <a:lnTo>
                  <a:pt x="259" y="284"/>
                </a:lnTo>
                <a:lnTo>
                  <a:pt x="259" y="284"/>
                </a:lnTo>
                <a:lnTo>
                  <a:pt x="262" y="293"/>
                </a:lnTo>
                <a:lnTo>
                  <a:pt x="263" y="302"/>
                </a:lnTo>
                <a:lnTo>
                  <a:pt x="262" y="308"/>
                </a:lnTo>
                <a:lnTo>
                  <a:pt x="262" y="314"/>
                </a:lnTo>
                <a:lnTo>
                  <a:pt x="262" y="314"/>
                </a:lnTo>
                <a:lnTo>
                  <a:pt x="256" y="334"/>
                </a:lnTo>
                <a:lnTo>
                  <a:pt x="256" y="341"/>
                </a:lnTo>
                <a:lnTo>
                  <a:pt x="256" y="344"/>
                </a:lnTo>
                <a:lnTo>
                  <a:pt x="259" y="347"/>
                </a:lnTo>
                <a:lnTo>
                  <a:pt x="259" y="347"/>
                </a:lnTo>
                <a:lnTo>
                  <a:pt x="262" y="353"/>
                </a:lnTo>
                <a:lnTo>
                  <a:pt x="263" y="359"/>
                </a:lnTo>
                <a:lnTo>
                  <a:pt x="265" y="366"/>
                </a:lnTo>
                <a:lnTo>
                  <a:pt x="265" y="366"/>
                </a:lnTo>
                <a:lnTo>
                  <a:pt x="268" y="372"/>
                </a:lnTo>
                <a:lnTo>
                  <a:pt x="270" y="378"/>
                </a:lnTo>
                <a:lnTo>
                  <a:pt x="270" y="385"/>
                </a:lnTo>
                <a:lnTo>
                  <a:pt x="270" y="385"/>
                </a:lnTo>
                <a:lnTo>
                  <a:pt x="270" y="403"/>
                </a:lnTo>
                <a:lnTo>
                  <a:pt x="270" y="413"/>
                </a:lnTo>
                <a:lnTo>
                  <a:pt x="270" y="413"/>
                </a:lnTo>
                <a:lnTo>
                  <a:pt x="236" y="419"/>
                </a:lnTo>
                <a:lnTo>
                  <a:pt x="211" y="423"/>
                </a:lnTo>
                <a:lnTo>
                  <a:pt x="202" y="426"/>
                </a:lnTo>
                <a:lnTo>
                  <a:pt x="196" y="427"/>
                </a:lnTo>
                <a:lnTo>
                  <a:pt x="196" y="427"/>
                </a:lnTo>
                <a:lnTo>
                  <a:pt x="182" y="439"/>
                </a:lnTo>
                <a:lnTo>
                  <a:pt x="173" y="445"/>
                </a:lnTo>
                <a:lnTo>
                  <a:pt x="166" y="449"/>
                </a:lnTo>
                <a:lnTo>
                  <a:pt x="166" y="449"/>
                </a:lnTo>
                <a:lnTo>
                  <a:pt x="154" y="455"/>
                </a:lnTo>
                <a:lnTo>
                  <a:pt x="137" y="465"/>
                </a:lnTo>
                <a:lnTo>
                  <a:pt x="128" y="471"/>
                </a:lnTo>
                <a:lnTo>
                  <a:pt x="119" y="478"/>
                </a:lnTo>
                <a:lnTo>
                  <a:pt x="113" y="487"/>
                </a:lnTo>
                <a:lnTo>
                  <a:pt x="109" y="496"/>
                </a:lnTo>
                <a:lnTo>
                  <a:pt x="109" y="496"/>
                </a:lnTo>
                <a:lnTo>
                  <a:pt x="64" y="640"/>
                </a:lnTo>
                <a:lnTo>
                  <a:pt x="35" y="728"/>
                </a:lnTo>
                <a:lnTo>
                  <a:pt x="19" y="773"/>
                </a:lnTo>
                <a:lnTo>
                  <a:pt x="19" y="773"/>
                </a:lnTo>
                <a:lnTo>
                  <a:pt x="13" y="783"/>
                </a:lnTo>
                <a:lnTo>
                  <a:pt x="6" y="795"/>
                </a:lnTo>
                <a:lnTo>
                  <a:pt x="3" y="802"/>
                </a:lnTo>
                <a:lnTo>
                  <a:pt x="1" y="811"/>
                </a:lnTo>
                <a:lnTo>
                  <a:pt x="0" y="820"/>
                </a:lnTo>
                <a:lnTo>
                  <a:pt x="0" y="833"/>
                </a:lnTo>
                <a:lnTo>
                  <a:pt x="0" y="833"/>
                </a:lnTo>
                <a:lnTo>
                  <a:pt x="6" y="862"/>
                </a:lnTo>
                <a:lnTo>
                  <a:pt x="15" y="895"/>
                </a:lnTo>
                <a:lnTo>
                  <a:pt x="20" y="910"/>
                </a:lnTo>
                <a:lnTo>
                  <a:pt x="26" y="923"/>
                </a:lnTo>
                <a:lnTo>
                  <a:pt x="32" y="933"/>
                </a:lnTo>
                <a:lnTo>
                  <a:pt x="35" y="936"/>
                </a:lnTo>
                <a:lnTo>
                  <a:pt x="38" y="938"/>
                </a:lnTo>
                <a:lnTo>
                  <a:pt x="38" y="938"/>
                </a:lnTo>
                <a:lnTo>
                  <a:pt x="45" y="941"/>
                </a:lnTo>
                <a:lnTo>
                  <a:pt x="54" y="942"/>
                </a:lnTo>
                <a:lnTo>
                  <a:pt x="74" y="942"/>
                </a:lnTo>
                <a:lnTo>
                  <a:pt x="93" y="941"/>
                </a:lnTo>
                <a:lnTo>
                  <a:pt x="103" y="938"/>
                </a:lnTo>
                <a:lnTo>
                  <a:pt x="103" y="938"/>
                </a:lnTo>
                <a:lnTo>
                  <a:pt x="115" y="925"/>
                </a:lnTo>
                <a:lnTo>
                  <a:pt x="137" y="898"/>
                </a:lnTo>
                <a:lnTo>
                  <a:pt x="166" y="860"/>
                </a:lnTo>
                <a:lnTo>
                  <a:pt x="166" y="860"/>
                </a:lnTo>
                <a:lnTo>
                  <a:pt x="166" y="887"/>
                </a:lnTo>
                <a:lnTo>
                  <a:pt x="167" y="949"/>
                </a:lnTo>
                <a:lnTo>
                  <a:pt x="166" y="1024"/>
                </a:lnTo>
                <a:lnTo>
                  <a:pt x="164" y="1059"/>
                </a:lnTo>
                <a:lnTo>
                  <a:pt x="161" y="1086"/>
                </a:lnTo>
                <a:lnTo>
                  <a:pt x="161" y="1086"/>
                </a:lnTo>
                <a:lnTo>
                  <a:pt x="156" y="1134"/>
                </a:lnTo>
                <a:lnTo>
                  <a:pt x="147" y="1177"/>
                </a:lnTo>
                <a:lnTo>
                  <a:pt x="141" y="1213"/>
                </a:lnTo>
                <a:lnTo>
                  <a:pt x="137" y="1242"/>
                </a:lnTo>
                <a:lnTo>
                  <a:pt x="137" y="1242"/>
                </a:lnTo>
                <a:lnTo>
                  <a:pt x="135" y="1253"/>
                </a:lnTo>
                <a:lnTo>
                  <a:pt x="134" y="1261"/>
                </a:lnTo>
                <a:lnTo>
                  <a:pt x="128" y="1274"/>
                </a:lnTo>
                <a:lnTo>
                  <a:pt x="127" y="1280"/>
                </a:lnTo>
                <a:lnTo>
                  <a:pt x="127" y="1286"/>
                </a:lnTo>
                <a:lnTo>
                  <a:pt x="129" y="1295"/>
                </a:lnTo>
                <a:lnTo>
                  <a:pt x="134" y="1305"/>
                </a:lnTo>
                <a:lnTo>
                  <a:pt x="134" y="1305"/>
                </a:lnTo>
                <a:lnTo>
                  <a:pt x="141" y="1315"/>
                </a:lnTo>
                <a:lnTo>
                  <a:pt x="147" y="1323"/>
                </a:lnTo>
                <a:lnTo>
                  <a:pt x="153" y="1327"/>
                </a:lnTo>
                <a:lnTo>
                  <a:pt x="157" y="1331"/>
                </a:lnTo>
                <a:lnTo>
                  <a:pt x="166" y="1336"/>
                </a:lnTo>
                <a:lnTo>
                  <a:pt x="169" y="1336"/>
                </a:lnTo>
                <a:lnTo>
                  <a:pt x="169" y="1336"/>
                </a:lnTo>
                <a:lnTo>
                  <a:pt x="158" y="1715"/>
                </a:lnTo>
                <a:lnTo>
                  <a:pt x="158" y="1715"/>
                </a:lnTo>
                <a:lnTo>
                  <a:pt x="157" y="1767"/>
                </a:lnTo>
                <a:lnTo>
                  <a:pt x="157" y="1792"/>
                </a:lnTo>
                <a:lnTo>
                  <a:pt x="158" y="1808"/>
                </a:lnTo>
                <a:lnTo>
                  <a:pt x="158" y="1808"/>
                </a:lnTo>
                <a:lnTo>
                  <a:pt x="164" y="1817"/>
                </a:lnTo>
                <a:lnTo>
                  <a:pt x="174" y="1833"/>
                </a:lnTo>
                <a:lnTo>
                  <a:pt x="206" y="1878"/>
                </a:lnTo>
                <a:lnTo>
                  <a:pt x="252" y="1939"/>
                </a:lnTo>
                <a:lnTo>
                  <a:pt x="314" y="2011"/>
                </a:lnTo>
                <a:lnTo>
                  <a:pt x="314" y="2011"/>
                </a:lnTo>
                <a:lnTo>
                  <a:pt x="313" y="2085"/>
                </a:lnTo>
                <a:lnTo>
                  <a:pt x="311" y="2138"/>
                </a:lnTo>
                <a:lnTo>
                  <a:pt x="310" y="2155"/>
                </a:lnTo>
                <a:lnTo>
                  <a:pt x="308" y="2162"/>
                </a:lnTo>
                <a:lnTo>
                  <a:pt x="308" y="2162"/>
                </a:lnTo>
                <a:lnTo>
                  <a:pt x="305" y="2164"/>
                </a:lnTo>
                <a:lnTo>
                  <a:pt x="302" y="2167"/>
                </a:lnTo>
                <a:lnTo>
                  <a:pt x="295" y="2187"/>
                </a:lnTo>
                <a:lnTo>
                  <a:pt x="295" y="2187"/>
                </a:lnTo>
                <a:lnTo>
                  <a:pt x="291" y="2203"/>
                </a:lnTo>
                <a:lnTo>
                  <a:pt x="289" y="2218"/>
                </a:lnTo>
                <a:lnTo>
                  <a:pt x="289" y="2234"/>
                </a:lnTo>
                <a:lnTo>
                  <a:pt x="289" y="2234"/>
                </a:lnTo>
                <a:lnTo>
                  <a:pt x="285" y="2247"/>
                </a:lnTo>
                <a:lnTo>
                  <a:pt x="284" y="2256"/>
                </a:lnTo>
                <a:lnTo>
                  <a:pt x="284" y="2256"/>
                </a:lnTo>
                <a:lnTo>
                  <a:pt x="281" y="2256"/>
                </a:lnTo>
                <a:lnTo>
                  <a:pt x="275" y="2257"/>
                </a:lnTo>
                <a:lnTo>
                  <a:pt x="272" y="2259"/>
                </a:lnTo>
                <a:lnTo>
                  <a:pt x="270" y="2260"/>
                </a:lnTo>
                <a:lnTo>
                  <a:pt x="268" y="2264"/>
                </a:lnTo>
                <a:lnTo>
                  <a:pt x="268" y="2269"/>
                </a:lnTo>
                <a:lnTo>
                  <a:pt x="268" y="2269"/>
                </a:lnTo>
                <a:lnTo>
                  <a:pt x="268" y="2277"/>
                </a:lnTo>
                <a:lnTo>
                  <a:pt x="269" y="2285"/>
                </a:lnTo>
                <a:lnTo>
                  <a:pt x="269" y="2291"/>
                </a:lnTo>
                <a:lnTo>
                  <a:pt x="268" y="2296"/>
                </a:lnTo>
                <a:lnTo>
                  <a:pt x="268" y="2296"/>
                </a:lnTo>
                <a:lnTo>
                  <a:pt x="252" y="2318"/>
                </a:lnTo>
                <a:lnTo>
                  <a:pt x="252" y="2318"/>
                </a:lnTo>
                <a:lnTo>
                  <a:pt x="237" y="2329"/>
                </a:lnTo>
                <a:lnTo>
                  <a:pt x="227" y="2337"/>
                </a:lnTo>
                <a:lnTo>
                  <a:pt x="222" y="2342"/>
                </a:lnTo>
                <a:lnTo>
                  <a:pt x="221" y="2346"/>
                </a:lnTo>
                <a:lnTo>
                  <a:pt x="221" y="2346"/>
                </a:lnTo>
                <a:lnTo>
                  <a:pt x="220" y="2350"/>
                </a:lnTo>
                <a:lnTo>
                  <a:pt x="215" y="2361"/>
                </a:lnTo>
                <a:lnTo>
                  <a:pt x="202" y="2384"/>
                </a:lnTo>
                <a:lnTo>
                  <a:pt x="177" y="2423"/>
                </a:lnTo>
                <a:lnTo>
                  <a:pt x="177" y="2423"/>
                </a:lnTo>
                <a:lnTo>
                  <a:pt x="170" y="2439"/>
                </a:lnTo>
                <a:lnTo>
                  <a:pt x="160" y="2463"/>
                </a:lnTo>
                <a:lnTo>
                  <a:pt x="156" y="2474"/>
                </a:lnTo>
                <a:lnTo>
                  <a:pt x="153" y="2486"/>
                </a:lnTo>
                <a:lnTo>
                  <a:pt x="151" y="2495"/>
                </a:lnTo>
                <a:lnTo>
                  <a:pt x="153" y="2501"/>
                </a:lnTo>
                <a:lnTo>
                  <a:pt x="153" y="2501"/>
                </a:lnTo>
                <a:lnTo>
                  <a:pt x="154" y="2503"/>
                </a:lnTo>
                <a:lnTo>
                  <a:pt x="158" y="2505"/>
                </a:lnTo>
                <a:lnTo>
                  <a:pt x="169" y="2508"/>
                </a:lnTo>
                <a:lnTo>
                  <a:pt x="183" y="2508"/>
                </a:lnTo>
                <a:lnTo>
                  <a:pt x="201" y="2506"/>
                </a:lnTo>
                <a:lnTo>
                  <a:pt x="221" y="2505"/>
                </a:lnTo>
                <a:lnTo>
                  <a:pt x="241" y="2502"/>
                </a:lnTo>
                <a:lnTo>
                  <a:pt x="262" y="2498"/>
                </a:lnTo>
                <a:lnTo>
                  <a:pt x="279" y="2492"/>
                </a:lnTo>
                <a:lnTo>
                  <a:pt x="279" y="2492"/>
                </a:lnTo>
                <a:lnTo>
                  <a:pt x="311" y="2482"/>
                </a:lnTo>
                <a:lnTo>
                  <a:pt x="333" y="2473"/>
                </a:lnTo>
                <a:lnTo>
                  <a:pt x="346" y="2466"/>
                </a:lnTo>
                <a:lnTo>
                  <a:pt x="355" y="2461"/>
                </a:lnTo>
                <a:lnTo>
                  <a:pt x="355" y="2461"/>
                </a:lnTo>
                <a:lnTo>
                  <a:pt x="362" y="2457"/>
                </a:lnTo>
                <a:lnTo>
                  <a:pt x="372" y="2451"/>
                </a:lnTo>
                <a:lnTo>
                  <a:pt x="382" y="2442"/>
                </a:lnTo>
                <a:lnTo>
                  <a:pt x="385" y="2438"/>
                </a:lnTo>
                <a:lnTo>
                  <a:pt x="388" y="2433"/>
                </a:lnTo>
                <a:lnTo>
                  <a:pt x="388" y="2433"/>
                </a:lnTo>
                <a:lnTo>
                  <a:pt x="391" y="2423"/>
                </a:lnTo>
                <a:lnTo>
                  <a:pt x="390" y="2413"/>
                </a:lnTo>
                <a:lnTo>
                  <a:pt x="388" y="2400"/>
                </a:lnTo>
                <a:lnTo>
                  <a:pt x="388" y="2382"/>
                </a:lnTo>
                <a:lnTo>
                  <a:pt x="388" y="2382"/>
                </a:lnTo>
                <a:lnTo>
                  <a:pt x="388" y="2347"/>
                </a:lnTo>
                <a:lnTo>
                  <a:pt x="388" y="2324"/>
                </a:lnTo>
                <a:lnTo>
                  <a:pt x="388" y="2324"/>
                </a:lnTo>
                <a:lnTo>
                  <a:pt x="396" y="2289"/>
                </a:lnTo>
                <a:lnTo>
                  <a:pt x="401" y="2261"/>
                </a:lnTo>
                <a:lnTo>
                  <a:pt x="401" y="2261"/>
                </a:lnTo>
                <a:lnTo>
                  <a:pt x="398" y="2267"/>
                </a:lnTo>
                <a:lnTo>
                  <a:pt x="398" y="2273"/>
                </a:lnTo>
                <a:lnTo>
                  <a:pt x="398" y="2280"/>
                </a:lnTo>
                <a:lnTo>
                  <a:pt x="401" y="2286"/>
                </a:lnTo>
                <a:lnTo>
                  <a:pt x="404" y="2291"/>
                </a:lnTo>
                <a:lnTo>
                  <a:pt x="407" y="2294"/>
                </a:lnTo>
                <a:lnTo>
                  <a:pt x="413" y="2295"/>
                </a:lnTo>
                <a:lnTo>
                  <a:pt x="419" y="2298"/>
                </a:lnTo>
                <a:lnTo>
                  <a:pt x="426" y="2298"/>
                </a:lnTo>
                <a:lnTo>
                  <a:pt x="435" y="2299"/>
                </a:lnTo>
                <a:lnTo>
                  <a:pt x="435" y="2299"/>
                </a:lnTo>
                <a:lnTo>
                  <a:pt x="445" y="2298"/>
                </a:lnTo>
                <a:lnTo>
                  <a:pt x="454" y="2296"/>
                </a:lnTo>
                <a:lnTo>
                  <a:pt x="461" y="2294"/>
                </a:lnTo>
                <a:lnTo>
                  <a:pt x="468" y="2288"/>
                </a:lnTo>
                <a:lnTo>
                  <a:pt x="475" y="2282"/>
                </a:lnTo>
                <a:lnTo>
                  <a:pt x="481" y="2276"/>
                </a:lnTo>
                <a:lnTo>
                  <a:pt x="487" y="2267"/>
                </a:lnTo>
                <a:lnTo>
                  <a:pt x="493" y="2260"/>
                </a:lnTo>
                <a:lnTo>
                  <a:pt x="502" y="2241"/>
                </a:lnTo>
                <a:lnTo>
                  <a:pt x="507" y="2224"/>
                </a:lnTo>
                <a:lnTo>
                  <a:pt x="510" y="2205"/>
                </a:lnTo>
                <a:lnTo>
                  <a:pt x="512" y="2187"/>
                </a:lnTo>
                <a:lnTo>
                  <a:pt x="512" y="2187"/>
                </a:lnTo>
                <a:lnTo>
                  <a:pt x="513" y="2156"/>
                </a:lnTo>
                <a:lnTo>
                  <a:pt x="515" y="2130"/>
                </a:lnTo>
                <a:lnTo>
                  <a:pt x="518" y="2110"/>
                </a:lnTo>
                <a:lnTo>
                  <a:pt x="519" y="2103"/>
                </a:lnTo>
                <a:lnTo>
                  <a:pt x="522" y="2097"/>
                </a:lnTo>
                <a:lnTo>
                  <a:pt x="522" y="2097"/>
                </a:lnTo>
                <a:lnTo>
                  <a:pt x="529" y="2076"/>
                </a:lnTo>
                <a:lnTo>
                  <a:pt x="541" y="2040"/>
                </a:lnTo>
                <a:lnTo>
                  <a:pt x="555" y="1992"/>
                </a:lnTo>
                <a:lnTo>
                  <a:pt x="512" y="1954"/>
                </a:lnTo>
                <a:lnTo>
                  <a:pt x="473" y="1951"/>
                </a:lnTo>
                <a:lnTo>
                  <a:pt x="473" y="1951"/>
                </a:lnTo>
                <a:lnTo>
                  <a:pt x="451" y="1839"/>
                </a:lnTo>
                <a:lnTo>
                  <a:pt x="451" y="1839"/>
                </a:lnTo>
                <a:lnTo>
                  <a:pt x="452" y="1827"/>
                </a:lnTo>
                <a:lnTo>
                  <a:pt x="458" y="1798"/>
                </a:lnTo>
                <a:lnTo>
                  <a:pt x="477" y="1715"/>
                </a:lnTo>
                <a:lnTo>
                  <a:pt x="503" y="1597"/>
                </a:lnTo>
                <a:lnTo>
                  <a:pt x="615" y="1302"/>
                </a:lnTo>
                <a:lnTo>
                  <a:pt x="615" y="1302"/>
                </a:lnTo>
                <a:lnTo>
                  <a:pt x="618" y="1302"/>
                </a:lnTo>
                <a:lnTo>
                  <a:pt x="619" y="1301"/>
                </a:lnTo>
                <a:lnTo>
                  <a:pt x="622" y="1299"/>
                </a:lnTo>
                <a:lnTo>
                  <a:pt x="625" y="1295"/>
                </a:lnTo>
                <a:lnTo>
                  <a:pt x="628" y="1289"/>
                </a:lnTo>
                <a:lnTo>
                  <a:pt x="630" y="1280"/>
                </a:lnTo>
                <a:lnTo>
                  <a:pt x="631" y="1267"/>
                </a:lnTo>
                <a:lnTo>
                  <a:pt x="631" y="1267"/>
                </a:lnTo>
                <a:lnTo>
                  <a:pt x="631" y="1253"/>
                </a:lnTo>
                <a:lnTo>
                  <a:pt x="634" y="1239"/>
                </a:lnTo>
                <a:lnTo>
                  <a:pt x="638" y="1228"/>
                </a:lnTo>
                <a:lnTo>
                  <a:pt x="644" y="1215"/>
                </a:lnTo>
                <a:lnTo>
                  <a:pt x="656" y="1188"/>
                </a:lnTo>
                <a:lnTo>
                  <a:pt x="659" y="1175"/>
                </a:lnTo>
                <a:lnTo>
                  <a:pt x="662" y="1162"/>
                </a:lnTo>
                <a:lnTo>
                  <a:pt x="662" y="1162"/>
                </a:lnTo>
                <a:lnTo>
                  <a:pt x="673" y="984"/>
                </a:lnTo>
                <a:lnTo>
                  <a:pt x="673" y="984"/>
                </a:lnTo>
                <a:lnTo>
                  <a:pt x="673" y="923"/>
                </a:lnTo>
                <a:lnTo>
                  <a:pt x="673" y="857"/>
                </a:lnTo>
                <a:lnTo>
                  <a:pt x="673" y="857"/>
                </a:lnTo>
                <a:lnTo>
                  <a:pt x="681" y="776"/>
                </a:lnTo>
                <a:lnTo>
                  <a:pt x="685" y="715"/>
                </a:lnTo>
                <a:lnTo>
                  <a:pt x="686" y="671"/>
                </a:lnTo>
                <a:lnTo>
                  <a:pt x="686" y="671"/>
                </a:lnTo>
                <a:lnTo>
                  <a:pt x="683" y="643"/>
                </a:lnTo>
                <a:lnTo>
                  <a:pt x="679" y="617"/>
                </a:lnTo>
                <a:lnTo>
                  <a:pt x="673" y="589"/>
                </a:lnTo>
                <a:lnTo>
                  <a:pt x="673" y="589"/>
                </a:lnTo>
                <a:lnTo>
                  <a:pt x="676" y="585"/>
                </a:lnTo>
                <a:lnTo>
                  <a:pt x="678" y="578"/>
                </a:lnTo>
                <a:lnTo>
                  <a:pt x="678" y="570"/>
                </a:lnTo>
                <a:lnTo>
                  <a:pt x="678" y="560"/>
                </a:lnTo>
                <a:lnTo>
                  <a:pt x="675" y="548"/>
                </a:lnTo>
                <a:lnTo>
                  <a:pt x="670" y="535"/>
                </a:lnTo>
                <a:lnTo>
                  <a:pt x="662" y="521"/>
                </a:lnTo>
                <a:lnTo>
                  <a:pt x="662" y="521"/>
                </a:lnTo>
                <a:lnTo>
                  <a:pt x="650" y="509"/>
                </a:lnTo>
                <a:lnTo>
                  <a:pt x="638" y="499"/>
                </a:lnTo>
                <a:lnTo>
                  <a:pt x="628" y="490"/>
                </a:lnTo>
                <a:lnTo>
                  <a:pt x="617" y="486"/>
                </a:lnTo>
                <a:lnTo>
                  <a:pt x="608" y="481"/>
                </a:lnTo>
                <a:lnTo>
                  <a:pt x="601" y="480"/>
                </a:lnTo>
                <a:lnTo>
                  <a:pt x="593" y="478"/>
                </a:lnTo>
                <a:lnTo>
                  <a:pt x="593" y="478"/>
                </a:lnTo>
                <a:lnTo>
                  <a:pt x="593" y="471"/>
                </a:lnTo>
                <a:lnTo>
                  <a:pt x="593" y="464"/>
                </a:lnTo>
                <a:lnTo>
                  <a:pt x="592" y="461"/>
                </a:lnTo>
                <a:lnTo>
                  <a:pt x="590" y="459"/>
                </a:lnTo>
                <a:lnTo>
                  <a:pt x="590" y="459"/>
                </a:lnTo>
                <a:lnTo>
                  <a:pt x="579" y="454"/>
                </a:lnTo>
                <a:lnTo>
                  <a:pt x="558" y="445"/>
                </a:lnTo>
                <a:lnTo>
                  <a:pt x="531" y="435"/>
                </a:lnTo>
                <a:lnTo>
                  <a:pt x="531" y="435"/>
                </a:lnTo>
                <a:lnTo>
                  <a:pt x="532" y="429"/>
                </a:lnTo>
                <a:lnTo>
                  <a:pt x="537" y="416"/>
                </a:lnTo>
                <a:lnTo>
                  <a:pt x="539" y="410"/>
                </a:lnTo>
                <a:lnTo>
                  <a:pt x="542" y="403"/>
                </a:lnTo>
                <a:lnTo>
                  <a:pt x="545" y="398"/>
                </a:lnTo>
                <a:lnTo>
                  <a:pt x="550" y="397"/>
                </a:lnTo>
                <a:lnTo>
                  <a:pt x="550" y="397"/>
                </a:lnTo>
                <a:lnTo>
                  <a:pt x="560" y="395"/>
                </a:lnTo>
                <a:lnTo>
                  <a:pt x="567" y="392"/>
                </a:lnTo>
                <a:lnTo>
                  <a:pt x="573" y="389"/>
                </a:lnTo>
                <a:lnTo>
                  <a:pt x="579" y="385"/>
                </a:lnTo>
                <a:lnTo>
                  <a:pt x="583" y="379"/>
                </a:lnTo>
                <a:lnTo>
                  <a:pt x="586" y="373"/>
                </a:lnTo>
                <a:lnTo>
                  <a:pt x="587" y="366"/>
                </a:lnTo>
                <a:lnTo>
                  <a:pt x="587" y="366"/>
                </a:lnTo>
                <a:lnTo>
                  <a:pt x="585" y="350"/>
                </a:lnTo>
                <a:lnTo>
                  <a:pt x="582" y="337"/>
                </a:lnTo>
                <a:lnTo>
                  <a:pt x="580" y="328"/>
                </a:lnTo>
                <a:lnTo>
                  <a:pt x="582" y="325"/>
                </a:lnTo>
                <a:lnTo>
                  <a:pt x="585" y="325"/>
                </a:lnTo>
                <a:lnTo>
                  <a:pt x="585" y="325"/>
                </a:lnTo>
                <a:lnTo>
                  <a:pt x="587" y="325"/>
                </a:lnTo>
                <a:lnTo>
                  <a:pt x="590" y="322"/>
                </a:lnTo>
                <a:lnTo>
                  <a:pt x="596" y="315"/>
                </a:lnTo>
                <a:lnTo>
                  <a:pt x="602" y="303"/>
                </a:lnTo>
                <a:lnTo>
                  <a:pt x="602" y="303"/>
                </a:lnTo>
                <a:lnTo>
                  <a:pt x="603" y="296"/>
                </a:lnTo>
                <a:lnTo>
                  <a:pt x="605" y="279"/>
                </a:lnTo>
                <a:lnTo>
                  <a:pt x="605" y="279"/>
                </a:lnTo>
                <a:lnTo>
                  <a:pt x="608" y="252"/>
                </a:lnTo>
                <a:lnTo>
                  <a:pt x="608" y="238"/>
                </a:lnTo>
                <a:lnTo>
                  <a:pt x="608" y="232"/>
                </a:lnTo>
                <a:lnTo>
                  <a:pt x="605" y="226"/>
                </a:lnTo>
                <a:lnTo>
                  <a:pt x="605" y="226"/>
                </a:lnTo>
                <a:lnTo>
                  <a:pt x="598" y="213"/>
                </a:lnTo>
                <a:lnTo>
                  <a:pt x="586" y="196"/>
                </a:lnTo>
                <a:lnTo>
                  <a:pt x="571" y="174"/>
                </a:lnTo>
                <a:lnTo>
                  <a:pt x="574" y="80"/>
                </a:lnTo>
                <a:lnTo>
                  <a:pt x="574" y="80"/>
                </a:lnTo>
                <a:lnTo>
                  <a:pt x="566" y="69"/>
                </a:lnTo>
                <a:lnTo>
                  <a:pt x="542" y="44"/>
                </a:lnTo>
                <a:lnTo>
                  <a:pt x="528" y="31"/>
                </a:lnTo>
                <a:lnTo>
                  <a:pt x="512" y="18"/>
                </a:lnTo>
                <a:lnTo>
                  <a:pt x="496" y="7"/>
                </a:lnTo>
                <a:lnTo>
                  <a:pt x="489" y="5"/>
                </a:lnTo>
                <a:lnTo>
                  <a:pt x="481" y="2"/>
                </a:lnTo>
                <a:lnTo>
                  <a:pt x="481" y="2"/>
                </a:lnTo>
                <a:lnTo>
                  <a:pt x="465" y="0"/>
                </a:lnTo>
                <a:lnTo>
                  <a:pt x="448" y="0"/>
                </a:lnTo>
                <a:lnTo>
                  <a:pt x="429" y="3"/>
                </a:lnTo>
                <a:lnTo>
                  <a:pt x="410" y="6"/>
                </a:lnTo>
                <a:lnTo>
                  <a:pt x="390" y="12"/>
                </a:lnTo>
                <a:lnTo>
                  <a:pt x="372" y="18"/>
                </a:lnTo>
                <a:lnTo>
                  <a:pt x="358" y="23"/>
                </a:lnTo>
                <a:lnTo>
                  <a:pt x="345" y="31"/>
                </a:lnTo>
                <a:lnTo>
                  <a:pt x="345" y="31"/>
                </a:lnTo>
                <a:lnTo>
                  <a:pt x="340" y="35"/>
                </a:lnTo>
                <a:lnTo>
                  <a:pt x="334" y="41"/>
                </a:lnTo>
                <a:lnTo>
                  <a:pt x="326" y="58"/>
                </a:lnTo>
                <a:lnTo>
                  <a:pt x="317" y="79"/>
                </a:lnTo>
                <a:lnTo>
                  <a:pt x="310" y="102"/>
                </a:lnTo>
                <a:lnTo>
                  <a:pt x="300" y="143"/>
                </a:lnTo>
                <a:lnTo>
                  <a:pt x="295" y="161"/>
                </a:lnTo>
                <a:lnTo>
                  <a:pt x="295" y="16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44"/>
          <p:cNvSpPr>
            <a:spLocks noEditPoints="1"/>
          </p:cNvSpPr>
          <p:nvPr/>
        </p:nvSpPr>
        <p:spPr bwMode="auto">
          <a:xfrm>
            <a:off x="2755346" y="4711533"/>
            <a:ext cx="683367" cy="1642682"/>
          </a:xfrm>
          <a:custGeom>
            <a:avLst/>
            <a:gdLst>
              <a:gd name="T0" fmla="*/ 321 w 1051"/>
              <a:gd name="T1" fmla="*/ 23 h 2524"/>
              <a:gd name="T2" fmla="*/ 252 w 1051"/>
              <a:gd name="T3" fmla="*/ 59 h 2524"/>
              <a:gd name="T4" fmla="*/ 251 w 1051"/>
              <a:gd name="T5" fmla="*/ 61 h 2524"/>
              <a:gd name="T6" fmla="*/ 245 w 1051"/>
              <a:gd name="T7" fmla="*/ 67 h 2524"/>
              <a:gd name="T8" fmla="*/ 187 w 1051"/>
              <a:gd name="T9" fmla="*/ 223 h 2524"/>
              <a:gd name="T10" fmla="*/ 290 w 1051"/>
              <a:gd name="T11" fmla="*/ 389 h 2524"/>
              <a:gd name="T12" fmla="*/ 290 w 1051"/>
              <a:gd name="T13" fmla="*/ 414 h 2524"/>
              <a:gd name="T14" fmla="*/ 282 w 1051"/>
              <a:gd name="T15" fmla="*/ 429 h 2524"/>
              <a:gd name="T16" fmla="*/ 187 w 1051"/>
              <a:gd name="T17" fmla="*/ 495 h 2524"/>
              <a:gd name="T18" fmla="*/ 163 w 1051"/>
              <a:gd name="T19" fmla="*/ 514 h 2524"/>
              <a:gd name="T20" fmla="*/ 151 w 1051"/>
              <a:gd name="T21" fmla="*/ 610 h 2524"/>
              <a:gd name="T22" fmla="*/ 154 w 1051"/>
              <a:gd name="T23" fmla="*/ 781 h 2524"/>
              <a:gd name="T24" fmla="*/ 151 w 1051"/>
              <a:gd name="T25" fmla="*/ 887 h 2524"/>
              <a:gd name="T26" fmla="*/ 148 w 1051"/>
              <a:gd name="T27" fmla="*/ 892 h 2524"/>
              <a:gd name="T28" fmla="*/ 121 w 1051"/>
              <a:gd name="T29" fmla="*/ 941 h 2524"/>
              <a:gd name="T30" fmla="*/ 100 w 1051"/>
              <a:gd name="T31" fmla="*/ 998 h 2524"/>
              <a:gd name="T32" fmla="*/ 102 w 1051"/>
              <a:gd name="T33" fmla="*/ 1038 h 2524"/>
              <a:gd name="T34" fmla="*/ 100 w 1051"/>
              <a:gd name="T35" fmla="*/ 1148 h 2524"/>
              <a:gd name="T36" fmla="*/ 0 w 1051"/>
              <a:gd name="T37" fmla="*/ 1323 h 2524"/>
              <a:gd name="T38" fmla="*/ 100 w 1051"/>
              <a:gd name="T39" fmla="*/ 1363 h 2524"/>
              <a:gd name="T40" fmla="*/ 151 w 1051"/>
              <a:gd name="T41" fmla="*/ 1223 h 2524"/>
              <a:gd name="T42" fmla="*/ 251 w 1051"/>
              <a:gd name="T43" fmla="*/ 1223 h 2524"/>
              <a:gd name="T44" fmla="*/ 187 w 1051"/>
              <a:gd name="T45" fmla="*/ 1395 h 2524"/>
              <a:gd name="T46" fmla="*/ 184 w 1051"/>
              <a:gd name="T47" fmla="*/ 1451 h 2524"/>
              <a:gd name="T48" fmla="*/ 178 w 1051"/>
              <a:gd name="T49" fmla="*/ 1603 h 2524"/>
              <a:gd name="T50" fmla="*/ 330 w 1051"/>
              <a:gd name="T51" fmla="*/ 1724 h 2524"/>
              <a:gd name="T52" fmla="*/ 351 w 1051"/>
              <a:gd name="T53" fmla="*/ 1803 h 2524"/>
              <a:gd name="T54" fmla="*/ 351 w 1051"/>
              <a:gd name="T55" fmla="*/ 1900 h 2524"/>
              <a:gd name="T56" fmla="*/ 400 w 1051"/>
              <a:gd name="T57" fmla="*/ 2124 h 2524"/>
              <a:gd name="T58" fmla="*/ 470 w 1051"/>
              <a:gd name="T59" fmla="*/ 2424 h 2524"/>
              <a:gd name="T60" fmla="*/ 551 w 1051"/>
              <a:gd name="T61" fmla="*/ 2524 h 2524"/>
              <a:gd name="T62" fmla="*/ 600 w 1051"/>
              <a:gd name="T63" fmla="*/ 2448 h 2524"/>
              <a:gd name="T64" fmla="*/ 681 w 1051"/>
              <a:gd name="T65" fmla="*/ 2373 h 2524"/>
              <a:gd name="T66" fmla="*/ 639 w 1051"/>
              <a:gd name="T67" fmla="*/ 2324 h 2524"/>
              <a:gd name="T68" fmla="*/ 751 w 1051"/>
              <a:gd name="T69" fmla="*/ 2106 h 2524"/>
              <a:gd name="T70" fmla="*/ 737 w 1051"/>
              <a:gd name="T71" fmla="*/ 1835 h 2524"/>
              <a:gd name="T72" fmla="*/ 734 w 1051"/>
              <a:gd name="T73" fmla="*/ 1773 h 2524"/>
              <a:gd name="T74" fmla="*/ 737 w 1051"/>
              <a:gd name="T75" fmla="*/ 1772 h 2524"/>
              <a:gd name="T76" fmla="*/ 737 w 1051"/>
              <a:gd name="T77" fmla="*/ 1691 h 2524"/>
              <a:gd name="T78" fmla="*/ 816 w 1051"/>
              <a:gd name="T79" fmla="*/ 1198 h 2524"/>
              <a:gd name="T80" fmla="*/ 913 w 1051"/>
              <a:gd name="T81" fmla="*/ 1223 h 2524"/>
              <a:gd name="T82" fmla="*/ 951 w 1051"/>
              <a:gd name="T83" fmla="*/ 1411 h 2524"/>
              <a:gd name="T84" fmla="*/ 971 w 1051"/>
              <a:gd name="T85" fmla="*/ 1454 h 2524"/>
              <a:gd name="T86" fmla="*/ 976 w 1051"/>
              <a:gd name="T87" fmla="*/ 1241 h 2524"/>
              <a:gd name="T88" fmla="*/ 1051 w 1051"/>
              <a:gd name="T89" fmla="*/ 1159 h 2524"/>
              <a:gd name="T90" fmla="*/ 913 w 1051"/>
              <a:gd name="T91" fmla="*/ 823 h 2524"/>
              <a:gd name="T92" fmla="*/ 776 w 1051"/>
              <a:gd name="T93" fmla="*/ 513 h 2524"/>
              <a:gd name="T94" fmla="*/ 600 w 1051"/>
              <a:gd name="T95" fmla="*/ 423 h 2524"/>
              <a:gd name="T96" fmla="*/ 500 w 1051"/>
              <a:gd name="T97" fmla="*/ 356 h 2524"/>
              <a:gd name="T98" fmla="*/ 551 w 1051"/>
              <a:gd name="T99" fmla="*/ 259 h 2524"/>
              <a:gd name="T100" fmla="*/ 530 w 1051"/>
              <a:gd name="T101" fmla="*/ 192 h 2524"/>
              <a:gd name="T102" fmla="*/ 527 w 1051"/>
              <a:gd name="T103" fmla="*/ 173 h 2524"/>
              <a:gd name="T104" fmla="*/ 494 w 1051"/>
              <a:gd name="T105" fmla="*/ 119 h 2524"/>
              <a:gd name="T106" fmla="*/ 469 w 1051"/>
              <a:gd name="T107" fmla="*/ 38 h 2524"/>
              <a:gd name="T108" fmla="*/ 451 w 1051"/>
              <a:gd name="T109" fmla="*/ 0 h 2524"/>
              <a:gd name="T110" fmla="*/ 564 w 1051"/>
              <a:gd name="T111" fmla="*/ 2124 h 2524"/>
              <a:gd name="T112" fmla="*/ 536 w 1051"/>
              <a:gd name="T113" fmla="*/ 2124 h 2524"/>
              <a:gd name="T114" fmla="*/ 570 w 1051"/>
              <a:gd name="T115" fmla="*/ 1532 h 2524"/>
              <a:gd name="T116" fmla="*/ 560 w 1051"/>
              <a:gd name="T117" fmla="*/ 1648 h 2524"/>
              <a:gd name="T118" fmla="*/ 551 w 1051"/>
              <a:gd name="T119" fmla="*/ 1891 h 2524"/>
              <a:gd name="T120" fmla="*/ 509 w 1051"/>
              <a:gd name="T121" fmla="*/ 1882 h 2524"/>
              <a:gd name="T122" fmla="*/ 528 w 1051"/>
              <a:gd name="T123" fmla="*/ 1788 h 2524"/>
              <a:gd name="T124" fmla="*/ 558 w 1051"/>
              <a:gd name="T125" fmla="*/ 1483 h 2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51" h="2524">
                <a:moveTo>
                  <a:pt x="400" y="23"/>
                </a:moveTo>
                <a:lnTo>
                  <a:pt x="321" y="23"/>
                </a:lnTo>
                <a:lnTo>
                  <a:pt x="321" y="23"/>
                </a:lnTo>
                <a:lnTo>
                  <a:pt x="284" y="41"/>
                </a:lnTo>
                <a:lnTo>
                  <a:pt x="258" y="55"/>
                </a:lnTo>
                <a:lnTo>
                  <a:pt x="252" y="59"/>
                </a:lnTo>
                <a:lnTo>
                  <a:pt x="251" y="61"/>
                </a:lnTo>
                <a:lnTo>
                  <a:pt x="251" y="61"/>
                </a:lnTo>
                <a:lnTo>
                  <a:pt x="251" y="61"/>
                </a:lnTo>
                <a:lnTo>
                  <a:pt x="251" y="61"/>
                </a:lnTo>
                <a:lnTo>
                  <a:pt x="249" y="62"/>
                </a:lnTo>
                <a:lnTo>
                  <a:pt x="245" y="67"/>
                </a:lnTo>
                <a:lnTo>
                  <a:pt x="227" y="79"/>
                </a:lnTo>
                <a:lnTo>
                  <a:pt x="200" y="95"/>
                </a:lnTo>
                <a:lnTo>
                  <a:pt x="187" y="223"/>
                </a:lnTo>
                <a:lnTo>
                  <a:pt x="184" y="273"/>
                </a:lnTo>
                <a:lnTo>
                  <a:pt x="251" y="361"/>
                </a:lnTo>
                <a:lnTo>
                  <a:pt x="290" y="389"/>
                </a:lnTo>
                <a:lnTo>
                  <a:pt x="290" y="389"/>
                </a:lnTo>
                <a:lnTo>
                  <a:pt x="290" y="402"/>
                </a:lnTo>
                <a:lnTo>
                  <a:pt x="290" y="414"/>
                </a:lnTo>
                <a:lnTo>
                  <a:pt x="288" y="423"/>
                </a:lnTo>
                <a:lnTo>
                  <a:pt x="288" y="423"/>
                </a:lnTo>
                <a:lnTo>
                  <a:pt x="282" y="429"/>
                </a:lnTo>
                <a:lnTo>
                  <a:pt x="269" y="440"/>
                </a:lnTo>
                <a:lnTo>
                  <a:pt x="227" y="468"/>
                </a:lnTo>
                <a:lnTo>
                  <a:pt x="187" y="495"/>
                </a:lnTo>
                <a:lnTo>
                  <a:pt x="166" y="508"/>
                </a:lnTo>
                <a:lnTo>
                  <a:pt x="166" y="508"/>
                </a:lnTo>
                <a:lnTo>
                  <a:pt x="163" y="514"/>
                </a:lnTo>
                <a:lnTo>
                  <a:pt x="161" y="526"/>
                </a:lnTo>
                <a:lnTo>
                  <a:pt x="157" y="561"/>
                </a:lnTo>
                <a:lnTo>
                  <a:pt x="151" y="610"/>
                </a:lnTo>
                <a:lnTo>
                  <a:pt x="151" y="674"/>
                </a:lnTo>
                <a:lnTo>
                  <a:pt x="151" y="674"/>
                </a:lnTo>
                <a:lnTo>
                  <a:pt x="154" y="781"/>
                </a:lnTo>
                <a:lnTo>
                  <a:pt x="154" y="856"/>
                </a:lnTo>
                <a:lnTo>
                  <a:pt x="152" y="881"/>
                </a:lnTo>
                <a:lnTo>
                  <a:pt x="151" y="887"/>
                </a:lnTo>
                <a:lnTo>
                  <a:pt x="151" y="890"/>
                </a:lnTo>
                <a:lnTo>
                  <a:pt x="151" y="890"/>
                </a:lnTo>
                <a:lnTo>
                  <a:pt x="148" y="892"/>
                </a:lnTo>
                <a:lnTo>
                  <a:pt x="145" y="895"/>
                </a:lnTo>
                <a:lnTo>
                  <a:pt x="139" y="905"/>
                </a:lnTo>
                <a:lnTo>
                  <a:pt x="121" y="941"/>
                </a:lnTo>
                <a:lnTo>
                  <a:pt x="106" y="977"/>
                </a:lnTo>
                <a:lnTo>
                  <a:pt x="102" y="990"/>
                </a:lnTo>
                <a:lnTo>
                  <a:pt x="100" y="998"/>
                </a:lnTo>
                <a:lnTo>
                  <a:pt x="100" y="998"/>
                </a:lnTo>
                <a:lnTo>
                  <a:pt x="102" y="1013"/>
                </a:lnTo>
                <a:lnTo>
                  <a:pt x="102" y="1038"/>
                </a:lnTo>
                <a:lnTo>
                  <a:pt x="100" y="1074"/>
                </a:lnTo>
                <a:lnTo>
                  <a:pt x="81" y="1123"/>
                </a:lnTo>
                <a:lnTo>
                  <a:pt x="100" y="1148"/>
                </a:lnTo>
                <a:lnTo>
                  <a:pt x="69" y="1223"/>
                </a:lnTo>
                <a:lnTo>
                  <a:pt x="15" y="1274"/>
                </a:lnTo>
                <a:lnTo>
                  <a:pt x="0" y="1323"/>
                </a:lnTo>
                <a:lnTo>
                  <a:pt x="15" y="1353"/>
                </a:lnTo>
                <a:lnTo>
                  <a:pt x="51" y="1374"/>
                </a:lnTo>
                <a:lnTo>
                  <a:pt x="100" y="1363"/>
                </a:lnTo>
                <a:lnTo>
                  <a:pt x="100" y="1323"/>
                </a:lnTo>
                <a:lnTo>
                  <a:pt x="132" y="1274"/>
                </a:lnTo>
                <a:lnTo>
                  <a:pt x="151" y="1223"/>
                </a:lnTo>
                <a:lnTo>
                  <a:pt x="200" y="1239"/>
                </a:lnTo>
                <a:lnTo>
                  <a:pt x="251" y="1223"/>
                </a:lnTo>
                <a:lnTo>
                  <a:pt x="251" y="1223"/>
                </a:lnTo>
                <a:lnTo>
                  <a:pt x="217" y="1309"/>
                </a:lnTo>
                <a:lnTo>
                  <a:pt x="194" y="1372"/>
                </a:lnTo>
                <a:lnTo>
                  <a:pt x="187" y="1395"/>
                </a:lnTo>
                <a:lnTo>
                  <a:pt x="184" y="1405"/>
                </a:lnTo>
                <a:lnTo>
                  <a:pt x="184" y="1405"/>
                </a:lnTo>
                <a:lnTo>
                  <a:pt x="184" y="1451"/>
                </a:lnTo>
                <a:lnTo>
                  <a:pt x="182" y="1487"/>
                </a:lnTo>
                <a:lnTo>
                  <a:pt x="170" y="1550"/>
                </a:lnTo>
                <a:lnTo>
                  <a:pt x="178" y="1603"/>
                </a:lnTo>
                <a:lnTo>
                  <a:pt x="251" y="1644"/>
                </a:lnTo>
                <a:lnTo>
                  <a:pt x="331" y="1645"/>
                </a:lnTo>
                <a:lnTo>
                  <a:pt x="330" y="1724"/>
                </a:lnTo>
                <a:lnTo>
                  <a:pt x="351" y="1759"/>
                </a:lnTo>
                <a:lnTo>
                  <a:pt x="333" y="1773"/>
                </a:lnTo>
                <a:lnTo>
                  <a:pt x="351" y="1803"/>
                </a:lnTo>
                <a:lnTo>
                  <a:pt x="327" y="1824"/>
                </a:lnTo>
                <a:lnTo>
                  <a:pt x="351" y="1856"/>
                </a:lnTo>
                <a:lnTo>
                  <a:pt x="351" y="1900"/>
                </a:lnTo>
                <a:lnTo>
                  <a:pt x="379" y="2024"/>
                </a:lnTo>
                <a:lnTo>
                  <a:pt x="372" y="2073"/>
                </a:lnTo>
                <a:lnTo>
                  <a:pt x="400" y="2124"/>
                </a:lnTo>
                <a:lnTo>
                  <a:pt x="428" y="2157"/>
                </a:lnTo>
                <a:lnTo>
                  <a:pt x="476" y="2288"/>
                </a:lnTo>
                <a:lnTo>
                  <a:pt x="470" y="2424"/>
                </a:lnTo>
                <a:lnTo>
                  <a:pt x="469" y="2494"/>
                </a:lnTo>
                <a:lnTo>
                  <a:pt x="500" y="2524"/>
                </a:lnTo>
                <a:lnTo>
                  <a:pt x="551" y="2524"/>
                </a:lnTo>
                <a:lnTo>
                  <a:pt x="600" y="2500"/>
                </a:lnTo>
                <a:lnTo>
                  <a:pt x="600" y="2473"/>
                </a:lnTo>
                <a:lnTo>
                  <a:pt x="600" y="2448"/>
                </a:lnTo>
                <a:lnTo>
                  <a:pt x="622" y="2445"/>
                </a:lnTo>
                <a:lnTo>
                  <a:pt x="681" y="2409"/>
                </a:lnTo>
                <a:lnTo>
                  <a:pt x="681" y="2373"/>
                </a:lnTo>
                <a:lnTo>
                  <a:pt x="651" y="2358"/>
                </a:lnTo>
                <a:lnTo>
                  <a:pt x="639" y="2337"/>
                </a:lnTo>
                <a:lnTo>
                  <a:pt x="639" y="2324"/>
                </a:lnTo>
                <a:lnTo>
                  <a:pt x="633" y="2260"/>
                </a:lnTo>
                <a:lnTo>
                  <a:pt x="681" y="2124"/>
                </a:lnTo>
                <a:lnTo>
                  <a:pt x="751" y="2106"/>
                </a:lnTo>
                <a:lnTo>
                  <a:pt x="734" y="2045"/>
                </a:lnTo>
                <a:lnTo>
                  <a:pt x="737" y="1835"/>
                </a:lnTo>
                <a:lnTo>
                  <a:pt x="737" y="1835"/>
                </a:lnTo>
                <a:lnTo>
                  <a:pt x="736" y="1803"/>
                </a:lnTo>
                <a:lnTo>
                  <a:pt x="734" y="1781"/>
                </a:lnTo>
                <a:lnTo>
                  <a:pt x="734" y="1773"/>
                </a:lnTo>
                <a:lnTo>
                  <a:pt x="734" y="1773"/>
                </a:lnTo>
                <a:lnTo>
                  <a:pt x="736" y="1773"/>
                </a:lnTo>
                <a:lnTo>
                  <a:pt x="737" y="1772"/>
                </a:lnTo>
                <a:lnTo>
                  <a:pt x="743" y="1763"/>
                </a:lnTo>
                <a:lnTo>
                  <a:pt x="751" y="1748"/>
                </a:lnTo>
                <a:lnTo>
                  <a:pt x="737" y="1691"/>
                </a:lnTo>
                <a:lnTo>
                  <a:pt x="800" y="1399"/>
                </a:lnTo>
                <a:lnTo>
                  <a:pt x="818" y="1274"/>
                </a:lnTo>
                <a:lnTo>
                  <a:pt x="816" y="1198"/>
                </a:lnTo>
                <a:lnTo>
                  <a:pt x="800" y="1159"/>
                </a:lnTo>
                <a:lnTo>
                  <a:pt x="879" y="1160"/>
                </a:lnTo>
                <a:lnTo>
                  <a:pt x="913" y="1223"/>
                </a:lnTo>
                <a:lnTo>
                  <a:pt x="913" y="1298"/>
                </a:lnTo>
                <a:lnTo>
                  <a:pt x="934" y="1398"/>
                </a:lnTo>
                <a:lnTo>
                  <a:pt x="951" y="1411"/>
                </a:lnTo>
                <a:lnTo>
                  <a:pt x="925" y="1436"/>
                </a:lnTo>
                <a:lnTo>
                  <a:pt x="951" y="1454"/>
                </a:lnTo>
                <a:lnTo>
                  <a:pt x="971" y="1454"/>
                </a:lnTo>
                <a:lnTo>
                  <a:pt x="1016" y="1405"/>
                </a:lnTo>
                <a:lnTo>
                  <a:pt x="1016" y="1323"/>
                </a:lnTo>
                <a:lnTo>
                  <a:pt x="976" y="1241"/>
                </a:lnTo>
                <a:lnTo>
                  <a:pt x="967" y="1174"/>
                </a:lnTo>
                <a:lnTo>
                  <a:pt x="1024" y="1174"/>
                </a:lnTo>
                <a:lnTo>
                  <a:pt x="1051" y="1159"/>
                </a:lnTo>
                <a:lnTo>
                  <a:pt x="974" y="1038"/>
                </a:lnTo>
                <a:lnTo>
                  <a:pt x="900" y="874"/>
                </a:lnTo>
                <a:lnTo>
                  <a:pt x="913" y="823"/>
                </a:lnTo>
                <a:lnTo>
                  <a:pt x="880" y="786"/>
                </a:lnTo>
                <a:lnTo>
                  <a:pt x="828" y="610"/>
                </a:lnTo>
                <a:lnTo>
                  <a:pt x="776" y="513"/>
                </a:lnTo>
                <a:lnTo>
                  <a:pt x="718" y="423"/>
                </a:lnTo>
                <a:lnTo>
                  <a:pt x="664" y="437"/>
                </a:lnTo>
                <a:lnTo>
                  <a:pt x="600" y="423"/>
                </a:lnTo>
                <a:lnTo>
                  <a:pt x="576" y="405"/>
                </a:lnTo>
                <a:lnTo>
                  <a:pt x="551" y="390"/>
                </a:lnTo>
                <a:lnTo>
                  <a:pt x="500" y="356"/>
                </a:lnTo>
                <a:lnTo>
                  <a:pt x="537" y="343"/>
                </a:lnTo>
                <a:lnTo>
                  <a:pt x="551" y="323"/>
                </a:lnTo>
                <a:lnTo>
                  <a:pt x="551" y="259"/>
                </a:lnTo>
                <a:lnTo>
                  <a:pt x="551" y="259"/>
                </a:lnTo>
                <a:lnTo>
                  <a:pt x="539" y="220"/>
                </a:lnTo>
                <a:lnTo>
                  <a:pt x="530" y="192"/>
                </a:lnTo>
                <a:lnTo>
                  <a:pt x="527" y="180"/>
                </a:lnTo>
                <a:lnTo>
                  <a:pt x="527" y="173"/>
                </a:lnTo>
                <a:lnTo>
                  <a:pt x="527" y="173"/>
                </a:lnTo>
                <a:lnTo>
                  <a:pt x="524" y="165"/>
                </a:lnTo>
                <a:lnTo>
                  <a:pt x="516" y="152"/>
                </a:lnTo>
                <a:lnTo>
                  <a:pt x="494" y="119"/>
                </a:lnTo>
                <a:lnTo>
                  <a:pt x="461" y="73"/>
                </a:lnTo>
                <a:lnTo>
                  <a:pt x="488" y="53"/>
                </a:lnTo>
                <a:lnTo>
                  <a:pt x="469" y="38"/>
                </a:lnTo>
                <a:lnTo>
                  <a:pt x="469" y="23"/>
                </a:lnTo>
                <a:lnTo>
                  <a:pt x="451" y="23"/>
                </a:lnTo>
                <a:lnTo>
                  <a:pt x="451" y="0"/>
                </a:lnTo>
                <a:lnTo>
                  <a:pt x="400" y="23"/>
                </a:lnTo>
                <a:close/>
                <a:moveTo>
                  <a:pt x="551" y="2114"/>
                </a:moveTo>
                <a:lnTo>
                  <a:pt x="564" y="2124"/>
                </a:lnTo>
                <a:lnTo>
                  <a:pt x="561" y="2224"/>
                </a:lnTo>
                <a:lnTo>
                  <a:pt x="551" y="2215"/>
                </a:lnTo>
                <a:lnTo>
                  <a:pt x="536" y="2124"/>
                </a:lnTo>
                <a:lnTo>
                  <a:pt x="551" y="2114"/>
                </a:lnTo>
                <a:close/>
                <a:moveTo>
                  <a:pt x="558" y="1483"/>
                </a:moveTo>
                <a:lnTo>
                  <a:pt x="570" y="1532"/>
                </a:lnTo>
                <a:lnTo>
                  <a:pt x="570" y="1532"/>
                </a:lnTo>
                <a:lnTo>
                  <a:pt x="560" y="1648"/>
                </a:lnTo>
                <a:lnTo>
                  <a:pt x="560" y="1648"/>
                </a:lnTo>
                <a:lnTo>
                  <a:pt x="551" y="1787"/>
                </a:lnTo>
                <a:lnTo>
                  <a:pt x="567" y="1824"/>
                </a:lnTo>
                <a:lnTo>
                  <a:pt x="551" y="1891"/>
                </a:lnTo>
                <a:lnTo>
                  <a:pt x="542" y="2052"/>
                </a:lnTo>
                <a:lnTo>
                  <a:pt x="510" y="1914"/>
                </a:lnTo>
                <a:lnTo>
                  <a:pt x="509" y="1882"/>
                </a:lnTo>
                <a:lnTo>
                  <a:pt x="521" y="1854"/>
                </a:lnTo>
                <a:lnTo>
                  <a:pt x="516" y="1824"/>
                </a:lnTo>
                <a:lnTo>
                  <a:pt x="528" y="1788"/>
                </a:lnTo>
                <a:lnTo>
                  <a:pt x="510" y="1724"/>
                </a:lnTo>
                <a:lnTo>
                  <a:pt x="525" y="1674"/>
                </a:lnTo>
                <a:lnTo>
                  <a:pt x="558" y="148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52"/>
          <p:cNvSpPr>
            <a:spLocks noEditPoints="1"/>
          </p:cNvSpPr>
          <p:nvPr/>
        </p:nvSpPr>
        <p:spPr bwMode="auto">
          <a:xfrm>
            <a:off x="8434343" y="4704092"/>
            <a:ext cx="537462" cy="1630387"/>
          </a:xfrm>
          <a:custGeom>
            <a:avLst/>
            <a:gdLst>
              <a:gd name="T0" fmla="*/ 235 w 835"/>
              <a:gd name="T1" fmla="*/ 203 h 2536"/>
              <a:gd name="T2" fmla="*/ 283 w 835"/>
              <a:gd name="T3" fmla="*/ 389 h 2536"/>
              <a:gd name="T4" fmla="*/ 197 w 835"/>
              <a:gd name="T5" fmla="*/ 481 h 2536"/>
              <a:gd name="T6" fmla="*/ 97 w 835"/>
              <a:gd name="T7" fmla="*/ 777 h 2536"/>
              <a:gd name="T8" fmla="*/ 120 w 835"/>
              <a:gd name="T9" fmla="*/ 851 h 2536"/>
              <a:gd name="T10" fmla="*/ 128 w 835"/>
              <a:gd name="T11" fmla="*/ 874 h 2536"/>
              <a:gd name="T12" fmla="*/ 94 w 835"/>
              <a:gd name="T13" fmla="*/ 966 h 2536"/>
              <a:gd name="T14" fmla="*/ 68 w 835"/>
              <a:gd name="T15" fmla="*/ 1089 h 2536"/>
              <a:gd name="T16" fmla="*/ 18 w 835"/>
              <a:gd name="T17" fmla="*/ 1266 h 2536"/>
              <a:gd name="T18" fmla="*/ 3 w 835"/>
              <a:gd name="T19" fmla="*/ 1354 h 2536"/>
              <a:gd name="T20" fmla="*/ 15 w 835"/>
              <a:gd name="T21" fmla="*/ 1396 h 2536"/>
              <a:gd name="T22" fmla="*/ 68 w 835"/>
              <a:gd name="T23" fmla="*/ 1415 h 2536"/>
              <a:gd name="T24" fmla="*/ 86 w 835"/>
              <a:gd name="T25" fmla="*/ 1366 h 2536"/>
              <a:gd name="T26" fmla="*/ 118 w 835"/>
              <a:gd name="T27" fmla="*/ 1201 h 2536"/>
              <a:gd name="T28" fmla="*/ 206 w 835"/>
              <a:gd name="T29" fmla="*/ 992 h 2536"/>
              <a:gd name="T30" fmla="*/ 228 w 835"/>
              <a:gd name="T31" fmla="*/ 1207 h 2536"/>
              <a:gd name="T32" fmla="*/ 83 w 835"/>
              <a:gd name="T33" fmla="*/ 1523 h 2536"/>
              <a:gd name="T34" fmla="*/ 100 w 835"/>
              <a:gd name="T35" fmla="*/ 1688 h 2536"/>
              <a:gd name="T36" fmla="*/ 112 w 835"/>
              <a:gd name="T37" fmla="*/ 1864 h 2536"/>
              <a:gd name="T38" fmla="*/ 258 w 835"/>
              <a:gd name="T39" fmla="*/ 2066 h 2536"/>
              <a:gd name="T40" fmla="*/ 374 w 835"/>
              <a:gd name="T41" fmla="*/ 2418 h 2536"/>
              <a:gd name="T42" fmla="*/ 380 w 835"/>
              <a:gd name="T43" fmla="*/ 2436 h 2536"/>
              <a:gd name="T44" fmla="*/ 277 w 835"/>
              <a:gd name="T45" fmla="*/ 2509 h 2536"/>
              <a:gd name="T46" fmla="*/ 304 w 835"/>
              <a:gd name="T47" fmla="*/ 2528 h 2536"/>
              <a:gd name="T48" fmla="*/ 444 w 835"/>
              <a:gd name="T49" fmla="*/ 2534 h 2536"/>
              <a:gd name="T50" fmla="*/ 567 w 835"/>
              <a:gd name="T51" fmla="*/ 2499 h 2536"/>
              <a:gd name="T52" fmla="*/ 616 w 835"/>
              <a:gd name="T53" fmla="*/ 2467 h 2536"/>
              <a:gd name="T54" fmla="*/ 608 w 835"/>
              <a:gd name="T55" fmla="*/ 2430 h 2536"/>
              <a:gd name="T56" fmla="*/ 583 w 835"/>
              <a:gd name="T57" fmla="*/ 2312 h 2536"/>
              <a:gd name="T58" fmla="*/ 647 w 835"/>
              <a:gd name="T59" fmla="*/ 2196 h 2536"/>
              <a:gd name="T60" fmla="*/ 649 w 835"/>
              <a:gd name="T61" fmla="*/ 1627 h 2536"/>
              <a:gd name="T62" fmla="*/ 713 w 835"/>
              <a:gd name="T63" fmla="*/ 1447 h 2536"/>
              <a:gd name="T64" fmla="*/ 726 w 835"/>
              <a:gd name="T65" fmla="*/ 1432 h 2536"/>
              <a:gd name="T66" fmla="*/ 747 w 835"/>
              <a:gd name="T67" fmla="*/ 1468 h 2536"/>
              <a:gd name="T68" fmla="*/ 781 w 835"/>
              <a:gd name="T69" fmla="*/ 1447 h 2536"/>
              <a:gd name="T70" fmla="*/ 792 w 835"/>
              <a:gd name="T71" fmla="*/ 1350 h 2536"/>
              <a:gd name="T72" fmla="*/ 789 w 835"/>
              <a:gd name="T73" fmla="*/ 1312 h 2536"/>
              <a:gd name="T74" fmla="*/ 804 w 835"/>
              <a:gd name="T75" fmla="*/ 1275 h 2536"/>
              <a:gd name="T76" fmla="*/ 781 w 835"/>
              <a:gd name="T77" fmla="*/ 1232 h 2536"/>
              <a:gd name="T78" fmla="*/ 786 w 835"/>
              <a:gd name="T79" fmla="*/ 880 h 2536"/>
              <a:gd name="T80" fmla="*/ 771 w 835"/>
              <a:gd name="T81" fmla="*/ 568 h 2536"/>
              <a:gd name="T82" fmla="*/ 726 w 835"/>
              <a:gd name="T83" fmla="*/ 462 h 2536"/>
              <a:gd name="T84" fmla="*/ 537 w 835"/>
              <a:gd name="T85" fmla="*/ 243 h 2536"/>
              <a:gd name="T86" fmla="*/ 535 w 835"/>
              <a:gd name="T87" fmla="*/ 201 h 2536"/>
              <a:gd name="T88" fmla="*/ 540 w 835"/>
              <a:gd name="T89" fmla="*/ 126 h 2536"/>
              <a:gd name="T90" fmla="*/ 504 w 835"/>
              <a:gd name="T91" fmla="*/ 49 h 2536"/>
              <a:gd name="T92" fmla="*/ 429 w 835"/>
              <a:gd name="T93" fmla="*/ 3 h 2536"/>
              <a:gd name="T94" fmla="*/ 289 w 835"/>
              <a:gd name="T95" fmla="*/ 3 h 2536"/>
              <a:gd name="T96" fmla="*/ 268 w 835"/>
              <a:gd name="T97" fmla="*/ 49 h 2536"/>
              <a:gd name="T98" fmla="*/ 371 w 835"/>
              <a:gd name="T99" fmla="*/ 1724 h 2536"/>
              <a:gd name="T100" fmla="*/ 395 w 835"/>
              <a:gd name="T101" fmla="*/ 1894 h 2536"/>
              <a:gd name="T102" fmla="*/ 434 w 835"/>
              <a:gd name="T103" fmla="*/ 2008 h 2536"/>
              <a:gd name="T104" fmla="*/ 398 w 835"/>
              <a:gd name="T105" fmla="*/ 1966 h 2536"/>
              <a:gd name="T106" fmla="*/ 358 w 835"/>
              <a:gd name="T107" fmla="*/ 1679 h 2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35" h="2536">
                <a:moveTo>
                  <a:pt x="268" y="49"/>
                </a:moveTo>
                <a:lnTo>
                  <a:pt x="271" y="71"/>
                </a:lnTo>
                <a:lnTo>
                  <a:pt x="246" y="109"/>
                </a:lnTo>
                <a:lnTo>
                  <a:pt x="226" y="183"/>
                </a:lnTo>
                <a:lnTo>
                  <a:pt x="226" y="183"/>
                </a:lnTo>
                <a:lnTo>
                  <a:pt x="235" y="203"/>
                </a:lnTo>
                <a:lnTo>
                  <a:pt x="243" y="217"/>
                </a:lnTo>
                <a:lnTo>
                  <a:pt x="246" y="226"/>
                </a:lnTo>
                <a:lnTo>
                  <a:pt x="246" y="226"/>
                </a:lnTo>
                <a:lnTo>
                  <a:pt x="240" y="264"/>
                </a:lnTo>
                <a:lnTo>
                  <a:pt x="234" y="298"/>
                </a:lnTo>
                <a:lnTo>
                  <a:pt x="283" y="389"/>
                </a:lnTo>
                <a:lnTo>
                  <a:pt x="292" y="407"/>
                </a:lnTo>
                <a:lnTo>
                  <a:pt x="292" y="407"/>
                </a:lnTo>
                <a:lnTo>
                  <a:pt x="249" y="435"/>
                </a:lnTo>
                <a:lnTo>
                  <a:pt x="203" y="467"/>
                </a:lnTo>
                <a:lnTo>
                  <a:pt x="203" y="467"/>
                </a:lnTo>
                <a:lnTo>
                  <a:pt x="197" y="481"/>
                </a:lnTo>
                <a:lnTo>
                  <a:pt x="185" y="516"/>
                </a:lnTo>
                <a:lnTo>
                  <a:pt x="150" y="620"/>
                </a:lnTo>
                <a:lnTo>
                  <a:pt x="115" y="726"/>
                </a:lnTo>
                <a:lnTo>
                  <a:pt x="103" y="762"/>
                </a:lnTo>
                <a:lnTo>
                  <a:pt x="97" y="777"/>
                </a:lnTo>
                <a:lnTo>
                  <a:pt x="97" y="777"/>
                </a:lnTo>
                <a:lnTo>
                  <a:pt x="92" y="784"/>
                </a:lnTo>
                <a:lnTo>
                  <a:pt x="86" y="795"/>
                </a:lnTo>
                <a:lnTo>
                  <a:pt x="80" y="808"/>
                </a:lnTo>
                <a:lnTo>
                  <a:pt x="80" y="808"/>
                </a:lnTo>
                <a:lnTo>
                  <a:pt x="94" y="822"/>
                </a:lnTo>
                <a:lnTo>
                  <a:pt x="120" y="851"/>
                </a:lnTo>
                <a:lnTo>
                  <a:pt x="120" y="851"/>
                </a:lnTo>
                <a:lnTo>
                  <a:pt x="128" y="863"/>
                </a:lnTo>
                <a:lnTo>
                  <a:pt x="129" y="866"/>
                </a:lnTo>
                <a:lnTo>
                  <a:pt x="131" y="869"/>
                </a:lnTo>
                <a:lnTo>
                  <a:pt x="129" y="874"/>
                </a:lnTo>
                <a:lnTo>
                  <a:pt x="128" y="874"/>
                </a:lnTo>
                <a:lnTo>
                  <a:pt x="128" y="874"/>
                </a:lnTo>
                <a:lnTo>
                  <a:pt x="112" y="917"/>
                </a:lnTo>
                <a:lnTo>
                  <a:pt x="100" y="947"/>
                </a:lnTo>
                <a:lnTo>
                  <a:pt x="95" y="959"/>
                </a:lnTo>
                <a:lnTo>
                  <a:pt x="94" y="966"/>
                </a:lnTo>
                <a:lnTo>
                  <a:pt x="94" y="966"/>
                </a:lnTo>
                <a:lnTo>
                  <a:pt x="91" y="987"/>
                </a:lnTo>
                <a:lnTo>
                  <a:pt x="83" y="1028"/>
                </a:lnTo>
                <a:lnTo>
                  <a:pt x="74" y="1068"/>
                </a:lnTo>
                <a:lnTo>
                  <a:pt x="71" y="1081"/>
                </a:lnTo>
                <a:lnTo>
                  <a:pt x="68" y="1089"/>
                </a:lnTo>
                <a:lnTo>
                  <a:pt x="68" y="1089"/>
                </a:lnTo>
                <a:lnTo>
                  <a:pt x="65" y="1098"/>
                </a:lnTo>
                <a:lnTo>
                  <a:pt x="61" y="1114"/>
                </a:lnTo>
                <a:lnTo>
                  <a:pt x="49" y="1162"/>
                </a:lnTo>
                <a:lnTo>
                  <a:pt x="34" y="1229"/>
                </a:lnTo>
                <a:lnTo>
                  <a:pt x="34" y="1229"/>
                </a:lnTo>
                <a:lnTo>
                  <a:pt x="18" y="1266"/>
                </a:lnTo>
                <a:lnTo>
                  <a:pt x="6" y="1293"/>
                </a:lnTo>
                <a:lnTo>
                  <a:pt x="1" y="1304"/>
                </a:lnTo>
                <a:lnTo>
                  <a:pt x="0" y="1309"/>
                </a:lnTo>
                <a:lnTo>
                  <a:pt x="0" y="1309"/>
                </a:lnTo>
                <a:lnTo>
                  <a:pt x="0" y="1326"/>
                </a:lnTo>
                <a:lnTo>
                  <a:pt x="3" y="1354"/>
                </a:lnTo>
                <a:lnTo>
                  <a:pt x="4" y="1368"/>
                </a:lnTo>
                <a:lnTo>
                  <a:pt x="7" y="1381"/>
                </a:lnTo>
                <a:lnTo>
                  <a:pt x="10" y="1390"/>
                </a:lnTo>
                <a:lnTo>
                  <a:pt x="12" y="1393"/>
                </a:lnTo>
                <a:lnTo>
                  <a:pt x="15" y="1396"/>
                </a:lnTo>
                <a:lnTo>
                  <a:pt x="15" y="1396"/>
                </a:lnTo>
                <a:lnTo>
                  <a:pt x="44" y="1411"/>
                </a:lnTo>
                <a:lnTo>
                  <a:pt x="61" y="1417"/>
                </a:lnTo>
                <a:lnTo>
                  <a:pt x="65" y="1417"/>
                </a:lnTo>
                <a:lnTo>
                  <a:pt x="67" y="1417"/>
                </a:lnTo>
                <a:lnTo>
                  <a:pt x="68" y="1415"/>
                </a:lnTo>
                <a:lnTo>
                  <a:pt x="68" y="1415"/>
                </a:lnTo>
                <a:lnTo>
                  <a:pt x="70" y="1408"/>
                </a:lnTo>
                <a:lnTo>
                  <a:pt x="71" y="1398"/>
                </a:lnTo>
                <a:lnTo>
                  <a:pt x="71" y="1387"/>
                </a:lnTo>
                <a:lnTo>
                  <a:pt x="71" y="1387"/>
                </a:lnTo>
                <a:lnTo>
                  <a:pt x="76" y="1381"/>
                </a:lnTo>
                <a:lnTo>
                  <a:pt x="86" y="1366"/>
                </a:lnTo>
                <a:lnTo>
                  <a:pt x="95" y="1348"/>
                </a:lnTo>
                <a:lnTo>
                  <a:pt x="98" y="1339"/>
                </a:lnTo>
                <a:lnTo>
                  <a:pt x="100" y="1332"/>
                </a:lnTo>
                <a:lnTo>
                  <a:pt x="100" y="1278"/>
                </a:lnTo>
                <a:lnTo>
                  <a:pt x="118" y="1229"/>
                </a:lnTo>
                <a:lnTo>
                  <a:pt x="118" y="1201"/>
                </a:lnTo>
                <a:lnTo>
                  <a:pt x="118" y="1201"/>
                </a:lnTo>
                <a:lnTo>
                  <a:pt x="161" y="1093"/>
                </a:lnTo>
                <a:lnTo>
                  <a:pt x="192" y="1020"/>
                </a:lnTo>
                <a:lnTo>
                  <a:pt x="203" y="998"/>
                </a:lnTo>
                <a:lnTo>
                  <a:pt x="206" y="992"/>
                </a:lnTo>
                <a:lnTo>
                  <a:pt x="206" y="992"/>
                </a:lnTo>
                <a:lnTo>
                  <a:pt x="211" y="1123"/>
                </a:lnTo>
                <a:lnTo>
                  <a:pt x="243" y="1160"/>
                </a:lnTo>
                <a:lnTo>
                  <a:pt x="243" y="1160"/>
                </a:lnTo>
                <a:lnTo>
                  <a:pt x="237" y="1181"/>
                </a:lnTo>
                <a:lnTo>
                  <a:pt x="228" y="1207"/>
                </a:lnTo>
                <a:lnTo>
                  <a:pt x="228" y="1207"/>
                </a:lnTo>
                <a:lnTo>
                  <a:pt x="159" y="1347"/>
                </a:lnTo>
                <a:lnTo>
                  <a:pt x="156" y="1412"/>
                </a:lnTo>
                <a:lnTo>
                  <a:pt x="156" y="1412"/>
                </a:lnTo>
                <a:lnTo>
                  <a:pt x="86" y="1518"/>
                </a:lnTo>
                <a:lnTo>
                  <a:pt x="86" y="1518"/>
                </a:lnTo>
                <a:lnTo>
                  <a:pt x="83" y="1523"/>
                </a:lnTo>
                <a:lnTo>
                  <a:pt x="83" y="1530"/>
                </a:lnTo>
                <a:lnTo>
                  <a:pt x="83" y="1553"/>
                </a:lnTo>
                <a:lnTo>
                  <a:pt x="85" y="1580"/>
                </a:lnTo>
                <a:lnTo>
                  <a:pt x="88" y="1609"/>
                </a:lnTo>
                <a:lnTo>
                  <a:pt x="97" y="1663"/>
                </a:lnTo>
                <a:lnTo>
                  <a:pt x="100" y="1688"/>
                </a:lnTo>
                <a:lnTo>
                  <a:pt x="118" y="1811"/>
                </a:lnTo>
                <a:lnTo>
                  <a:pt x="118" y="1811"/>
                </a:lnTo>
                <a:lnTo>
                  <a:pt x="116" y="1820"/>
                </a:lnTo>
                <a:lnTo>
                  <a:pt x="113" y="1841"/>
                </a:lnTo>
                <a:lnTo>
                  <a:pt x="112" y="1853"/>
                </a:lnTo>
                <a:lnTo>
                  <a:pt x="112" y="1864"/>
                </a:lnTo>
                <a:lnTo>
                  <a:pt x="113" y="1875"/>
                </a:lnTo>
                <a:lnTo>
                  <a:pt x="118" y="1882"/>
                </a:lnTo>
                <a:lnTo>
                  <a:pt x="118" y="1882"/>
                </a:lnTo>
                <a:lnTo>
                  <a:pt x="144" y="1918"/>
                </a:lnTo>
                <a:lnTo>
                  <a:pt x="192" y="1981"/>
                </a:lnTo>
                <a:lnTo>
                  <a:pt x="258" y="2066"/>
                </a:lnTo>
                <a:lnTo>
                  <a:pt x="371" y="2184"/>
                </a:lnTo>
                <a:lnTo>
                  <a:pt x="398" y="2272"/>
                </a:lnTo>
                <a:lnTo>
                  <a:pt x="386" y="2381"/>
                </a:lnTo>
                <a:lnTo>
                  <a:pt x="371" y="2415"/>
                </a:lnTo>
                <a:lnTo>
                  <a:pt x="371" y="2415"/>
                </a:lnTo>
                <a:lnTo>
                  <a:pt x="374" y="2418"/>
                </a:lnTo>
                <a:lnTo>
                  <a:pt x="380" y="2424"/>
                </a:lnTo>
                <a:lnTo>
                  <a:pt x="383" y="2427"/>
                </a:lnTo>
                <a:lnTo>
                  <a:pt x="383" y="2430"/>
                </a:lnTo>
                <a:lnTo>
                  <a:pt x="383" y="2433"/>
                </a:lnTo>
                <a:lnTo>
                  <a:pt x="380" y="2436"/>
                </a:lnTo>
                <a:lnTo>
                  <a:pt x="380" y="2436"/>
                </a:lnTo>
                <a:lnTo>
                  <a:pt x="359" y="2448"/>
                </a:lnTo>
                <a:lnTo>
                  <a:pt x="322" y="2470"/>
                </a:lnTo>
                <a:lnTo>
                  <a:pt x="304" y="2482"/>
                </a:lnTo>
                <a:lnTo>
                  <a:pt x="289" y="2494"/>
                </a:lnTo>
                <a:lnTo>
                  <a:pt x="280" y="2504"/>
                </a:lnTo>
                <a:lnTo>
                  <a:pt x="277" y="2509"/>
                </a:lnTo>
                <a:lnTo>
                  <a:pt x="277" y="2513"/>
                </a:lnTo>
                <a:lnTo>
                  <a:pt x="277" y="2513"/>
                </a:lnTo>
                <a:lnTo>
                  <a:pt x="279" y="2516"/>
                </a:lnTo>
                <a:lnTo>
                  <a:pt x="282" y="2519"/>
                </a:lnTo>
                <a:lnTo>
                  <a:pt x="291" y="2524"/>
                </a:lnTo>
                <a:lnTo>
                  <a:pt x="304" y="2528"/>
                </a:lnTo>
                <a:lnTo>
                  <a:pt x="322" y="2531"/>
                </a:lnTo>
                <a:lnTo>
                  <a:pt x="341" y="2533"/>
                </a:lnTo>
                <a:lnTo>
                  <a:pt x="365" y="2534"/>
                </a:lnTo>
                <a:lnTo>
                  <a:pt x="417" y="2536"/>
                </a:lnTo>
                <a:lnTo>
                  <a:pt x="417" y="2536"/>
                </a:lnTo>
                <a:lnTo>
                  <a:pt x="444" y="2534"/>
                </a:lnTo>
                <a:lnTo>
                  <a:pt x="471" y="2531"/>
                </a:lnTo>
                <a:lnTo>
                  <a:pt x="493" y="2525"/>
                </a:lnTo>
                <a:lnTo>
                  <a:pt x="516" y="2519"/>
                </a:lnTo>
                <a:lnTo>
                  <a:pt x="534" y="2513"/>
                </a:lnTo>
                <a:lnTo>
                  <a:pt x="549" y="2507"/>
                </a:lnTo>
                <a:lnTo>
                  <a:pt x="567" y="2499"/>
                </a:lnTo>
                <a:lnTo>
                  <a:pt x="567" y="2499"/>
                </a:lnTo>
                <a:lnTo>
                  <a:pt x="578" y="2493"/>
                </a:lnTo>
                <a:lnTo>
                  <a:pt x="596" y="2485"/>
                </a:lnTo>
                <a:lnTo>
                  <a:pt x="604" y="2479"/>
                </a:lnTo>
                <a:lnTo>
                  <a:pt x="611" y="2473"/>
                </a:lnTo>
                <a:lnTo>
                  <a:pt x="616" y="2467"/>
                </a:lnTo>
                <a:lnTo>
                  <a:pt x="617" y="2463"/>
                </a:lnTo>
                <a:lnTo>
                  <a:pt x="617" y="2458"/>
                </a:lnTo>
                <a:lnTo>
                  <a:pt x="617" y="2458"/>
                </a:lnTo>
                <a:lnTo>
                  <a:pt x="616" y="2449"/>
                </a:lnTo>
                <a:lnTo>
                  <a:pt x="613" y="2439"/>
                </a:lnTo>
                <a:lnTo>
                  <a:pt x="608" y="2430"/>
                </a:lnTo>
                <a:lnTo>
                  <a:pt x="602" y="2419"/>
                </a:lnTo>
                <a:lnTo>
                  <a:pt x="590" y="2405"/>
                </a:lnTo>
                <a:lnTo>
                  <a:pt x="586" y="2399"/>
                </a:lnTo>
                <a:lnTo>
                  <a:pt x="608" y="2364"/>
                </a:lnTo>
                <a:lnTo>
                  <a:pt x="583" y="2312"/>
                </a:lnTo>
                <a:lnTo>
                  <a:pt x="583" y="2312"/>
                </a:lnTo>
                <a:lnTo>
                  <a:pt x="610" y="2272"/>
                </a:lnTo>
                <a:lnTo>
                  <a:pt x="629" y="2240"/>
                </a:lnTo>
                <a:lnTo>
                  <a:pt x="644" y="2215"/>
                </a:lnTo>
                <a:lnTo>
                  <a:pt x="644" y="2215"/>
                </a:lnTo>
                <a:lnTo>
                  <a:pt x="646" y="2208"/>
                </a:lnTo>
                <a:lnTo>
                  <a:pt x="647" y="2196"/>
                </a:lnTo>
                <a:lnTo>
                  <a:pt x="649" y="2160"/>
                </a:lnTo>
                <a:lnTo>
                  <a:pt x="649" y="2114"/>
                </a:lnTo>
                <a:lnTo>
                  <a:pt x="649" y="2063"/>
                </a:lnTo>
                <a:lnTo>
                  <a:pt x="647" y="1970"/>
                </a:lnTo>
                <a:lnTo>
                  <a:pt x="646" y="1929"/>
                </a:lnTo>
                <a:lnTo>
                  <a:pt x="649" y="1627"/>
                </a:lnTo>
                <a:lnTo>
                  <a:pt x="698" y="1450"/>
                </a:lnTo>
                <a:lnTo>
                  <a:pt x="698" y="1450"/>
                </a:lnTo>
                <a:lnTo>
                  <a:pt x="701" y="1451"/>
                </a:lnTo>
                <a:lnTo>
                  <a:pt x="705" y="1450"/>
                </a:lnTo>
                <a:lnTo>
                  <a:pt x="710" y="1448"/>
                </a:lnTo>
                <a:lnTo>
                  <a:pt x="713" y="1447"/>
                </a:lnTo>
                <a:lnTo>
                  <a:pt x="717" y="1442"/>
                </a:lnTo>
                <a:lnTo>
                  <a:pt x="720" y="1436"/>
                </a:lnTo>
                <a:lnTo>
                  <a:pt x="720" y="1436"/>
                </a:lnTo>
                <a:lnTo>
                  <a:pt x="723" y="1430"/>
                </a:lnTo>
                <a:lnTo>
                  <a:pt x="725" y="1430"/>
                </a:lnTo>
                <a:lnTo>
                  <a:pt x="726" y="1432"/>
                </a:lnTo>
                <a:lnTo>
                  <a:pt x="729" y="1436"/>
                </a:lnTo>
                <a:lnTo>
                  <a:pt x="732" y="1442"/>
                </a:lnTo>
                <a:lnTo>
                  <a:pt x="738" y="1459"/>
                </a:lnTo>
                <a:lnTo>
                  <a:pt x="743" y="1465"/>
                </a:lnTo>
                <a:lnTo>
                  <a:pt x="747" y="1468"/>
                </a:lnTo>
                <a:lnTo>
                  <a:pt x="747" y="1468"/>
                </a:lnTo>
                <a:lnTo>
                  <a:pt x="752" y="1468"/>
                </a:lnTo>
                <a:lnTo>
                  <a:pt x="758" y="1466"/>
                </a:lnTo>
                <a:lnTo>
                  <a:pt x="763" y="1463"/>
                </a:lnTo>
                <a:lnTo>
                  <a:pt x="769" y="1459"/>
                </a:lnTo>
                <a:lnTo>
                  <a:pt x="777" y="1454"/>
                </a:lnTo>
                <a:lnTo>
                  <a:pt x="781" y="1447"/>
                </a:lnTo>
                <a:lnTo>
                  <a:pt x="786" y="1439"/>
                </a:lnTo>
                <a:lnTo>
                  <a:pt x="789" y="1430"/>
                </a:lnTo>
                <a:lnTo>
                  <a:pt x="789" y="1430"/>
                </a:lnTo>
                <a:lnTo>
                  <a:pt x="792" y="1406"/>
                </a:lnTo>
                <a:lnTo>
                  <a:pt x="793" y="1378"/>
                </a:lnTo>
                <a:lnTo>
                  <a:pt x="792" y="1350"/>
                </a:lnTo>
                <a:lnTo>
                  <a:pt x="789" y="1338"/>
                </a:lnTo>
                <a:lnTo>
                  <a:pt x="786" y="1329"/>
                </a:lnTo>
                <a:lnTo>
                  <a:pt x="786" y="1329"/>
                </a:lnTo>
                <a:lnTo>
                  <a:pt x="784" y="1323"/>
                </a:lnTo>
                <a:lnTo>
                  <a:pt x="786" y="1317"/>
                </a:lnTo>
                <a:lnTo>
                  <a:pt x="789" y="1312"/>
                </a:lnTo>
                <a:lnTo>
                  <a:pt x="792" y="1307"/>
                </a:lnTo>
                <a:lnTo>
                  <a:pt x="796" y="1301"/>
                </a:lnTo>
                <a:lnTo>
                  <a:pt x="799" y="1295"/>
                </a:lnTo>
                <a:lnTo>
                  <a:pt x="802" y="1286"/>
                </a:lnTo>
                <a:lnTo>
                  <a:pt x="804" y="1275"/>
                </a:lnTo>
                <a:lnTo>
                  <a:pt x="804" y="1275"/>
                </a:lnTo>
                <a:lnTo>
                  <a:pt x="802" y="1265"/>
                </a:lnTo>
                <a:lnTo>
                  <a:pt x="801" y="1256"/>
                </a:lnTo>
                <a:lnTo>
                  <a:pt x="796" y="1248"/>
                </a:lnTo>
                <a:lnTo>
                  <a:pt x="792" y="1242"/>
                </a:lnTo>
                <a:lnTo>
                  <a:pt x="784" y="1235"/>
                </a:lnTo>
                <a:lnTo>
                  <a:pt x="781" y="1232"/>
                </a:lnTo>
                <a:lnTo>
                  <a:pt x="781" y="1232"/>
                </a:lnTo>
                <a:lnTo>
                  <a:pt x="784" y="1159"/>
                </a:lnTo>
                <a:lnTo>
                  <a:pt x="787" y="1102"/>
                </a:lnTo>
                <a:lnTo>
                  <a:pt x="789" y="1063"/>
                </a:lnTo>
                <a:lnTo>
                  <a:pt x="789" y="914"/>
                </a:lnTo>
                <a:lnTo>
                  <a:pt x="786" y="880"/>
                </a:lnTo>
                <a:lnTo>
                  <a:pt x="835" y="859"/>
                </a:lnTo>
                <a:lnTo>
                  <a:pt x="781" y="699"/>
                </a:lnTo>
                <a:lnTo>
                  <a:pt x="781" y="699"/>
                </a:lnTo>
                <a:lnTo>
                  <a:pt x="778" y="640"/>
                </a:lnTo>
                <a:lnTo>
                  <a:pt x="774" y="590"/>
                </a:lnTo>
                <a:lnTo>
                  <a:pt x="771" y="568"/>
                </a:lnTo>
                <a:lnTo>
                  <a:pt x="766" y="550"/>
                </a:lnTo>
                <a:lnTo>
                  <a:pt x="766" y="550"/>
                </a:lnTo>
                <a:lnTo>
                  <a:pt x="762" y="535"/>
                </a:lnTo>
                <a:lnTo>
                  <a:pt x="756" y="519"/>
                </a:lnTo>
                <a:lnTo>
                  <a:pt x="743" y="490"/>
                </a:lnTo>
                <a:lnTo>
                  <a:pt x="726" y="462"/>
                </a:lnTo>
                <a:lnTo>
                  <a:pt x="641" y="425"/>
                </a:lnTo>
                <a:lnTo>
                  <a:pt x="567" y="388"/>
                </a:lnTo>
                <a:lnTo>
                  <a:pt x="523" y="317"/>
                </a:lnTo>
                <a:lnTo>
                  <a:pt x="523" y="317"/>
                </a:lnTo>
                <a:lnTo>
                  <a:pt x="531" y="276"/>
                </a:lnTo>
                <a:lnTo>
                  <a:pt x="537" y="243"/>
                </a:lnTo>
                <a:lnTo>
                  <a:pt x="538" y="231"/>
                </a:lnTo>
                <a:lnTo>
                  <a:pt x="538" y="223"/>
                </a:lnTo>
                <a:lnTo>
                  <a:pt x="538" y="223"/>
                </a:lnTo>
                <a:lnTo>
                  <a:pt x="535" y="208"/>
                </a:lnTo>
                <a:lnTo>
                  <a:pt x="535" y="201"/>
                </a:lnTo>
                <a:lnTo>
                  <a:pt x="535" y="201"/>
                </a:lnTo>
                <a:lnTo>
                  <a:pt x="540" y="176"/>
                </a:lnTo>
                <a:lnTo>
                  <a:pt x="543" y="158"/>
                </a:lnTo>
                <a:lnTo>
                  <a:pt x="543" y="143"/>
                </a:lnTo>
                <a:lnTo>
                  <a:pt x="543" y="143"/>
                </a:lnTo>
                <a:lnTo>
                  <a:pt x="543" y="137"/>
                </a:lnTo>
                <a:lnTo>
                  <a:pt x="540" y="126"/>
                </a:lnTo>
                <a:lnTo>
                  <a:pt x="529" y="97"/>
                </a:lnTo>
                <a:lnTo>
                  <a:pt x="523" y="82"/>
                </a:lnTo>
                <a:lnTo>
                  <a:pt x="517" y="68"/>
                </a:lnTo>
                <a:lnTo>
                  <a:pt x="510" y="56"/>
                </a:lnTo>
                <a:lnTo>
                  <a:pt x="504" y="49"/>
                </a:lnTo>
                <a:lnTo>
                  <a:pt x="504" y="49"/>
                </a:lnTo>
                <a:lnTo>
                  <a:pt x="489" y="37"/>
                </a:lnTo>
                <a:lnTo>
                  <a:pt x="470" y="22"/>
                </a:lnTo>
                <a:lnTo>
                  <a:pt x="461" y="16"/>
                </a:lnTo>
                <a:lnTo>
                  <a:pt x="450" y="10"/>
                </a:lnTo>
                <a:lnTo>
                  <a:pt x="440" y="6"/>
                </a:lnTo>
                <a:lnTo>
                  <a:pt x="429" y="3"/>
                </a:lnTo>
                <a:lnTo>
                  <a:pt x="429" y="3"/>
                </a:lnTo>
                <a:lnTo>
                  <a:pt x="414" y="1"/>
                </a:lnTo>
                <a:lnTo>
                  <a:pt x="396" y="0"/>
                </a:lnTo>
                <a:lnTo>
                  <a:pt x="352" y="0"/>
                </a:lnTo>
                <a:lnTo>
                  <a:pt x="310" y="1"/>
                </a:lnTo>
                <a:lnTo>
                  <a:pt x="289" y="3"/>
                </a:lnTo>
                <a:lnTo>
                  <a:pt x="289" y="3"/>
                </a:lnTo>
                <a:lnTo>
                  <a:pt x="286" y="4"/>
                </a:lnTo>
                <a:lnTo>
                  <a:pt x="283" y="7"/>
                </a:lnTo>
                <a:lnTo>
                  <a:pt x="282" y="15"/>
                </a:lnTo>
                <a:lnTo>
                  <a:pt x="280" y="23"/>
                </a:lnTo>
                <a:lnTo>
                  <a:pt x="268" y="49"/>
                </a:lnTo>
                <a:close/>
                <a:moveTo>
                  <a:pt x="358" y="1679"/>
                </a:moveTo>
                <a:lnTo>
                  <a:pt x="358" y="1679"/>
                </a:lnTo>
                <a:lnTo>
                  <a:pt x="358" y="1678"/>
                </a:lnTo>
                <a:lnTo>
                  <a:pt x="359" y="1679"/>
                </a:lnTo>
                <a:lnTo>
                  <a:pt x="362" y="1690"/>
                </a:lnTo>
                <a:lnTo>
                  <a:pt x="371" y="1724"/>
                </a:lnTo>
                <a:lnTo>
                  <a:pt x="382" y="1763"/>
                </a:lnTo>
                <a:lnTo>
                  <a:pt x="386" y="1785"/>
                </a:lnTo>
                <a:lnTo>
                  <a:pt x="386" y="1785"/>
                </a:lnTo>
                <a:lnTo>
                  <a:pt x="392" y="1882"/>
                </a:lnTo>
                <a:lnTo>
                  <a:pt x="392" y="1882"/>
                </a:lnTo>
                <a:lnTo>
                  <a:pt x="395" y="1894"/>
                </a:lnTo>
                <a:lnTo>
                  <a:pt x="402" y="1914"/>
                </a:lnTo>
                <a:lnTo>
                  <a:pt x="423" y="1957"/>
                </a:lnTo>
                <a:lnTo>
                  <a:pt x="423" y="1957"/>
                </a:lnTo>
                <a:lnTo>
                  <a:pt x="426" y="1967"/>
                </a:lnTo>
                <a:lnTo>
                  <a:pt x="429" y="1979"/>
                </a:lnTo>
                <a:lnTo>
                  <a:pt x="434" y="2008"/>
                </a:lnTo>
                <a:lnTo>
                  <a:pt x="434" y="2030"/>
                </a:lnTo>
                <a:lnTo>
                  <a:pt x="435" y="2041"/>
                </a:lnTo>
                <a:lnTo>
                  <a:pt x="435" y="2041"/>
                </a:lnTo>
                <a:lnTo>
                  <a:pt x="422" y="2018"/>
                </a:lnTo>
                <a:lnTo>
                  <a:pt x="410" y="1994"/>
                </a:lnTo>
                <a:lnTo>
                  <a:pt x="398" y="1966"/>
                </a:lnTo>
                <a:lnTo>
                  <a:pt x="398" y="1966"/>
                </a:lnTo>
                <a:lnTo>
                  <a:pt x="368" y="1900"/>
                </a:lnTo>
                <a:lnTo>
                  <a:pt x="352" y="1866"/>
                </a:lnTo>
                <a:lnTo>
                  <a:pt x="352" y="1866"/>
                </a:lnTo>
                <a:lnTo>
                  <a:pt x="358" y="1679"/>
                </a:lnTo>
                <a:lnTo>
                  <a:pt x="358" y="167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9"/>
          <p:cNvSpPr>
            <a:spLocks/>
          </p:cNvSpPr>
          <p:nvPr/>
        </p:nvSpPr>
        <p:spPr bwMode="auto">
          <a:xfrm>
            <a:off x="6538674" y="4704093"/>
            <a:ext cx="488950" cy="1638300"/>
          </a:xfrm>
          <a:custGeom>
            <a:avLst/>
            <a:gdLst>
              <a:gd name="T0" fmla="*/ 304 w 617"/>
              <a:gd name="T1" fmla="*/ 39 h 2062"/>
              <a:gd name="T2" fmla="*/ 282 w 617"/>
              <a:gd name="T3" fmla="*/ 80 h 2062"/>
              <a:gd name="T4" fmla="*/ 265 w 617"/>
              <a:gd name="T5" fmla="*/ 137 h 2062"/>
              <a:gd name="T6" fmla="*/ 252 w 617"/>
              <a:gd name="T7" fmla="*/ 225 h 2062"/>
              <a:gd name="T8" fmla="*/ 278 w 617"/>
              <a:gd name="T9" fmla="*/ 266 h 2062"/>
              <a:gd name="T10" fmla="*/ 202 w 617"/>
              <a:gd name="T11" fmla="*/ 337 h 2062"/>
              <a:gd name="T12" fmla="*/ 147 w 617"/>
              <a:gd name="T13" fmla="*/ 360 h 2062"/>
              <a:gd name="T14" fmla="*/ 112 w 617"/>
              <a:gd name="T15" fmla="*/ 426 h 2062"/>
              <a:gd name="T16" fmla="*/ 77 w 617"/>
              <a:gd name="T17" fmla="*/ 534 h 2062"/>
              <a:gd name="T18" fmla="*/ 91 w 617"/>
              <a:gd name="T19" fmla="*/ 573 h 2062"/>
              <a:gd name="T20" fmla="*/ 98 w 617"/>
              <a:gd name="T21" fmla="*/ 612 h 2062"/>
              <a:gd name="T22" fmla="*/ 110 w 617"/>
              <a:gd name="T23" fmla="*/ 683 h 2062"/>
              <a:gd name="T24" fmla="*/ 152 w 617"/>
              <a:gd name="T25" fmla="*/ 911 h 2062"/>
              <a:gd name="T26" fmla="*/ 157 w 617"/>
              <a:gd name="T27" fmla="*/ 1107 h 2062"/>
              <a:gd name="T28" fmla="*/ 152 w 617"/>
              <a:gd name="T29" fmla="*/ 1381 h 2062"/>
              <a:gd name="T30" fmla="*/ 128 w 617"/>
              <a:gd name="T31" fmla="*/ 1440 h 2062"/>
              <a:gd name="T32" fmla="*/ 123 w 617"/>
              <a:gd name="T33" fmla="*/ 1484 h 2062"/>
              <a:gd name="T34" fmla="*/ 93 w 617"/>
              <a:gd name="T35" fmla="*/ 1542 h 2062"/>
              <a:gd name="T36" fmla="*/ 64 w 617"/>
              <a:gd name="T37" fmla="*/ 1715 h 2062"/>
              <a:gd name="T38" fmla="*/ 49 w 617"/>
              <a:gd name="T39" fmla="*/ 1764 h 2062"/>
              <a:gd name="T40" fmla="*/ 29 w 617"/>
              <a:gd name="T41" fmla="*/ 1859 h 2062"/>
              <a:gd name="T42" fmla="*/ 0 w 617"/>
              <a:gd name="T43" fmla="*/ 1955 h 2062"/>
              <a:gd name="T44" fmla="*/ 16 w 617"/>
              <a:gd name="T45" fmla="*/ 2016 h 2062"/>
              <a:gd name="T46" fmla="*/ 71 w 617"/>
              <a:gd name="T47" fmla="*/ 2054 h 2062"/>
              <a:gd name="T48" fmla="*/ 102 w 617"/>
              <a:gd name="T49" fmla="*/ 2040 h 2062"/>
              <a:gd name="T50" fmla="*/ 123 w 617"/>
              <a:gd name="T51" fmla="*/ 1984 h 2062"/>
              <a:gd name="T52" fmla="*/ 154 w 617"/>
              <a:gd name="T53" fmla="*/ 1777 h 2062"/>
              <a:gd name="T54" fmla="*/ 176 w 617"/>
              <a:gd name="T55" fmla="*/ 1700 h 2062"/>
              <a:gd name="T56" fmla="*/ 235 w 617"/>
              <a:gd name="T57" fmla="*/ 1646 h 2062"/>
              <a:gd name="T58" fmla="*/ 265 w 617"/>
              <a:gd name="T59" fmla="*/ 1563 h 2062"/>
              <a:gd name="T60" fmla="*/ 312 w 617"/>
              <a:gd name="T61" fmla="*/ 1535 h 2062"/>
              <a:gd name="T62" fmla="*/ 372 w 617"/>
              <a:gd name="T63" fmla="*/ 1235 h 2062"/>
              <a:gd name="T64" fmla="*/ 384 w 617"/>
              <a:gd name="T65" fmla="*/ 1312 h 2062"/>
              <a:gd name="T66" fmla="*/ 378 w 617"/>
              <a:gd name="T67" fmla="*/ 1635 h 2062"/>
              <a:gd name="T68" fmla="*/ 362 w 617"/>
              <a:gd name="T69" fmla="*/ 1851 h 2062"/>
              <a:gd name="T70" fmla="*/ 379 w 617"/>
              <a:gd name="T71" fmla="*/ 1956 h 2062"/>
              <a:gd name="T72" fmla="*/ 405 w 617"/>
              <a:gd name="T73" fmla="*/ 2040 h 2062"/>
              <a:gd name="T74" fmla="*/ 530 w 617"/>
              <a:gd name="T75" fmla="*/ 2056 h 2062"/>
              <a:gd name="T76" fmla="*/ 558 w 617"/>
              <a:gd name="T77" fmla="*/ 2020 h 2062"/>
              <a:gd name="T78" fmla="*/ 514 w 617"/>
              <a:gd name="T79" fmla="*/ 1969 h 2062"/>
              <a:gd name="T80" fmla="*/ 529 w 617"/>
              <a:gd name="T81" fmla="*/ 1866 h 2062"/>
              <a:gd name="T82" fmla="*/ 551 w 617"/>
              <a:gd name="T83" fmla="*/ 1688 h 2062"/>
              <a:gd name="T84" fmla="*/ 563 w 617"/>
              <a:gd name="T85" fmla="*/ 1239 h 2062"/>
              <a:gd name="T86" fmla="*/ 578 w 617"/>
              <a:gd name="T87" fmla="*/ 1014 h 2062"/>
              <a:gd name="T88" fmla="*/ 556 w 617"/>
              <a:gd name="T89" fmla="*/ 970 h 2062"/>
              <a:gd name="T90" fmla="*/ 560 w 617"/>
              <a:gd name="T91" fmla="*/ 937 h 2062"/>
              <a:gd name="T92" fmla="*/ 534 w 617"/>
              <a:gd name="T93" fmla="*/ 843 h 2062"/>
              <a:gd name="T94" fmla="*/ 551 w 617"/>
              <a:gd name="T95" fmla="*/ 741 h 2062"/>
              <a:gd name="T96" fmla="*/ 578 w 617"/>
              <a:gd name="T97" fmla="*/ 740 h 2062"/>
              <a:gd name="T98" fmla="*/ 617 w 617"/>
              <a:gd name="T99" fmla="*/ 495 h 2062"/>
              <a:gd name="T100" fmla="*/ 607 w 617"/>
              <a:gd name="T101" fmla="*/ 416 h 2062"/>
              <a:gd name="T102" fmla="*/ 557 w 617"/>
              <a:gd name="T103" fmla="*/ 375 h 2062"/>
              <a:gd name="T104" fmla="*/ 460 w 617"/>
              <a:gd name="T105" fmla="*/ 338 h 2062"/>
              <a:gd name="T106" fmla="*/ 470 w 617"/>
              <a:gd name="T107" fmla="*/ 211 h 2062"/>
              <a:gd name="T108" fmla="*/ 509 w 617"/>
              <a:gd name="T109" fmla="*/ 78 h 2062"/>
              <a:gd name="T110" fmla="*/ 482 w 617"/>
              <a:gd name="T111" fmla="*/ 37 h 2062"/>
              <a:gd name="T112" fmla="*/ 397 w 617"/>
              <a:gd name="T113" fmla="*/ 0 h 2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17" h="2062">
                <a:moveTo>
                  <a:pt x="343" y="0"/>
                </a:moveTo>
                <a:lnTo>
                  <a:pt x="304" y="24"/>
                </a:lnTo>
                <a:lnTo>
                  <a:pt x="304" y="24"/>
                </a:lnTo>
                <a:lnTo>
                  <a:pt x="305" y="27"/>
                </a:lnTo>
                <a:lnTo>
                  <a:pt x="305" y="32"/>
                </a:lnTo>
                <a:lnTo>
                  <a:pt x="304" y="39"/>
                </a:lnTo>
                <a:lnTo>
                  <a:pt x="301" y="44"/>
                </a:lnTo>
                <a:lnTo>
                  <a:pt x="299" y="49"/>
                </a:lnTo>
                <a:lnTo>
                  <a:pt x="299" y="49"/>
                </a:lnTo>
                <a:lnTo>
                  <a:pt x="291" y="59"/>
                </a:lnTo>
                <a:lnTo>
                  <a:pt x="285" y="70"/>
                </a:lnTo>
                <a:lnTo>
                  <a:pt x="282" y="80"/>
                </a:lnTo>
                <a:lnTo>
                  <a:pt x="279" y="88"/>
                </a:lnTo>
                <a:lnTo>
                  <a:pt x="279" y="88"/>
                </a:lnTo>
                <a:lnTo>
                  <a:pt x="277" y="98"/>
                </a:lnTo>
                <a:lnTo>
                  <a:pt x="273" y="109"/>
                </a:lnTo>
                <a:lnTo>
                  <a:pt x="268" y="124"/>
                </a:lnTo>
                <a:lnTo>
                  <a:pt x="265" y="137"/>
                </a:lnTo>
                <a:lnTo>
                  <a:pt x="265" y="137"/>
                </a:lnTo>
                <a:lnTo>
                  <a:pt x="260" y="157"/>
                </a:lnTo>
                <a:lnTo>
                  <a:pt x="255" y="184"/>
                </a:lnTo>
                <a:lnTo>
                  <a:pt x="252" y="198"/>
                </a:lnTo>
                <a:lnTo>
                  <a:pt x="251" y="213"/>
                </a:lnTo>
                <a:lnTo>
                  <a:pt x="252" y="225"/>
                </a:lnTo>
                <a:lnTo>
                  <a:pt x="254" y="230"/>
                </a:lnTo>
                <a:lnTo>
                  <a:pt x="255" y="235"/>
                </a:lnTo>
                <a:lnTo>
                  <a:pt x="255" y="235"/>
                </a:lnTo>
                <a:lnTo>
                  <a:pt x="260" y="244"/>
                </a:lnTo>
                <a:lnTo>
                  <a:pt x="266" y="252"/>
                </a:lnTo>
                <a:lnTo>
                  <a:pt x="278" y="266"/>
                </a:lnTo>
                <a:lnTo>
                  <a:pt x="289" y="276"/>
                </a:lnTo>
                <a:lnTo>
                  <a:pt x="294" y="279"/>
                </a:lnTo>
                <a:lnTo>
                  <a:pt x="284" y="323"/>
                </a:lnTo>
                <a:lnTo>
                  <a:pt x="284" y="323"/>
                </a:lnTo>
                <a:lnTo>
                  <a:pt x="236" y="331"/>
                </a:lnTo>
                <a:lnTo>
                  <a:pt x="202" y="337"/>
                </a:lnTo>
                <a:lnTo>
                  <a:pt x="189" y="340"/>
                </a:lnTo>
                <a:lnTo>
                  <a:pt x="181" y="343"/>
                </a:lnTo>
                <a:lnTo>
                  <a:pt x="181" y="343"/>
                </a:lnTo>
                <a:lnTo>
                  <a:pt x="172" y="348"/>
                </a:lnTo>
                <a:lnTo>
                  <a:pt x="159" y="354"/>
                </a:lnTo>
                <a:lnTo>
                  <a:pt x="147" y="360"/>
                </a:lnTo>
                <a:lnTo>
                  <a:pt x="142" y="364"/>
                </a:lnTo>
                <a:lnTo>
                  <a:pt x="137" y="367"/>
                </a:lnTo>
                <a:lnTo>
                  <a:pt x="137" y="367"/>
                </a:lnTo>
                <a:lnTo>
                  <a:pt x="132" y="375"/>
                </a:lnTo>
                <a:lnTo>
                  <a:pt x="126" y="388"/>
                </a:lnTo>
                <a:lnTo>
                  <a:pt x="112" y="426"/>
                </a:lnTo>
                <a:lnTo>
                  <a:pt x="88" y="490"/>
                </a:lnTo>
                <a:lnTo>
                  <a:pt x="88" y="490"/>
                </a:lnTo>
                <a:lnTo>
                  <a:pt x="84" y="503"/>
                </a:lnTo>
                <a:lnTo>
                  <a:pt x="80" y="518"/>
                </a:lnTo>
                <a:lnTo>
                  <a:pt x="77" y="525"/>
                </a:lnTo>
                <a:lnTo>
                  <a:pt x="77" y="534"/>
                </a:lnTo>
                <a:lnTo>
                  <a:pt x="77" y="541"/>
                </a:lnTo>
                <a:lnTo>
                  <a:pt x="79" y="549"/>
                </a:lnTo>
                <a:lnTo>
                  <a:pt x="79" y="549"/>
                </a:lnTo>
                <a:lnTo>
                  <a:pt x="81" y="556"/>
                </a:lnTo>
                <a:lnTo>
                  <a:pt x="84" y="562"/>
                </a:lnTo>
                <a:lnTo>
                  <a:pt x="91" y="573"/>
                </a:lnTo>
                <a:lnTo>
                  <a:pt x="95" y="581"/>
                </a:lnTo>
                <a:lnTo>
                  <a:pt x="97" y="587"/>
                </a:lnTo>
                <a:lnTo>
                  <a:pt x="98" y="594"/>
                </a:lnTo>
                <a:lnTo>
                  <a:pt x="98" y="603"/>
                </a:lnTo>
                <a:lnTo>
                  <a:pt x="98" y="603"/>
                </a:lnTo>
                <a:lnTo>
                  <a:pt x="98" y="612"/>
                </a:lnTo>
                <a:lnTo>
                  <a:pt x="99" y="625"/>
                </a:lnTo>
                <a:lnTo>
                  <a:pt x="102" y="649"/>
                </a:lnTo>
                <a:lnTo>
                  <a:pt x="106" y="670"/>
                </a:lnTo>
                <a:lnTo>
                  <a:pt x="108" y="681"/>
                </a:lnTo>
                <a:lnTo>
                  <a:pt x="108" y="681"/>
                </a:lnTo>
                <a:lnTo>
                  <a:pt x="110" y="683"/>
                </a:lnTo>
                <a:lnTo>
                  <a:pt x="115" y="686"/>
                </a:lnTo>
                <a:lnTo>
                  <a:pt x="128" y="691"/>
                </a:lnTo>
                <a:lnTo>
                  <a:pt x="147" y="696"/>
                </a:lnTo>
                <a:lnTo>
                  <a:pt x="152" y="857"/>
                </a:lnTo>
                <a:lnTo>
                  <a:pt x="152" y="857"/>
                </a:lnTo>
                <a:lnTo>
                  <a:pt x="152" y="911"/>
                </a:lnTo>
                <a:lnTo>
                  <a:pt x="151" y="950"/>
                </a:lnTo>
                <a:lnTo>
                  <a:pt x="152" y="970"/>
                </a:lnTo>
                <a:lnTo>
                  <a:pt x="152" y="970"/>
                </a:lnTo>
                <a:lnTo>
                  <a:pt x="153" y="992"/>
                </a:lnTo>
                <a:lnTo>
                  <a:pt x="154" y="1036"/>
                </a:lnTo>
                <a:lnTo>
                  <a:pt x="157" y="1107"/>
                </a:lnTo>
                <a:lnTo>
                  <a:pt x="157" y="1107"/>
                </a:lnTo>
                <a:lnTo>
                  <a:pt x="156" y="1247"/>
                </a:lnTo>
                <a:lnTo>
                  <a:pt x="154" y="1339"/>
                </a:lnTo>
                <a:lnTo>
                  <a:pt x="153" y="1369"/>
                </a:lnTo>
                <a:lnTo>
                  <a:pt x="152" y="1381"/>
                </a:lnTo>
                <a:lnTo>
                  <a:pt x="152" y="1381"/>
                </a:lnTo>
                <a:lnTo>
                  <a:pt x="147" y="1391"/>
                </a:lnTo>
                <a:lnTo>
                  <a:pt x="139" y="1408"/>
                </a:lnTo>
                <a:lnTo>
                  <a:pt x="131" y="1428"/>
                </a:lnTo>
                <a:lnTo>
                  <a:pt x="129" y="1435"/>
                </a:lnTo>
                <a:lnTo>
                  <a:pt x="128" y="1440"/>
                </a:lnTo>
                <a:lnTo>
                  <a:pt x="128" y="1440"/>
                </a:lnTo>
                <a:lnTo>
                  <a:pt x="129" y="1450"/>
                </a:lnTo>
                <a:lnTo>
                  <a:pt x="132" y="1461"/>
                </a:lnTo>
                <a:lnTo>
                  <a:pt x="137" y="1475"/>
                </a:lnTo>
                <a:lnTo>
                  <a:pt x="137" y="1475"/>
                </a:lnTo>
                <a:lnTo>
                  <a:pt x="132" y="1477"/>
                </a:lnTo>
                <a:lnTo>
                  <a:pt x="123" y="1484"/>
                </a:lnTo>
                <a:lnTo>
                  <a:pt x="117" y="1490"/>
                </a:lnTo>
                <a:lnTo>
                  <a:pt x="112" y="1495"/>
                </a:lnTo>
                <a:lnTo>
                  <a:pt x="107" y="1503"/>
                </a:lnTo>
                <a:lnTo>
                  <a:pt x="103" y="1509"/>
                </a:lnTo>
                <a:lnTo>
                  <a:pt x="103" y="1509"/>
                </a:lnTo>
                <a:lnTo>
                  <a:pt x="93" y="1542"/>
                </a:lnTo>
                <a:lnTo>
                  <a:pt x="79" y="1597"/>
                </a:lnTo>
                <a:lnTo>
                  <a:pt x="59" y="1671"/>
                </a:lnTo>
                <a:lnTo>
                  <a:pt x="59" y="1671"/>
                </a:lnTo>
                <a:lnTo>
                  <a:pt x="62" y="1689"/>
                </a:lnTo>
                <a:lnTo>
                  <a:pt x="64" y="1704"/>
                </a:lnTo>
                <a:lnTo>
                  <a:pt x="64" y="1715"/>
                </a:lnTo>
                <a:lnTo>
                  <a:pt x="64" y="1715"/>
                </a:lnTo>
                <a:lnTo>
                  <a:pt x="62" y="1722"/>
                </a:lnTo>
                <a:lnTo>
                  <a:pt x="59" y="1732"/>
                </a:lnTo>
                <a:lnTo>
                  <a:pt x="54" y="1744"/>
                </a:lnTo>
                <a:lnTo>
                  <a:pt x="49" y="1764"/>
                </a:lnTo>
                <a:lnTo>
                  <a:pt x="49" y="1764"/>
                </a:lnTo>
                <a:lnTo>
                  <a:pt x="44" y="1789"/>
                </a:lnTo>
                <a:lnTo>
                  <a:pt x="41" y="1815"/>
                </a:lnTo>
                <a:lnTo>
                  <a:pt x="37" y="1836"/>
                </a:lnTo>
                <a:lnTo>
                  <a:pt x="35" y="1847"/>
                </a:lnTo>
                <a:lnTo>
                  <a:pt x="35" y="1847"/>
                </a:lnTo>
                <a:lnTo>
                  <a:pt x="29" y="1859"/>
                </a:lnTo>
                <a:lnTo>
                  <a:pt x="18" y="1886"/>
                </a:lnTo>
                <a:lnTo>
                  <a:pt x="13" y="1902"/>
                </a:lnTo>
                <a:lnTo>
                  <a:pt x="8" y="1919"/>
                </a:lnTo>
                <a:lnTo>
                  <a:pt x="3" y="1937"/>
                </a:lnTo>
                <a:lnTo>
                  <a:pt x="0" y="1955"/>
                </a:lnTo>
                <a:lnTo>
                  <a:pt x="0" y="1955"/>
                </a:lnTo>
                <a:lnTo>
                  <a:pt x="0" y="1963"/>
                </a:lnTo>
                <a:lnTo>
                  <a:pt x="0" y="1972"/>
                </a:lnTo>
                <a:lnTo>
                  <a:pt x="2" y="1979"/>
                </a:lnTo>
                <a:lnTo>
                  <a:pt x="3" y="1988"/>
                </a:lnTo>
                <a:lnTo>
                  <a:pt x="9" y="2002"/>
                </a:lnTo>
                <a:lnTo>
                  <a:pt x="16" y="2016"/>
                </a:lnTo>
                <a:lnTo>
                  <a:pt x="26" y="2028"/>
                </a:lnTo>
                <a:lnTo>
                  <a:pt x="37" y="2038"/>
                </a:lnTo>
                <a:lnTo>
                  <a:pt x="51" y="2046"/>
                </a:lnTo>
                <a:lnTo>
                  <a:pt x="64" y="2053"/>
                </a:lnTo>
                <a:lnTo>
                  <a:pt x="64" y="2053"/>
                </a:lnTo>
                <a:lnTo>
                  <a:pt x="71" y="2054"/>
                </a:lnTo>
                <a:lnTo>
                  <a:pt x="77" y="2055"/>
                </a:lnTo>
                <a:lnTo>
                  <a:pt x="84" y="2054"/>
                </a:lnTo>
                <a:lnTo>
                  <a:pt x="88" y="2051"/>
                </a:lnTo>
                <a:lnTo>
                  <a:pt x="93" y="2049"/>
                </a:lnTo>
                <a:lnTo>
                  <a:pt x="98" y="2045"/>
                </a:lnTo>
                <a:lnTo>
                  <a:pt x="102" y="2040"/>
                </a:lnTo>
                <a:lnTo>
                  <a:pt x="107" y="2034"/>
                </a:lnTo>
                <a:lnTo>
                  <a:pt x="113" y="2023"/>
                </a:lnTo>
                <a:lnTo>
                  <a:pt x="118" y="2010"/>
                </a:lnTo>
                <a:lnTo>
                  <a:pt x="120" y="1996"/>
                </a:lnTo>
                <a:lnTo>
                  <a:pt x="123" y="1984"/>
                </a:lnTo>
                <a:lnTo>
                  <a:pt x="123" y="1984"/>
                </a:lnTo>
                <a:lnTo>
                  <a:pt x="131" y="1891"/>
                </a:lnTo>
                <a:lnTo>
                  <a:pt x="135" y="1841"/>
                </a:lnTo>
                <a:lnTo>
                  <a:pt x="137" y="1817"/>
                </a:lnTo>
                <a:lnTo>
                  <a:pt x="137" y="1817"/>
                </a:lnTo>
                <a:lnTo>
                  <a:pt x="147" y="1795"/>
                </a:lnTo>
                <a:lnTo>
                  <a:pt x="154" y="1777"/>
                </a:lnTo>
                <a:lnTo>
                  <a:pt x="162" y="1759"/>
                </a:lnTo>
                <a:lnTo>
                  <a:pt x="162" y="1759"/>
                </a:lnTo>
                <a:lnTo>
                  <a:pt x="168" y="1739"/>
                </a:lnTo>
                <a:lnTo>
                  <a:pt x="173" y="1719"/>
                </a:lnTo>
                <a:lnTo>
                  <a:pt x="176" y="1700"/>
                </a:lnTo>
                <a:lnTo>
                  <a:pt x="176" y="1700"/>
                </a:lnTo>
                <a:lnTo>
                  <a:pt x="183" y="1695"/>
                </a:lnTo>
                <a:lnTo>
                  <a:pt x="197" y="1684"/>
                </a:lnTo>
                <a:lnTo>
                  <a:pt x="217" y="1667"/>
                </a:lnTo>
                <a:lnTo>
                  <a:pt x="227" y="1657"/>
                </a:lnTo>
                <a:lnTo>
                  <a:pt x="235" y="1646"/>
                </a:lnTo>
                <a:lnTo>
                  <a:pt x="235" y="1646"/>
                </a:lnTo>
                <a:lnTo>
                  <a:pt x="243" y="1634"/>
                </a:lnTo>
                <a:lnTo>
                  <a:pt x="250" y="1620"/>
                </a:lnTo>
                <a:lnTo>
                  <a:pt x="255" y="1607"/>
                </a:lnTo>
                <a:lnTo>
                  <a:pt x="258" y="1593"/>
                </a:lnTo>
                <a:lnTo>
                  <a:pt x="263" y="1571"/>
                </a:lnTo>
                <a:lnTo>
                  <a:pt x="265" y="1563"/>
                </a:lnTo>
                <a:lnTo>
                  <a:pt x="265" y="1563"/>
                </a:lnTo>
                <a:lnTo>
                  <a:pt x="283" y="1553"/>
                </a:lnTo>
                <a:lnTo>
                  <a:pt x="299" y="1544"/>
                </a:lnTo>
                <a:lnTo>
                  <a:pt x="309" y="1538"/>
                </a:lnTo>
                <a:lnTo>
                  <a:pt x="309" y="1538"/>
                </a:lnTo>
                <a:lnTo>
                  <a:pt x="312" y="1535"/>
                </a:lnTo>
                <a:lnTo>
                  <a:pt x="318" y="1527"/>
                </a:lnTo>
                <a:lnTo>
                  <a:pt x="332" y="1509"/>
                </a:lnTo>
                <a:lnTo>
                  <a:pt x="348" y="1484"/>
                </a:lnTo>
                <a:lnTo>
                  <a:pt x="353" y="1269"/>
                </a:lnTo>
                <a:lnTo>
                  <a:pt x="372" y="1235"/>
                </a:lnTo>
                <a:lnTo>
                  <a:pt x="372" y="1235"/>
                </a:lnTo>
                <a:lnTo>
                  <a:pt x="379" y="1263"/>
                </a:lnTo>
                <a:lnTo>
                  <a:pt x="386" y="1283"/>
                </a:lnTo>
                <a:lnTo>
                  <a:pt x="387" y="1292"/>
                </a:lnTo>
                <a:lnTo>
                  <a:pt x="387" y="1298"/>
                </a:lnTo>
                <a:lnTo>
                  <a:pt x="387" y="1298"/>
                </a:lnTo>
                <a:lnTo>
                  <a:pt x="384" y="1312"/>
                </a:lnTo>
                <a:lnTo>
                  <a:pt x="382" y="1332"/>
                </a:lnTo>
                <a:lnTo>
                  <a:pt x="382" y="1332"/>
                </a:lnTo>
                <a:lnTo>
                  <a:pt x="381" y="1390"/>
                </a:lnTo>
                <a:lnTo>
                  <a:pt x="381" y="1495"/>
                </a:lnTo>
                <a:lnTo>
                  <a:pt x="379" y="1599"/>
                </a:lnTo>
                <a:lnTo>
                  <a:pt x="378" y="1635"/>
                </a:lnTo>
                <a:lnTo>
                  <a:pt x="377" y="1651"/>
                </a:lnTo>
                <a:lnTo>
                  <a:pt x="377" y="1651"/>
                </a:lnTo>
                <a:lnTo>
                  <a:pt x="376" y="1663"/>
                </a:lnTo>
                <a:lnTo>
                  <a:pt x="373" y="1690"/>
                </a:lnTo>
                <a:lnTo>
                  <a:pt x="367" y="1768"/>
                </a:lnTo>
                <a:lnTo>
                  <a:pt x="362" y="1851"/>
                </a:lnTo>
                <a:lnTo>
                  <a:pt x="362" y="1881"/>
                </a:lnTo>
                <a:lnTo>
                  <a:pt x="362" y="1901"/>
                </a:lnTo>
                <a:lnTo>
                  <a:pt x="362" y="1901"/>
                </a:lnTo>
                <a:lnTo>
                  <a:pt x="365" y="1913"/>
                </a:lnTo>
                <a:lnTo>
                  <a:pt x="368" y="1928"/>
                </a:lnTo>
                <a:lnTo>
                  <a:pt x="379" y="1956"/>
                </a:lnTo>
                <a:lnTo>
                  <a:pt x="390" y="1984"/>
                </a:lnTo>
                <a:lnTo>
                  <a:pt x="394" y="1995"/>
                </a:lnTo>
                <a:lnTo>
                  <a:pt x="397" y="2004"/>
                </a:lnTo>
                <a:lnTo>
                  <a:pt x="397" y="2004"/>
                </a:lnTo>
                <a:lnTo>
                  <a:pt x="400" y="2021"/>
                </a:lnTo>
                <a:lnTo>
                  <a:pt x="405" y="2040"/>
                </a:lnTo>
                <a:lnTo>
                  <a:pt x="411" y="2062"/>
                </a:lnTo>
                <a:lnTo>
                  <a:pt x="411" y="2062"/>
                </a:lnTo>
                <a:lnTo>
                  <a:pt x="433" y="2062"/>
                </a:lnTo>
                <a:lnTo>
                  <a:pt x="481" y="2060"/>
                </a:lnTo>
                <a:lnTo>
                  <a:pt x="507" y="2059"/>
                </a:lnTo>
                <a:lnTo>
                  <a:pt x="530" y="2056"/>
                </a:lnTo>
                <a:lnTo>
                  <a:pt x="546" y="2053"/>
                </a:lnTo>
                <a:lnTo>
                  <a:pt x="551" y="2050"/>
                </a:lnTo>
                <a:lnTo>
                  <a:pt x="553" y="2048"/>
                </a:lnTo>
                <a:lnTo>
                  <a:pt x="553" y="2048"/>
                </a:lnTo>
                <a:lnTo>
                  <a:pt x="556" y="2034"/>
                </a:lnTo>
                <a:lnTo>
                  <a:pt x="558" y="2020"/>
                </a:lnTo>
                <a:lnTo>
                  <a:pt x="558" y="2013"/>
                </a:lnTo>
                <a:lnTo>
                  <a:pt x="557" y="2007"/>
                </a:lnTo>
                <a:lnTo>
                  <a:pt x="556" y="2002"/>
                </a:lnTo>
                <a:lnTo>
                  <a:pt x="553" y="1999"/>
                </a:lnTo>
                <a:lnTo>
                  <a:pt x="553" y="1999"/>
                </a:lnTo>
                <a:lnTo>
                  <a:pt x="514" y="1969"/>
                </a:lnTo>
                <a:lnTo>
                  <a:pt x="534" y="1950"/>
                </a:lnTo>
                <a:lnTo>
                  <a:pt x="534" y="1950"/>
                </a:lnTo>
                <a:lnTo>
                  <a:pt x="531" y="1911"/>
                </a:lnTo>
                <a:lnTo>
                  <a:pt x="530" y="1882"/>
                </a:lnTo>
                <a:lnTo>
                  <a:pt x="529" y="1866"/>
                </a:lnTo>
                <a:lnTo>
                  <a:pt x="529" y="1866"/>
                </a:lnTo>
                <a:lnTo>
                  <a:pt x="524" y="1832"/>
                </a:lnTo>
                <a:lnTo>
                  <a:pt x="519" y="1803"/>
                </a:lnTo>
                <a:lnTo>
                  <a:pt x="519" y="1803"/>
                </a:lnTo>
                <a:lnTo>
                  <a:pt x="536" y="1748"/>
                </a:lnTo>
                <a:lnTo>
                  <a:pt x="547" y="1706"/>
                </a:lnTo>
                <a:lnTo>
                  <a:pt x="551" y="1688"/>
                </a:lnTo>
                <a:lnTo>
                  <a:pt x="553" y="1675"/>
                </a:lnTo>
                <a:lnTo>
                  <a:pt x="553" y="1675"/>
                </a:lnTo>
                <a:lnTo>
                  <a:pt x="556" y="1597"/>
                </a:lnTo>
                <a:lnTo>
                  <a:pt x="558" y="1448"/>
                </a:lnTo>
                <a:lnTo>
                  <a:pt x="563" y="1239"/>
                </a:lnTo>
                <a:lnTo>
                  <a:pt x="563" y="1239"/>
                </a:lnTo>
                <a:lnTo>
                  <a:pt x="573" y="1129"/>
                </a:lnTo>
                <a:lnTo>
                  <a:pt x="578" y="1052"/>
                </a:lnTo>
                <a:lnTo>
                  <a:pt x="579" y="1025"/>
                </a:lnTo>
                <a:lnTo>
                  <a:pt x="579" y="1018"/>
                </a:lnTo>
                <a:lnTo>
                  <a:pt x="578" y="1014"/>
                </a:lnTo>
                <a:lnTo>
                  <a:pt x="578" y="1014"/>
                </a:lnTo>
                <a:lnTo>
                  <a:pt x="562" y="996"/>
                </a:lnTo>
                <a:lnTo>
                  <a:pt x="548" y="980"/>
                </a:lnTo>
                <a:lnTo>
                  <a:pt x="548" y="980"/>
                </a:lnTo>
                <a:lnTo>
                  <a:pt x="548" y="979"/>
                </a:lnTo>
                <a:lnTo>
                  <a:pt x="551" y="976"/>
                </a:lnTo>
                <a:lnTo>
                  <a:pt x="556" y="970"/>
                </a:lnTo>
                <a:lnTo>
                  <a:pt x="560" y="964"/>
                </a:lnTo>
                <a:lnTo>
                  <a:pt x="563" y="961"/>
                </a:lnTo>
                <a:lnTo>
                  <a:pt x="563" y="960"/>
                </a:lnTo>
                <a:lnTo>
                  <a:pt x="563" y="960"/>
                </a:lnTo>
                <a:lnTo>
                  <a:pt x="562" y="952"/>
                </a:lnTo>
                <a:lnTo>
                  <a:pt x="560" y="937"/>
                </a:lnTo>
                <a:lnTo>
                  <a:pt x="559" y="921"/>
                </a:lnTo>
                <a:lnTo>
                  <a:pt x="558" y="911"/>
                </a:lnTo>
                <a:lnTo>
                  <a:pt x="558" y="911"/>
                </a:lnTo>
                <a:lnTo>
                  <a:pt x="546" y="877"/>
                </a:lnTo>
                <a:lnTo>
                  <a:pt x="534" y="843"/>
                </a:lnTo>
                <a:lnTo>
                  <a:pt x="534" y="843"/>
                </a:lnTo>
                <a:lnTo>
                  <a:pt x="534" y="836"/>
                </a:lnTo>
                <a:lnTo>
                  <a:pt x="535" y="824"/>
                </a:lnTo>
                <a:lnTo>
                  <a:pt x="541" y="789"/>
                </a:lnTo>
                <a:lnTo>
                  <a:pt x="548" y="740"/>
                </a:lnTo>
                <a:lnTo>
                  <a:pt x="548" y="740"/>
                </a:lnTo>
                <a:lnTo>
                  <a:pt x="551" y="741"/>
                </a:lnTo>
                <a:lnTo>
                  <a:pt x="559" y="743"/>
                </a:lnTo>
                <a:lnTo>
                  <a:pt x="563" y="743"/>
                </a:lnTo>
                <a:lnTo>
                  <a:pt x="568" y="743"/>
                </a:lnTo>
                <a:lnTo>
                  <a:pt x="573" y="742"/>
                </a:lnTo>
                <a:lnTo>
                  <a:pt x="578" y="740"/>
                </a:lnTo>
                <a:lnTo>
                  <a:pt x="578" y="740"/>
                </a:lnTo>
                <a:lnTo>
                  <a:pt x="580" y="736"/>
                </a:lnTo>
                <a:lnTo>
                  <a:pt x="582" y="727"/>
                </a:lnTo>
                <a:lnTo>
                  <a:pt x="589" y="699"/>
                </a:lnTo>
                <a:lnTo>
                  <a:pt x="595" y="660"/>
                </a:lnTo>
                <a:lnTo>
                  <a:pt x="601" y="616"/>
                </a:lnTo>
                <a:lnTo>
                  <a:pt x="617" y="495"/>
                </a:lnTo>
                <a:lnTo>
                  <a:pt x="617" y="495"/>
                </a:lnTo>
                <a:lnTo>
                  <a:pt x="617" y="486"/>
                </a:lnTo>
                <a:lnTo>
                  <a:pt x="615" y="470"/>
                </a:lnTo>
                <a:lnTo>
                  <a:pt x="612" y="446"/>
                </a:lnTo>
                <a:lnTo>
                  <a:pt x="607" y="416"/>
                </a:lnTo>
                <a:lnTo>
                  <a:pt x="607" y="416"/>
                </a:lnTo>
                <a:lnTo>
                  <a:pt x="604" y="408"/>
                </a:lnTo>
                <a:lnTo>
                  <a:pt x="598" y="400"/>
                </a:lnTo>
                <a:lnTo>
                  <a:pt x="590" y="393"/>
                </a:lnTo>
                <a:lnTo>
                  <a:pt x="580" y="387"/>
                </a:lnTo>
                <a:lnTo>
                  <a:pt x="569" y="381"/>
                </a:lnTo>
                <a:lnTo>
                  <a:pt x="557" y="375"/>
                </a:lnTo>
                <a:lnTo>
                  <a:pt x="530" y="364"/>
                </a:lnTo>
                <a:lnTo>
                  <a:pt x="504" y="355"/>
                </a:lnTo>
                <a:lnTo>
                  <a:pt x="482" y="348"/>
                </a:lnTo>
                <a:lnTo>
                  <a:pt x="466" y="342"/>
                </a:lnTo>
                <a:lnTo>
                  <a:pt x="461" y="339"/>
                </a:lnTo>
                <a:lnTo>
                  <a:pt x="460" y="338"/>
                </a:lnTo>
                <a:lnTo>
                  <a:pt x="460" y="338"/>
                </a:lnTo>
                <a:lnTo>
                  <a:pt x="458" y="310"/>
                </a:lnTo>
                <a:lnTo>
                  <a:pt x="455" y="289"/>
                </a:lnTo>
                <a:lnTo>
                  <a:pt x="445" y="274"/>
                </a:lnTo>
                <a:lnTo>
                  <a:pt x="470" y="211"/>
                </a:lnTo>
                <a:lnTo>
                  <a:pt x="470" y="211"/>
                </a:lnTo>
                <a:lnTo>
                  <a:pt x="476" y="193"/>
                </a:lnTo>
                <a:lnTo>
                  <a:pt x="490" y="153"/>
                </a:lnTo>
                <a:lnTo>
                  <a:pt x="503" y="109"/>
                </a:lnTo>
                <a:lnTo>
                  <a:pt x="508" y="91"/>
                </a:lnTo>
                <a:lnTo>
                  <a:pt x="509" y="78"/>
                </a:lnTo>
                <a:lnTo>
                  <a:pt x="509" y="78"/>
                </a:lnTo>
                <a:lnTo>
                  <a:pt x="509" y="73"/>
                </a:lnTo>
                <a:lnTo>
                  <a:pt x="508" y="70"/>
                </a:lnTo>
                <a:lnTo>
                  <a:pt x="503" y="60"/>
                </a:lnTo>
                <a:lnTo>
                  <a:pt x="497" y="51"/>
                </a:lnTo>
                <a:lnTo>
                  <a:pt x="491" y="44"/>
                </a:lnTo>
                <a:lnTo>
                  <a:pt x="482" y="37"/>
                </a:lnTo>
                <a:lnTo>
                  <a:pt x="475" y="32"/>
                </a:lnTo>
                <a:lnTo>
                  <a:pt x="465" y="24"/>
                </a:lnTo>
                <a:lnTo>
                  <a:pt x="465" y="24"/>
                </a:lnTo>
                <a:lnTo>
                  <a:pt x="442" y="12"/>
                </a:lnTo>
                <a:lnTo>
                  <a:pt x="426" y="5"/>
                </a:lnTo>
                <a:lnTo>
                  <a:pt x="397" y="0"/>
                </a:lnTo>
                <a:lnTo>
                  <a:pt x="343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pptx528_歩いている男性のシルエット1</dc:title>
  <dc:subject>pptx529_歩いている男性のシルエット2</dc:subject>
  <dc:creator>http://www.digipot.net</dc:creator>
  <cp:lastModifiedBy/>
  <cp:revision>1</cp:revision>
  <dcterms:created xsi:type="dcterms:W3CDTF">2014-01-30T05:12:09Z</dcterms:created>
  <dcterms:modified xsi:type="dcterms:W3CDTF">2017-03-14T05:31:27Z</dcterms:modified>
  <cp:category/>
  <cp:version>1</cp:version>
</cp:coreProperties>
</file>