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86" r:id="rId2"/>
    <p:sldId id="287" r:id="rId3"/>
  </p:sldIdLst>
  <p:sldSz cx="9906000" cy="6858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2060"/>
    <a:srgbClr val="9DC3E6"/>
    <a:srgbClr val="DEEBF7"/>
    <a:srgbClr val="CCECFF"/>
    <a:srgbClr val="FFCC99"/>
    <a:srgbClr val="FF9966"/>
    <a:srgbClr val="FFCCCC"/>
    <a:srgbClr val="FF6699"/>
    <a:srgbClr val="FF3399"/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363" autoAdjust="0"/>
    <p:restoredTop sz="94704" autoAdjust="0"/>
  </p:normalViewPr>
  <p:slideViewPr>
    <p:cSldViewPr>
      <p:cViewPr>
        <p:scale>
          <a:sx n="66" d="100"/>
          <a:sy n="66" d="100"/>
        </p:scale>
        <p:origin x="108" y="372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091363" y="115888"/>
            <a:ext cx="2319337" cy="601027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28588" y="115888"/>
            <a:ext cx="6810375" cy="60102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032" name="Text Box 8"/>
          <p:cNvSpPr txBox="1">
            <a:spLocks noChangeArrowheads="1"/>
          </p:cNvSpPr>
          <p:nvPr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800" b="1" dirty="0"/>
              <a:t>Copyright©2017 </a:t>
            </a:r>
            <a:r>
              <a:rPr lang="en-US" altLang="ja-JP" sz="800" b="1" dirty="0">
                <a:hlinkClick r:id="rId14"/>
              </a:rPr>
              <a:t>http://www.digipot.net</a:t>
            </a:r>
            <a:r>
              <a:rPr lang="en-US" altLang="ja-JP" sz="800" b="1" dirty="0"/>
              <a:t> All rights reserved. </a:t>
            </a:r>
          </a:p>
        </p:txBody>
      </p:sp>
      <p:sp>
        <p:nvSpPr>
          <p:cNvPr id="1034" name="Rectangle 10"/>
          <p:cNvSpPr>
            <a:spLocks noGrp="1" noChangeArrowheads="1"/>
          </p:cNvSpPr>
          <p:nvPr>
            <p:ph type="title"/>
          </p:nvPr>
        </p:nvSpPr>
        <p:spPr bwMode="auto">
          <a:xfrm>
            <a:off x="128588" y="115888"/>
            <a:ext cx="5240337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35" name="Rectangle 11"/>
          <p:cNvSpPr>
            <a:spLocks noChangeArrowheads="1"/>
          </p:cNvSpPr>
          <p:nvPr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6" name="Rectangle 12"/>
          <p:cNvSpPr>
            <a:spLocks noChangeArrowheads="1"/>
          </p:cNvSpPr>
          <p:nvPr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7" name="Rectangle 13"/>
          <p:cNvSpPr>
            <a:spLocks noChangeArrowheads="1"/>
          </p:cNvSpPr>
          <p:nvPr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8" name="Rectangle 14"/>
          <p:cNvSpPr>
            <a:spLocks noChangeArrowheads="1"/>
          </p:cNvSpPr>
          <p:nvPr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9" name="Rectangle 15"/>
          <p:cNvSpPr>
            <a:spLocks noChangeArrowheads="1"/>
          </p:cNvSpPr>
          <p:nvPr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0" name="Rectangle 16"/>
          <p:cNvSpPr>
            <a:spLocks noChangeArrowheads="1"/>
          </p:cNvSpPr>
          <p:nvPr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2" name="Rectangle 18"/>
          <p:cNvSpPr>
            <a:spLocks noChangeArrowheads="1"/>
          </p:cNvSpPr>
          <p:nvPr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3" name="Rectangle 19"/>
          <p:cNvSpPr>
            <a:spLocks noChangeArrowheads="1"/>
          </p:cNvSpPr>
          <p:nvPr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4" name="Rectangle 20"/>
          <p:cNvSpPr>
            <a:spLocks noChangeArrowheads="1"/>
          </p:cNvSpPr>
          <p:nvPr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5" name="Rectangle 21"/>
          <p:cNvSpPr>
            <a:spLocks noChangeArrowheads="1"/>
          </p:cNvSpPr>
          <p:nvPr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6" name="Rectangle 22"/>
          <p:cNvSpPr>
            <a:spLocks noChangeArrowheads="1"/>
          </p:cNvSpPr>
          <p:nvPr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7" name="Rectangle 23"/>
          <p:cNvSpPr>
            <a:spLocks noChangeArrowheads="1"/>
          </p:cNvSpPr>
          <p:nvPr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8" name="Rectangle 24"/>
          <p:cNvSpPr>
            <a:spLocks noChangeArrowheads="1"/>
          </p:cNvSpPr>
          <p:nvPr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9" name="Rectangle 25"/>
          <p:cNvSpPr>
            <a:spLocks noChangeArrowheads="1"/>
          </p:cNvSpPr>
          <p:nvPr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50" name="Rectangle 26"/>
          <p:cNvSpPr>
            <a:spLocks noChangeArrowheads="1"/>
          </p:cNvSpPr>
          <p:nvPr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reeform 27"/>
          <p:cNvSpPr>
            <a:spLocks/>
          </p:cNvSpPr>
          <p:nvPr/>
        </p:nvSpPr>
        <p:spPr bwMode="auto">
          <a:xfrm>
            <a:off x="820715" y="2732285"/>
            <a:ext cx="822347" cy="1641813"/>
          </a:xfrm>
          <a:custGeom>
            <a:avLst/>
            <a:gdLst>
              <a:gd name="T0" fmla="*/ 446 w 1143"/>
              <a:gd name="T1" fmla="*/ 158 h 2280"/>
              <a:gd name="T2" fmla="*/ 463 w 1143"/>
              <a:gd name="T3" fmla="*/ 60 h 2280"/>
              <a:gd name="T4" fmla="*/ 511 w 1143"/>
              <a:gd name="T5" fmla="*/ 11 h 2280"/>
              <a:gd name="T6" fmla="*/ 587 w 1143"/>
              <a:gd name="T7" fmla="*/ 7 h 2280"/>
              <a:gd name="T8" fmla="*/ 679 w 1143"/>
              <a:gd name="T9" fmla="*/ 59 h 2280"/>
              <a:gd name="T10" fmla="*/ 711 w 1143"/>
              <a:gd name="T11" fmla="*/ 121 h 2280"/>
              <a:gd name="T12" fmla="*/ 703 w 1143"/>
              <a:gd name="T13" fmla="*/ 229 h 2280"/>
              <a:gd name="T14" fmla="*/ 678 w 1143"/>
              <a:gd name="T15" fmla="*/ 267 h 2280"/>
              <a:gd name="T16" fmla="*/ 670 w 1143"/>
              <a:gd name="T17" fmla="*/ 327 h 2280"/>
              <a:gd name="T18" fmla="*/ 610 w 1143"/>
              <a:gd name="T19" fmla="*/ 337 h 2280"/>
              <a:gd name="T20" fmla="*/ 609 w 1143"/>
              <a:gd name="T21" fmla="*/ 369 h 2280"/>
              <a:gd name="T22" fmla="*/ 645 w 1143"/>
              <a:gd name="T23" fmla="*/ 414 h 2280"/>
              <a:gd name="T24" fmla="*/ 653 w 1143"/>
              <a:gd name="T25" fmla="*/ 784 h 2280"/>
              <a:gd name="T26" fmla="*/ 756 w 1143"/>
              <a:gd name="T27" fmla="*/ 792 h 2280"/>
              <a:gd name="T28" fmla="*/ 800 w 1143"/>
              <a:gd name="T29" fmla="*/ 844 h 2280"/>
              <a:gd name="T30" fmla="*/ 756 w 1143"/>
              <a:gd name="T31" fmla="*/ 869 h 2280"/>
              <a:gd name="T32" fmla="*/ 707 w 1143"/>
              <a:gd name="T33" fmla="*/ 896 h 2280"/>
              <a:gd name="T34" fmla="*/ 682 w 1143"/>
              <a:gd name="T35" fmla="*/ 921 h 2280"/>
              <a:gd name="T36" fmla="*/ 602 w 1143"/>
              <a:gd name="T37" fmla="*/ 939 h 2280"/>
              <a:gd name="T38" fmla="*/ 653 w 1143"/>
              <a:gd name="T39" fmla="*/ 1084 h 2280"/>
              <a:gd name="T40" fmla="*/ 705 w 1143"/>
              <a:gd name="T41" fmla="*/ 1091 h 2280"/>
              <a:gd name="T42" fmla="*/ 732 w 1143"/>
              <a:gd name="T43" fmla="*/ 1116 h 2280"/>
              <a:gd name="T44" fmla="*/ 722 w 1143"/>
              <a:gd name="T45" fmla="*/ 1171 h 2280"/>
              <a:gd name="T46" fmla="*/ 713 w 1143"/>
              <a:gd name="T47" fmla="*/ 1222 h 2280"/>
              <a:gd name="T48" fmla="*/ 705 w 1143"/>
              <a:gd name="T49" fmla="*/ 1377 h 2280"/>
              <a:gd name="T50" fmla="*/ 746 w 1143"/>
              <a:gd name="T51" fmla="*/ 1576 h 2280"/>
              <a:gd name="T52" fmla="*/ 910 w 1143"/>
              <a:gd name="T53" fmla="*/ 1885 h 2280"/>
              <a:gd name="T54" fmla="*/ 980 w 1143"/>
              <a:gd name="T55" fmla="*/ 2005 h 2280"/>
              <a:gd name="T56" fmla="*/ 1095 w 1143"/>
              <a:gd name="T57" fmla="*/ 2037 h 2280"/>
              <a:gd name="T58" fmla="*/ 1135 w 1143"/>
              <a:gd name="T59" fmla="*/ 2057 h 2280"/>
              <a:gd name="T60" fmla="*/ 1112 w 1143"/>
              <a:gd name="T61" fmla="*/ 2116 h 2280"/>
              <a:gd name="T62" fmla="*/ 1012 w 1143"/>
              <a:gd name="T63" fmla="*/ 2180 h 2280"/>
              <a:gd name="T64" fmla="*/ 910 w 1143"/>
              <a:gd name="T65" fmla="*/ 2211 h 2280"/>
              <a:gd name="T66" fmla="*/ 824 w 1143"/>
              <a:gd name="T67" fmla="*/ 2232 h 2280"/>
              <a:gd name="T68" fmla="*/ 756 w 1143"/>
              <a:gd name="T69" fmla="*/ 2127 h 2280"/>
              <a:gd name="T70" fmla="*/ 530 w 1143"/>
              <a:gd name="T71" fmla="*/ 1634 h 2280"/>
              <a:gd name="T72" fmla="*/ 412 w 1143"/>
              <a:gd name="T73" fmla="*/ 1411 h 2280"/>
              <a:gd name="T74" fmla="*/ 386 w 1143"/>
              <a:gd name="T75" fmla="*/ 1491 h 2280"/>
              <a:gd name="T76" fmla="*/ 372 w 1143"/>
              <a:gd name="T77" fmla="*/ 1593 h 2280"/>
              <a:gd name="T78" fmla="*/ 327 w 1143"/>
              <a:gd name="T79" fmla="*/ 1686 h 2280"/>
              <a:gd name="T80" fmla="*/ 296 w 1143"/>
              <a:gd name="T81" fmla="*/ 1837 h 2280"/>
              <a:gd name="T82" fmla="*/ 268 w 1143"/>
              <a:gd name="T83" fmla="*/ 1952 h 2280"/>
              <a:gd name="T84" fmla="*/ 260 w 1143"/>
              <a:gd name="T85" fmla="*/ 2133 h 2280"/>
              <a:gd name="T86" fmla="*/ 288 w 1143"/>
              <a:gd name="T87" fmla="*/ 2196 h 2280"/>
              <a:gd name="T88" fmla="*/ 324 w 1143"/>
              <a:gd name="T89" fmla="*/ 2199 h 2280"/>
              <a:gd name="T90" fmla="*/ 359 w 1143"/>
              <a:gd name="T91" fmla="*/ 2242 h 2280"/>
              <a:gd name="T92" fmla="*/ 318 w 1143"/>
              <a:gd name="T93" fmla="*/ 2270 h 2280"/>
              <a:gd name="T94" fmla="*/ 76 w 1143"/>
              <a:gd name="T95" fmla="*/ 2215 h 2280"/>
              <a:gd name="T96" fmla="*/ 88 w 1143"/>
              <a:gd name="T97" fmla="*/ 2056 h 2280"/>
              <a:gd name="T98" fmla="*/ 114 w 1143"/>
              <a:gd name="T99" fmla="*/ 1838 h 2280"/>
              <a:gd name="T100" fmla="*/ 197 w 1143"/>
              <a:gd name="T101" fmla="*/ 1403 h 2280"/>
              <a:gd name="T102" fmla="*/ 188 w 1143"/>
              <a:gd name="T103" fmla="*/ 1146 h 2280"/>
              <a:gd name="T104" fmla="*/ 189 w 1143"/>
              <a:gd name="T105" fmla="*/ 1042 h 2280"/>
              <a:gd name="T106" fmla="*/ 40 w 1143"/>
              <a:gd name="T107" fmla="*/ 1002 h 2280"/>
              <a:gd name="T108" fmla="*/ 1 w 1143"/>
              <a:gd name="T109" fmla="*/ 937 h 2280"/>
              <a:gd name="T110" fmla="*/ 25 w 1143"/>
              <a:gd name="T111" fmla="*/ 767 h 2280"/>
              <a:gd name="T112" fmla="*/ 68 w 1143"/>
              <a:gd name="T113" fmla="*/ 724 h 2280"/>
              <a:gd name="T114" fmla="*/ 129 w 1143"/>
              <a:gd name="T115" fmla="*/ 586 h 2280"/>
              <a:gd name="T116" fmla="*/ 268 w 1143"/>
              <a:gd name="T117" fmla="*/ 438 h 2280"/>
              <a:gd name="T118" fmla="*/ 284 w 1143"/>
              <a:gd name="T119" fmla="*/ 394 h 2280"/>
              <a:gd name="T120" fmla="*/ 335 w 1143"/>
              <a:gd name="T121" fmla="*/ 354 h 2280"/>
              <a:gd name="T122" fmla="*/ 430 w 1143"/>
              <a:gd name="T123" fmla="*/ 242 h 22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1143" h="2280">
                <a:moveTo>
                  <a:pt x="464" y="242"/>
                </a:moveTo>
                <a:lnTo>
                  <a:pt x="464" y="242"/>
                </a:lnTo>
                <a:lnTo>
                  <a:pt x="460" y="233"/>
                </a:lnTo>
                <a:lnTo>
                  <a:pt x="454" y="210"/>
                </a:lnTo>
                <a:lnTo>
                  <a:pt x="450" y="195"/>
                </a:lnTo>
                <a:lnTo>
                  <a:pt x="447" y="178"/>
                </a:lnTo>
                <a:lnTo>
                  <a:pt x="446" y="158"/>
                </a:lnTo>
                <a:lnTo>
                  <a:pt x="447" y="138"/>
                </a:lnTo>
                <a:lnTo>
                  <a:pt x="447" y="138"/>
                </a:lnTo>
                <a:lnTo>
                  <a:pt x="448" y="119"/>
                </a:lnTo>
                <a:lnTo>
                  <a:pt x="451" y="102"/>
                </a:lnTo>
                <a:lnTo>
                  <a:pt x="455" y="86"/>
                </a:lnTo>
                <a:lnTo>
                  <a:pt x="459" y="72"/>
                </a:lnTo>
                <a:lnTo>
                  <a:pt x="463" y="60"/>
                </a:lnTo>
                <a:lnTo>
                  <a:pt x="468" y="50"/>
                </a:lnTo>
                <a:lnTo>
                  <a:pt x="475" y="42"/>
                </a:lnTo>
                <a:lnTo>
                  <a:pt x="480" y="35"/>
                </a:lnTo>
                <a:lnTo>
                  <a:pt x="480" y="35"/>
                </a:lnTo>
                <a:lnTo>
                  <a:pt x="495" y="23"/>
                </a:lnTo>
                <a:lnTo>
                  <a:pt x="503" y="16"/>
                </a:lnTo>
                <a:lnTo>
                  <a:pt x="511" y="11"/>
                </a:lnTo>
                <a:lnTo>
                  <a:pt x="522" y="6"/>
                </a:lnTo>
                <a:lnTo>
                  <a:pt x="533" y="2"/>
                </a:lnTo>
                <a:lnTo>
                  <a:pt x="545" y="0"/>
                </a:lnTo>
                <a:lnTo>
                  <a:pt x="558" y="0"/>
                </a:lnTo>
                <a:lnTo>
                  <a:pt x="558" y="0"/>
                </a:lnTo>
                <a:lnTo>
                  <a:pt x="573" y="3"/>
                </a:lnTo>
                <a:lnTo>
                  <a:pt x="587" y="7"/>
                </a:lnTo>
                <a:lnTo>
                  <a:pt x="611" y="15"/>
                </a:lnTo>
                <a:lnTo>
                  <a:pt x="629" y="23"/>
                </a:lnTo>
                <a:lnTo>
                  <a:pt x="635" y="27"/>
                </a:lnTo>
                <a:lnTo>
                  <a:pt x="635" y="27"/>
                </a:lnTo>
                <a:lnTo>
                  <a:pt x="645" y="34"/>
                </a:lnTo>
                <a:lnTo>
                  <a:pt x="667" y="50"/>
                </a:lnTo>
                <a:lnTo>
                  <a:pt x="679" y="59"/>
                </a:lnTo>
                <a:lnTo>
                  <a:pt x="690" y="70"/>
                </a:lnTo>
                <a:lnTo>
                  <a:pt x="699" y="79"/>
                </a:lnTo>
                <a:lnTo>
                  <a:pt x="705" y="87"/>
                </a:lnTo>
                <a:lnTo>
                  <a:pt x="705" y="87"/>
                </a:lnTo>
                <a:lnTo>
                  <a:pt x="707" y="95"/>
                </a:lnTo>
                <a:lnTo>
                  <a:pt x="709" y="103"/>
                </a:lnTo>
                <a:lnTo>
                  <a:pt x="711" y="121"/>
                </a:lnTo>
                <a:lnTo>
                  <a:pt x="713" y="138"/>
                </a:lnTo>
                <a:lnTo>
                  <a:pt x="695" y="155"/>
                </a:lnTo>
                <a:lnTo>
                  <a:pt x="687" y="199"/>
                </a:lnTo>
                <a:lnTo>
                  <a:pt x="687" y="199"/>
                </a:lnTo>
                <a:lnTo>
                  <a:pt x="695" y="213"/>
                </a:lnTo>
                <a:lnTo>
                  <a:pt x="702" y="225"/>
                </a:lnTo>
                <a:lnTo>
                  <a:pt x="703" y="229"/>
                </a:lnTo>
                <a:lnTo>
                  <a:pt x="705" y="233"/>
                </a:lnTo>
                <a:lnTo>
                  <a:pt x="705" y="233"/>
                </a:lnTo>
                <a:lnTo>
                  <a:pt x="703" y="237"/>
                </a:lnTo>
                <a:lnTo>
                  <a:pt x="701" y="242"/>
                </a:lnTo>
                <a:lnTo>
                  <a:pt x="691" y="254"/>
                </a:lnTo>
                <a:lnTo>
                  <a:pt x="678" y="267"/>
                </a:lnTo>
                <a:lnTo>
                  <a:pt x="678" y="267"/>
                </a:lnTo>
                <a:lnTo>
                  <a:pt x="679" y="274"/>
                </a:lnTo>
                <a:lnTo>
                  <a:pt x="679" y="291"/>
                </a:lnTo>
                <a:lnTo>
                  <a:pt x="678" y="301"/>
                </a:lnTo>
                <a:lnTo>
                  <a:pt x="677" y="311"/>
                </a:lnTo>
                <a:lnTo>
                  <a:pt x="674" y="321"/>
                </a:lnTo>
                <a:lnTo>
                  <a:pt x="670" y="327"/>
                </a:lnTo>
                <a:lnTo>
                  <a:pt x="670" y="327"/>
                </a:lnTo>
                <a:lnTo>
                  <a:pt x="667" y="330"/>
                </a:lnTo>
                <a:lnTo>
                  <a:pt x="663" y="333"/>
                </a:lnTo>
                <a:lnTo>
                  <a:pt x="655" y="337"/>
                </a:lnTo>
                <a:lnTo>
                  <a:pt x="646" y="338"/>
                </a:lnTo>
                <a:lnTo>
                  <a:pt x="637" y="338"/>
                </a:lnTo>
                <a:lnTo>
                  <a:pt x="619" y="337"/>
                </a:lnTo>
                <a:lnTo>
                  <a:pt x="610" y="337"/>
                </a:lnTo>
                <a:lnTo>
                  <a:pt x="610" y="337"/>
                </a:lnTo>
                <a:lnTo>
                  <a:pt x="606" y="338"/>
                </a:lnTo>
                <a:lnTo>
                  <a:pt x="599" y="341"/>
                </a:lnTo>
                <a:lnTo>
                  <a:pt x="593" y="345"/>
                </a:lnTo>
                <a:lnTo>
                  <a:pt x="602" y="362"/>
                </a:lnTo>
                <a:lnTo>
                  <a:pt x="602" y="362"/>
                </a:lnTo>
                <a:lnTo>
                  <a:pt x="609" y="369"/>
                </a:lnTo>
                <a:lnTo>
                  <a:pt x="623" y="383"/>
                </a:lnTo>
                <a:lnTo>
                  <a:pt x="631" y="391"/>
                </a:lnTo>
                <a:lnTo>
                  <a:pt x="638" y="401"/>
                </a:lnTo>
                <a:lnTo>
                  <a:pt x="643" y="408"/>
                </a:lnTo>
                <a:lnTo>
                  <a:pt x="645" y="412"/>
                </a:lnTo>
                <a:lnTo>
                  <a:pt x="645" y="414"/>
                </a:lnTo>
                <a:lnTo>
                  <a:pt x="645" y="414"/>
                </a:lnTo>
                <a:lnTo>
                  <a:pt x="642" y="448"/>
                </a:lnTo>
                <a:lnTo>
                  <a:pt x="639" y="509"/>
                </a:lnTo>
                <a:lnTo>
                  <a:pt x="635" y="594"/>
                </a:lnTo>
                <a:lnTo>
                  <a:pt x="610" y="724"/>
                </a:lnTo>
                <a:lnTo>
                  <a:pt x="610" y="757"/>
                </a:lnTo>
                <a:lnTo>
                  <a:pt x="627" y="784"/>
                </a:lnTo>
                <a:lnTo>
                  <a:pt x="653" y="784"/>
                </a:lnTo>
                <a:lnTo>
                  <a:pt x="670" y="784"/>
                </a:lnTo>
                <a:lnTo>
                  <a:pt x="670" y="784"/>
                </a:lnTo>
                <a:lnTo>
                  <a:pt x="709" y="785"/>
                </a:lnTo>
                <a:lnTo>
                  <a:pt x="738" y="788"/>
                </a:lnTo>
                <a:lnTo>
                  <a:pt x="749" y="791"/>
                </a:lnTo>
                <a:lnTo>
                  <a:pt x="756" y="792"/>
                </a:lnTo>
                <a:lnTo>
                  <a:pt x="756" y="792"/>
                </a:lnTo>
                <a:lnTo>
                  <a:pt x="768" y="801"/>
                </a:lnTo>
                <a:lnTo>
                  <a:pt x="784" y="815"/>
                </a:lnTo>
                <a:lnTo>
                  <a:pt x="792" y="823"/>
                </a:lnTo>
                <a:lnTo>
                  <a:pt x="797" y="831"/>
                </a:lnTo>
                <a:lnTo>
                  <a:pt x="800" y="837"/>
                </a:lnTo>
                <a:lnTo>
                  <a:pt x="800" y="841"/>
                </a:lnTo>
                <a:lnTo>
                  <a:pt x="800" y="844"/>
                </a:lnTo>
                <a:lnTo>
                  <a:pt x="800" y="844"/>
                </a:lnTo>
                <a:lnTo>
                  <a:pt x="796" y="849"/>
                </a:lnTo>
                <a:lnTo>
                  <a:pt x="789" y="855"/>
                </a:lnTo>
                <a:lnTo>
                  <a:pt x="782" y="859"/>
                </a:lnTo>
                <a:lnTo>
                  <a:pt x="776" y="863"/>
                </a:lnTo>
                <a:lnTo>
                  <a:pt x="762" y="868"/>
                </a:lnTo>
                <a:lnTo>
                  <a:pt x="756" y="869"/>
                </a:lnTo>
                <a:lnTo>
                  <a:pt x="756" y="869"/>
                </a:lnTo>
                <a:lnTo>
                  <a:pt x="741" y="881"/>
                </a:lnTo>
                <a:lnTo>
                  <a:pt x="730" y="891"/>
                </a:lnTo>
                <a:lnTo>
                  <a:pt x="722" y="896"/>
                </a:lnTo>
                <a:lnTo>
                  <a:pt x="722" y="896"/>
                </a:lnTo>
                <a:lnTo>
                  <a:pt x="716" y="896"/>
                </a:lnTo>
                <a:lnTo>
                  <a:pt x="707" y="896"/>
                </a:lnTo>
                <a:lnTo>
                  <a:pt x="695" y="896"/>
                </a:lnTo>
                <a:lnTo>
                  <a:pt x="695" y="896"/>
                </a:lnTo>
                <a:lnTo>
                  <a:pt x="694" y="896"/>
                </a:lnTo>
                <a:lnTo>
                  <a:pt x="693" y="900"/>
                </a:lnTo>
                <a:lnTo>
                  <a:pt x="689" y="911"/>
                </a:lnTo>
                <a:lnTo>
                  <a:pt x="686" y="916"/>
                </a:lnTo>
                <a:lnTo>
                  <a:pt x="682" y="921"/>
                </a:lnTo>
                <a:lnTo>
                  <a:pt x="677" y="927"/>
                </a:lnTo>
                <a:lnTo>
                  <a:pt x="670" y="929"/>
                </a:lnTo>
                <a:lnTo>
                  <a:pt x="670" y="929"/>
                </a:lnTo>
                <a:lnTo>
                  <a:pt x="662" y="932"/>
                </a:lnTo>
                <a:lnTo>
                  <a:pt x="651" y="933"/>
                </a:lnTo>
                <a:lnTo>
                  <a:pt x="629" y="936"/>
                </a:lnTo>
                <a:lnTo>
                  <a:pt x="602" y="939"/>
                </a:lnTo>
                <a:lnTo>
                  <a:pt x="602" y="1007"/>
                </a:lnTo>
                <a:lnTo>
                  <a:pt x="627" y="1059"/>
                </a:lnTo>
                <a:lnTo>
                  <a:pt x="627" y="1059"/>
                </a:lnTo>
                <a:lnTo>
                  <a:pt x="633" y="1064"/>
                </a:lnTo>
                <a:lnTo>
                  <a:pt x="641" y="1074"/>
                </a:lnTo>
                <a:lnTo>
                  <a:pt x="653" y="1084"/>
                </a:lnTo>
                <a:lnTo>
                  <a:pt x="653" y="1084"/>
                </a:lnTo>
                <a:lnTo>
                  <a:pt x="655" y="1084"/>
                </a:lnTo>
                <a:lnTo>
                  <a:pt x="662" y="1083"/>
                </a:lnTo>
                <a:lnTo>
                  <a:pt x="673" y="1082"/>
                </a:lnTo>
                <a:lnTo>
                  <a:pt x="679" y="1083"/>
                </a:lnTo>
                <a:lnTo>
                  <a:pt x="687" y="1084"/>
                </a:lnTo>
                <a:lnTo>
                  <a:pt x="687" y="1084"/>
                </a:lnTo>
                <a:lnTo>
                  <a:pt x="705" y="1091"/>
                </a:lnTo>
                <a:lnTo>
                  <a:pt x="713" y="1094"/>
                </a:lnTo>
                <a:lnTo>
                  <a:pt x="721" y="1098"/>
                </a:lnTo>
                <a:lnTo>
                  <a:pt x="728" y="1103"/>
                </a:lnTo>
                <a:lnTo>
                  <a:pt x="732" y="1107"/>
                </a:lnTo>
                <a:lnTo>
                  <a:pt x="732" y="1110"/>
                </a:lnTo>
                <a:lnTo>
                  <a:pt x="733" y="1112"/>
                </a:lnTo>
                <a:lnTo>
                  <a:pt x="732" y="1116"/>
                </a:lnTo>
                <a:lnTo>
                  <a:pt x="730" y="1119"/>
                </a:lnTo>
                <a:lnTo>
                  <a:pt x="730" y="1119"/>
                </a:lnTo>
                <a:lnTo>
                  <a:pt x="728" y="1126"/>
                </a:lnTo>
                <a:lnTo>
                  <a:pt x="725" y="1132"/>
                </a:lnTo>
                <a:lnTo>
                  <a:pt x="722" y="1146"/>
                </a:lnTo>
                <a:lnTo>
                  <a:pt x="722" y="1159"/>
                </a:lnTo>
                <a:lnTo>
                  <a:pt x="722" y="1171"/>
                </a:lnTo>
                <a:lnTo>
                  <a:pt x="722" y="1171"/>
                </a:lnTo>
                <a:lnTo>
                  <a:pt x="721" y="1183"/>
                </a:lnTo>
                <a:lnTo>
                  <a:pt x="721" y="1196"/>
                </a:lnTo>
                <a:lnTo>
                  <a:pt x="721" y="1203"/>
                </a:lnTo>
                <a:lnTo>
                  <a:pt x="720" y="1210"/>
                </a:lnTo>
                <a:lnTo>
                  <a:pt x="717" y="1216"/>
                </a:lnTo>
                <a:lnTo>
                  <a:pt x="713" y="1222"/>
                </a:lnTo>
                <a:lnTo>
                  <a:pt x="713" y="1222"/>
                </a:lnTo>
                <a:lnTo>
                  <a:pt x="705" y="1232"/>
                </a:lnTo>
                <a:lnTo>
                  <a:pt x="699" y="1240"/>
                </a:lnTo>
                <a:lnTo>
                  <a:pt x="695" y="1248"/>
                </a:lnTo>
                <a:lnTo>
                  <a:pt x="695" y="1248"/>
                </a:lnTo>
                <a:lnTo>
                  <a:pt x="705" y="1377"/>
                </a:lnTo>
                <a:lnTo>
                  <a:pt x="705" y="1377"/>
                </a:lnTo>
                <a:lnTo>
                  <a:pt x="706" y="1397"/>
                </a:lnTo>
                <a:lnTo>
                  <a:pt x="710" y="1421"/>
                </a:lnTo>
                <a:lnTo>
                  <a:pt x="722" y="1478"/>
                </a:lnTo>
                <a:lnTo>
                  <a:pt x="738" y="1558"/>
                </a:lnTo>
                <a:lnTo>
                  <a:pt x="738" y="1558"/>
                </a:lnTo>
                <a:lnTo>
                  <a:pt x="741" y="1565"/>
                </a:lnTo>
                <a:lnTo>
                  <a:pt x="746" y="1576"/>
                </a:lnTo>
                <a:lnTo>
                  <a:pt x="760" y="1604"/>
                </a:lnTo>
                <a:lnTo>
                  <a:pt x="782" y="1644"/>
                </a:lnTo>
                <a:lnTo>
                  <a:pt x="782" y="1644"/>
                </a:lnTo>
                <a:lnTo>
                  <a:pt x="836" y="1750"/>
                </a:lnTo>
                <a:lnTo>
                  <a:pt x="877" y="1829"/>
                </a:lnTo>
                <a:lnTo>
                  <a:pt x="896" y="1861"/>
                </a:lnTo>
                <a:lnTo>
                  <a:pt x="910" y="1885"/>
                </a:lnTo>
                <a:lnTo>
                  <a:pt x="910" y="1885"/>
                </a:lnTo>
                <a:lnTo>
                  <a:pt x="923" y="1903"/>
                </a:lnTo>
                <a:lnTo>
                  <a:pt x="935" y="1921"/>
                </a:lnTo>
                <a:lnTo>
                  <a:pt x="957" y="1960"/>
                </a:lnTo>
                <a:lnTo>
                  <a:pt x="973" y="1991"/>
                </a:lnTo>
                <a:lnTo>
                  <a:pt x="980" y="2005"/>
                </a:lnTo>
                <a:lnTo>
                  <a:pt x="980" y="2005"/>
                </a:lnTo>
                <a:lnTo>
                  <a:pt x="981" y="2011"/>
                </a:lnTo>
                <a:lnTo>
                  <a:pt x="984" y="2020"/>
                </a:lnTo>
                <a:lnTo>
                  <a:pt x="988" y="2031"/>
                </a:lnTo>
                <a:lnTo>
                  <a:pt x="1013" y="2040"/>
                </a:lnTo>
                <a:lnTo>
                  <a:pt x="1013" y="2040"/>
                </a:lnTo>
                <a:lnTo>
                  <a:pt x="1060" y="2037"/>
                </a:lnTo>
                <a:lnTo>
                  <a:pt x="1095" y="2037"/>
                </a:lnTo>
                <a:lnTo>
                  <a:pt x="1108" y="2037"/>
                </a:lnTo>
                <a:lnTo>
                  <a:pt x="1118" y="2040"/>
                </a:lnTo>
                <a:lnTo>
                  <a:pt x="1118" y="2040"/>
                </a:lnTo>
                <a:lnTo>
                  <a:pt x="1123" y="2043"/>
                </a:lnTo>
                <a:lnTo>
                  <a:pt x="1127" y="2047"/>
                </a:lnTo>
                <a:lnTo>
                  <a:pt x="1131" y="2052"/>
                </a:lnTo>
                <a:lnTo>
                  <a:pt x="1135" y="2057"/>
                </a:lnTo>
                <a:lnTo>
                  <a:pt x="1140" y="2071"/>
                </a:lnTo>
                <a:lnTo>
                  <a:pt x="1143" y="2083"/>
                </a:lnTo>
                <a:lnTo>
                  <a:pt x="1143" y="2083"/>
                </a:lnTo>
                <a:lnTo>
                  <a:pt x="1142" y="2085"/>
                </a:lnTo>
                <a:lnTo>
                  <a:pt x="1139" y="2091"/>
                </a:lnTo>
                <a:lnTo>
                  <a:pt x="1128" y="2101"/>
                </a:lnTo>
                <a:lnTo>
                  <a:pt x="1112" y="2116"/>
                </a:lnTo>
                <a:lnTo>
                  <a:pt x="1093" y="2131"/>
                </a:lnTo>
                <a:lnTo>
                  <a:pt x="1072" y="2147"/>
                </a:lnTo>
                <a:lnTo>
                  <a:pt x="1052" y="2160"/>
                </a:lnTo>
                <a:lnTo>
                  <a:pt x="1035" y="2171"/>
                </a:lnTo>
                <a:lnTo>
                  <a:pt x="1023" y="2178"/>
                </a:lnTo>
                <a:lnTo>
                  <a:pt x="1023" y="2178"/>
                </a:lnTo>
                <a:lnTo>
                  <a:pt x="1012" y="2180"/>
                </a:lnTo>
                <a:lnTo>
                  <a:pt x="1000" y="2183"/>
                </a:lnTo>
                <a:lnTo>
                  <a:pt x="975" y="2186"/>
                </a:lnTo>
                <a:lnTo>
                  <a:pt x="953" y="2186"/>
                </a:lnTo>
                <a:lnTo>
                  <a:pt x="945" y="2186"/>
                </a:lnTo>
                <a:lnTo>
                  <a:pt x="945" y="2186"/>
                </a:lnTo>
                <a:lnTo>
                  <a:pt x="910" y="2211"/>
                </a:lnTo>
                <a:lnTo>
                  <a:pt x="910" y="2211"/>
                </a:lnTo>
                <a:lnTo>
                  <a:pt x="901" y="2218"/>
                </a:lnTo>
                <a:lnTo>
                  <a:pt x="888" y="2223"/>
                </a:lnTo>
                <a:lnTo>
                  <a:pt x="874" y="2228"/>
                </a:lnTo>
                <a:lnTo>
                  <a:pt x="860" y="2231"/>
                </a:lnTo>
                <a:lnTo>
                  <a:pt x="846" y="2234"/>
                </a:lnTo>
                <a:lnTo>
                  <a:pt x="834" y="2234"/>
                </a:lnTo>
                <a:lnTo>
                  <a:pt x="824" y="2232"/>
                </a:lnTo>
                <a:lnTo>
                  <a:pt x="820" y="2231"/>
                </a:lnTo>
                <a:lnTo>
                  <a:pt x="816" y="2228"/>
                </a:lnTo>
                <a:lnTo>
                  <a:pt x="816" y="2228"/>
                </a:lnTo>
                <a:lnTo>
                  <a:pt x="809" y="2222"/>
                </a:lnTo>
                <a:lnTo>
                  <a:pt x="801" y="2210"/>
                </a:lnTo>
                <a:lnTo>
                  <a:pt x="781" y="2174"/>
                </a:lnTo>
                <a:lnTo>
                  <a:pt x="756" y="2127"/>
                </a:lnTo>
                <a:lnTo>
                  <a:pt x="730" y="2073"/>
                </a:lnTo>
                <a:lnTo>
                  <a:pt x="730" y="2073"/>
                </a:lnTo>
                <a:lnTo>
                  <a:pt x="687" y="1983"/>
                </a:lnTo>
                <a:lnTo>
                  <a:pt x="627" y="1852"/>
                </a:lnTo>
                <a:lnTo>
                  <a:pt x="550" y="1678"/>
                </a:lnTo>
                <a:lnTo>
                  <a:pt x="550" y="1678"/>
                </a:lnTo>
                <a:lnTo>
                  <a:pt x="530" y="1634"/>
                </a:lnTo>
                <a:lnTo>
                  <a:pt x="486" y="1543"/>
                </a:lnTo>
                <a:lnTo>
                  <a:pt x="462" y="1497"/>
                </a:lnTo>
                <a:lnTo>
                  <a:pt x="440" y="1454"/>
                </a:lnTo>
                <a:lnTo>
                  <a:pt x="423" y="1423"/>
                </a:lnTo>
                <a:lnTo>
                  <a:pt x="416" y="1415"/>
                </a:lnTo>
                <a:lnTo>
                  <a:pt x="412" y="1411"/>
                </a:lnTo>
                <a:lnTo>
                  <a:pt x="412" y="1411"/>
                </a:lnTo>
                <a:lnTo>
                  <a:pt x="411" y="1411"/>
                </a:lnTo>
                <a:lnTo>
                  <a:pt x="410" y="1413"/>
                </a:lnTo>
                <a:lnTo>
                  <a:pt x="406" y="1418"/>
                </a:lnTo>
                <a:lnTo>
                  <a:pt x="403" y="1425"/>
                </a:lnTo>
                <a:lnTo>
                  <a:pt x="399" y="1435"/>
                </a:lnTo>
                <a:lnTo>
                  <a:pt x="392" y="1461"/>
                </a:lnTo>
                <a:lnTo>
                  <a:pt x="386" y="1491"/>
                </a:lnTo>
                <a:lnTo>
                  <a:pt x="374" y="1549"/>
                </a:lnTo>
                <a:lnTo>
                  <a:pt x="370" y="1576"/>
                </a:lnTo>
                <a:lnTo>
                  <a:pt x="370" y="1576"/>
                </a:lnTo>
                <a:lnTo>
                  <a:pt x="371" y="1578"/>
                </a:lnTo>
                <a:lnTo>
                  <a:pt x="372" y="1581"/>
                </a:lnTo>
                <a:lnTo>
                  <a:pt x="372" y="1586"/>
                </a:lnTo>
                <a:lnTo>
                  <a:pt x="372" y="1593"/>
                </a:lnTo>
                <a:lnTo>
                  <a:pt x="370" y="1602"/>
                </a:lnTo>
                <a:lnTo>
                  <a:pt x="367" y="1613"/>
                </a:lnTo>
                <a:lnTo>
                  <a:pt x="360" y="1626"/>
                </a:lnTo>
                <a:lnTo>
                  <a:pt x="360" y="1626"/>
                </a:lnTo>
                <a:lnTo>
                  <a:pt x="347" y="1653"/>
                </a:lnTo>
                <a:lnTo>
                  <a:pt x="336" y="1672"/>
                </a:lnTo>
                <a:lnTo>
                  <a:pt x="327" y="1686"/>
                </a:lnTo>
                <a:lnTo>
                  <a:pt x="327" y="1686"/>
                </a:lnTo>
                <a:lnTo>
                  <a:pt x="328" y="1702"/>
                </a:lnTo>
                <a:lnTo>
                  <a:pt x="328" y="1716"/>
                </a:lnTo>
                <a:lnTo>
                  <a:pt x="327" y="1730"/>
                </a:lnTo>
                <a:lnTo>
                  <a:pt x="327" y="1730"/>
                </a:lnTo>
                <a:lnTo>
                  <a:pt x="307" y="1797"/>
                </a:lnTo>
                <a:lnTo>
                  <a:pt x="296" y="1837"/>
                </a:lnTo>
                <a:lnTo>
                  <a:pt x="292" y="1850"/>
                </a:lnTo>
                <a:lnTo>
                  <a:pt x="292" y="1858"/>
                </a:lnTo>
                <a:lnTo>
                  <a:pt x="292" y="1858"/>
                </a:lnTo>
                <a:lnTo>
                  <a:pt x="291" y="1866"/>
                </a:lnTo>
                <a:lnTo>
                  <a:pt x="287" y="1883"/>
                </a:lnTo>
                <a:lnTo>
                  <a:pt x="275" y="1927"/>
                </a:lnTo>
                <a:lnTo>
                  <a:pt x="268" y="1952"/>
                </a:lnTo>
                <a:lnTo>
                  <a:pt x="263" y="1976"/>
                </a:lnTo>
                <a:lnTo>
                  <a:pt x="259" y="1997"/>
                </a:lnTo>
                <a:lnTo>
                  <a:pt x="257" y="2013"/>
                </a:lnTo>
                <a:lnTo>
                  <a:pt x="257" y="2013"/>
                </a:lnTo>
                <a:lnTo>
                  <a:pt x="259" y="2053"/>
                </a:lnTo>
                <a:lnTo>
                  <a:pt x="259" y="2107"/>
                </a:lnTo>
                <a:lnTo>
                  <a:pt x="260" y="2133"/>
                </a:lnTo>
                <a:lnTo>
                  <a:pt x="263" y="2156"/>
                </a:lnTo>
                <a:lnTo>
                  <a:pt x="265" y="2167"/>
                </a:lnTo>
                <a:lnTo>
                  <a:pt x="268" y="2175"/>
                </a:lnTo>
                <a:lnTo>
                  <a:pt x="271" y="2182"/>
                </a:lnTo>
                <a:lnTo>
                  <a:pt x="275" y="2186"/>
                </a:lnTo>
                <a:lnTo>
                  <a:pt x="275" y="2186"/>
                </a:lnTo>
                <a:lnTo>
                  <a:pt x="288" y="2196"/>
                </a:lnTo>
                <a:lnTo>
                  <a:pt x="296" y="2200"/>
                </a:lnTo>
                <a:lnTo>
                  <a:pt x="300" y="2203"/>
                </a:lnTo>
                <a:lnTo>
                  <a:pt x="300" y="2203"/>
                </a:lnTo>
                <a:lnTo>
                  <a:pt x="304" y="2202"/>
                </a:lnTo>
                <a:lnTo>
                  <a:pt x="313" y="2199"/>
                </a:lnTo>
                <a:lnTo>
                  <a:pt x="319" y="2198"/>
                </a:lnTo>
                <a:lnTo>
                  <a:pt x="324" y="2199"/>
                </a:lnTo>
                <a:lnTo>
                  <a:pt x="330" y="2200"/>
                </a:lnTo>
                <a:lnTo>
                  <a:pt x="335" y="2203"/>
                </a:lnTo>
                <a:lnTo>
                  <a:pt x="335" y="2203"/>
                </a:lnTo>
                <a:lnTo>
                  <a:pt x="340" y="2208"/>
                </a:lnTo>
                <a:lnTo>
                  <a:pt x="344" y="2214"/>
                </a:lnTo>
                <a:lnTo>
                  <a:pt x="352" y="2227"/>
                </a:lnTo>
                <a:lnTo>
                  <a:pt x="359" y="2242"/>
                </a:lnTo>
                <a:lnTo>
                  <a:pt x="360" y="2248"/>
                </a:lnTo>
                <a:lnTo>
                  <a:pt x="360" y="2255"/>
                </a:lnTo>
                <a:lnTo>
                  <a:pt x="360" y="2255"/>
                </a:lnTo>
                <a:lnTo>
                  <a:pt x="359" y="2258"/>
                </a:lnTo>
                <a:lnTo>
                  <a:pt x="355" y="2260"/>
                </a:lnTo>
                <a:lnTo>
                  <a:pt x="339" y="2264"/>
                </a:lnTo>
                <a:lnTo>
                  <a:pt x="318" y="2270"/>
                </a:lnTo>
                <a:lnTo>
                  <a:pt x="292" y="2274"/>
                </a:lnTo>
                <a:lnTo>
                  <a:pt x="244" y="2279"/>
                </a:lnTo>
                <a:lnTo>
                  <a:pt x="223" y="2280"/>
                </a:lnTo>
                <a:lnTo>
                  <a:pt x="85" y="2280"/>
                </a:lnTo>
                <a:lnTo>
                  <a:pt x="77" y="2220"/>
                </a:lnTo>
                <a:lnTo>
                  <a:pt x="77" y="2220"/>
                </a:lnTo>
                <a:lnTo>
                  <a:pt x="76" y="2215"/>
                </a:lnTo>
                <a:lnTo>
                  <a:pt x="73" y="2210"/>
                </a:lnTo>
                <a:lnTo>
                  <a:pt x="68" y="2203"/>
                </a:lnTo>
                <a:lnTo>
                  <a:pt x="68" y="2203"/>
                </a:lnTo>
                <a:lnTo>
                  <a:pt x="68" y="2199"/>
                </a:lnTo>
                <a:lnTo>
                  <a:pt x="69" y="2188"/>
                </a:lnTo>
                <a:lnTo>
                  <a:pt x="73" y="2155"/>
                </a:lnTo>
                <a:lnTo>
                  <a:pt x="88" y="2056"/>
                </a:lnTo>
                <a:lnTo>
                  <a:pt x="105" y="1951"/>
                </a:lnTo>
                <a:lnTo>
                  <a:pt x="110" y="1909"/>
                </a:lnTo>
                <a:lnTo>
                  <a:pt x="112" y="1895"/>
                </a:lnTo>
                <a:lnTo>
                  <a:pt x="112" y="1885"/>
                </a:lnTo>
                <a:lnTo>
                  <a:pt x="112" y="1885"/>
                </a:lnTo>
                <a:lnTo>
                  <a:pt x="112" y="1865"/>
                </a:lnTo>
                <a:lnTo>
                  <a:pt x="114" y="1838"/>
                </a:lnTo>
                <a:lnTo>
                  <a:pt x="124" y="1773"/>
                </a:lnTo>
                <a:lnTo>
                  <a:pt x="136" y="1705"/>
                </a:lnTo>
                <a:lnTo>
                  <a:pt x="145" y="1653"/>
                </a:lnTo>
                <a:lnTo>
                  <a:pt x="145" y="1653"/>
                </a:lnTo>
                <a:lnTo>
                  <a:pt x="175" y="1510"/>
                </a:lnTo>
                <a:lnTo>
                  <a:pt x="197" y="1403"/>
                </a:lnTo>
                <a:lnTo>
                  <a:pt x="197" y="1403"/>
                </a:lnTo>
                <a:lnTo>
                  <a:pt x="200" y="1369"/>
                </a:lnTo>
                <a:lnTo>
                  <a:pt x="203" y="1298"/>
                </a:lnTo>
                <a:lnTo>
                  <a:pt x="205" y="1196"/>
                </a:lnTo>
                <a:lnTo>
                  <a:pt x="205" y="1196"/>
                </a:lnTo>
                <a:lnTo>
                  <a:pt x="201" y="1186"/>
                </a:lnTo>
                <a:lnTo>
                  <a:pt x="192" y="1160"/>
                </a:lnTo>
                <a:lnTo>
                  <a:pt x="188" y="1146"/>
                </a:lnTo>
                <a:lnTo>
                  <a:pt x="184" y="1130"/>
                </a:lnTo>
                <a:lnTo>
                  <a:pt x="181" y="1115"/>
                </a:lnTo>
                <a:lnTo>
                  <a:pt x="180" y="1102"/>
                </a:lnTo>
                <a:lnTo>
                  <a:pt x="180" y="1102"/>
                </a:lnTo>
                <a:lnTo>
                  <a:pt x="183" y="1080"/>
                </a:lnTo>
                <a:lnTo>
                  <a:pt x="185" y="1060"/>
                </a:lnTo>
                <a:lnTo>
                  <a:pt x="189" y="1042"/>
                </a:lnTo>
                <a:lnTo>
                  <a:pt x="189" y="1042"/>
                </a:lnTo>
                <a:lnTo>
                  <a:pt x="168" y="1038"/>
                </a:lnTo>
                <a:lnTo>
                  <a:pt x="120" y="1027"/>
                </a:lnTo>
                <a:lnTo>
                  <a:pt x="93" y="1020"/>
                </a:lnTo>
                <a:lnTo>
                  <a:pt x="68" y="1012"/>
                </a:lnTo>
                <a:lnTo>
                  <a:pt x="48" y="1006"/>
                </a:lnTo>
                <a:lnTo>
                  <a:pt x="40" y="1002"/>
                </a:lnTo>
                <a:lnTo>
                  <a:pt x="34" y="999"/>
                </a:lnTo>
                <a:lnTo>
                  <a:pt x="34" y="999"/>
                </a:lnTo>
                <a:lnTo>
                  <a:pt x="18" y="985"/>
                </a:lnTo>
                <a:lnTo>
                  <a:pt x="8" y="975"/>
                </a:lnTo>
                <a:lnTo>
                  <a:pt x="0" y="964"/>
                </a:lnTo>
                <a:lnTo>
                  <a:pt x="0" y="964"/>
                </a:lnTo>
                <a:lnTo>
                  <a:pt x="1" y="937"/>
                </a:lnTo>
                <a:lnTo>
                  <a:pt x="6" y="877"/>
                </a:lnTo>
                <a:lnTo>
                  <a:pt x="10" y="843"/>
                </a:lnTo>
                <a:lnTo>
                  <a:pt x="16" y="811"/>
                </a:lnTo>
                <a:lnTo>
                  <a:pt x="20" y="784"/>
                </a:lnTo>
                <a:lnTo>
                  <a:pt x="22" y="775"/>
                </a:lnTo>
                <a:lnTo>
                  <a:pt x="25" y="767"/>
                </a:lnTo>
                <a:lnTo>
                  <a:pt x="25" y="767"/>
                </a:lnTo>
                <a:lnTo>
                  <a:pt x="30" y="756"/>
                </a:lnTo>
                <a:lnTo>
                  <a:pt x="36" y="748"/>
                </a:lnTo>
                <a:lnTo>
                  <a:pt x="44" y="737"/>
                </a:lnTo>
                <a:lnTo>
                  <a:pt x="49" y="733"/>
                </a:lnTo>
                <a:lnTo>
                  <a:pt x="52" y="732"/>
                </a:lnTo>
                <a:lnTo>
                  <a:pt x="68" y="724"/>
                </a:lnTo>
                <a:lnTo>
                  <a:pt x="68" y="724"/>
                </a:lnTo>
                <a:lnTo>
                  <a:pt x="74" y="704"/>
                </a:lnTo>
                <a:lnTo>
                  <a:pt x="89" y="661"/>
                </a:lnTo>
                <a:lnTo>
                  <a:pt x="98" y="637"/>
                </a:lnTo>
                <a:lnTo>
                  <a:pt x="109" y="614"/>
                </a:lnTo>
                <a:lnTo>
                  <a:pt x="120" y="597"/>
                </a:lnTo>
                <a:lnTo>
                  <a:pt x="124" y="590"/>
                </a:lnTo>
                <a:lnTo>
                  <a:pt x="129" y="586"/>
                </a:lnTo>
                <a:lnTo>
                  <a:pt x="129" y="586"/>
                </a:lnTo>
                <a:lnTo>
                  <a:pt x="140" y="576"/>
                </a:lnTo>
                <a:lnTo>
                  <a:pt x="157" y="560"/>
                </a:lnTo>
                <a:lnTo>
                  <a:pt x="197" y="520"/>
                </a:lnTo>
                <a:lnTo>
                  <a:pt x="249" y="465"/>
                </a:lnTo>
                <a:lnTo>
                  <a:pt x="249" y="465"/>
                </a:lnTo>
                <a:lnTo>
                  <a:pt x="268" y="438"/>
                </a:lnTo>
                <a:lnTo>
                  <a:pt x="280" y="417"/>
                </a:lnTo>
                <a:lnTo>
                  <a:pt x="283" y="410"/>
                </a:lnTo>
                <a:lnTo>
                  <a:pt x="284" y="408"/>
                </a:lnTo>
                <a:lnTo>
                  <a:pt x="283" y="405"/>
                </a:lnTo>
                <a:lnTo>
                  <a:pt x="283" y="405"/>
                </a:lnTo>
                <a:lnTo>
                  <a:pt x="283" y="401"/>
                </a:lnTo>
                <a:lnTo>
                  <a:pt x="284" y="394"/>
                </a:lnTo>
                <a:lnTo>
                  <a:pt x="291" y="377"/>
                </a:lnTo>
                <a:lnTo>
                  <a:pt x="295" y="369"/>
                </a:lnTo>
                <a:lnTo>
                  <a:pt x="300" y="361"/>
                </a:lnTo>
                <a:lnTo>
                  <a:pt x="304" y="355"/>
                </a:lnTo>
                <a:lnTo>
                  <a:pt x="307" y="354"/>
                </a:lnTo>
                <a:lnTo>
                  <a:pt x="309" y="354"/>
                </a:lnTo>
                <a:lnTo>
                  <a:pt x="335" y="354"/>
                </a:lnTo>
                <a:lnTo>
                  <a:pt x="412" y="277"/>
                </a:lnTo>
                <a:lnTo>
                  <a:pt x="412" y="277"/>
                </a:lnTo>
                <a:lnTo>
                  <a:pt x="419" y="258"/>
                </a:lnTo>
                <a:lnTo>
                  <a:pt x="424" y="246"/>
                </a:lnTo>
                <a:lnTo>
                  <a:pt x="427" y="242"/>
                </a:lnTo>
                <a:lnTo>
                  <a:pt x="430" y="242"/>
                </a:lnTo>
                <a:lnTo>
                  <a:pt x="430" y="242"/>
                </a:lnTo>
                <a:lnTo>
                  <a:pt x="436" y="242"/>
                </a:lnTo>
                <a:lnTo>
                  <a:pt x="448" y="242"/>
                </a:lnTo>
                <a:lnTo>
                  <a:pt x="464" y="242"/>
                </a:lnTo>
                <a:lnTo>
                  <a:pt x="464" y="242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3" name="Freeform 35"/>
          <p:cNvSpPr>
            <a:spLocks/>
          </p:cNvSpPr>
          <p:nvPr/>
        </p:nvSpPr>
        <p:spPr bwMode="auto">
          <a:xfrm>
            <a:off x="4674832" y="842195"/>
            <a:ext cx="621320" cy="1564918"/>
          </a:xfrm>
          <a:custGeom>
            <a:avLst/>
            <a:gdLst>
              <a:gd name="T0" fmla="*/ 397 w 803"/>
              <a:gd name="T1" fmla="*/ 31 h 2020"/>
              <a:gd name="T2" fmla="*/ 377 w 803"/>
              <a:gd name="T3" fmla="*/ 36 h 2020"/>
              <a:gd name="T4" fmla="*/ 356 w 803"/>
              <a:gd name="T5" fmla="*/ 29 h 2020"/>
              <a:gd name="T6" fmla="*/ 335 w 803"/>
              <a:gd name="T7" fmla="*/ 47 h 2020"/>
              <a:gd name="T8" fmla="*/ 288 w 803"/>
              <a:gd name="T9" fmla="*/ 121 h 2020"/>
              <a:gd name="T10" fmla="*/ 268 w 803"/>
              <a:gd name="T11" fmla="*/ 160 h 2020"/>
              <a:gd name="T12" fmla="*/ 298 w 803"/>
              <a:gd name="T13" fmla="*/ 279 h 2020"/>
              <a:gd name="T14" fmla="*/ 310 w 803"/>
              <a:gd name="T15" fmla="*/ 261 h 2020"/>
              <a:gd name="T16" fmla="*/ 328 w 803"/>
              <a:gd name="T17" fmla="*/ 309 h 2020"/>
              <a:gd name="T18" fmla="*/ 339 w 803"/>
              <a:gd name="T19" fmla="*/ 348 h 2020"/>
              <a:gd name="T20" fmla="*/ 303 w 803"/>
              <a:gd name="T21" fmla="*/ 376 h 2020"/>
              <a:gd name="T22" fmla="*/ 254 w 803"/>
              <a:gd name="T23" fmla="*/ 534 h 2020"/>
              <a:gd name="T24" fmla="*/ 218 w 803"/>
              <a:gd name="T25" fmla="*/ 716 h 2020"/>
              <a:gd name="T26" fmla="*/ 204 w 803"/>
              <a:gd name="T27" fmla="*/ 894 h 2020"/>
              <a:gd name="T28" fmla="*/ 159 w 803"/>
              <a:gd name="T29" fmla="*/ 1067 h 2020"/>
              <a:gd name="T30" fmla="*/ 169 w 803"/>
              <a:gd name="T31" fmla="*/ 1137 h 2020"/>
              <a:gd name="T32" fmla="*/ 228 w 803"/>
              <a:gd name="T33" fmla="*/ 1197 h 2020"/>
              <a:gd name="T34" fmla="*/ 382 w 803"/>
              <a:gd name="T35" fmla="*/ 1346 h 2020"/>
              <a:gd name="T36" fmla="*/ 217 w 803"/>
              <a:gd name="T37" fmla="*/ 1609 h 2020"/>
              <a:gd name="T38" fmla="*/ 49 w 803"/>
              <a:gd name="T39" fmla="*/ 1695 h 2020"/>
              <a:gd name="T40" fmla="*/ 0 w 803"/>
              <a:gd name="T41" fmla="*/ 1723 h 2020"/>
              <a:gd name="T42" fmla="*/ 40 w 803"/>
              <a:gd name="T43" fmla="*/ 1881 h 2020"/>
              <a:gd name="T44" fmla="*/ 118 w 803"/>
              <a:gd name="T45" fmla="*/ 2004 h 2020"/>
              <a:gd name="T46" fmla="*/ 153 w 803"/>
              <a:gd name="T47" fmla="*/ 2014 h 2020"/>
              <a:gd name="T48" fmla="*/ 179 w 803"/>
              <a:gd name="T49" fmla="*/ 1926 h 2020"/>
              <a:gd name="T50" fmla="*/ 218 w 803"/>
              <a:gd name="T51" fmla="*/ 1782 h 2020"/>
              <a:gd name="T52" fmla="*/ 444 w 803"/>
              <a:gd name="T53" fmla="*/ 1675 h 2020"/>
              <a:gd name="T54" fmla="*/ 448 w 803"/>
              <a:gd name="T55" fmla="*/ 1759 h 2020"/>
              <a:gd name="T56" fmla="*/ 432 w 803"/>
              <a:gd name="T57" fmla="*/ 1881 h 2020"/>
              <a:gd name="T58" fmla="*/ 448 w 803"/>
              <a:gd name="T59" fmla="*/ 1959 h 2020"/>
              <a:gd name="T60" fmla="*/ 574 w 803"/>
              <a:gd name="T61" fmla="*/ 1948 h 2020"/>
              <a:gd name="T62" fmla="*/ 712 w 803"/>
              <a:gd name="T63" fmla="*/ 1940 h 2020"/>
              <a:gd name="T64" fmla="*/ 744 w 803"/>
              <a:gd name="T65" fmla="*/ 1921 h 2020"/>
              <a:gd name="T66" fmla="*/ 729 w 803"/>
              <a:gd name="T67" fmla="*/ 1876 h 2020"/>
              <a:gd name="T68" fmla="*/ 583 w 803"/>
              <a:gd name="T69" fmla="*/ 1792 h 2020"/>
              <a:gd name="T70" fmla="*/ 580 w 803"/>
              <a:gd name="T71" fmla="*/ 1713 h 2020"/>
              <a:gd name="T72" fmla="*/ 615 w 803"/>
              <a:gd name="T73" fmla="*/ 1494 h 2020"/>
              <a:gd name="T74" fmla="*/ 630 w 803"/>
              <a:gd name="T75" fmla="*/ 1359 h 2020"/>
              <a:gd name="T76" fmla="*/ 603 w 803"/>
              <a:gd name="T77" fmla="*/ 1031 h 2020"/>
              <a:gd name="T78" fmla="*/ 605 w 803"/>
              <a:gd name="T79" fmla="*/ 971 h 2020"/>
              <a:gd name="T80" fmla="*/ 702 w 803"/>
              <a:gd name="T81" fmla="*/ 819 h 2020"/>
              <a:gd name="T82" fmla="*/ 724 w 803"/>
              <a:gd name="T83" fmla="*/ 820 h 2020"/>
              <a:gd name="T84" fmla="*/ 745 w 803"/>
              <a:gd name="T85" fmla="*/ 831 h 2020"/>
              <a:gd name="T86" fmla="*/ 759 w 803"/>
              <a:gd name="T87" fmla="*/ 819 h 2020"/>
              <a:gd name="T88" fmla="*/ 769 w 803"/>
              <a:gd name="T89" fmla="*/ 790 h 2020"/>
              <a:gd name="T90" fmla="*/ 789 w 803"/>
              <a:gd name="T91" fmla="*/ 780 h 2020"/>
              <a:gd name="T92" fmla="*/ 797 w 803"/>
              <a:gd name="T93" fmla="*/ 742 h 2020"/>
              <a:gd name="T94" fmla="*/ 803 w 803"/>
              <a:gd name="T95" fmla="*/ 726 h 2020"/>
              <a:gd name="T96" fmla="*/ 781 w 803"/>
              <a:gd name="T97" fmla="*/ 604 h 2020"/>
              <a:gd name="T98" fmla="*/ 706 w 803"/>
              <a:gd name="T99" fmla="*/ 599 h 2020"/>
              <a:gd name="T100" fmla="*/ 687 w 803"/>
              <a:gd name="T101" fmla="*/ 659 h 2020"/>
              <a:gd name="T102" fmla="*/ 557 w 803"/>
              <a:gd name="T103" fmla="*/ 525 h 2020"/>
              <a:gd name="T104" fmla="*/ 481 w 803"/>
              <a:gd name="T105" fmla="*/ 388 h 2020"/>
              <a:gd name="T106" fmla="*/ 551 w 803"/>
              <a:gd name="T107" fmla="*/ 344 h 2020"/>
              <a:gd name="T108" fmla="*/ 565 w 803"/>
              <a:gd name="T109" fmla="*/ 259 h 2020"/>
              <a:gd name="T110" fmla="*/ 578 w 803"/>
              <a:gd name="T111" fmla="*/ 232 h 2020"/>
              <a:gd name="T112" fmla="*/ 558 w 803"/>
              <a:gd name="T113" fmla="*/ 140 h 2020"/>
              <a:gd name="T114" fmla="*/ 584 w 803"/>
              <a:gd name="T115" fmla="*/ 51 h 2020"/>
              <a:gd name="T116" fmla="*/ 573 w 803"/>
              <a:gd name="T117" fmla="*/ 39 h 2020"/>
              <a:gd name="T118" fmla="*/ 521 w 803"/>
              <a:gd name="T119" fmla="*/ 0 h 2020"/>
              <a:gd name="T120" fmla="*/ 476 w 803"/>
              <a:gd name="T121" fmla="*/ 15 h 2020"/>
              <a:gd name="T122" fmla="*/ 432 w 803"/>
              <a:gd name="T123" fmla="*/ 2 h 20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803" h="2020">
                <a:moveTo>
                  <a:pt x="432" y="2"/>
                </a:moveTo>
                <a:lnTo>
                  <a:pt x="432" y="2"/>
                </a:lnTo>
                <a:lnTo>
                  <a:pt x="429" y="5"/>
                </a:lnTo>
                <a:lnTo>
                  <a:pt x="425" y="9"/>
                </a:lnTo>
                <a:lnTo>
                  <a:pt x="414" y="19"/>
                </a:lnTo>
                <a:lnTo>
                  <a:pt x="397" y="31"/>
                </a:lnTo>
                <a:lnTo>
                  <a:pt x="397" y="31"/>
                </a:lnTo>
                <a:lnTo>
                  <a:pt x="397" y="29"/>
                </a:lnTo>
                <a:lnTo>
                  <a:pt x="396" y="28"/>
                </a:lnTo>
                <a:lnTo>
                  <a:pt x="394" y="26"/>
                </a:lnTo>
                <a:lnTo>
                  <a:pt x="392" y="26"/>
                </a:lnTo>
                <a:lnTo>
                  <a:pt x="388" y="28"/>
                </a:lnTo>
                <a:lnTo>
                  <a:pt x="383" y="30"/>
                </a:lnTo>
                <a:lnTo>
                  <a:pt x="377" y="36"/>
                </a:lnTo>
                <a:lnTo>
                  <a:pt x="377" y="36"/>
                </a:lnTo>
                <a:lnTo>
                  <a:pt x="371" y="41"/>
                </a:lnTo>
                <a:lnTo>
                  <a:pt x="368" y="43"/>
                </a:lnTo>
                <a:lnTo>
                  <a:pt x="366" y="43"/>
                </a:lnTo>
                <a:lnTo>
                  <a:pt x="363" y="40"/>
                </a:lnTo>
                <a:lnTo>
                  <a:pt x="360" y="36"/>
                </a:lnTo>
                <a:lnTo>
                  <a:pt x="356" y="29"/>
                </a:lnTo>
                <a:lnTo>
                  <a:pt x="355" y="26"/>
                </a:lnTo>
                <a:lnTo>
                  <a:pt x="354" y="26"/>
                </a:lnTo>
                <a:lnTo>
                  <a:pt x="352" y="26"/>
                </a:lnTo>
                <a:lnTo>
                  <a:pt x="352" y="26"/>
                </a:lnTo>
                <a:lnTo>
                  <a:pt x="347" y="31"/>
                </a:lnTo>
                <a:lnTo>
                  <a:pt x="342" y="38"/>
                </a:lnTo>
                <a:lnTo>
                  <a:pt x="335" y="47"/>
                </a:lnTo>
                <a:lnTo>
                  <a:pt x="328" y="61"/>
                </a:lnTo>
                <a:lnTo>
                  <a:pt x="328" y="61"/>
                </a:lnTo>
                <a:lnTo>
                  <a:pt x="318" y="76"/>
                </a:lnTo>
                <a:lnTo>
                  <a:pt x="308" y="91"/>
                </a:lnTo>
                <a:lnTo>
                  <a:pt x="298" y="106"/>
                </a:lnTo>
                <a:lnTo>
                  <a:pt x="288" y="121"/>
                </a:lnTo>
                <a:lnTo>
                  <a:pt x="288" y="121"/>
                </a:lnTo>
                <a:lnTo>
                  <a:pt x="284" y="128"/>
                </a:lnTo>
                <a:lnTo>
                  <a:pt x="280" y="133"/>
                </a:lnTo>
                <a:lnTo>
                  <a:pt x="274" y="139"/>
                </a:lnTo>
                <a:lnTo>
                  <a:pt x="272" y="143"/>
                </a:lnTo>
                <a:lnTo>
                  <a:pt x="269" y="148"/>
                </a:lnTo>
                <a:lnTo>
                  <a:pt x="268" y="153"/>
                </a:lnTo>
                <a:lnTo>
                  <a:pt x="268" y="160"/>
                </a:lnTo>
                <a:lnTo>
                  <a:pt x="268" y="160"/>
                </a:lnTo>
                <a:lnTo>
                  <a:pt x="269" y="170"/>
                </a:lnTo>
                <a:lnTo>
                  <a:pt x="272" y="183"/>
                </a:lnTo>
                <a:lnTo>
                  <a:pt x="278" y="209"/>
                </a:lnTo>
                <a:lnTo>
                  <a:pt x="288" y="240"/>
                </a:lnTo>
                <a:lnTo>
                  <a:pt x="298" y="279"/>
                </a:lnTo>
                <a:lnTo>
                  <a:pt x="298" y="279"/>
                </a:lnTo>
                <a:lnTo>
                  <a:pt x="299" y="273"/>
                </a:lnTo>
                <a:lnTo>
                  <a:pt x="304" y="263"/>
                </a:lnTo>
                <a:lnTo>
                  <a:pt x="305" y="258"/>
                </a:lnTo>
                <a:lnTo>
                  <a:pt x="306" y="258"/>
                </a:lnTo>
                <a:lnTo>
                  <a:pt x="308" y="258"/>
                </a:lnTo>
                <a:lnTo>
                  <a:pt x="309" y="258"/>
                </a:lnTo>
                <a:lnTo>
                  <a:pt x="310" y="261"/>
                </a:lnTo>
                <a:lnTo>
                  <a:pt x="313" y="269"/>
                </a:lnTo>
                <a:lnTo>
                  <a:pt x="313" y="269"/>
                </a:lnTo>
                <a:lnTo>
                  <a:pt x="316" y="288"/>
                </a:lnTo>
                <a:lnTo>
                  <a:pt x="320" y="299"/>
                </a:lnTo>
                <a:lnTo>
                  <a:pt x="324" y="305"/>
                </a:lnTo>
                <a:lnTo>
                  <a:pt x="328" y="309"/>
                </a:lnTo>
                <a:lnTo>
                  <a:pt x="328" y="309"/>
                </a:lnTo>
                <a:lnTo>
                  <a:pt x="330" y="310"/>
                </a:lnTo>
                <a:lnTo>
                  <a:pt x="334" y="313"/>
                </a:lnTo>
                <a:lnTo>
                  <a:pt x="345" y="315"/>
                </a:lnTo>
                <a:lnTo>
                  <a:pt x="357" y="319"/>
                </a:lnTo>
                <a:lnTo>
                  <a:pt x="342" y="349"/>
                </a:lnTo>
                <a:lnTo>
                  <a:pt x="342" y="349"/>
                </a:lnTo>
                <a:lnTo>
                  <a:pt x="339" y="348"/>
                </a:lnTo>
                <a:lnTo>
                  <a:pt x="331" y="348"/>
                </a:lnTo>
                <a:lnTo>
                  <a:pt x="326" y="349"/>
                </a:lnTo>
                <a:lnTo>
                  <a:pt x="321" y="350"/>
                </a:lnTo>
                <a:lnTo>
                  <a:pt x="316" y="354"/>
                </a:lnTo>
                <a:lnTo>
                  <a:pt x="313" y="359"/>
                </a:lnTo>
                <a:lnTo>
                  <a:pt x="313" y="359"/>
                </a:lnTo>
                <a:lnTo>
                  <a:pt x="303" y="376"/>
                </a:lnTo>
                <a:lnTo>
                  <a:pt x="288" y="398"/>
                </a:lnTo>
                <a:lnTo>
                  <a:pt x="274" y="419"/>
                </a:lnTo>
                <a:lnTo>
                  <a:pt x="271" y="428"/>
                </a:lnTo>
                <a:lnTo>
                  <a:pt x="268" y="433"/>
                </a:lnTo>
                <a:lnTo>
                  <a:pt x="268" y="433"/>
                </a:lnTo>
                <a:lnTo>
                  <a:pt x="261" y="493"/>
                </a:lnTo>
                <a:lnTo>
                  <a:pt x="254" y="534"/>
                </a:lnTo>
                <a:lnTo>
                  <a:pt x="248" y="562"/>
                </a:lnTo>
                <a:lnTo>
                  <a:pt x="248" y="562"/>
                </a:lnTo>
                <a:lnTo>
                  <a:pt x="242" y="593"/>
                </a:lnTo>
                <a:lnTo>
                  <a:pt x="233" y="640"/>
                </a:lnTo>
                <a:lnTo>
                  <a:pt x="225" y="687"/>
                </a:lnTo>
                <a:lnTo>
                  <a:pt x="221" y="705"/>
                </a:lnTo>
                <a:lnTo>
                  <a:pt x="218" y="716"/>
                </a:lnTo>
                <a:lnTo>
                  <a:pt x="218" y="716"/>
                </a:lnTo>
                <a:lnTo>
                  <a:pt x="216" y="728"/>
                </a:lnTo>
                <a:lnTo>
                  <a:pt x="214" y="751"/>
                </a:lnTo>
                <a:lnTo>
                  <a:pt x="209" y="810"/>
                </a:lnTo>
                <a:lnTo>
                  <a:pt x="205" y="867"/>
                </a:lnTo>
                <a:lnTo>
                  <a:pt x="204" y="894"/>
                </a:lnTo>
                <a:lnTo>
                  <a:pt x="204" y="894"/>
                </a:lnTo>
                <a:lnTo>
                  <a:pt x="201" y="903"/>
                </a:lnTo>
                <a:lnTo>
                  <a:pt x="196" y="922"/>
                </a:lnTo>
                <a:lnTo>
                  <a:pt x="188" y="949"/>
                </a:lnTo>
                <a:lnTo>
                  <a:pt x="178" y="980"/>
                </a:lnTo>
                <a:lnTo>
                  <a:pt x="169" y="1016"/>
                </a:lnTo>
                <a:lnTo>
                  <a:pt x="161" y="1049"/>
                </a:lnTo>
                <a:lnTo>
                  <a:pt x="159" y="1067"/>
                </a:lnTo>
                <a:lnTo>
                  <a:pt x="158" y="1082"/>
                </a:lnTo>
                <a:lnTo>
                  <a:pt x="158" y="1095"/>
                </a:lnTo>
                <a:lnTo>
                  <a:pt x="159" y="1108"/>
                </a:lnTo>
                <a:lnTo>
                  <a:pt x="159" y="1108"/>
                </a:lnTo>
                <a:lnTo>
                  <a:pt x="161" y="1119"/>
                </a:lnTo>
                <a:lnTo>
                  <a:pt x="165" y="1129"/>
                </a:lnTo>
                <a:lnTo>
                  <a:pt x="169" y="1137"/>
                </a:lnTo>
                <a:lnTo>
                  <a:pt x="173" y="1146"/>
                </a:lnTo>
                <a:lnTo>
                  <a:pt x="183" y="1162"/>
                </a:lnTo>
                <a:lnTo>
                  <a:pt x="194" y="1175"/>
                </a:lnTo>
                <a:lnTo>
                  <a:pt x="205" y="1183"/>
                </a:lnTo>
                <a:lnTo>
                  <a:pt x="215" y="1191"/>
                </a:lnTo>
                <a:lnTo>
                  <a:pt x="222" y="1194"/>
                </a:lnTo>
                <a:lnTo>
                  <a:pt x="228" y="1197"/>
                </a:lnTo>
                <a:lnTo>
                  <a:pt x="228" y="1197"/>
                </a:lnTo>
                <a:lnTo>
                  <a:pt x="247" y="1202"/>
                </a:lnTo>
                <a:lnTo>
                  <a:pt x="277" y="1212"/>
                </a:lnTo>
                <a:lnTo>
                  <a:pt x="318" y="1227"/>
                </a:lnTo>
                <a:lnTo>
                  <a:pt x="318" y="1227"/>
                </a:lnTo>
                <a:lnTo>
                  <a:pt x="382" y="1346"/>
                </a:lnTo>
                <a:lnTo>
                  <a:pt x="382" y="1346"/>
                </a:lnTo>
                <a:lnTo>
                  <a:pt x="406" y="1413"/>
                </a:lnTo>
                <a:lnTo>
                  <a:pt x="427" y="1475"/>
                </a:lnTo>
                <a:lnTo>
                  <a:pt x="387" y="1529"/>
                </a:lnTo>
                <a:lnTo>
                  <a:pt x="387" y="1529"/>
                </a:lnTo>
                <a:lnTo>
                  <a:pt x="300" y="1569"/>
                </a:lnTo>
                <a:lnTo>
                  <a:pt x="238" y="1599"/>
                </a:lnTo>
                <a:lnTo>
                  <a:pt x="217" y="1609"/>
                </a:lnTo>
                <a:lnTo>
                  <a:pt x="209" y="1613"/>
                </a:lnTo>
                <a:lnTo>
                  <a:pt x="209" y="1613"/>
                </a:lnTo>
                <a:lnTo>
                  <a:pt x="163" y="1649"/>
                </a:lnTo>
                <a:lnTo>
                  <a:pt x="119" y="1683"/>
                </a:lnTo>
                <a:lnTo>
                  <a:pt x="65" y="1693"/>
                </a:lnTo>
                <a:lnTo>
                  <a:pt x="65" y="1693"/>
                </a:lnTo>
                <a:lnTo>
                  <a:pt x="49" y="1695"/>
                </a:lnTo>
                <a:lnTo>
                  <a:pt x="38" y="1698"/>
                </a:lnTo>
                <a:lnTo>
                  <a:pt x="30" y="1698"/>
                </a:lnTo>
                <a:lnTo>
                  <a:pt x="30" y="1698"/>
                </a:lnTo>
                <a:lnTo>
                  <a:pt x="28" y="1698"/>
                </a:lnTo>
                <a:lnTo>
                  <a:pt x="24" y="1702"/>
                </a:lnTo>
                <a:lnTo>
                  <a:pt x="14" y="1710"/>
                </a:lnTo>
                <a:lnTo>
                  <a:pt x="0" y="1723"/>
                </a:lnTo>
                <a:lnTo>
                  <a:pt x="0" y="1723"/>
                </a:lnTo>
                <a:lnTo>
                  <a:pt x="10" y="1767"/>
                </a:lnTo>
                <a:lnTo>
                  <a:pt x="20" y="1817"/>
                </a:lnTo>
                <a:lnTo>
                  <a:pt x="20" y="1817"/>
                </a:lnTo>
                <a:lnTo>
                  <a:pt x="29" y="1844"/>
                </a:lnTo>
                <a:lnTo>
                  <a:pt x="36" y="1864"/>
                </a:lnTo>
                <a:lnTo>
                  <a:pt x="40" y="1881"/>
                </a:lnTo>
                <a:lnTo>
                  <a:pt x="40" y="1881"/>
                </a:lnTo>
                <a:lnTo>
                  <a:pt x="45" y="1892"/>
                </a:lnTo>
                <a:lnTo>
                  <a:pt x="54" y="1911"/>
                </a:lnTo>
                <a:lnTo>
                  <a:pt x="67" y="1935"/>
                </a:lnTo>
                <a:lnTo>
                  <a:pt x="85" y="1959"/>
                </a:lnTo>
                <a:lnTo>
                  <a:pt x="101" y="1984"/>
                </a:lnTo>
                <a:lnTo>
                  <a:pt x="118" y="2004"/>
                </a:lnTo>
                <a:lnTo>
                  <a:pt x="126" y="2011"/>
                </a:lnTo>
                <a:lnTo>
                  <a:pt x="133" y="2016"/>
                </a:lnTo>
                <a:lnTo>
                  <a:pt x="139" y="2020"/>
                </a:lnTo>
                <a:lnTo>
                  <a:pt x="144" y="2020"/>
                </a:lnTo>
                <a:lnTo>
                  <a:pt x="144" y="2020"/>
                </a:lnTo>
                <a:lnTo>
                  <a:pt x="149" y="2018"/>
                </a:lnTo>
                <a:lnTo>
                  <a:pt x="153" y="2014"/>
                </a:lnTo>
                <a:lnTo>
                  <a:pt x="157" y="2009"/>
                </a:lnTo>
                <a:lnTo>
                  <a:pt x="160" y="2004"/>
                </a:lnTo>
                <a:lnTo>
                  <a:pt x="166" y="1989"/>
                </a:lnTo>
                <a:lnTo>
                  <a:pt x="171" y="1973"/>
                </a:lnTo>
                <a:lnTo>
                  <a:pt x="174" y="1957"/>
                </a:lnTo>
                <a:lnTo>
                  <a:pt x="176" y="1942"/>
                </a:lnTo>
                <a:lnTo>
                  <a:pt x="179" y="1926"/>
                </a:lnTo>
                <a:lnTo>
                  <a:pt x="179" y="1926"/>
                </a:lnTo>
                <a:lnTo>
                  <a:pt x="181" y="1894"/>
                </a:lnTo>
                <a:lnTo>
                  <a:pt x="184" y="1866"/>
                </a:lnTo>
                <a:lnTo>
                  <a:pt x="199" y="1807"/>
                </a:lnTo>
                <a:lnTo>
                  <a:pt x="199" y="1792"/>
                </a:lnTo>
                <a:lnTo>
                  <a:pt x="218" y="1782"/>
                </a:lnTo>
                <a:lnTo>
                  <a:pt x="218" y="1782"/>
                </a:lnTo>
                <a:lnTo>
                  <a:pt x="222" y="1780"/>
                </a:lnTo>
                <a:lnTo>
                  <a:pt x="228" y="1773"/>
                </a:lnTo>
                <a:lnTo>
                  <a:pt x="243" y="1756"/>
                </a:lnTo>
                <a:lnTo>
                  <a:pt x="263" y="1733"/>
                </a:lnTo>
                <a:lnTo>
                  <a:pt x="451" y="1633"/>
                </a:lnTo>
                <a:lnTo>
                  <a:pt x="451" y="1633"/>
                </a:lnTo>
                <a:lnTo>
                  <a:pt x="444" y="1675"/>
                </a:lnTo>
                <a:lnTo>
                  <a:pt x="438" y="1708"/>
                </a:lnTo>
                <a:lnTo>
                  <a:pt x="437" y="1720"/>
                </a:lnTo>
                <a:lnTo>
                  <a:pt x="437" y="1728"/>
                </a:lnTo>
                <a:lnTo>
                  <a:pt x="437" y="1728"/>
                </a:lnTo>
                <a:lnTo>
                  <a:pt x="438" y="1734"/>
                </a:lnTo>
                <a:lnTo>
                  <a:pt x="440" y="1741"/>
                </a:lnTo>
                <a:lnTo>
                  <a:pt x="448" y="1759"/>
                </a:lnTo>
                <a:lnTo>
                  <a:pt x="454" y="1775"/>
                </a:lnTo>
                <a:lnTo>
                  <a:pt x="456" y="1782"/>
                </a:lnTo>
                <a:lnTo>
                  <a:pt x="456" y="1787"/>
                </a:lnTo>
                <a:lnTo>
                  <a:pt x="456" y="1787"/>
                </a:lnTo>
                <a:lnTo>
                  <a:pt x="451" y="1807"/>
                </a:lnTo>
                <a:lnTo>
                  <a:pt x="444" y="1838"/>
                </a:lnTo>
                <a:lnTo>
                  <a:pt x="432" y="1881"/>
                </a:lnTo>
                <a:lnTo>
                  <a:pt x="432" y="1881"/>
                </a:lnTo>
                <a:lnTo>
                  <a:pt x="422" y="1951"/>
                </a:lnTo>
                <a:lnTo>
                  <a:pt x="422" y="1951"/>
                </a:lnTo>
                <a:lnTo>
                  <a:pt x="423" y="1953"/>
                </a:lnTo>
                <a:lnTo>
                  <a:pt x="425" y="1954"/>
                </a:lnTo>
                <a:lnTo>
                  <a:pt x="434" y="1958"/>
                </a:lnTo>
                <a:lnTo>
                  <a:pt x="448" y="1959"/>
                </a:lnTo>
                <a:lnTo>
                  <a:pt x="464" y="1961"/>
                </a:lnTo>
                <a:lnTo>
                  <a:pt x="492" y="1961"/>
                </a:lnTo>
                <a:lnTo>
                  <a:pt x="506" y="1961"/>
                </a:lnTo>
                <a:lnTo>
                  <a:pt x="546" y="1941"/>
                </a:lnTo>
                <a:lnTo>
                  <a:pt x="546" y="1941"/>
                </a:lnTo>
                <a:lnTo>
                  <a:pt x="553" y="1943"/>
                </a:lnTo>
                <a:lnTo>
                  <a:pt x="574" y="1948"/>
                </a:lnTo>
                <a:lnTo>
                  <a:pt x="588" y="1951"/>
                </a:lnTo>
                <a:lnTo>
                  <a:pt x="604" y="1952"/>
                </a:lnTo>
                <a:lnTo>
                  <a:pt x="621" y="1952"/>
                </a:lnTo>
                <a:lnTo>
                  <a:pt x="640" y="1951"/>
                </a:lnTo>
                <a:lnTo>
                  <a:pt x="640" y="1951"/>
                </a:lnTo>
                <a:lnTo>
                  <a:pt x="678" y="1946"/>
                </a:lnTo>
                <a:lnTo>
                  <a:pt x="712" y="1940"/>
                </a:lnTo>
                <a:lnTo>
                  <a:pt x="725" y="1936"/>
                </a:lnTo>
                <a:lnTo>
                  <a:pt x="735" y="1932"/>
                </a:lnTo>
                <a:lnTo>
                  <a:pt x="739" y="1930"/>
                </a:lnTo>
                <a:lnTo>
                  <a:pt x="741" y="1927"/>
                </a:lnTo>
                <a:lnTo>
                  <a:pt x="744" y="1923"/>
                </a:lnTo>
                <a:lnTo>
                  <a:pt x="744" y="1921"/>
                </a:lnTo>
                <a:lnTo>
                  <a:pt x="744" y="1921"/>
                </a:lnTo>
                <a:lnTo>
                  <a:pt x="744" y="1907"/>
                </a:lnTo>
                <a:lnTo>
                  <a:pt x="743" y="1892"/>
                </a:lnTo>
                <a:lnTo>
                  <a:pt x="741" y="1886"/>
                </a:lnTo>
                <a:lnTo>
                  <a:pt x="739" y="1881"/>
                </a:lnTo>
                <a:lnTo>
                  <a:pt x="735" y="1878"/>
                </a:lnTo>
                <a:lnTo>
                  <a:pt x="729" y="1876"/>
                </a:lnTo>
                <a:lnTo>
                  <a:pt x="729" y="1876"/>
                </a:lnTo>
                <a:lnTo>
                  <a:pt x="720" y="1875"/>
                </a:lnTo>
                <a:lnTo>
                  <a:pt x="709" y="1874"/>
                </a:lnTo>
                <a:lnTo>
                  <a:pt x="684" y="1869"/>
                </a:lnTo>
                <a:lnTo>
                  <a:pt x="655" y="1861"/>
                </a:lnTo>
                <a:lnTo>
                  <a:pt x="585" y="1797"/>
                </a:lnTo>
                <a:lnTo>
                  <a:pt x="585" y="1797"/>
                </a:lnTo>
                <a:lnTo>
                  <a:pt x="583" y="1792"/>
                </a:lnTo>
                <a:lnTo>
                  <a:pt x="580" y="1782"/>
                </a:lnTo>
                <a:lnTo>
                  <a:pt x="580" y="1782"/>
                </a:lnTo>
                <a:lnTo>
                  <a:pt x="580" y="1771"/>
                </a:lnTo>
                <a:lnTo>
                  <a:pt x="580" y="1752"/>
                </a:lnTo>
                <a:lnTo>
                  <a:pt x="580" y="1730"/>
                </a:lnTo>
                <a:lnTo>
                  <a:pt x="580" y="1713"/>
                </a:lnTo>
                <a:lnTo>
                  <a:pt x="580" y="1713"/>
                </a:lnTo>
                <a:lnTo>
                  <a:pt x="580" y="1700"/>
                </a:lnTo>
                <a:lnTo>
                  <a:pt x="582" y="1677"/>
                </a:lnTo>
                <a:lnTo>
                  <a:pt x="588" y="1616"/>
                </a:lnTo>
                <a:lnTo>
                  <a:pt x="595" y="1534"/>
                </a:lnTo>
                <a:lnTo>
                  <a:pt x="595" y="1534"/>
                </a:lnTo>
                <a:lnTo>
                  <a:pt x="601" y="1523"/>
                </a:lnTo>
                <a:lnTo>
                  <a:pt x="615" y="1494"/>
                </a:lnTo>
                <a:lnTo>
                  <a:pt x="621" y="1477"/>
                </a:lnTo>
                <a:lnTo>
                  <a:pt x="627" y="1457"/>
                </a:lnTo>
                <a:lnTo>
                  <a:pt x="632" y="1439"/>
                </a:lnTo>
                <a:lnTo>
                  <a:pt x="635" y="1420"/>
                </a:lnTo>
                <a:lnTo>
                  <a:pt x="635" y="1420"/>
                </a:lnTo>
                <a:lnTo>
                  <a:pt x="634" y="1395"/>
                </a:lnTo>
                <a:lnTo>
                  <a:pt x="630" y="1359"/>
                </a:lnTo>
                <a:lnTo>
                  <a:pt x="618" y="1271"/>
                </a:lnTo>
                <a:lnTo>
                  <a:pt x="606" y="1192"/>
                </a:lnTo>
                <a:lnTo>
                  <a:pt x="600" y="1157"/>
                </a:lnTo>
                <a:lnTo>
                  <a:pt x="595" y="1038"/>
                </a:lnTo>
                <a:lnTo>
                  <a:pt x="595" y="1038"/>
                </a:lnTo>
                <a:lnTo>
                  <a:pt x="598" y="1036"/>
                </a:lnTo>
                <a:lnTo>
                  <a:pt x="603" y="1031"/>
                </a:lnTo>
                <a:lnTo>
                  <a:pt x="605" y="1026"/>
                </a:lnTo>
                <a:lnTo>
                  <a:pt x="608" y="1021"/>
                </a:lnTo>
                <a:lnTo>
                  <a:pt x="609" y="1015"/>
                </a:lnTo>
                <a:lnTo>
                  <a:pt x="610" y="1008"/>
                </a:lnTo>
                <a:lnTo>
                  <a:pt x="610" y="1008"/>
                </a:lnTo>
                <a:lnTo>
                  <a:pt x="609" y="995"/>
                </a:lnTo>
                <a:lnTo>
                  <a:pt x="605" y="971"/>
                </a:lnTo>
                <a:lnTo>
                  <a:pt x="595" y="907"/>
                </a:lnTo>
                <a:lnTo>
                  <a:pt x="580" y="820"/>
                </a:lnTo>
                <a:lnTo>
                  <a:pt x="640" y="800"/>
                </a:lnTo>
                <a:lnTo>
                  <a:pt x="704" y="790"/>
                </a:lnTo>
                <a:lnTo>
                  <a:pt x="704" y="790"/>
                </a:lnTo>
                <a:lnTo>
                  <a:pt x="702" y="808"/>
                </a:lnTo>
                <a:lnTo>
                  <a:pt x="702" y="819"/>
                </a:lnTo>
                <a:lnTo>
                  <a:pt x="702" y="822"/>
                </a:lnTo>
                <a:lnTo>
                  <a:pt x="704" y="825"/>
                </a:lnTo>
                <a:lnTo>
                  <a:pt x="704" y="825"/>
                </a:lnTo>
                <a:lnTo>
                  <a:pt x="710" y="825"/>
                </a:lnTo>
                <a:lnTo>
                  <a:pt x="717" y="822"/>
                </a:lnTo>
                <a:lnTo>
                  <a:pt x="724" y="820"/>
                </a:lnTo>
                <a:lnTo>
                  <a:pt x="724" y="820"/>
                </a:lnTo>
                <a:lnTo>
                  <a:pt x="724" y="821"/>
                </a:lnTo>
                <a:lnTo>
                  <a:pt x="724" y="824"/>
                </a:lnTo>
                <a:lnTo>
                  <a:pt x="727" y="825"/>
                </a:lnTo>
                <a:lnTo>
                  <a:pt x="729" y="827"/>
                </a:lnTo>
                <a:lnTo>
                  <a:pt x="739" y="830"/>
                </a:lnTo>
                <a:lnTo>
                  <a:pt x="739" y="830"/>
                </a:lnTo>
                <a:lnTo>
                  <a:pt x="745" y="831"/>
                </a:lnTo>
                <a:lnTo>
                  <a:pt x="750" y="830"/>
                </a:lnTo>
                <a:lnTo>
                  <a:pt x="754" y="829"/>
                </a:lnTo>
                <a:lnTo>
                  <a:pt x="756" y="827"/>
                </a:lnTo>
                <a:lnTo>
                  <a:pt x="759" y="824"/>
                </a:lnTo>
                <a:lnTo>
                  <a:pt x="759" y="820"/>
                </a:lnTo>
                <a:lnTo>
                  <a:pt x="759" y="820"/>
                </a:lnTo>
                <a:lnTo>
                  <a:pt x="759" y="819"/>
                </a:lnTo>
                <a:lnTo>
                  <a:pt x="760" y="819"/>
                </a:lnTo>
                <a:lnTo>
                  <a:pt x="764" y="817"/>
                </a:lnTo>
                <a:lnTo>
                  <a:pt x="765" y="817"/>
                </a:lnTo>
                <a:lnTo>
                  <a:pt x="767" y="816"/>
                </a:lnTo>
                <a:lnTo>
                  <a:pt x="769" y="814"/>
                </a:lnTo>
                <a:lnTo>
                  <a:pt x="769" y="810"/>
                </a:lnTo>
                <a:lnTo>
                  <a:pt x="769" y="790"/>
                </a:lnTo>
                <a:lnTo>
                  <a:pt x="769" y="790"/>
                </a:lnTo>
                <a:lnTo>
                  <a:pt x="772" y="790"/>
                </a:lnTo>
                <a:lnTo>
                  <a:pt x="779" y="789"/>
                </a:lnTo>
                <a:lnTo>
                  <a:pt x="786" y="785"/>
                </a:lnTo>
                <a:lnTo>
                  <a:pt x="789" y="783"/>
                </a:lnTo>
                <a:lnTo>
                  <a:pt x="789" y="780"/>
                </a:lnTo>
                <a:lnTo>
                  <a:pt x="789" y="780"/>
                </a:lnTo>
                <a:lnTo>
                  <a:pt x="784" y="760"/>
                </a:lnTo>
                <a:lnTo>
                  <a:pt x="784" y="760"/>
                </a:lnTo>
                <a:lnTo>
                  <a:pt x="791" y="754"/>
                </a:lnTo>
                <a:lnTo>
                  <a:pt x="796" y="749"/>
                </a:lnTo>
                <a:lnTo>
                  <a:pt x="798" y="746"/>
                </a:lnTo>
                <a:lnTo>
                  <a:pt x="798" y="746"/>
                </a:lnTo>
                <a:lnTo>
                  <a:pt x="797" y="742"/>
                </a:lnTo>
                <a:lnTo>
                  <a:pt x="794" y="737"/>
                </a:lnTo>
                <a:lnTo>
                  <a:pt x="789" y="731"/>
                </a:lnTo>
                <a:lnTo>
                  <a:pt x="789" y="731"/>
                </a:lnTo>
                <a:lnTo>
                  <a:pt x="797" y="729"/>
                </a:lnTo>
                <a:lnTo>
                  <a:pt x="802" y="728"/>
                </a:lnTo>
                <a:lnTo>
                  <a:pt x="803" y="727"/>
                </a:lnTo>
                <a:lnTo>
                  <a:pt x="803" y="726"/>
                </a:lnTo>
                <a:lnTo>
                  <a:pt x="803" y="726"/>
                </a:lnTo>
                <a:lnTo>
                  <a:pt x="789" y="701"/>
                </a:lnTo>
                <a:lnTo>
                  <a:pt x="803" y="617"/>
                </a:lnTo>
                <a:lnTo>
                  <a:pt x="803" y="617"/>
                </a:lnTo>
                <a:lnTo>
                  <a:pt x="800" y="614"/>
                </a:lnTo>
                <a:lnTo>
                  <a:pt x="790" y="608"/>
                </a:lnTo>
                <a:lnTo>
                  <a:pt x="781" y="604"/>
                </a:lnTo>
                <a:lnTo>
                  <a:pt x="771" y="602"/>
                </a:lnTo>
                <a:lnTo>
                  <a:pt x="759" y="598"/>
                </a:lnTo>
                <a:lnTo>
                  <a:pt x="744" y="597"/>
                </a:lnTo>
                <a:lnTo>
                  <a:pt x="744" y="597"/>
                </a:lnTo>
                <a:lnTo>
                  <a:pt x="729" y="597"/>
                </a:lnTo>
                <a:lnTo>
                  <a:pt x="717" y="597"/>
                </a:lnTo>
                <a:lnTo>
                  <a:pt x="706" y="599"/>
                </a:lnTo>
                <a:lnTo>
                  <a:pt x="698" y="603"/>
                </a:lnTo>
                <a:lnTo>
                  <a:pt x="691" y="607"/>
                </a:lnTo>
                <a:lnTo>
                  <a:pt x="687" y="612"/>
                </a:lnTo>
                <a:lnTo>
                  <a:pt x="684" y="617"/>
                </a:lnTo>
                <a:lnTo>
                  <a:pt x="684" y="622"/>
                </a:lnTo>
                <a:lnTo>
                  <a:pt x="684" y="622"/>
                </a:lnTo>
                <a:lnTo>
                  <a:pt x="687" y="659"/>
                </a:lnTo>
                <a:lnTo>
                  <a:pt x="689" y="686"/>
                </a:lnTo>
                <a:lnTo>
                  <a:pt x="665" y="691"/>
                </a:lnTo>
                <a:lnTo>
                  <a:pt x="585" y="741"/>
                </a:lnTo>
                <a:lnTo>
                  <a:pt x="561" y="746"/>
                </a:lnTo>
                <a:lnTo>
                  <a:pt x="575" y="587"/>
                </a:lnTo>
                <a:lnTo>
                  <a:pt x="575" y="587"/>
                </a:lnTo>
                <a:lnTo>
                  <a:pt x="557" y="525"/>
                </a:lnTo>
                <a:lnTo>
                  <a:pt x="543" y="483"/>
                </a:lnTo>
                <a:lnTo>
                  <a:pt x="538" y="469"/>
                </a:lnTo>
                <a:lnTo>
                  <a:pt x="536" y="463"/>
                </a:lnTo>
                <a:lnTo>
                  <a:pt x="536" y="463"/>
                </a:lnTo>
                <a:lnTo>
                  <a:pt x="526" y="450"/>
                </a:lnTo>
                <a:lnTo>
                  <a:pt x="507" y="426"/>
                </a:lnTo>
                <a:lnTo>
                  <a:pt x="481" y="388"/>
                </a:lnTo>
                <a:lnTo>
                  <a:pt x="501" y="359"/>
                </a:lnTo>
                <a:lnTo>
                  <a:pt x="501" y="359"/>
                </a:lnTo>
                <a:lnTo>
                  <a:pt x="525" y="354"/>
                </a:lnTo>
                <a:lnTo>
                  <a:pt x="541" y="349"/>
                </a:lnTo>
                <a:lnTo>
                  <a:pt x="547" y="346"/>
                </a:lnTo>
                <a:lnTo>
                  <a:pt x="551" y="344"/>
                </a:lnTo>
                <a:lnTo>
                  <a:pt x="551" y="344"/>
                </a:lnTo>
                <a:lnTo>
                  <a:pt x="552" y="340"/>
                </a:lnTo>
                <a:lnTo>
                  <a:pt x="554" y="334"/>
                </a:lnTo>
                <a:lnTo>
                  <a:pt x="558" y="317"/>
                </a:lnTo>
                <a:lnTo>
                  <a:pt x="561" y="294"/>
                </a:lnTo>
                <a:lnTo>
                  <a:pt x="565" y="279"/>
                </a:lnTo>
                <a:lnTo>
                  <a:pt x="565" y="259"/>
                </a:lnTo>
                <a:lnTo>
                  <a:pt x="565" y="259"/>
                </a:lnTo>
                <a:lnTo>
                  <a:pt x="575" y="257"/>
                </a:lnTo>
                <a:lnTo>
                  <a:pt x="583" y="253"/>
                </a:lnTo>
                <a:lnTo>
                  <a:pt x="585" y="252"/>
                </a:lnTo>
                <a:lnTo>
                  <a:pt x="585" y="250"/>
                </a:lnTo>
                <a:lnTo>
                  <a:pt x="585" y="250"/>
                </a:lnTo>
                <a:lnTo>
                  <a:pt x="583" y="242"/>
                </a:lnTo>
                <a:lnTo>
                  <a:pt x="578" y="232"/>
                </a:lnTo>
                <a:lnTo>
                  <a:pt x="570" y="220"/>
                </a:lnTo>
                <a:lnTo>
                  <a:pt x="570" y="220"/>
                </a:lnTo>
                <a:lnTo>
                  <a:pt x="567" y="189"/>
                </a:lnTo>
                <a:lnTo>
                  <a:pt x="563" y="165"/>
                </a:lnTo>
                <a:lnTo>
                  <a:pt x="561" y="150"/>
                </a:lnTo>
                <a:lnTo>
                  <a:pt x="561" y="150"/>
                </a:lnTo>
                <a:lnTo>
                  <a:pt x="558" y="140"/>
                </a:lnTo>
                <a:lnTo>
                  <a:pt x="554" y="124"/>
                </a:lnTo>
                <a:lnTo>
                  <a:pt x="551" y="106"/>
                </a:lnTo>
                <a:lnTo>
                  <a:pt x="551" y="106"/>
                </a:lnTo>
                <a:lnTo>
                  <a:pt x="558" y="96"/>
                </a:lnTo>
                <a:lnTo>
                  <a:pt x="573" y="74"/>
                </a:lnTo>
                <a:lnTo>
                  <a:pt x="579" y="61"/>
                </a:lnTo>
                <a:lnTo>
                  <a:pt x="584" y="51"/>
                </a:lnTo>
                <a:lnTo>
                  <a:pt x="585" y="47"/>
                </a:lnTo>
                <a:lnTo>
                  <a:pt x="585" y="44"/>
                </a:lnTo>
                <a:lnTo>
                  <a:pt x="583" y="43"/>
                </a:lnTo>
                <a:lnTo>
                  <a:pt x="580" y="41"/>
                </a:lnTo>
                <a:lnTo>
                  <a:pt x="580" y="41"/>
                </a:lnTo>
                <a:lnTo>
                  <a:pt x="577" y="41"/>
                </a:lnTo>
                <a:lnTo>
                  <a:pt x="573" y="39"/>
                </a:lnTo>
                <a:lnTo>
                  <a:pt x="563" y="34"/>
                </a:lnTo>
                <a:lnTo>
                  <a:pt x="554" y="25"/>
                </a:lnTo>
                <a:lnTo>
                  <a:pt x="544" y="18"/>
                </a:lnTo>
                <a:lnTo>
                  <a:pt x="536" y="9"/>
                </a:lnTo>
                <a:lnTo>
                  <a:pt x="528" y="3"/>
                </a:lnTo>
                <a:lnTo>
                  <a:pt x="525" y="0"/>
                </a:lnTo>
                <a:lnTo>
                  <a:pt x="521" y="0"/>
                </a:lnTo>
                <a:lnTo>
                  <a:pt x="518" y="0"/>
                </a:lnTo>
                <a:lnTo>
                  <a:pt x="516" y="2"/>
                </a:lnTo>
                <a:lnTo>
                  <a:pt x="516" y="2"/>
                </a:lnTo>
                <a:lnTo>
                  <a:pt x="511" y="5"/>
                </a:lnTo>
                <a:lnTo>
                  <a:pt x="504" y="9"/>
                </a:lnTo>
                <a:lnTo>
                  <a:pt x="490" y="13"/>
                </a:lnTo>
                <a:lnTo>
                  <a:pt x="476" y="15"/>
                </a:lnTo>
                <a:lnTo>
                  <a:pt x="471" y="16"/>
                </a:lnTo>
                <a:lnTo>
                  <a:pt x="471" y="16"/>
                </a:lnTo>
                <a:lnTo>
                  <a:pt x="451" y="7"/>
                </a:lnTo>
                <a:lnTo>
                  <a:pt x="439" y="2"/>
                </a:lnTo>
                <a:lnTo>
                  <a:pt x="434" y="0"/>
                </a:lnTo>
                <a:lnTo>
                  <a:pt x="433" y="0"/>
                </a:lnTo>
                <a:lnTo>
                  <a:pt x="432" y="2"/>
                </a:lnTo>
                <a:lnTo>
                  <a:pt x="432" y="2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4" name="Freeform 66"/>
          <p:cNvSpPr>
            <a:spLocks/>
          </p:cNvSpPr>
          <p:nvPr/>
        </p:nvSpPr>
        <p:spPr bwMode="auto">
          <a:xfrm>
            <a:off x="6425160" y="847026"/>
            <a:ext cx="642377" cy="1568632"/>
          </a:xfrm>
          <a:custGeom>
            <a:avLst/>
            <a:gdLst>
              <a:gd name="T0" fmla="*/ 119 w 791"/>
              <a:gd name="T1" fmla="*/ 1124 h 1935"/>
              <a:gd name="T2" fmla="*/ 145 w 791"/>
              <a:gd name="T3" fmla="*/ 1122 h 1935"/>
              <a:gd name="T4" fmla="*/ 166 w 791"/>
              <a:gd name="T5" fmla="*/ 1122 h 1935"/>
              <a:gd name="T6" fmla="*/ 186 w 791"/>
              <a:gd name="T7" fmla="*/ 1109 h 1935"/>
              <a:gd name="T8" fmla="*/ 205 w 791"/>
              <a:gd name="T9" fmla="*/ 1106 h 1935"/>
              <a:gd name="T10" fmla="*/ 226 w 791"/>
              <a:gd name="T11" fmla="*/ 1096 h 1935"/>
              <a:gd name="T12" fmla="*/ 208 w 791"/>
              <a:gd name="T13" fmla="*/ 1051 h 1935"/>
              <a:gd name="T14" fmla="*/ 222 w 791"/>
              <a:gd name="T15" fmla="*/ 984 h 1935"/>
              <a:gd name="T16" fmla="*/ 295 w 791"/>
              <a:gd name="T17" fmla="*/ 1016 h 1935"/>
              <a:gd name="T18" fmla="*/ 253 w 791"/>
              <a:gd name="T19" fmla="*/ 1153 h 1935"/>
              <a:gd name="T20" fmla="*/ 207 w 791"/>
              <a:gd name="T21" fmla="*/ 1376 h 1935"/>
              <a:gd name="T22" fmla="*/ 213 w 791"/>
              <a:gd name="T23" fmla="*/ 1457 h 1935"/>
              <a:gd name="T24" fmla="*/ 189 w 791"/>
              <a:gd name="T25" fmla="*/ 1543 h 1935"/>
              <a:gd name="T26" fmla="*/ 70 w 791"/>
              <a:gd name="T27" fmla="*/ 1759 h 1935"/>
              <a:gd name="T28" fmla="*/ 16 w 791"/>
              <a:gd name="T29" fmla="*/ 1762 h 1935"/>
              <a:gd name="T30" fmla="*/ 3 w 791"/>
              <a:gd name="T31" fmla="*/ 1806 h 1935"/>
              <a:gd name="T32" fmla="*/ 110 w 791"/>
              <a:gd name="T33" fmla="*/ 1844 h 1935"/>
              <a:gd name="T34" fmla="*/ 204 w 791"/>
              <a:gd name="T35" fmla="*/ 1850 h 1935"/>
              <a:gd name="T36" fmla="*/ 278 w 791"/>
              <a:gd name="T37" fmla="*/ 1859 h 1935"/>
              <a:gd name="T38" fmla="*/ 287 w 791"/>
              <a:gd name="T39" fmla="*/ 1778 h 1935"/>
              <a:gd name="T40" fmla="*/ 301 w 791"/>
              <a:gd name="T41" fmla="*/ 1726 h 1935"/>
              <a:gd name="T42" fmla="*/ 352 w 791"/>
              <a:gd name="T43" fmla="*/ 1453 h 1935"/>
              <a:gd name="T44" fmla="*/ 387 w 791"/>
              <a:gd name="T45" fmla="*/ 1301 h 1935"/>
              <a:gd name="T46" fmla="*/ 491 w 791"/>
              <a:gd name="T47" fmla="*/ 1461 h 1935"/>
              <a:gd name="T48" fmla="*/ 561 w 791"/>
              <a:gd name="T49" fmla="*/ 1548 h 1935"/>
              <a:gd name="T50" fmla="*/ 615 w 791"/>
              <a:gd name="T51" fmla="*/ 1721 h 1935"/>
              <a:gd name="T52" fmla="*/ 614 w 791"/>
              <a:gd name="T53" fmla="*/ 1754 h 1935"/>
              <a:gd name="T54" fmla="*/ 611 w 791"/>
              <a:gd name="T55" fmla="*/ 1792 h 1935"/>
              <a:gd name="T56" fmla="*/ 536 w 791"/>
              <a:gd name="T57" fmla="*/ 1855 h 1935"/>
              <a:gd name="T58" fmla="*/ 471 w 791"/>
              <a:gd name="T59" fmla="*/ 1903 h 1935"/>
              <a:gd name="T60" fmla="*/ 484 w 791"/>
              <a:gd name="T61" fmla="*/ 1929 h 1935"/>
              <a:gd name="T62" fmla="*/ 709 w 791"/>
              <a:gd name="T63" fmla="*/ 1917 h 1935"/>
              <a:gd name="T64" fmla="*/ 784 w 791"/>
              <a:gd name="T65" fmla="*/ 1886 h 1935"/>
              <a:gd name="T66" fmla="*/ 785 w 791"/>
              <a:gd name="T67" fmla="*/ 1845 h 1935"/>
              <a:gd name="T68" fmla="*/ 781 w 791"/>
              <a:gd name="T69" fmla="*/ 1801 h 1935"/>
              <a:gd name="T70" fmla="*/ 754 w 791"/>
              <a:gd name="T71" fmla="*/ 1771 h 1935"/>
              <a:gd name="T72" fmla="*/ 745 w 791"/>
              <a:gd name="T73" fmla="*/ 1685 h 1935"/>
              <a:gd name="T74" fmla="*/ 633 w 791"/>
              <a:gd name="T75" fmla="*/ 1379 h 1935"/>
              <a:gd name="T76" fmla="*/ 617 w 791"/>
              <a:gd name="T77" fmla="*/ 1308 h 1935"/>
              <a:gd name="T78" fmla="*/ 589 w 791"/>
              <a:gd name="T79" fmla="*/ 1185 h 1935"/>
              <a:gd name="T80" fmla="*/ 716 w 791"/>
              <a:gd name="T81" fmla="*/ 1122 h 1935"/>
              <a:gd name="T82" fmla="*/ 723 w 791"/>
              <a:gd name="T83" fmla="*/ 1064 h 1935"/>
              <a:gd name="T84" fmla="*/ 664 w 791"/>
              <a:gd name="T85" fmla="*/ 916 h 1935"/>
              <a:gd name="T86" fmla="*/ 599 w 791"/>
              <a:gd name="T87" fmla="*/ 633 h 1935"/>
              <a:gd name="T88" fmla="*/ 580 w 791"/>
              <a:gd name="T89" fmla="*/ 541 h 1935"/>
              <a:gd name="T90" fmla="*/ 504 w 791"/>
              <a:gd name="T91" fmla="*/ 318 h 1935"/>
              <a:gd name="T92" fmla="*/ 478 w 791"/>
              <a:gd name="T93" fmla="*/ 275 h 1935"/>
              <a:gd name="T94" fmla="*/ 544 w 791"/>
              <a:gd name="T95" fmla="*/ 181 h 1935"/>
              <a:gd name="T96" fmla="*/ 543 w 791"/>
              <a:gd name="T97" fmla="*/ 99 h 1935"/>
              <a:gd name="T98" fmla="*/ 445 w 791"/>
              <a:gd name="T99" fmla="*/ 9 h 1935"/>
              <a:gd name="T100" fmla="*/ 387 w 791"/>
              <a:gd name="T101" fmla="*/ 14 h 1935"/>
              <a:gd name="T102" fmla="*/ 334 w 791"/>
              <a:gd name="T103" fmla="*/ 63 h 1935"/>
              <a:gd name="T104" fmla="*/ 280 w 791"/>
              <a:gd name="T105" fmla="*/ 121 h 1935"/>
              <a:gd name="T106" fmla="*/ 280 w 791"/>
              <a:gd name="T107" fmla="*/ 193 h 1935"/>
              <a:gd name="T108" fmla="*/ 260 w 791"/>
              <a:gd name="T109" fmla="*/ 220 h 1935"/>
              <a:gd name="T110" fmla="*/ 289 w 791"/>
              <a:gd name="T111" fmla="*/ 261 h 1935"/>
              <a:gd name="T112" fmla="*/ 340 w 791"/>
              <a:gd name="T113" fmla="*/ 332 h 1935"/>
              <a:gd name="T114" fmla="*/ 334 w 791"/>
              <a:gd name="T115" fmla="*/ 380 h 1935"/>
              <a:gd name="T116" fmla="*/ 320 w 791"/>
              <a:gd name="T117" fmla="*/ 434 h 1935"/>
              <a:gd name="T118" fmla="*/ 206 w 791"/>
              <a:gd name="T119" fmla="*/ 886 h 1935"/>
              <a:gd name="T120" fmla="*/ 149 w 791"/>
              <a:gd name="T121" fmla="*/ 980 h 19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791" h="1935">
                <a:moveTo>
                  <a:pt x="119" y="1033"/>
                </a:moveTo>
                <a:lnTo>
                  <a:pt x="65" y="1037"/>
                </a:lnTo>
                <a:lnTo>
                  <a:pt x="61" y="1046"/>
                </a:lnTo>
                <a:lnTo>
                  <a:pt x="83" y="1109"/>
                </a:lnTo>
                <a:lnTo>
                  <a:pt x="106" y="1109"/>
                </a:lnTo>
                <a:lnTo>
                  <a:pt x="106" y="1109"/>
                </a:lnTo>
                <a:lnTo>
                  <a:pt x="113" y="1119"/>
                </a:lnTo>
                <a:lnTo>
                  <a:pt x="119" y="1124"/>
                </a:lnTo>
                <a:lnTo>
                  <a:pt x="121" y="1127"/>
                </a:lnTo>
                <a:lnTo>
                  <a:pt x="123" y="1127"/>
                </a:lnTo>
                <a:lnTo>
                  <a:pt x="123" y="1127"/>
                </a:lnTo>
                <a:lnTo>
                  <a:pt x="131" y="1123"/>
                </a:lnTo>
                <a:lnTo>
                  <a:pt x="136" y="1122"/>
                </a:lnTo>
                <a:lnTo>
                  <a:pt x="141" y="1122"/>
                </a:lnTo>
                <a:lnTo>
                  <a:pt x="141" y="1122"/>
                </a:lnTo>
                <a:lnTo>
                  <a:pt x="145" y="1122"/>
                </a:lnTo>
                <a:lnTo>
                  <a:pt x="147" y="1120"/>
                </a:lnTo>
                <a:lnTo>
                  <a:pt x="151" y="1116"/>
                </a:lnTo>
                <a:lnTo>
                  <a:pt x="155" y="1113"/>
                </a:lnTo>
                <a:lnTo>
                  <a:pt x="155" y="1113"/>
                </a:lnTo>
                <a:lnTo>
                  <a:pt x="155" y="1114"/>
                </a:lnTo>
                <a:lnTo>
                  <a:pt x="156" y="1115"/>
                </a:lnTo>
                <a:lnTo>
                  <a:pt x="160" y="1119"/>
                </a:lnTo>
                <a:lnTo>
                  <a:pt x="166" y="1122"/>
                </a:lnTo>
                <a:lnTo>
                  <a:pt x="169" y="1122"/>
                </a:lnTo>
                <a:lnTo>
                  <a:pt x="173" y="1122"/>
                </a:lnTo>
                <a:lnTo>
                  <a:pt x="173" y="1122"/>
                </a:lnTo>
                <a:lnTo>
                  <a:pt x="176" y="1121"/>
                </a:lnTo>
                <a:lnTo>
                  <a:pt x="178" y="1119"/>
                </a:lnTo>
                <a:lnTo>
                  <a:pt x="183" y="1114"/>
                </a:lnTo>
                <a:lnTo>
                  <a:pt x="186" y="1109"/>
                </a:lnTo>
                <a:lnTo>
                  <a:pt x="186" y="1109"/>
                </a:lnTo>
                <a:lnTo>
                  <a:pt x="196" y="1112"/>
                </a:lnTo>
                <a:lnTo>
                  <a:pt x="202" y="1114"/>
                </a:lnTo>
                <a:lnTo>
                  <a:pt x="204" y="1114"/>
                </a:lnTo>
                <a:lnTo>
                  <a:pt x="204" y="1113"/>
                </a:lnTo>
                <a:lnTo>
                  <a:pt x="204" y="1113"/>
                </a:lnTo>
                <a:lnTo>
                  <a:pt x="204" y="1112"/>
                </a:lnTo>
                <a:lnTo>
                  <a:pt x="204" y="1110"/>
                </a:lnTo>
                <a:lnTo>
                  <a:pt x="205" y="1106"/>
                </a:lnTo>
                <a:lnTo>
                  <a:pt x="207" y="1102"/>
                </a:lnTo>
                <a:lnTo>
                  <a:pt x="208" y="1100"/>
                </a:lnTo>
                <a:lnTo>
                  <a:pt x="208" y="1100"/>
                </a:lnTo>
                <a:lnTo>
                  <a:pt x="210" y="1099"/>
                </a:lnTo>
                <a:lnTo>
                  <a:pt x="212" y="1099"/>
                </a:lnTo>
                <a:lnTo>
                  <a:pt x="220" y="1099"/>
                </a:lnTo>
                <a:lnTo>
                  <a:pt x="223" y="1097"/>
                </a:lnTo>
                <a:lnTo>
                  <a:pt x="226" y="1096"/>
                </a:lnTo>
                <a:lnTo>
                  <a:pt x="230" y="1094"/>
                </a:lnTo>
                <a:lnTo>
                  <a:pt x="231" y="1091"/>
                </a:lnTo>
                <a:lnTo>
                  <a:pt x="231" y="1091"/>
                </a:lnTo>
                <a:lnTo>
                  <a:pt x="230" y="1086"/>
                </a:lnTo>
                <a:lnTo>
                  <a:pt x="227" y="1080"/>
                </a:lnTo>
                <a:lnTo>
                  <a:pt x="220" y="1066"/>
                </a:lnTo>
                <a:lnTo>
                  <a:pt x="212" y="1055"/>
                </a:lnTo>
                <a:lnTo>
                  <a:pt x="208" y="1051"/>
                </a:lnTo>
                <a:lnTo>
                  <a:pt x="208" y="1051"/>
                </a:lnTo>
                <a:lnTo>
                  <a:pt x="222" y="1019"/>
                </a:lnTo>
                <a:lnTo>
                  <a:pt x="222" y="1019"/>
                </a:lnTo>
                <a:lnTo>
                  <a:pt x="222" y="1014"/>
                </a:lnTo>
                <a:lnTo>
                  <a:pt x="221" y="1003"/>
                </a:lnTo>
                <a:lnTo>
                  <a:pt x="221" y="990"/>
                </a:lnTo>
                <a:lnTo>
                  <a:pt x="221" y="986"/>
                </a:lnTo>
                <a:lnTo>
                  <a:pt x="222" y="984"/>
                </a:lnTo>
                <a:lnTo>
                  <a:pt x="222" y="984"/>
                </a:lnTo>
                <a:lnTo>
                  <a:pt x="250" y="952"/>
                </a:lnTo>
                <a:lnTo>
                  <a:pt x="276" y="925"/>
                </a:lnTo>
                <a:lnTo>
                  <a:pt x="276" y="925"/>
                </a:lnTo>
                <a:lnTo>
                  <a:pt x="280" y="956"/>
                </a:lnTo>
                <a:lnTo>
                  <a:pt x="284" y="988"/>
                </a:lnTo>
                <a:lnTo>
                  <a:pt x="284" y="988"/>
                </a:lnTo>
                <a:lnTo>
                  <a:pt x="295" y="1016"/>
                </a:lnTo>
                <a:lnTo>
                  <a:pt x="300" y="1034"/>
                </a:lnTo>
                <a:lnTo>
                  <a:pt x="302" y="1039"/>
                </a:lnTo>
                <a:lnTo>
                  <a:pt x="302" y="1042"/>
                </a:lnTo>
                <a:lnTo>
                  <a:pt x="302" y="1042"/>
                </a:lnTo>
                <a:lnTo>
                  <a:pt x="299" y="1047"/>
                </a:lnTo>
                <a:lnTo>
                  <a:pt x="292" y="1062"/>
                </a:lnTo>
                <a:lnTo>
                  <a:pt x="272" y="1106"/>
                </a:lnTo>
                <a:lnTo>
                  <a:pt x="253" y="1153"/>
                </a:lnTo>
                <a:lnTo>
                  <a:pt x="244" y="1176"/>
                </a:lnTo>
                <a:lnTo>
                  <a:pt x="244" y="1176"/>
                </a:lnTo>
                <a:lnTo>
                  <a:pt x="236" y="1205"/>
                </a:lnTo>
                <a:lnTo>
                  <a:pt x="220" y="1264"/>
                </a:lnTo>
                <a:lnTo>
                  <a:pt x="195" y="1350"/>
                </a:lnTo>
                <a:lnTo>
                  <a:pt x="195" y="1350"/>
                </a:lnTo>
                <a:lnTo>
                  <a:pt x="202" y="1364"/>
                </a:lnTo>
                <a:lnTo>
                  <a:pt x="207" y="1376"/>
                </a:lnTo>
                <a:lnTo>
                  <a:pt x="208" y="1381"/>
                </a:lnTo>
                <a:lnTo>
                  <a:pt x="208" y="1381"/>
                </a:lnTo>
                <a:lnTo>
                  <a:pt x="208" y="1388"/>
                </a:lnTo>
                <a:lnTo>
                  <a:pt x="208" y="1400"/>
                </a:lnTo>
                <a:lnTo>
                  <a:pt x="208" y="1417"/>
                </a:lnTo>
                <a:lnTo>
                  <a:pt x="208" y="1417"/>
                </a:lnTo>
                <a:lnTo>
                  <a:pt x="211" y="1430"/>
                </a:lnTo>
                <a:lnTo>
                  <a:pt x="213" y="1457"/>
                </a:lnTo>
                <a:lnTo>
                  <a:pt x="213" y="1457"/>
                </a:lnTo>
                <a:lnTo>
                  <a:pt x="213" y="1465"/>
                </a:lnTo>
                <a:lnTo>
                  <a:pt x="212" y="1473"/>
                </a:lnTo>
                <a:lnTo>
                  <a:pt x="210" y="1490"/>
                </a:lnTo>
                <a:lnTo>
                  <a:pt x="203" y="1509"/>
                </a:lnTo>
                <a:lnTo>
                  <a:pt x="195" y="1529"/>
                </a:lnTo>
                <a:lnTo>
                  <a:pt x="195" y="1529"/>
                </a:lnTo>
                <a:lnTo>
                  <a:pt x="189" y="1543"/>
                </a:lnTo>
                <a:lnTo>
                  <a:pt x="182" y="1564"/>
                </a:lnTo>
                <a:lnTo>
                  <a:pt x="164" y="1617"/>
                </a:lnTo>
                <a:lnTo>
                  <a:pt x="141" y="1685"/>
                </a:lnTo>
                <a:lnTo>
                  <a:pt x="119" y="1730"/>
                </a:lnTo>
                <a:lnTo>
                  <a:pt x="110" y="1743"/>
                </a:lnTo>
                <a:lnTo>
                  <a:pt x="74" y="1761"/>
                </a:lnTo>
                <a:lnTo>
                  <a:pt x="74" y="1761"/>
                </a:lnTo>
                <a:lnTo>
                  <a:pt x="70" y="1759"/>
                </a:lnTo>
                <a:lnTo>
                  <a:pt x="65" y="1755"/>
                </a:lnTo>
                <a:lnTo>
                  <a:pt x="60" y="1753"/>
                </a:lnTo>
                <a:lnTo>
                  <a:pt x="52" y="1752"/>
                </a:lnTo>
                <a:lnTo>
                  <a:pt x="44" y="1751"/>
                </a:lnTo>
                <a:lnTo>
                  <a:pt x="34" y="1752"/>
                </a:lnTo>
                <a:lnTo>
                  <a:pt x="25" y="1757"/>
                </a:lnTo>
                <a:lnTo>
                  <a:pt x="25" y="1757"/>
                </a:lnTo>
                <a:lnTo>
                  <a:pt x="16" y="1762"/>
                </a:lnTo>
                <a:lnTo>
                  <a:pt x="11" y="1770"/>
                </a:lnTo>
                <a:lnTo>
                  <a:pt x="6" y="1778"/>
                </a:lnTo>
                <a:lnTo>
                  <a:pt x="3" y="1785"/>
                </a:lnTo>
                <a:lnTo>
                  <a:pt x="2" y="1792"/>
                </a:lnTo>
                <a:lnTo>
                  <a:pt x="0" y="1798"/>
                </a:lnTo>
                <a:lnTo>
                  <a:pt x="2" y="1802"/>
                </a:lnTo>
                <a:lnTo>
                  <a:pt x="3" y="1806"/>
                </a:lnTo>
                <a:lnTo>
                  <a:pt x="3" y="1806"/>
                </a:lnTo>
                <a:lnTo>
                  <a:pt x="8" y="1809"/>
                </a:lnTo>
                <a:lnTo>
                  <a:pt x="18" y="1815"/>
                </a:lnTo>
                <a:lnTo>
                  <a:pt x="50" y="1828"/>
                </a:lnTo>
                <a:lnTo>
                  <a:pt x="80" y="1842"/>
                </a:lnTo>
                <a:lnTo>
                  <a:pt x="91" y="1845"/>
                </a:lnTo>
                <a:lnTo>
                  <a:pt x="97" y="1846"/>
                </a:lnTo>
                <a:lnTo>
                  <a:pt x="97" y="1846"/>
                </a:lnTo>
                <a:lnTo>
                  <a:pt x="110" y="1844"/>
                </a:lnTo>
                <a:lnTo>
                  <a:pt x="134" y="1843"/>
                </a:lnTo>
                <a:lnTo>
                  <a:pt x="157" y="1842"/>
                </a:lnTo>
                <a:lnTo>
                  <a:pt x="168" y="1842"/>
                </a:lnTo>
                <a:lnTo>
                  <a:pt x="168" y="1842"/>
                </a:lnTo>
                <a:lnTo>
                  <a:pt x="170" y="1842"/>
                </a:lnTo>
                <a:lnTo>
                  <a:pt x="176" y="1842"/>
                </a:lnTo>
                <a:lnTo>
                  <a:pt x="186" y="1844"/>
                </a:lnTo>
                <a:lnTo>
                  <a:pt x="204" y="1850"/>
                </a:lnTo>
                <a:lnTo>
                  <a:pt x="204" y="1850"/>
                </a:lnTo>
                <a:lnTo>
                  <a:pt x="216" y="1855"/>
                </a:lnTo>
                <a:lnTo>
                  <a:pt x="229" y="1858"/>
                </a:lnTo>
                <a:lnTo>
                  <a:pt x="241" y="1862"/>
                </a:lnTo>
                <a:lnTo>
                  <a:pt x="253" y="1864"/>
                </a:lnTo>
                <a:lnTo>
                  <a:pt x="264" y="1864"/>
                </a:lnTo>
                <a:lnTo>
                  <a:pt x="273" y="1862"/>
                </a:lnTo>
                <a:lnTo>
                  <a:pt x="278" y="1859"/>
                </a:lnTo>
                <a:lnTo>
                  <a:pt x="281" y="1857"/>
                </a:lnTo>
                <a:lnTo>
                  <a:pt x="283" y="1854"/>
                </a:lnTo>
                <a:lnTo>
                  <a:pt x="284" y="1850"/>
                </a:lnTo>
                <a:lnTo>
                  <a:pt x="284" y="1850"/>
                </a:lnTo>
                <a:lnTo>
                  <a:pt x="287" y="1840"/>
                </a:lnTo>
                <a:lnTo>
                  <a:pt x="287" y="1828"/>
                </a:lnTo>
                <a:lnTo>
                  <a:pt x="288" y="1801"/>
                </a:lnTo>
                <a:lnTo>
                  <a:pt x="287" y="1778"/>
                </a:lnTo>
                <a:lnTo>
                  <a:pt x="284" y="1766"/>
                </a:lnTo>
                <a:lnTo>
                  <a:pt x="284" y="1766"/>
                </a:lnTo>
                <a:lnTo>
                  <a:pt x="277" y="1750"/>
                </a:lnTo>
                <a:lnTo>
                  <a:pt x="271" y="1739"/>
                </a:lnTo>
                <a:lnTo>
                  <a:pt x="271" y="1739"/>
                </a:lnTo>
                <a:lnTo>
                  <a:pt x="287" y="1733"/>
                </a:lnTo>
                <a:lnTo>
                  <a:pt x="297" y="1729"/>
                </a:lnTo>
                <a:lnTo>
                  <a:pt x="301" y="1726"/>
                </a:lnTo>
                <a:lnTo>
                  <a:pt x="302" y="1725"/>
                </a:lnTo>
                <a:lnTo>
                  <a:pt x="302" y="1725"/>
                </a:lnTo>
                <a:lnTo>
                  <a:pt x="302" y="1720"/>
                </a:lnTo>
                <a:lnTo>
                  <a:pt x="302" y="1711"/>
                </a:lnTo>
                <a:lnTo>
                  <a:pt x="302" y="1699"/>
                </a:lnTo>
                <a:lnTo>
                  <a:pt x="280" y="1685"/>
                </a:lnTo>
                <a:lnTo>
                  <a:pt x="338" y="1564"/>
                </a:lnTo>
                <a:lnTo>
                  <a:pt x="352" y="1453"/>
                </a:lnTo>
                <a:lnTo>
                  <a:pt x="356" y="1390"/>
                </a:lnTo>
                <a:lnTo>
                  <a:pt x="356" y="1390"/>
                </a:lnTo>
                <a:lnTo>
                  <a:pt x="374" y="1345"/>
                </a:lnTo>
                <a:lnTo>
                  <a:pt x="384" y="1314"/>
                </a:lnTo>
                <a:lnTo>
                  <a:pt x="387" y="1304"/>
                </a:lnTo>
                <a:lnTo>
                  <a:pt x="387" y="1302"/>
                </a:lnTo>
                <a:lnTo>
                  <a:pt x="387" y="1301"/>
                </a:lnTo>
                <a:lnTo>
                  <a:pt x="387" y="1301"/>
                </a:lnTo>
                <a:lnTo>
                  <a:pt x="387" y="1301"/>
                </a:lnTo>
                <a:lnTo>
                  <a:pt x="387" y="1300"/>
                </a:lnTo>
                <a:lnTo>
                  <a:pt x="388" y="1295"/>
                </a:lnTo>
                <a:lnTo>
                  <a:pt x="397" y="1283"/>
                </a:lnTo>
                <a:lnTo>
                  <a:pt x="410" y="1265"/>
                </a:lnTo>
                <a:lnTo>
                  <a:pt x="486" y="1457"/>
                </a:lnTo>
                <a:lnTo>
                  <a:pt x="486" y="1457"/>
                </a:lnTo>
                <a:lnTo>
                  <a:pt x="491" y="1461"/>
                </a:lnTo>
                <a:lnTo>
                  <a:pt x="506" y="1467"/>
                </a:lnTo>
                <a:lnTo>
                  <a:pt x="520" y="1478"/>
                </a:lnTo>
                <a:lnTo>
                  <a:pt x="527" y="1483"/>
                </a:lnTo>
                <a:lnTo>
                  <a:pt x="530" y="1488"/>
                </a:lnTo>
                <a:lnTo>
                  <a:pt x="530" y="1488"/>
                </a:lnTo>
                <a:lnTo>
                  <a:pt x="548" y="1520"/>
                </a:lnTo>
                <a:lnTo>
                  <a:pt x="557" y="1540"/>
                </a:lnTo>
                <a:lnTo>
                  <a:pt x="561" y="1548"/>
                </a:lnTo>
                <a:lnTo>
                  <a:pt x="562" y="1556"/>
                </a:lnTo>
                <a:lnTo>
                  <a:pt x="562" y="1556"/>
                </a:lnTo>
                <a:lnTo>
                  <a:pt x="564" y="1568"/>
                </a:lnTo>
                <a:lnTo>
                  <a:pt x="571" y="1589"/>
                </a:lnTo>
                <a:lnTo>
                  <a:pt x="590" y="1646"/>
                </a:lnTo>
                <a:lnTo>
                  <a:pt x="608" y="1699"/>
                </a:lnTo>
                <a:lnTo>
                  <a:pt x="615" y="1721"/>
                </a:lnTo>
                <a:lnTo>
                  <a:pt x="615" y="1721"/>
                </a:lnTo>
                <a:lnTo>
                  <a:pt x="615" y="1722"/>
                </a:lnTo>
                <a:lnTo>
                  <a:pt x="615" y="1724"/>
                </a:lnTo>
                <a:lnTo>
                  <a:pt x="617" y="1734"/>
                </a:lnTo>
                <a:lnTo>
                  <a:pt x="617" y="1745"/>
                </a:lnTo>
                <a:lnTo>
                  <a:pt x="617" y="1750"/>
                </a:lnTo>
                <a:lnTo>
                  <a:pt x="615" y="1752"/>
                </a:lnTo>
                <a:lnTo>
                  <a:pt x="615" y="1752"/>
                </a:lnTo>
                <a:lnTo>
                  <a:pt x="614" y="1754"/>
                </a:lnTo>
                <a:lnTo>
                  <a:pt x="612" y="1757"/>
                </a:lnTo>
                <a:lnTo>
                  <a:pt x="610" y="1764"/>
                </a:lnTo>
                <a:lnTo>
                  <a:pt x="607" y="1774"/>
                </a:lnTo>
                <a:lnTo>
                  <a:pt x="607" y="1774"/>
                </a:lnTo>
                <a:lnTo>
                  <a:pt x="611" y="1782"/>
                </a:lnTo>
                <a:lnTo>
                  <a:pt x="612" y="1789"/>
                </a:lnTo>
                <a:lnTo>
                  <a:pt x="612" y="1791"/>
                </a:lnTo>
                <a:lnTo>
                  <a:pt x="611" y="1792"/>
                </a:lnTo>
                <a:lnTo>
                  <a:pt x="611" y="1792"/>
                </a:lnTo>
                <a:lnTo>
                  <a:pt x="599" y="1804"/>
                </a:lnTo>
                <a:lnTo>
                  <a:pt x="575" y="1825"/>
                </a:lnTo>
                <a:lnTo>
                  <a:pt x="552" y="1846"/>
                </a:lnTo>
                <a:lnTo>
                  <a:pt x="544" y="1853"/>
                </a:lnTo>
                <a:lnTo>
                  <a:pt x="539" y="1855"/>
                </a:lnTo>
                <a:lnTo>
                  <a:pt x="539" y="1855"/>
                </a:lnTo>
                <a:lnTo>
                  <a:pt x="536" y="1855"/>
                </a:lnTo>
                <a:lnTo>
                  <a:pt x="529" y="1857"/>
                </a:lnTo>
                <a:lnTo>
                  <a:pt x="513" y="1864"/>
                </a:lnTo>
                <a:lnTo>
                  <a:pt x="495" y="1872"/>
                </a:lnTo>
                <a:lnTo>
                  <a:pt x="486" y="1877"/>
                </a:lnTo>
                <a:lnTo>
                  <a:pt x="486" y="1877"/>
                </a:lnTo>
                <a:lnTo>
                  <a:pt x="481" y="1883"/>
                </a:lnTo>
                <a:lnTo>
                  <a:pt x="476" y="1892"/>
                </a:lnTo>
                <a:lnTo>
                  <a:pt x="471" y="1903"/>
                </a:lnTo>
                <a:lnTo>
                  <a:pt x="469" y="1909"/>
                </a:lnTo>
                <a:lnTo>
                  <a:pt x="468" y="1913"/>
                </a:lnTo>
                <a:lnTo>
                  <a:pt x="468" y="1913"/>
                </a:lnTo>
                <a:lnTo>
                  <a:pt x="468" y="1915"/>
                </a:lnTo>
                <a:lnTo>
                  <a:pt x="469" y="1917"/>
                </a:lnTo>
                <a:lnTo>
                  <a:pt x="472" y="1922"/>
                </a:lnTo>
                <a:lnTo>
                  <a:pt x="477" y="1925"/>
                </a:lnTo>
                <a:lnTo>
                  <a:pt x="484" y="1929"/>
                </a:lnTo>
                <a:lnTo>
                  <a:pt x="494" y="1933"/>
                </a:lnTo>
                <a:lnTo>
                  <a:pt x="499" y="1935"/>
                </a:lnTo>
                <a:lnTo>
                  <a:pt x="624" y="1926"/>
                </a:lnTo>
                <a:lnTo>
                  <a:pt x="624" y="1926"/>
                </a:lnTo>
                <a:lnTo>
                  <a:pt x="664" y="1923"/>
                </a:lnTo>
                <a:lnTo>
                  <a:pt x="693" y="1920"/>
                </a:lnTo>
                <a:lnTo>
                  <a:pt x="709" y="1917"/>
                </a:lnTo>
                <a:lnTo>
                  <a:pt x="709" y="1917"/>
                </a:lnTo>
                <a:lnTo>
                  <a:pt x="725" y="1914"/>
                </a:lnTo>
                <a:lnTo>
                  <a:pt x="736" y="1912"/>
                </a:lnTo>
                <a:lnTo>
                  <a:pt x="750" y="1907"/>
                </a:lnTo>
                <a:lnTo>
                  <a:pt x="762" y="1903"/>
                </a:lnTo>
                <a:lnTo>
                  <a:pt x="773" y="1897"/>
                </a:lnTo>
                <a:lnTo>
                  <a:pt x="778" y="1894"/>
                </a:lnTo>
                <a:lnTo>
                  <a:pt x="782" y="1890"/>
                </a:lnTo>
                <a:lnTo>
                  <a:pt x="784" y="1886"/>
                </a:lnTo>
                <a:lnTo>
                  <a:pt x="785" y="1882"/>
                </a:lnTo>
                <a:lnTo>
                  <a:pt x="785" y="1882"/>
                </a:lnTo>
                <a:lnTo>
                  <a:pt x="787" y="1866"/>
                </a:lnTo>
                <a:lnTo>
                  <a:pt x="788" y="1856"/>
                </a:lnTo>
                <a:lnTo>
                  <a:pt x="787" y="1849"/>
                </a:lnTo>
                <a:lnTo>
                  <a:pt x="785" y="1846"/>
                </a:lnTo>
                <a:lnTo>
                  <a:pt x="785" y="1846"/>
                </a:lnTo>
                <a:lnTo>
                  <a:pt x="785" y="1845"/>
                </a:lnTo>
                <a:lnTo>
                  <a:pt x="787" y="1845"/>
                </a:lnTo>
                <a:lnTo>
                  <a:pt x="790" y="1842"/>
                </a:lnTo>
                <a:lnTo>
                  <a:pt x="791" y="1840"/>
                </a:lnTo>
                <a:lnTo>
                  <a:pt x="791" y="1837"/>
                </a:lnTo>
                <a:lnTo>
                  <a:pt x="791" y="1834"/>
                </a:lnTo>
                <a:lnTo>
                  <a:pt x="790" y="1828"/>
                </a:lnTo>
                <a:lnTo>
                  <a:pt x="790" y="1828"/>
                </a:lnTo>
                <a:lnTo>
                  <a:pt x="781" y="1801"/>
                </a:lnTo>
                <a:lnTo>
                  <a:pt x="775" y="1790"/>
                </a:lnTo>
                <a:lnTo>
                  <a:pt x="774" y="1786"/>
                </a:lnTo>
                <a:lnTo>
                  <a:pt x="772" y="1783"/>
                </a:lnTo>
                <a:lnTo>
                  <a:pt x="772" y="1783"/>
                </a:lnTo>
                <a:lnTo>
                  <a:pt x="768" y="1781"/>
                </a:lnTo>
                <a:lnTo>
                  <a:pt x="761" y="1777"/>
                </a:lnTo>
                <a:lnTo>
                  <a:pt x="757" y="1774"/>
                </a:lnTo>
                <a:lnTo>
                  <a:pt x="754" y="1771"/>
                </a:lnTo>
                <a:lnTo>
                  <a:pt x="752" y="1767"/>
                </a:lnTo>
                <a:lnTo>
                  <a:pt x="750" y="1761"/>
                </a:lnTo>
                <a:lnTo>
                  <a:pt x="750" y="1761"/>
                </a:lnTo>
                <a:lnTo>
                  <a:pt x="741" y="1716"/>
                </a:lnTo>
                <a:lnTo>
                  <a:pt x="741" y="1716"/>
                </a:lnTo>
                <a:lnTo>
                  <a:pt x="743" y="1702"/>
                </a:lnTo>
                <a:lnTo>
                  <a:pt x="745" y="1685"/>
                </a:lnTo>
                <a:lnTo>
                  <a:pt x="745" y="1685"/>
                </a:lnTo>
                <a:lnTo>
                  <a:pt x="730" y="1624"/>
                </a:lnTo>
                <a:lnTo>
                  <a:pt x="714" y="1564"/>
                </a:lnTo>
                <a:lnTo>
                  <a:pt x="660" y="1408"/>
                </a:lnTo>
                <a:lnTo>
                  <a:pt x="660" y="1408"/>
                </a:lnTo>
                <a:lnTo>
                  <a:pt x="648" y="1395"/>
                </a:lnTo>
                <a:lnTo>
                  <a:pt x="633" y="1381"/>
                </a:lnTo>
                <a:lnTo>
                  <a:pt x="633" y="1381"/>
                </a:lnTo>
                <a:lnTo>
                  <a:pt x="633" y="1379"/>
                </a:lnTo>
                <a:lnTo>
                  <a:pt x="633" y="1375"/>
                </a:lnTo>
                <a:lnTo>
                  <a:pt x="634" y="1360"/>
                </a:lnTo>
                <a:lnTo>
                  <a:pt x="634" y="1345"/>
                </a:lnTo>
                <a:lnTo>
                  <a:pt x="634" y="1340"/>
                </a:lnTo>
                <a:lnTo>
                  <a:pt x="633" y="1337"/>
                </a:lnTo>
                <a:lnTo>
                  <a:pt x="633" y="1337"/>
                </a:lnTo>
                <a:lnTo>
                  <a:pt x="627" y="1326"/>
                </a:lnTo>
                <a:lnTo>
                  <a:pt x="617" y="1308"/>
                </a:lnTo>
                <a:lnTo>
                  <a:pt x="602" y="1283"/>
                </a:lnTo>
                <a:lnTo>
                  <a:pt x="602" y="1283"/>
                </a:lnTo>
                <a:lnTo>
                  <a:pt x="603" y="1265"/>
                </a:lnTo>
                <a:lnTo>
                  <a:pt x="603" y="1251"/>
                </a:lnTo>
                <a:lnTo>
                  <a:pt x="603" y="1244"/>
                </a:lnTo>
                <a:lnTo>
                  <a:pt x="602" y="1238"/>
                </a:lnTo>
                <a:lnTo>
                  <a:pt x="602" y="1238"/>
                </a:lnTo>
                <a:lnTo>
                  <a:pt x="589" y="1185"/>
                </a:lnTo>
                <a:lnTo>
                  <a:pt x="589" y="1140"/>
                </a:lnTo>
                <a:lnTo>
                  <a:pt x="647" y="1144"/>
                </a:lnTo>
                <a:lnTo>
                  <a:pt x="691" y="1122"/>
                </a:lnTo>
                <a:lnTo>
                  <a:pt x="691" y="1122"/>
                </a:lnTo>
                <a:lnTo>
                  <a:pt x="696" y="1123"/>
                </a:lnTo>
                <a:lnTo>
                  <a:pt x="705" y="1124"/>
                </a:lnTo>
                <a:lnTo>
                  <a:pt x="711" y="1123"/>
                </a:lnTo>
                <a:lnTo>
                  <a:pt x="716" y="1122"/>
                </a:lnTo>
                <a:lnTo>
                  <a:pt x="719" y="1119"/>
                </a:lnTo>
                <a:lnTo>
                  <a:pt x="723" y="1113"/>
                </a:lnTo>
                <a:lnTo>
                  <a:pt x="723" y="1113"/>
                </a:lnTo>
                <a:lnTo>
                  <a:pt x="724" y="1106"/>
                </a:lnTo>
                <a:lnTo>
                  <a:pt x="725" y="1099"/>
                </a:lnTo>
                <a:lnTo>
                  <a:pt x="725" y="1083"/>
                </a:lnTo>
                <a:lnTo>
                  <a:pt x="723" y="1064"/>
                </a:lnTo>
                <a:lnTo>
                  <a:pt x="723" y="1064"/>
                </a:lnTo>
                <a:lnTo>
                  <a:pt x="714" y="1042"/>
                </a:lnTo>
                <a:lnTo>
                  <a:pt x="696" y="997"/>
                </a:lnTo>
                <a:lnTo>
                  <a:pt x="677" y="951"/>
                </a:lnTo>
                <a:lnTo>
                  <a:pt x="671" y="937"/>
                </a:lnTo>
                <a:lnTo>
                  <a:pt x="669" y="930"/>
                </a:lnTo>
                <a:lnTo>
                  <a:pt x="669" y="930"/>
                </a:lnTo>
                <a:lnTo>
                  <a:pt x="668" y="925"/>
                </a:lnTo>
                <a:lnTo>
                  <a:pt x="664" y="916"/>
                </a:lnTo>
                <a:lnTo>
                  <a:pt x="649" y="889"/>
                </a:lnTo>
                <a:lnTo>
                  <a:pt x="629" y="849"/>
                </a:lnTo>
                <a:lnTo>
                  <a:pt x="629" y="805"/>
                </a:lnTo>
                <a:lnTo>
                  <a:pt x="629" y="805"/>
                </a:lnTo>
                <a:lnTo>
                  <a:pt x="615" y="718"/>
                </a:lnTo>
                <a:lnTo>
                  <a:pt x="604" y="657"/>
                </a:lnTo>
                <a:lnTo>
                  <a:pt x="600" y="638"/>
                </a:lnTo>
                <a:lnTo>
                  <a:pt x="599" y="633"/>
                </a:lnTo>
                <a:lnTo>
                  <a:pt x="598" y="630"/>
                </a:lnTo>
                <a:lnTo>
                  <a:pt x="598" y="630"/>
                </a:lnTo>
                <a:lnTo>
                  <a:pt x="596" y="629"/>
                </a:lnTo>
                <a:lnTo>
                  <a:pt x="595" y="627"/>
                </a:lnTo>
                <a:lnTo>
                  <a:pt x="593" y="616"/>
                </a:lnTo>
                <a:lnTo>
                  <a:pt x="588" y="586"/>
                </a:lnTo>
                <a:lnTo>
                  <a:pt x="580" y="541"/>
                </a:lnTo>
                <a:lnTo>
                  <a:pt x="580" y="541"/>
                </a:lnTo>
                <a:lnTo>
                  <a:pt x="570" y="463"/>
                </a:lnTo>
                <a:lnTo>
                  <a:pt x="562" y="409"/>
                </a:lnTo>
                <a:lnTo>
                  <a:pt x="560" y="391"/>
                </a:lnTo>
                <a:lnTo>
                  <a:pt x="557" y="385"/>
                </a:lnTo>
                <a:lnTo>
                  <a:pt x="557" y="385"/>
                </a:lnTo>
                <a:lnTo>
                  <a:pt x="547" y="374"/>
                </a:lnTo>
                <a:lnTo>
                  <a:pt x="529" y="351"/>
                </a:lnTo>
                <a:lnTo>
                  <a:pt x="504" y="318"/>
                </a:lnTo>
                <a:lnTo>
                  <a:pt x="504" y="318"/>
                </a:lnTo>
                <a:lnTo>
                  <a:pt x="491" y="300"/>
                </a:lnTo>
                <a:lnTo>
                  <a:pt x="482" y="288"/>
                </a:lnTo>
                <a:lnTo>
                  <a:pt x="477" y="282"/>
                </a:lnTo>
                <a:lnTo>
                  <a:pt x="477" y="282"/>
                </a:lnTo>
                <a:lnTo>
                  <a:pt x="477" y="281"/>
                </a:lnTo>
                <a:lnTo>
                  <a:pt x="477" y="280"/>
                </a:lnTo>
                <a:lnTo>
                  <a:pt x="478" y="275"/>
                </a:lnTo>
                <a:lnTo>
                  <a:pt x="481" y="269"/>
                </a:lnTo>
                <a:lnTo>
                  <a:pt x="481" y="269"/>
                </a:lnTo>
                <a:lnTo>
                  <a:pt x="491" y="258"/>
                </a:lnTo>
                <a:lnTo>
                  <a:pt x="500" y="246"/>
                </a:lnTo>
                <a:lnTo>
                  <a:pt x="513" y="232"/>
                </a:lnTo>
                <a:lnTo>
                  <a:pt x="524" y="216"/>
                </a:lnTo>
                <a:lnTo>
                  <a:pt x="535" y="199"/>
                </a:lnTo>
                <a:lnTo>
                  <a:pt x="544" y="181"/>
                </a:lnTo>
                <a:lnTo>
                  <a:pt x="546" y="174"/>
                </a:lnTo>
                <a:lnTo>
                  <a:pt x="548" y="166"/>
                </a:lnTo>
                <a:lnTo>
                  <a:pt x="548" y="166"/>
                </a:lnTo>
                <a:lnTo>
                  <a:pt x="549" y="158"/>
                </a:lnTo>
                <a:lnTo>
                  <a:pt x="549" y="150"/>
                </a:lnTo>
                <a:lnTo>
                  <a:pt x="548" y="132"/>
                </a:lnTo>
                <a:lnTo>
                  <a:pt x="546" y="115"/>
                </a:lnTo>
                <a:lnTo>
                  <a:pt x="543" y="99"/>
                </a:lnTo>
                <a:lnTo>
                  <a:pt x="535" y="71"/>
                </a:lnTo>
                <a:lnTo>
                  <a:pt x="530" y="58"/>
                </a:lnTo>
                <a:lnTo>
                  <a:pt x="530" y="58"/>
                </a:lnTo>
                <a:lnTo>
                  <a:pt x="526" y="55"/>
                </a:lnTo>
                <a:lnTo>
                  <a:pt x="517" y="50"/>
                </a:lnTo>
                <a:lnTo>
                  <a:pt x="488" y="33"/>
                </a:lnTo>
                <a:lnTo>
                  <a:pt x="445" y="9"/>
                </a:lnTo>
                <a:lnTo>
                  <a:pt x="445" y="9"/>
                </a:lnTo>
                <a:lnTo>
                  <a:pt x="421" y="4"/>
                </a:lnTo>
                <a:lnTo>
                  <a:pt x="404" y="0"/>
                </a:lnTo>
                <a:lnTo>
                  <a:pt x="399" y="0"/>
                </a:lnTo>
                <a:lnTo>
                  <a:pt x="396" y="0"/>
                </a:lnTo>
                <a:lnTo>
                  <a:pt x="396" y="0"/>
                </a:lnTo>
                <a:lnTo>
                  <a:pt x="399" y="6"/>
                </a:lnTo>
                <a:lnTo>
                  <a:pt x="401" y="9"/>
                </a:lnTo>
                <a:lnTo>
                  <a:pt x="387" y="14"/>
                </a:lnTo>
                <a:lnTo>
                  <a:pt x="396" y="32"/>
                </a:lnTo>
                <a:lnTo>
                  <a:pt x="374" y="41"/>
                </a:lnTo>
                <a:lnTo>
                  <a:pt x="374" y="41"/>
                </a:lnTo>
                <a:lnTo>
                  <a:pt x="354" y="53"/>
                </a:lnTo>
                <a:lnTo>
                  <a:pt x="340" y="61"/>
                </a:lnTo>
                <a:lnTo>
                  <a:pt x="336" y="63"/>
                </a:lnTo>
                <a:lnTo>
                  <a:pt x="334" y="63"/>
                </a:lnTo>
                <a:lnTo>
                  <a:pt x="334" y="63"/>
                </a:lnTo>
                <a:lnTo>
                  <a:pt x="331" y="66"/>
                </a:lnTo>
                <a:lnTo>
                  <a:pt x="325" y="75"/>
                </a:lnTo>
                <a:lnTo>
                  <a:pt x="316" y="90"/>
                </a:lnTo>
                <a:lnTo>
                  <a:pt x="316" y="90"/>
                </a:lnTo>
                <a:lnTo>
                  <a:pt x="298" y="104"/>
                </a:lnTo>
                <a:lnTo>
                  <a:pt x="286" y="114"/>
                </a:lnTo>
                <a:lnTo>
                  <a:pt x="281" y="119"/>
                </a:lnTo>
                <a:lnTo>
                  <a:pt x="280" y="121"/>
                </a:lnTo>
                <a:lnTo>
                  <a:pt x="280" y="121"/>
                </a:lnTo>
                <a:lnTo>
                  <a:pt x="284" y="139"/>
                </a:lnTo>
                <a:lnTo>
                  <a:pt x="276" y="166"/>
                </a:lnTo>
                <a:lnTo>
                  <a:pt x="276" y="166"/>
                </a:lnTo>
                <a:lnTo>
                  <a:pt x="279" y="179"/>
                </a:lnTo>
                <a:lnTo>
                  <a:pt x="280" y="189"/>
                </a:lnTo>
                <a:lnTo>
                  <a:pt x="280" y="191"/>
                </a:lnTo>
                <a:lnTo>
                  <a:pt x="280" y="193"/>
                </a:lnTo>
                <a:lnTo>
                  <a:pt x="280" y="193"/>
                </a:lnTo>
                <a:lnTo>
                  <a:pt x="278" y="193"/>
                </a:lnTo>
                <a:lnTo>
                  <a:pt x="274" y="195"/>
                </a:lnTo>
                <a:lnTo>
                  <a:pt x="271" y="197"/>
                </a:lnTo>
                <a:lnTo>
                  <a:pt x="267" y="201"/>
                </a:lnTo>
                <a:lnTo>
                  <a:pt x="263" y="206"/>
                </a:lnTo>
                <a:lnTo>
                  <a:pt x="260" y="213"/>
                </a:lnTo>
                <a:lnTo>
                  <a:pt x="260" y="220"/>
                </a:lnTo>
                <a:lnTo>
                  <a:pt x="261" y="224"/>
                </a:lnTo>
                <a:lnTo>
                  <a:pt x="262" y="228"/>
                </a:lnTo>
                <a:lnTo>
                  <a:pt x="262" y="228"/>
                </a:lnTo>
                <a:lnTo>
                  <a:pt x="267" y="236"/>
                </a:lnTo>
                <a:lnTo>
                  <a:pt x="271" y="243"/>
                </a:lnTo>
                <a:lnTo>
                  <a:pt x="276" y="250"/>
                </a:lnTo>
                <a:lnTo>
                  <a:pt x="281" y="254"/>
                </a:lnTo>
                <a:lnTo>
                  <a:pt x="289" y="261"/>
                </a:lnTo>
                <a:lnTo>
                  <a:pt x="293" y="264"/>
                </a:lnTo>
                <a:lnTo>
                  <a:pt x="293" y="264"/>
                </a:lnTo>
                <a:lnTo>
                  <a:pt x="306" y="277"/>
                </a:lnTo>
                <a:lnTo>
                  <a:pt x="314" y="286"/>
                </a:lnTo>
                <a:lnTo>
                  <a:pt x="320" y="295"/>
                </a:lnTo>
                <a:lnTo>
                  <a:pt x="320" y="295"/>
                </a:lnTo>
                <a:lnTo>
                  <a:pt x="328" y="310"/>
                </a:lnTo>
                <a:lnTo>
                  <a:pt x="340" y="332"/>
                </a:lnTo>
                <a:lnTo>
                  <a:pt x="349" y="352"/>
                </a:lnTo>
                <a:lnTo>
                  <a:pt x="352" y="360"/>
                </a:lnTo>
                <a:lnTo>
                  <a:pt x="352" y="361"/>
                </a:lnTo>
                <a:lnTo>
                  <a:pt x="352" y="362"/>
                </a:lnTo>
                <a:lnTo>
                  <a:pt x="352" y="362"/>
                </a:lnTo>
                <a:lnTo>
                  <a:pt x="347" y="365"/>
                </a:lnTo>
                <a:lnTo>
                  <a:pt x="343" y="369"/>
                </a:lnTo>
                <a:lnTo>
                  <a:pt x="334" y="380"/>
                </a:lnTo>
                <a:lnTo>
                  <a:pt x="334" y="380"/>
                </a:lnTo>
                <a:lnTo>
                  <a:pt x="331" y="385"/>
                </a:lnTo>
                <a:lnTo>
                  <a:pt x="330" y="390"/>
                </a:lnTo>
                <a:lnTo>
                  <a:pt x="327" y="408"/>
                </a:lnTo>
                <a:lnTo>
                  <a:pt x="324" y="425"/>
                </a:lnTo>
                <a:lnTo>
                  <a:pt x="321" y="431"/>
                </a:lnTo>
                <a:lnTo>
                  <a:pt x="320" y="434"/>
                </a:lnTo>
                <a:lnTo>
                  <a:pt x="320" y="434"/>
                </a:lnTo>
                <a:lnTo>
                  <a:pt x="311" y="461"/>
                </a:lnTo>
                <a:lnTo>
                  <a:pt x="295" y="513"/>
                </a:lnTo>
                <a:lnTo>
                  <a:pt x="271" y="590"/>
                </a:lnTo>
                <a:lnTo>
                  <a:pt x="258" y="684"/>
                </a:lnTo>
                <a:lnTo>
                  <a:pt x="262" y="769"/>
                </a:lnTo>
                <a:lnTo>
                  <a:pt x="262" y="769"/>
                </a:lnTo>
                <a:lnTo>
                  <a:pt x="230" y="837"/>
                </a:lnTo>
                <a:lnTo>
                  <a:pt x="206" y="886"/>
                </a:lnTo>
                <a:lnTo>
                  <a:pt x="195" y="912"/>
                </a:lnTo>
                <a:lnTo>
                  <a:pt x="195" y="912"/>
                </a:lnTo>
                <a:lnTo>
                  <a:pt x="192" y="919"/>
                </a:lnTo>
                <a:lnTo>
                  <a:pt x="186" y="927"/>
                </a:lnTo>
                <a:lnTo>
                  <a:pt x="178" y="938"/>
                </a:lnTo>
                <a:lnTo>
                  <a:pt x="168" y="952"/>
                </a:lnTo>
                <a:lnTo>
                  <a:pt x="168" y="952"/>
                </a:lnTo>
                <a:lnTo>
                  <a:pt x="149" y="980"/>
                </a:lnTo>
                <a:lnTo>
                  <a:pt x="144" y="988"/>
                </a:lnTo>
                <a:lnTo>
                  <a:pt x="141" y="992"/>
                </a:lnTo>
                <a:lnTo>
                  <a:pt x="141" y="992"/>
                </a:lnTo>
                <a:lnTo>
                  <a:pt x="138" y="999"/>
                </a:lnTo>
                <a:lnTo>
                  <a:pt x="130" y="1014"/>
                </a:lnTo>
                <a:lnTo>
                  <a:pt x="119" y="1033"/>
                </a:lnTo>
                <a:lnTo>
                  <a:pt x="119" y="1033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5" name="Freeform 73"/>
          <p:cNvSpPr>
            <a:spLocks/>
          </p:cNvSpPr>
          <p:nvPr/>
        </p:nvSpPr>
        <p:spPr bwMode="auto">
          <a:xfrm>
            <a:off x="4538526" y="2782237"/>
            <a:ext cx="755006" cy="1591861"/>
          </a:xfrm>
          <a:custGeom>
            <a:avLst/>
            <a:gdLst>
              <a:gd name="T0" fmla="*/ 362 w 904"/>
              <a:gd name="T1" fmla="*/ 31 h 1907"/>
              <a:gd name="T2" fmla="*/ 349 w 904"/>
              <a:gd name="T3" fmla="*/ 64 h 1907"/>
              <a:gd name="T4" fmla="*/ 344 w 904"/>
              <a:gd name="T5" fmla="*/ 126 h 1907"/>
              <a:gd name="T6" fmla="*/ 339 w 904"/>
              <a:gd name="T7" fmla="*/ 211 h 1907"/>
              <a:gd name="T8" fmla="*/ 340 w 904"/>
              <a:gd name="T9" fmla="*/ 233 h 1907"/>
              <a:gd name="T10" fmla="*/ 375 w 904"/>
              <a:gd name="T11" fmla="*/ 267 h 1907"/>
              <a:gd name="T12" fmla="*/ 376 w 904"/>
              <a:gd name="T13" fmla="*/ 318 h 1907"/>
              <a:gd name="T14" fmla="*/ 362 w 904"/>
              <a:gd name="T15" fmla="*/ 372 h 1907"/>
              <a:gd name="T16" fmla="*/ 319 w 904"/>
              <a:gd name="T17" fmla="*/ 412 h 1907"/>
              <a:gd name="T18" fmla="*/ 238 w 904"/>
              <a:gd name="T19" fmla="*/ 384 h 1907"/>
              <a:gd name="T20" fmla="*/ 228 w 904"/>
              <a:gd name="T21" fmla="*/ 415 h 1907"/>
              <a:gd name="T22" fmla="*/ 199 w 904"/>
              <a:gd name="T23" fmla="*/ 404 h 1907"/>
              <a:gd name="T24" fmla="*/ 182 w 904"/>
              <a:gd name="T25" fmla="*/ 399 h 1907"/>
              <a:gd name="T26" fmla="*/ 224 w 904"/>
              <a:gd name="T27" fmla="*/ 519 h 1907"/>
              <a:gd name="T28" fmla="*/ 314 w 904"/>
              <a:gd name="T29" fmla="*/ 739 h 1907"/>
              <a:gd name="T30" fmla="*/ 313 w 904"/>
              <a:gd name="T31" fmla="*/ 801 h 1907"/>
              <a:gd name="T32" fmla="*/ 315 w 904"/>
              <a:gd name="T33" fmla="*/ 835 h 1907"/>
              <a:gd name="T34" fmla="*/ 273 w 904"/>
              <a:gd name="T35" fmla="*/ 1096 h 1907"/>
              <a:gd name="T36" fmla="*/ 201 w 904"/>
              <a:gd name="T37" fmla="*/ 1283 h 1907"/>
              <a:gd name="T38" fmla="*/ 169 w 904"/>
              <a:gd name="T39" fmla="*/ 1377 h 1907"/>
              <a:gd name="T40" fmla="*/ 131 w 904"/>
              <a:gd name="T41" fmla="*/ 1486 h 1907"/>
              <a:gd name="T42" fmla="*/ 82 w 904"/>
              <a:gd name="T43" fmla="*/ 1717 h 1907"/>
              <a:gd name="T44" fmla="*/ 76 w 904"/>
              <a:gd name="T45" fmla="*/ 1744 h 1907"/>
              <a:gd name="T46" fmla="*/ 49 w 904"/>
              <a:gd name="T47" fmla="*/ 1731 h 1907"/>
              <a:gd name="T48" fmla="*/ 11 w 904"/>
              <a:gd name="T49" fmla="*/ 1744 h 1907"/>
              <a:gd name="T50" fmla="*/ 2 w 904"/>
              <a:gd name="T51" fmla="*/ 1788 h 1907"/>
              <a:gd name="T52" fmla="*/ 54 w 904"/>
              <a:gd name="T53" fmla="*/ 1832 h 1907"/>
              <a:gd name="T54" fmla="*/ 172 w 904"/>
              <a:gd name="T55" fmla="*/ 1873 h 1907"/>
              <a:gd name="T56" fmla="*/ 255 w 904"/>
              <a:gd name="T57" fmla="*/ 1887 h 1907"/>
              <a:gd name="T58" fmla="*/ 295 w 904"/>
              <a:gd name="T59" fmla="*/ 1873 h 1907"/>
              <a:gd name="T60" fmla="*/ 291 w 904"/>
              <a:gd name="T61" fmla="*/ 1654 h 1907"/>
              <a:gd name="T62" fmla="*/ 336 w 904"/>
              <a:gd name="T63" fmla="*/ 1511 h 1907"/>
              <a:gd name="T64" fmla="*/ 632 w 904"/>
              <a:gd name="T65" fmla="*/ 1654 h 1907"/>
              <a:gd name="T66" fmla="*/ 656 w 904"/>
              <a:gd name="T67" fmla="*/ 1728 h 1907"/>
              <a:gd name="T68" fmla="*/ 671 w 904"/>
              <a:gd name="T69" fmla="*/ 1775 h 1907"/>
              <a:gd name="T70" fmla="*/ 702 w 904"/>
              <a:gd name="T71" fmla="*/ 1793 h 1907"/>
              <a:gd name="T72" fmla="*/ 701 w 904"/>
              <a:gd name="T73" fmla="*/ 1836 h 1907"/>
              <a:gd name="T74" fmla="*/ 635 w 904"/>
              <a:gd name="T75" fmla="*/ 1864 h 1907"/>
              <a:gd name="T76" fmla="*/ 640 w 904"/>
              <a:gd name="T77" fmla="*/ 1891 h 1907"/>
              <a:gd name="T78" fmla="*/ 766 w 904"/>
              <a:gd name="T79" fmla="*/ 1903 h 1907"/>
              <a:gd name="T80" fmla="*/ 851 w 904"/>
              <a:gd name="T81" fmla="*/ 1907 h 1907"/>
              <a:gd name="T82" fmla="*/ 904 w 904"/>
              <a:gd name="T83" fmla="*/ 1887 h 1907"/>
              <a:gd name="T84" fmla="*/ 881 w 904"/>
              <a:gd name="T85" fmla="*/ 1842 h 1907"/>
              <a:gd name="T86" fmla="*/ 862 w 904"/>
              <a:gd name="T87" fmla="*/ 1806 h 1907"/>
              <a:gd name="T88" fmla="*/ 779 w 904"/>
              <a:gd name="T89" fmla="*/ 1467 h 1907"/>
              <a:gd name="T90" fmla="*/ 715 w 904"/>
              <a:gd name="T91" fmla="*/ 1363 h 1907"/>
              <a:gd name="T92" fmla="*/ 688 w 904"/>
              <a:gd name="T93" fmla="*/ 1260 h 1907"/>
              <a:gd name="T94" fmla="*/ 689 w 904"/>
              <a:gd name="T95" fmla="*/ 1173 h 1907"/>
              <a:gd name="T96" fmla="*/ 711 w 904"/>
              <a:gd name="T97" fmla="*/ 1078 h 1907"/>
              <a:gd name="T98" fmla="*/ 702 w 904"/>
              <a:gd name="T99" fmla="*/ 993 h 1907"/>
              <a:gd name="T100" fmla="*/ 716 w 904"/>
              <a:gd name="T101" fmla="*/ 622 h 1907"/>
              <a:gd name="T102" fmla="*/ 681 w 904"/>
              <a:gd name="T103" fmla="*/ 378 h 1907"/>
              <a:gd name="T104" fmla="*/ 597 w 904"/>
              <a:gd name="T105" fmla="*/ 292 h 1907"/>
              <a:gd name="T106" fmla="*/ 550 w 904"/>
              <a:gd name="T107" fmla="*/ 206 h 1907"/>
              <a:gd name="T108" fmla="*/ 578 w 904"/>
              <a:gd name="T109" fmla="*/ 101 h 1907"/>
              <a:gd name="T110" fmla="*/ 568 w 904"/>
              <a:gd name="T111" fmla="*/ 54 h 1907"/>
              <a:gd name="T112" fmla="*/ 451 w 904"/>
              <a:gd name="T113" fmla="*/ 0 h 19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904" h="1907">
                <a:moveTo>
                  <a:pt x="412" y="1"/>
                </a:moveTo>
                <a:lnTo>
                  <a:pt x="371" y="14"/>
                </a:lnTo>
                <a:lnTo>
                  <a:pt x="376" y="23"/>
                </a:lnTo>
                <a:lnTo>
                  <a:pt x="376" y="23"/>
                </a:lnTo>
                <a:lnTo>
                  <a:pt x="372" y="24"/>
                </a:lnTo>
                <a:lnTo>
                  <a:pt x="367" y="29"/>
                </a:lnTo>
                <a:lnTo>
                  <a:pt x="362" y="31"/>
                </a:lnTo>
                <a:lnTo>
                  <a:pt x="360" y="34"/>
                </a:lnTo>
                <a:lnTo>
                  <a:pt x="358" y="38"/>
                </a:lnTo>
                <a:lnTo>
                  <a:pt x="358" y="41"/>
                </a:lnTo>
                <a:lnTo>
                  <a:pt x="358" y="41"/>
                </a:lnTo>
                <a:lnTo>
                  <a:pt x="358" y="45"/>
                </a:lnTo>
                <a:lnTo>
                  <a:pt x="356" y="51"/>
                </a:lnTo>
                <a:lnTo>
                  <a:pt x="349" y="64"/>
                </a:lnTo>
                <a:lnTo>
                  <a:pt x="340" y="81"/>
                </a:lnTo>
                <a:lnTo>
                  <a:pt x="344" y="99"/>
                </a:lnTo>
                <a:lnTo>
                  <a:pt x="344" y="99"/>
                </a:lnTo>
                <a:lnTo>
                  <a:pt x="346" y="110"/>
                </a:lnTo>
                <a:lnTo>
                  <a:pt x="346" y="120"/>
                </a:lnTo>
                <a:lnTo>
                  <a:pt x="346" y="124"/>
                </a:lnTo>
                <a:lnTo>
                  <a:pt x="344" y="126"/>
                </a:lnTo>
                <a:lnTo>
                  <a:pt x="344" y="126"/>
                </a:lnTo>
                <a:lnTo>
                  <a:pt x="327" y="157"/>
                </a:lnTo>
                <a:lnTo>
                  <a:pt x="336" y="171"/>
                </a:lnTo>
                <a:lnTo>
                  <a:pt x="336" y="197"/>
                </a:lnTo>
                <a:lnTo>
                  <a:pt x="344" y="202"/>
                </a:lnTo>
                <a:lnTo>
                  <a:pt x="344" y="202"/>
                </a:lnTo>
                <a:lnTo>
                  <a:pt x="339" y="211"/>
                </a:lnTo>
                <a:lnTo>
                  <a:pt x="336" y="219"/>
                </a:lnTo>
                <a:lnTo>
                  <a:pt x="334" y="222"/>
                </a:lnTo>
                <a:lnTo>
                  <a:pt x="336" y="224"/>
                </a:lnTo>
                <a:lnTo>
                  <a:pt x="336" y="224"/>
                </a:lnTo>
                <a:lnTo>
                  <a:pt x="338" y="228"/>
                </a:lnTo>
                <a:lnTo>
                  <a:pt x="340" y="230"/>
                </a:lnTo>
                <a:lnTo>
                  <a:pt x="340" y="233"/>
                </a:lnTo>
                <a:lnTo>
                  <a:pt x="340" y="233"/>
                </a:lnTo>
                <a:lnTo>
                  <a:pt x="353" y="256"/>
                </a:lnTo>
                <a:lnTo>
                  <a:pt x="353" y="256"/>
                </a:lnTo>
                <a:lnTo>
                  <a:pt x="357" y="260"/>
                </a:lnTo>
                <a:lnTo>
                  <a:pt x="362" y="262"/>
                </a:lnTo>
                <a:lnTo>
                  <a:pt x="368" y="264"/>
                </a:lnTo>
                <a:lnTo>
                  <a:pt x="375" y="267"/>
                </a:lnTo>
                <a:lnTo>
                  <a:pt x="385" y="269"/>
                </a:lnTo>
                <a:lnTo>
                  <a:pt x="389" y="269"/>
                </a:lnTo>
                <a:lnTo>
                  <a:pt x="389" y="269"/>
                </a:lnTo>
                <a:lnTo>
                  <a:pt x="384" y="291"/>
                </a:lnTo>
                <a:lnTo>
                  <a:pt x="379" y="308"/>
                </a:lnTo>
                <a:lnTo>
                  <a:pt x="376" y="318"/>
                </a:lnTo>
                <a:lnTo>
                  <a:pt x="376" y="318"/>
                </a:lnTo>
                <a:lnTo>
                  <a:pt x="375" y="321"/>
                </a:lnTo>
                <a:lnTo>
                  <a:pt x="375" y="326"/>
                </a:lnTo>
                <a:lnTo>
                  <a:pt x="372" y="338"/>
                </a:lnTo>
                <a:lnTo>
                  <a:pt x="371" y="346"/>
                </a:lnTo>
                <a:lnTo>
                  <a:pt x="370" y="355"/>
                </a:lnTo>
                <a:lnTo>
                  <a:pt x="367" y="363"/>
                </a:lnTo>
                <a:lnTo>
                  <a:pt x="362" y="372"/>
                </a:lnTo>
                <a:lnTo>
                  <a:pt x="362" y="372"/>
                </a:lnTo>
                <a:lnTo>
                  <a:pt x="357" y="385"/>
                </a:lnTo>
                <a:lnTo>
                  <a:pt x="350" y="407"/>
                </a:lnTo>
                <a:lnTo>
                  <a:pt x="342" y="435"/>
                </a:lnTo>
                <a:lnTo>
                  <a:pt x="334" y="467"/>
                </a:lnTo>
                <a:lnTo>
                  <a:pt x="334" y="467"/>
                </a:lnTo>
                <a:lnTo>
                  <a:pt x="319" y="412"/>
                </a:lnTo>
                <a:lnTo>
                  <a:pt x="313" y="393"/>
                </a:lnTo>
                <a:lnTo>
                  <a:pt x="310" y="387"/>
                </a:lnTo>
                <a:lnTo>
                  <a:pt x="309" y="385"/>
                </a:lnTo>
                <a:lnTo>
                  <a:pt x="309" y="385"/>
                </a:lnTo>
                <a:lnTo>
                  <a:pt x="293" y="384"/>
                </a:lnTo>
                <a:lnTo>
                  <a:pt x="266" y="383"/>
                </a:lnTo>
                <a:lnTo>
                  <a:pt x="238" y="384"/>
                </a:lnTo>
                <a:lnTo>
                  <a:pt x="228" y="384"/>
                </a:lnTo>
                <a:lnTo>
                  <a:pt x="224" y="385"/>
                </a:lnTo>
                <a:lnTo>
                  <a:pt x="224" y="385"/>
                </a:lnTo>
                <a:lnTo>
                  <a:pt x="224" y="387"/>
                </a:lnTo>
                <a:lnTo>
                  <a:pt x="224" y="394"/>
                </a:lnTo>
                <a:lnTo>
                  <a:pt x="228" y="415"/>
                </a:lnTo>
                <a:lnTo>
                  <a:pt x="228" y="415"/>
                </a:lnTo>
                <a:lnTo>
                  <a:pt x="228" y="416"/>
                </a:lnTo>
                <a:lnTo>
                  <a:pt x="228" y="416"/>
                </a:lnTo>
                <a:lnTo>
                  <a:pt x="226" y="423"/>
                </a:lnTo>
                <a:lnTo>
                  <a:pt x="223" y="430"/>
                </a:lnTo>
                <a:lnTo>
                  <a:pt x="223" y="430"/>
                </a:lnTo>
                <a:lnTo>
                  <a:pt x="211" y="416"/>
                </a:lnTo>
                <a:lnTo>
                  <a:pt x="199" y="404"/>
                </a:lnTo>
                <a:lnTo>
                  <a:pt x="195" y="399"/>
                </a:lnTo>
                <a:lnTo>
                  <a:pt x="189" y="395"/>
                </a:lnTo>
                <a:lnTo>
                  <a:pt x="186" y="393"/>
                </a:lnTo>
                <a:lnTo>
                  <a:pt x="185" y="393"/>
                </a:lnTo>
                <a:lnTo>
                  <a:pt x="183" y="394"/>
                </a:lnTo>
                <a:lnTo>
                  <a:pt x="183" y="394"/>
                </a:lnTo>
                <a:lnTo>
                  <a:pt x="182" y="399"/>
                </a:lnTo>
                <a:lnTo>
                  <a:pt x="183" y="403"/>
                </a:lnTo>
                <a:lnTo>
                  <a:pt x="185" y="410"/>
                </a:lnTo>
                <a:lnTo>
                  <a:pt x="188" y="415"/>
                </a:lnTo>
                <a:lnTo>
                  <a:pt x="194" y="425"/>
                </a:lnTo>
                <a:lnTo>
                  <a:pt x="197" y="430"/>
                </a:lnTo>
                <a:lnTo>
                  <a:pt x="216" y="452"/>
                </a:lnTo>
                <a:lnTo>
                  <a:pt x="224" y="519"/>
                </a:lnTo>
                <a:lnTo>
                  <a:pt x="277" y="546"/>
                </a:lnTo>
                <a:lnTo>
                  <a:pt x="313" y="584"/>
                </a:lnTo>
                <a:lnTo>
                  <a:pt x="313" y="649"/>
                </a:lnTo>
                <a:lnTo>
                  <a:pt x="313" y="649"/>
                </a:lnTo>
                <a:lnTo>
                  <a:pt x="315" y="693"/>
                </a:lnTo>
                <a:lnTo>
                  <a:pt x="315" y="727"/>
                </a:lnTo>
                <a:lnTo>
                  <a:pt x="314" y="739"/>
                </a:lnTo>
                <a:lnTo>
                  <a:pt x="313" y="747"/>
                </a:lnTo>
                <a:lnTo>
                  <a:pt x="313" y="747"/>
                </a:lnTo>
                <a:lnTo>
                  <a:pt x="312" y="753"/>
                </a:lnTo>
                <a:lnTo>
                  <a:pt x="311" y="759"/>
                </a:lnTo>
                <a:lnTo>
                  <a:pt x="311" y="777"/>
                </a:lnTo>
                <a:lnTo>
                  <a:pt x="312" y="792"/>
                </a:lnTo>
                <a:lnTo>
                  <a:pt x="313" y="801"/>
                </a:lnTo>
                <a:lnTo>
                  <a:pt x="313" y="801"/>
                </a:lnTo>
                <a:lnTo>
                  <a:pt x="315" y="807"/>
                </a:lnTo>
                <a:lnTo>
                  <a:pt x="318" y="810"/>
                </a:lnTo>
                <a:lnTo>
                  <a:pt x="318" y="814"/>
                </a:lnTo>
                <a:lnTo>
                  <a:pt x="318" y="814"/>
                </a:lnTo>
                <a:lnTo>
                  <a:pt x="318" y="826"/>
                </a:lnTo>
                <a:lnTo>
                  <a:pt x="315" y="835"/>
                </a:lnTo>
                <a:lnTo>
                  <a:pt x="313" y="845"/>
                </a:lnTo>
                <a:lnTo>
                  <a:pt x="313" y="845"/>
                </a:lnTo>
                <a:lnTo>
                  <a:pt x="310" y="859"/>
                </a:lnTo>
                <a:lnTo>
                  <a:pt x="305" y="887"/>
                </a:lnTo>
                <a:lnTo>
                  <a:pt x="292" y="967"/>
                </a:lnTo>
                <a:lnTo>
                  <a:pt x="280" y="1049"/>
                </a:lnTo>
                <a:lnTo>
                  <a:pt x="273" y="1096"/>
                </a:lnTo>
                <a:lnTo>
                  <a:pt x="273" y="1096"/>
                </a:lnTo>
                <a:lnTo>
                  <a:pt x="270" y="1109"/>
                </a:lnTo>
                <a:lnTo>
                  <a:pt x="264" y="1129"/>
                </a:lnTo>
                <a:lnTo>
                  <a:pt x="243" y="1184"/>
                </a:lnTo>
                <a:lnTo>
                  <a:pt x="219" y="1242"/>
                </a:lnTo>
                <a:lnTo>
                  <a:pt x="201" y="1283"/>
                </a:lnTo>
                <a:lnTo>
                  <a:pt x="201" y="1283"/>
                </a:lnTo>
                <a:lnTo>
                  <a:pt x="189" y="1311"/>
                </a:lnTo>
                <a:lnTo>
                  <a:pt x="179" y="1338"/>
                </a:lnTo>
                <a:lnTo>
                  <a:pt x="172" y="1360"/>
                </a:lnTo>
                <a:lnTo>
                  <a:pt x="171" y="1368"/>
                </a:lnTo>
                <a:lnTo>
                  <a:pt x="170" y="1373"/>
                </a:lnTo>
                <a:lnTo>
                  <a:pt x="170" y="1373"/>
                </a:lnTo>
                <a:lnTo>
                  <a:pt x="169" y="1377"/>
                </a:lnTo>
                <a:lnTo>
                  <a:pt x="168" y="1383"/>
                </a:lnTo>
                <a:lnTo>
                  <a:pt x="162" y="1398"/>
                </a:lnTo>
                <a:lnTo>
                  <a:pt x="153" y="1420"/>
                </a:lnTo>
                <a:lnTo>
                  <a:pt x="143" y="1444"/>
                </a:lnTo>
                <a:lnTo>
                  <a:pt x="143" y="1444"/>
                </a:lnTo>
                <a:lnTo>
                  <a:pt x="138" y="1462"/>
                </a:lnTo>
                <a:lnTo>
                  <a:pt x="131" y="1486"/>
                </a:lnTo>
                <a:lnTo>
                  <a:pt x="115" y="1544"/>
                </a:lnTo>
                <a:lnTo>
                  <a:pt x="102" y="1598"/>
                </a:lnTo>
                <a:lnTo>
                  <a:pt x="94" y="1632"/>
                </a:lnTo>
                <a:lnTo>
                  <a:pt x="94" y="1632"/>
                </a:lnTo>
                <a:lnTo>
                  <a:pt x="90" y="1655"/>
                </a:lnTo>
                <a:lnTo>
                  <a:pt x="85" y="1687"/>
                </a:lnTo>
                <a:lnTo>
                  <a:pt x="82" y="1717"/>
                </a:lnTo>
                <a:lnTo>
                  <a:pt x="81" y="1728"/>
                </a:lnTo>
                <a:lnTo>
                  <a:pt x="81" y="1735"/>
                </a:lnTo>
                <a:lnTo>
                  <a:pt x="81" y="1735"/>
                </a:lnTo>
                <a:lnTo>
                  <a:pt x="81" y="1738"/>
                </a:lnTo>
                <a:lnTo>
                  <a:pt x="79" y="1741"/>
                </a:lnTo>
                <a:lnTo>
                  <a:pt x="78" y="1742"/>
                </a:lnTo>
                <a:lnTo>
                  <a:pt x="76" y="1744"/>
                </a:lnTo>
                <a:lnTo>
                  <a:pt x="73" y="1744"/>
                </a:lnTo>
                <a:lnTo>
                  <a:pt x="72" y="1744"/>
                </a:lnTo>
                <a:lnTo>
                  <a:pt x="72" y="1744"/>
                </a:lnTo>
                <a:lnTo>
                  <a:pt x="69" y="1741"/>
                </a:lnTo>
                <a:lnTo>
                  <a:pt x="63" y="1737"/>
                </a:lnTo>
                <a:lnTo>
                  <a:pt x="54" y="1732"/>
                </a:lnTo>
                <a:lnTo>
                  <a:pt x="49" y="1731"/>
                </a:lnTo>
                <a:lnTo>
                  <a:pt x="45" y="1730"/>
                </a:lnTo>
                <a:lnTo>
                  <a:pt x="45" y="1730"/>
                </a:lnTo>
                <a:lnTo>
                  <a:pt x="40" y="1730"/>
                </a:lnTo>
                <a:lnTo>
                  <a:pt x="34" y="1732"/>
                </a:lnTo>
                <a:lnTo>
                  <a:pt x="21" y="1737"/>
                </a:lnTo>
                <a:lnTo>
                  <a:pt x="16" y="1740"/>
                </a:lnTo>
                <a:lnTo>
                  <a:pt x="11" y="1744"/>
                </a:lnTo>
                <a:lnTo>
                  <a:pt x="7" y="1748"/>
                </a:lnTo>
                <a:lnTo>
                  <a:pt x="5" y="1753"/>
                </a:lnTo>
                <a:lnTo>
                  <a:pt x="5" y="1753"/>
                </a:lnTo>
                <a:lnTo>
                  <a:pt x="1" y="1764"/>
                </a:lnTo>
                <a:lnTo>
                  <a:pt x="0" y="1772"/>
                </a:lnTo>
                <a:lnTo>
                  <a:pt x="0" y="1779"/>
                </a:lnTo>
                <a:lnTo>
                  <a:pt x="2" y="1788"/>
                </a:lnTo>
                <a:lnTo>
                  <a:pt x="6" y="1797"/>
                </a:lnTo>
                <a:lnTo>
                  <a:pt x="12" y="1806"/>
                </a:lnTo>
                <a:lnTo>
                  <a:pt x="22" y="1815"/>
                </a:lnTo>
                <a:lnTo>
                  <a:pt x="22" y="1815"/>
                </a:lnTo>
                <a:lnTo>
                  <a:pt x="29" y="1820"/>
                </a:lnTo>
                <a:lnTo>
                  <a:pt x="36" y="1824"/>
                </a:lnTo>
                <a:lnTo>
                  <a:pt x="54" y="1832"/>
                </a:lnTo>
                <a:lnTo>
                  <a:pt x="73" y="1839"/>
                </a:lnTo>
                <a:lnTo>
                  <a:pt x="93" y="1845"/>
                </a:lnTo>
                <a:lnTo>
                  <a:pt x="132" y="1858"/>
                </a:lnTo>
                <a:lnTo>
                  <a:pt x="149" y="1863"/>
                </a:lnTo>
                <a:lnTo>
                  <a:pt x="161" y="1869"/>
                </a:lnTo>
                <a:lnTo>
                  <a:pt x="161" y="1869"/>
                </a:lnTo>
                <a:lnTo>
                  <a:pt x="172" y="1873"/>
                </a:lnTo>
                <a:lnTo>
                  <a:pt x="183" y="1878"/>
                </a:lnTo>
                <a:lnTo>
                  <a:pt x="196" y="1881"/>
                </a:lnTo>
                <a:lnTo>
                  <a:pt x="208" y="1884"/>
                </a:lnTo>
                <a:lnTo>
                  <a:pt x="221" y="1885"/>
                </a:lnTo>
                <a:lnTo>
                  <a:pt x="233" y="1887"/>
                </a:lnTo>
                <a:lnTo>
                  <a:pt x="245" y="1888"/>
                </a:lnTo>
                <a:lnTo>
                  <a:pt x="255" y="1887"/>
                </a:lnTo>
                <a:lnTo>
                  <a:pt x="255" y="1887"/>
                </a:lnTo>
                <a:lnTo>
                  <a:pt x="273" y="1884"/>
                </a:lnTo>
                <a:lnTo>
                  <a:pt x="287" y="1882"/>
                </a:lnTo>
                <a:lnTo>
                  <a:pt x="292" y="1881"/>
                </a:lnTo>
                <a:lnTo>
                  <a:pt x="294" y="1879"/>
                </a:lnTo>
                <a:lnTo>
                  <a:pt x="296" y="1877"/>
                </a:lnTo>
                <a:lnTo>
                  <a:pt x="295" y="1873"/>
                </a:lnTo>
                <a:lnTo>
                  <a:pt x="295" y="1873"/>
                </a:lnTo>
                <a:lnTo>
                  <a:pt x="283" y="1836"/>
                </a:lnTo>
                <a:lnTo>
                  <a:pt x="273" y="1806"/>
                </a:lnTo>
                <a:lnTo>
                  <a:pt x="273" y="1806"/>
                </a:lnTo>
                <a:lnTo>
                  <a:pt x="282" y="1758"/>
                </a:lnTo>
                <a:lnTo>
                  <a:pt x="291" y="1708"/>
                </a:lnTo>
                <a:lnTo>
                  <a:pt x="291" y="1654"/>
                </a:lnTo>
                <a:lnTo>
                  <a:pt x="291" y="1654"/>
                </a:lnTo>
                <a:lnTo>
                  <a:pt x="292" y="1646"/>
                </a:lnTo>
                <a:lnTo>
                  <a:pt x="296" y="1632"/>
                </a:lnTo>
                <a:lnTo>
                  <a:pt x="310" y="1587"/>
                </a:lnTo>
                <a:lnTo>
                  <a:pt x="324" y="1540"/>
                </a:lnTo>
                <a:lnTo>
                  <a:pt x="336" y="1511"/>
                </a:lnTo>
                <a:lnTo>
                  <a:pt x="336" y="1511"/>
                </a:lnTo>
                <a:lnTo>
                  <a:pt x="402" y="1382"/>
                </a:lnTo>
                <a:lnTo>
                  <a:pt x="461" y="1265"/>
                </a:lnTo>
                <a:lnTo>
                  <a:pt x="492" y="1230"/>
                </a:lnTo>
                <a:lnTo>
                  <a:pt x="604" y="1601"/>
                </a:lnTo>
                <a:lnTo>
                  <a:pt x="604" y="1601"/>
                </a:lnTo>
                <a:lnTo>
                  <a:pt x="613" y="1617"/>
                </a:lnTo>
                <a:lnTo>
                  <a:pt x="632" y="1654"/>
                </a:lnTo>
                <a:lnTo>
                  <a:pt x="642" y="1675"/>
                </a:lnTo>
                <a:lnTo>
                  <a:pt x="651" y="1694"/>
                </a:lnTo>
                <a:lnTo>
                  <a:pt x="656" y="1711"/>
                </a:lnTo>
                <a:lnTo>
                  <a:pt x="658" y="1717"/>
                </a:lnTo>
                <a:lnTo>
                  <a:pt x="658" y="1721"/>
                </a:lnTo>
                <a:lnTo>
                  <a:pt x="658" y="1721"/>
                </a:lnTo>
                <a:lnTo>
                  <a:pt x="656" y="1728"/>
                </a:lnTo>
                <a:lnTo>
                  <a:pt x="658" y="1736"/>
                </a:lnTo>
                <a:lnTo>
                  <a:pt x="659" y="1744"/>
                </a:lnTo>
                <a:lnTo>
                  <a:pt x="660" y="1751"/>
                </a:lnTo>
                <a:lnTo>
                  <a:pt x="665" y="1766"/>
                </a:lnTo>
                <a:lnTo>
                  <a:pt x="668" y="1772"/>
                </a:lnTo>
                <a:lnTo>
                  <a:pt x="671" y="1775"/>
                </a:lnTo>
                <a:lnTo>
                  <a:pt x="671" y="1775"/>
                </a:lnTo>
                <a:lnTo>
                  <a:pt x="674" y="1777"/>
                </a:lnTo>
                <a:lnTo>
                  <a:pt x="679" y="1778"/>
                </a:lnTo>
                <a:lnTo>
                  <a:pt x="690" y="1779"/>
                </a:lnTo>
                <a:lnTo>
                  <a:pt x="694" y="1780"/>
                </a:lnTo>
                <a:lnTo>
                  <a:pt x="699" y="1783"/>
                </a:lnTo>
                <a:lnTo>
                  <a:pt x="701" y="1787"/>
                </a:lnTo>
                <a:lnTo>
                  <a:pt x="702" y="1793"/>
                </a:lnTo>
                <a:lnTo>
                  <a:pt x="702" y="1793"/>
                </a:lnTo>
                <a:lnTo>
                  <a:pt x="702" y="1801"/>
                </a:lnTo>
                <a:lnTo>
                  <a:pt x="702" y="1808"/>
                </a:lnTo>
                <a:lnTo>
                  <a:pt x="705" y="1822"/>
                </a:lnTo>
                <a:lnTo>
                  <a:pt x="705" y="1829"/>
                </a:lnTo>
                <a:lnTo>
                  <a:pt x="703" y="1833"/>
                </a:lnTo>
                <a:lnTo>
                  <a:pt x="701" y="1836"/>
                </a:lnTo>
                <a:lnTo>
                  <a:pt x="700" y="1837"/>
                </a:lnTo>
                <a:lnTo>
                  <a:pt x="698" y="1837"/>
                </a:lnTo>
                <a:lnTo>
                  <a:pt x="698" y="1837"/>
                </a:lnTo>
                <a:lnTo>
                  <a:pt x="692" y="1839"/>
                </a:lnTo>
                <a:lnTo>
                  <a:pt x="683" y="1842"/>
                </a:lnTo>
                <a:lnTo>
                  <a:pt x="662" y="1851"/>
                </a:lnTo>
                <a:lnTo>
                  <a:pt x="635" y="1864"/>
                </a:lnTo>
                <a:lnTo>
                  <a:pt x="635" y="1864"/>
                </a:lnTo>
                <a:lnTo>
                  <a:pt x="634" y="1867"/>
                </a:lnTo>
                <a:lnTo>
                  <a:pt x="633" y="1872"/>
                </a:lnTo>
                <a:lnTo>
                  <a:pt x="632" y="1877"/>
                </a:lnTo>
                <a:lnTo>
                  <a:pt x="633" y="1881"/>
                </a:lnTo>
                <a:lnTo>
                  <a:pt x="635" y="1885"/>
                </a:lnTo>
                <a:lnTo>
                  <a:pt x="640" y="1891"/>
                </a:lnTo>
                <a:lnTo>
                  <a:pt x="640" y="1891"/>
                </a:lnTo>
                <a:lnTo>
                  <a:pt x="643" y="1893"/>
                </a:lnTo>
                <a:lnTo>
                  <a:pt x="650" y="1896"/>
                </a:lnTo>
                <a:lnTo>
                  <a:pt x="668" y="1899"/>
                </a:lnTo>
                <a:lnTo>
                  <a:pt x="691" y="1901"/>
                </a:lnTo>
                <a:lnTo>
                  <a:pt x="717" y="1902"/>
                </a:lnTo>
                <a:lnTo>
                  <a:pt x="766" y="1903"/>
                </a:lnTo>
                <a:lnTo>
                  <a:pt x="783" y="1903"/>
                </a:lnTo>
                <a:lnTo>
                  <a:pt x="792" y="1904"/>
                </a:lnTo>
                <a:lnTo>
                  <a:pt x="792" y="1904"/>
                </a:lnTo>
                <a:lnTo>
                  <a:pt x="800" y="1906"/>
                </a:lnTo>
                <a:lnTo>
                  <a:pt x="814" y="1907"/>
                </a:lnTo>
                <a:lnTo>
                  <a:pt x="832" y="1907"/>
                </a:lnTo>
                <a:lnTo>
                  <a:pt x="851" y="1907"/>
                </a:lnTo>
                <a:lnTo>
                  <a:pt x="871" y="1904"/>
                </a:lnTo>
                <a:lnTo>
                  <a:pt x="880" y="1903"/>
                </a:lnTo>
                <a:lnTo>
                  <a:pt x="888" y="1901"/>
                </a:lnTo>
                <a:lnTo>
                  <a:pt x="895" y="1899"/>
                </a:lnTo>
                <a:lnTo>
                  <a:pt x="899" y="1896"/>
                </a:lnTo>
                <a:lnTo>
                  <a:pt x="902" y="1891"/>
                </a:lnTo>
                <a:lnTo>
                  <a:pt x="904" y="1887"/>
                </a:lnTo>
                <a:lnTo>
                  <a:pt x="904" y="1887"/>
                </a:lnTo>
                <a:lnTo>
                  <a:pt x="902" y="1878"/>
                </a:lnTo>
                <a:lnTo>
                  <a:pt x="901" y="1870"/>
                </a:lnTo>
                <a:lnTo>
                  <a:pt x="898" y="1863"/>
                </a:lnTo>
                <a:lnTo>
                  <a:pt x="896" y="1858"/>
                </a:lnTo>
                <a:lnTo>
                  <a:pt x="888" y="1849"/>
                </a:lnTo>
                <a:lnTo>
                  <a:pt x="881" y="1842"/>
                </a:lnTo>
                <a:lnTo>
                  <a:pt x="881" y="1842"/>
                </a:lnTo>
                <a:lnTo>
                  <a:pt x="869" y="1829"/>
                </a:lnTo>
                <a:lnTo>
                  <a:pt x="866" y="1823"/>
                </a:lnTo>
                <a:lnTo>
                  <a:pt x="863" y="1818"/>
                </a:lnTo>
                <a:lnTo>
                  <a:pt x="863" y="1815"/>
                </a:lnTo>
                <a:lnTo>
                  <a:pt x="863" y="1815"/>
                </a:lnTo>
                <a:lnTo>
                  <a:pt x="862" y="1806"/>
                </a:lnTo>
                <a:lnTo>
                  <a:pt x="859" y="1789"/>
                </a:lnTo>
                <a:lnTo>
                  <a:pt x="848" y="1741"/>
                </a:lnTo>
                <a:lnTo>
                  <a:pt x="832" y="1668"/>
                </a:lnTo>
                <a:lnTo>
                  <a:pt x="832" y="1668"/>
                </a:lnTo>
                <a:lnTo>
                  <a:pt x="822" y="1627"/>
                </a:lnTo>
                <a:lnTo>
                  <a:pt x="802" y="1547"/>
                </a:lnTo>
                <a:lnTo>
                  <a:pt x="779" y="1467"/>
                </a:lnTo>
                <a:lnTo>
                  <a:pt x="771" y="1440"/>
                </a:lnTo>
                <a:lnTo>
                  <a:pt x="767" y="1431"/>
                </a:lnTo>
                <a:lnTo>
                  <a:pt x="765" y="1426"/>
                </a:lnTo>
                <a:lnTo>
                  <a:pt x="765" y="1426"/>
                </a:lnTo>
                <a:lnTo>
                  <a:pt x="737" y="1393"/>
                </a:lnTo>
                <a:lnTo>
                  <a:pt x="721" y="1372"/>
                </a:lnTo>
                <a:lnTo>
                  <a:pt x="715" y="1363"/>
                </a:lnTo>
                <a:lnTo>
                  <a:pt x="711" y="1355"/>
                </a:lnTo>
                <a:lnTo>
                  <a:pt x="711" y="1355"/>
                </a:lnTo>
                <a:lnTo>
                  <a:pt x="706" y="1338"/>
                </a:lnTo>
                <a:lnTo>
                  <a:pt x="700" y="1317"/>
                </a:lnTo>
                <a:lnTo>
                  <a:pt x="693" y="1292"/>
                </a:lnTo>
                <a:lnTo>
                  <a:pt x="693" y="1292"/>
                </a:lnTo>
                <a:lnTo>
                  <a:pt x="688" y="1260"/>
                </a:lnTo>
                <a:lnTo>
                  <a:pt x="684" y="1235"/>
                </a:lnTo>
                <a:lnTo>
                  <a:pt x="683" y="1226"/>
                </a:lnTo>
                <a:lnTo>
                  <a:pt x="684" y="1221"/>
                </a:lnTo>
                <a:lnTo>
                  <a:pt x="684" y="1221"/>
                </a:lnTo>
                <a:lnTo>
                  <a:pt x="686" y="1215"/>
                </a:lnTo>
                <a:lnTo>
                  <a:pt x="687" y="1204"/>
                </a:lnTo>
                <a:lnTo>
                  <a:pt x="689" y="1173"/>
                </a:lnTo>
                <a:lnTo>
                  <a:pt x="689" y="1131"/>
                </a:lnTo>
                <a:lnTo>
                  <a:pt x="689" y="1131"/>
                </a:lnTo>
                <a:lnTo>
                  <a:pt x="702" y="1106"/>
                </a:lnTo>
                <a:lnTo>
                  <a:pt x="710" y="1088"/>
                </a:lnTo>
                <a:lnTo>
                  <a:pt x="711" y="1081"/>
                </a:lnTo>
                <a:lnTo>
                  <a:pt x="711" y="1079"/>
                </a:lnTo>
                <a:lnTo>
                  <a:pt x="711" y="1078"/>
                </a:lnTo>
                <a:lnTo>
                  <a:pt x="711" y="1078"/>
                </a:lnTo>
                <a:lnTo>
                  <a:pt x="710" y="1073"/>
                </a:lnTo>
                <a:lnTo>
                  <a:pt x="708" y="1064"/>
                </a:lnTo>
                <a:lnTo>
                  <a:pt x="706" y="1038"/>
                </a:lnTo>
                <a:lnTo>
                  <a:pt x="703" y="1010"/>
                </a:lnTo>
                <a:lnTo>
                  <a:pt x="702" y="993"/>
                </a:lnTo>
                <a:lnTo>
                  <a:pt x="702" y="993"/>
                </a:lnTo>
                <a:lnTo>
                  <a:pt x="701" y="974"/>
                </a:lnTo>
                <a:lnTo>
                  <a:pt x="698" y="943"/>
                </a:lnTo>
                <a:lnTo>
                  <a:pt x="693" y="899"/>
                </a:lnTo>
                <a:lnTo>
                  <a:pt x="693" y="899"/>
                </a:lnTo>
                <a:lnTo>
                  <a:pt x="705" y="765"/>
                </a:lnTo>
                <a:lnTo>
                  <a:pt x="712" y="670"/>
                </a:lnTo>
                <a:lnTo>
                  <a:pt x="716" y="622"/>
                </a:lnTo>
                <a:lnTo>
                  <a:pt x="716" y="622"/>
                </a:lnTo>
                <a:lnTo>
                  <a:pt x="711" y="582"/>
                </a:lnTo>
                <a:lnTo>
                  <a:pt x="701" y="504"/>
                </a:lnTo>
                <a:lnTo>
                  <a:pt x="691" y="425"/>
                </a:lnTo>
                <a:lnTo>
                  <a:pt x="684" y="385"/>
                </a:lnTo>
                <a:lnTo>
                  <a:pt x="684" y="385"/>
                </a:lnTo>
                <a:lnTo>
                  <a:pt x="681" y="378"/>
                </a:lnTo>
                <a:lnTo>
                  <a:pt x="674" y="368"/>
                </a:lnTo>
                <a:lnTo>
                  <a:pt x="654" y="344"/>
                </a:lnTo>
                <a:lnTo>
                  <a:pt x="634" y="320"/>
                </a:lnTo>
                <a:lnTo>
                  <a:pt x="626" y="313"/>
                </a:lnTo>
                <a:lnTo>
                  <a:pt x="622" y="309"/>
                </a:lnTo>
                <a:lnTo>
                  <a:pt x="622" y="309"/>
                </a:lnTo>
                <a:lnTo>
                  <a:pt x="597" y="292"/>
                </a:lnTo>
                <a:lnTo>
                  <a:pt x="577" y="278"/>
                </a:lnTo>
                <a:lnTo>
                  <a:pt x="577" y="278"/>
                </a:lnTo>
                <a:lnTo>
                  <a:pt x="582" y="242"/>
                </a:lnTo>
                <a:lnTo>
                  <a:pt x="582" y="242"/>
                </a:lnTo>
                <a:lnTo>
                  <a:pt x="577" y="235"/>
                </a:lnTo>
                <a:lnTo>
                  <a:pt x="566" y="223"/>
                </a:lnTo>
                <a:lnTo>
                  <a:pt x="550" y="206"/>
                </a:lnTo>
                <a:lnTo>
                  <a:pt x="550" y="206"/>
                </a:lnTo>
                <a:lnTo>
                  <a:pt x="564" y="168"/>
                </a:lnTo>
                <a:lnTo>
                  <a:pt x="573" y="138"/>
                </a:lnTo>
                <a:lnTo>
                  <a:pt x="576" y="126"/>
                </a:lnTo>
                <a:lnTo>
                  <a:pt x="577" y="117"/>
                </a:lnTo>
                <a:lnTo>
                  <a:pt x="577" y="117"/>
                </a:lnTo>
                <a:lnTo>
                  <a:pt x="578" y="101"/>
                </a:lnTo>
                <a:lnTo>
                  <a:pt x="578" y="82"/>
                </a:lnTo>
                <a:lnTo>
                  <a:pt x="577" y="75"/>
                </a:lnTo>
                <a:lnTo>
                  <a:pt x="576" y="66"/>
                </a:lnTo>
                <a:lnTo>
                  <a:pt x="573" y="59"/>
                </a:lnTo>
                <a:lnTo>
                  <a:pt x="570" y="57"/>
                </a:lnTo>
                <a:lnTo>
                  <a:pt x="568" y="54"/>
                </a:lnTo>
                <a:lnTo>
                  <a:pt x="568" y="54"/>
                </a:lnTo>
                <a:lnTo>
                  <a:pt x="535" y="33"/>
                </a:lnTo>
                <a:lnTo>
                  <a:pt x="510" y="19"/>
                </a:lnTo>
                <a:lnTo>
                  <a:pt x="510" y="19"/>
                </a:lnTo>
                <a:lnTo>
                  <a:pt x="486" y="10"/>
                </a:lnTo>
                <a:lnTo>
                  <a:pt x="461" y="1"/>
                </a:lnTo>
                <a:lnTo>
                  <a:pt x="461" y="1"/>
                </a:lnTo>
                <a:lnTo>
                  <a:pt x="451" y="0"/>
                </a:lnTo>
                <a:lnTo>
                  <a:pt x="434" y="1"/>
                </a:lnTo>
                <a:lnTo>
                  <a:pt x="412" y="1"/>
                </a:lnTo>
                <a:lnTo>
                  <a:pt x="412" y="1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6" name="Freeform 24"/>
          <p:cNvSpPr>
            <a:spLocks/>
          </p:cNvSpPr>
          <p:nvPr/>
        </p:nvSpPr>
        <p:spPr bwMode="auto">
          <a:xfrm>
            <a:off x="982699" y="4733265"/>
            <a:ext cx="603213" cy="1558766"/>
          </a:xfrm>
          <a:custGeom>
            <a:avLst/>
            <a:gdLst>
              <a:gd name="T0" fmla="*/ 774 w 1510"/>
              <a:gd name="T1" fmla="*/ 3598 h 3902"/>
              <a:gd name="T2" fmla="*/ 694 w 1510"/>
              <a:gd name="T3" fmla="*/ 3796 h 3902"/>
              <a:gd name="T4" fmla="*/ 814 w 1510"/>
              <a:gd name="T5" fmla="*/ 3862 h 3902"/>
              <a:gd name="T6" fmla="*/ 1280 w 1510"/>
              <a:gd name="T7" fmla="*/ 3898 h 3902"/>
              <a:gd name="T8" fmla="*/ 1320 w 1510"/>
              <a:gd name="T9" fmla="*/ 3802 h 3902"/>
              <a:gd name="T10" fmla="*/ 1148 w 1510"/>
              <a:gd name="T11" fmla="*/ 3764 h 3902"/>
              <a:gd name="T12" fmla="*/ 982 w 1510"/>
              <a:gd name="T13" fmla="*/ 3644 h 3902"/>
              <a:gd name="T14" fmla="*/ 1040 w 1510"/>
              <a:gd name="T15" fmla="*/ 3210 h 3902"/>
              <a:gd name="T16" fmla="*/ 1222 w 1510"/>
              <a:gd name="T17" fmla="*/ 3016 h 3902"/>
              <a:gd name="T18" fmla="*/ 1230 w 1510"/>
              <a:gd name="T19" fmla="*/ 2707 h 3902"/>
              <a:gd name="T20" fmla="*/ 1212 w 1510"/>
              <a:gd name="T21" fmla="*/ 2253 h 3902"/>
              <a:gd name="T22" fmla="*/ 1212 w 1510"/>
              <a:gd name="T23" fmla="*/ 2177 h 3902"/>
              <a:gd name="T24" fmla="*/ 1172 w 1510"/>
              <a:gd name="T25" fmla="*/ 1705 h 3902"/>
              <a:gd name="T26" fmla="*/ 1222 w 1510"/>
              <a:gd name="T27" fmla="*/ 1385 h 3902"/>
              <a:gd name="T28" fmla="*/ 1334 w 1510"/>
              <a:gd name="T29" fmla="*/ 1413 h 3902"/>
              <a:gd name="T30" fmla="*/ 1458 w 1510"/>
              <a:gd name="T31" fmla="*/ 1331 h 3902"/>
              <a:gd name="T32" fmla="*/ 1508 w 1510"/>
              <a:gd name="T33" fmla="*/ 1237 h 3902"/>
              <a:gd name="T34" fmla="*/ 1492 w 1510"/>
              <a:gd name="T35" fmla="*/ 1167 h 3902"/>
              <a:gd name="T36" fmla="*/ 1426 w 1510"/>
              <a:gd name="T37" fmla="*/ 1107 h 3902"/>
              <a:gd name="T38" fmla="*/ 1312 w 1510"/>
              <a:gd name="T39" fmla="*/ 1089 h 3902"/>
              <a:gd name="T40" fmla="*/ 1184 w 1510"/>
              <a:gd name="T41" fmla="*/ 1225 h 3902"/>
              <a:gd name="T42" fmla="*/ 1178 w 1510"/>
              <a:gd name="T43" fmla="*/ 1023 h 3902"/>
              <a:gd name="T44" fmla="*/ 1164 w 1510"/>
              <a:gd name="T45" fmla="*/ 744 h 3902"/>
              <a:gd name="T46" fmla="*/ 1098 w 1510"/>
              <a:gd name="T47" fmla="*/ 692 h 3902"/>
              <a:gd name="T48" fmla="*/ 1206 w 1510"/>
              <a:gd name="T49" fmla="*/ 640 h 3902"/>
              <a:gd name="T50" fmla="*/ 1314 w 1510"/>
              <a:gd name="T51" fmla="*/ 630 h 3902"/>
              <a:gd name="T52" fmla="*/ 1342 w 1510"/>
              <a:gd name="T53" fmla="*/ 530 h 3902"/>
              <a:gd name="T54" fmla="*/ 1366 w 1510"/>
              <a:gd name="T55" fmla="*/ 414 h 3902"/>
              <a:gd name="T56" fmla="*/ 1404 w 1510"/>
              <a:gd name="T57" fmla="*/ 220 h 3902"/>
              <a:gd name="T58" fmla="*/ 1402 w 1510"/>
              <a:gd name="T59" fmla="*/ 148 h 3902"/>
              <a:gd name="T60" fmla="*/ 1352 w 1510"/>
              <a:gd name="T61" fmla="*/ 86 h 3902"/>
              <a:gd name="T62" fmla="*/ 1266 w 1510"/>
              <a:gd name="T63" fmla="*/ 22 h 3902"/>
              <a:gd name="T64" fmla="*/ 1158 w 1510"/>
              <a:gd name="T65" fmla="*/ 0 h 3902"/>
              <a:gd name="T66" fmla="*/ 1058 w 1510"/>
              <a:gd name="T67" fmla="*/ 26 h 3902"/>
              <a:gd name="T68" fmla="*/ 978 w 1510"/>
              <a:gd name="T69" fmla="*/ 64 h 3902"/>
              <a:gd name="T70" fmla="*/ 896 w 1510"/>
              <a:gd name="T71" fmla="*/ 130 h 3902"/>
              <a:gd name="T72" fmla="*/ 884 w 1510"/>
              <a:gd name="T73" fmla="*/ 212 h 3902"/>
              <a:gd name="T74" fmla="*/ 872 w 1510"/>
              <a:gd name="T75" fmla="*/ 328 h 3902"/>
              <a:gd name="T76" fmla="*/ 890 w 1510"/>
              <a:gd name="T77" fmla="*/ 466 h 3902"/>
              <a:gd name="T78" fmla="*/ 900 w 1510"/>
              <a:gd name="T79" fmla="*/ 538 h 3902"/>
              <a:gd name="T80" fmla="*/ 722 w 1510"/>
              <a:gd name="T81" fmla="*/ 678 h 3902"/>
              <a:gd name="T82" fmla="*/ 642 w 1510"/>
              <a:gd name="T83" fmla="*/ 764 h 3902"/>
              <a:gd name="T84" fmla="*/ 498 w 1510"/>
              <a:gd name="T85" fmla="*/ 1043 h 3902"/>
              <a:gd name="T86" fmla="*/ 322 w 1510"/>
              <a:gd name="T87" fmla="*/ 1067 h 3902"/>
              <a:gd name="T88" fmla="*/ 180 w 1510"/>
              <a:gd name="T89" fmla="*/ 1167 h 3902"/>
              <a:gd name="T90" fmla="*/ 132 w 1510"/>
              <a:gd name="T91" fmla="*/ 1205 h 3902"/>
              <a:gd name="T92" fmla="*/ 68 w 1510"/>
              <a:gd name="T93" fmla="*/ 1363 h 3902"/>
              <a:gd name="T94" fmla="*/ 56 w 1510"/>
              <a:gd name="T95" fmla="*/ 1521 h 3902"/>
              <a:gd name="T96" fmla="*/ 118 w 1510"/>
              <a:gd name="T97" fmla="*/ 1635 h 3902"/>
              <a:gd name="T98" fmla="*/ 358 w 1510"/>
              <a:gd name="T99" fmla="*/ 2077 h 3902"/>
              <a:gd name="T100" fmla="*/ 482 w 1510"/>
              <a:gd name="T101" fmla="*/ 2073 h 3902"/>
              <a:gd name="T102" fmla="*/ 550 w 1510"/>
              <a:gd name="T103" fmla="*/ 2329 h 3902"/>
              <a:gd name="T104" fmla="*/ 640 w 1510"/>
              <a:gd name="T105" fmla="*/ 2647 h 3902"/>
              <a:gd name="T106" fmla="*/ 672 w 1510"/>
              <a:gd name="T107" fmla="*/ 2781 h 3902"/>
              <a:gd name="T108" fmla="*/ 486 w 1510"/>
              <a:gd name="T109" fmla="*/ 2925 h 3902"/>
              <a:gd name="T110" fmla="*/ 174 w 1510"/>
              <a:gd name="T111" fmla="*/ 3130 h 3902"/>
              <a:gd name="T112" fmla="*/ 32 w 1510"/>
              <a:gd name="T113" fmla="*/ 3130 h 3902"/>
              <a:gd name="T114" fmla="*/ 6 w 1510"/>
              <a:gd name="T115" fmla="*/ 3244 h 3902"/>
              <a:gd name="T116" fmla="*/ 124 w 1510"/>
              <a:gd name="T117" fmla="*/ 3520 h 3902"/>
              <a:gd name="T118" fmla="*/ 260 w 1510"/>
              <a:gd name="T119" fmla="*/ 3732 h 3902"/>
              <a:gd name="T120" fmla="*/ 296 w 1510"/>
              <a:gd name="T121" fmla="*/ 3616 h 3902"/>
              <a:gd name="T122" fmla="*/ 318 w 1510"/>
              <a:gd name="T123" fmla="*/ 3286 h 390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1510" h="3902">
                <a:moveTo>
                  <a:pt x="768" y="3066"/>
                </a:moveTo>
                <a:lnTo>
                  <a:pt x="768" y="3066"/>
                </a:lnTo>
                <a:lnTo>
                  <a:pt x="764" y="3114"/>
                </a:lnTo>
                <a:lnTo>
                  <a:pt x="764" y="3166"/>
                </a:lnTo>
                <a:lnTo>
                  <a:pt x="768" y="3224"/>
                </a:lnTo>
                <a:lnTo>
                  <a:pt x="768" y="3224"/>
                </a:lnTo>
                <a:lnTo>
                  <a:pt x="772" y="3300"/>
                </a:lnTo>
                <a:lnTo>
                  <a:pt x="774" y="3394"/>
                </a:lnTo>
                <a:lnTo>
                  <a:pt x="778" y="3552"/>
                </a:lnTo>
                <a:lnTo>
                  <a:pt x="778" y="3552"/>
                </a:lnTo>
                <a:lnTo>
                  <a:pt x="776" y="3576"/>
                </a:lnTo>
                <a:lnTo>
                  <a:pt x="774" y="3598"/>
                </a:lnTo>
                <a:lnTo>
                  <a:pt x="768" y="3640"/>
                </a:lnTo>
                <a:lnTo>
                  <a:pt x="760" y="3668"/>
                </a:lnTo>
                <a:lnTo>
                  <a:pt x="756" y="3680"/>
                </a:lnTo>
                <a:lnTo>
                  <a:pt x="756" y="3680"/>
                </a:lnTo>
                <a:lnTo>
                  <a:pt x="754" y="3680"/>
                </a:lnTo>
                <a:lnTo>
                  <a:pt x="748" y="3688"/>
                </a:lnTo>
                <a:lnTo>
                  <a:pt x="738" y="3704"/>
                </a:lnTo>
                <a:lnTo>
                  <a:pt x="724" y="3732"/>
                </a:lnTo>
                <a:lnTo>
                  <a:pt x="724" y="3732"/>
                </a:lnTo>
                <a:lnTo>
                  <a:pt x="712" y="3762"/>
                </a:lnTo>
                <a:lnTo>
                  <a:pt x="702" y="3780"/>
                </a:lnTo>
                <a:lnTo>
                  <a:pt x="694" y="3796"/>
                </a:lnTo>
                <a:lnTo>
                  <a:pt x="694" y="3796"/>
                </a:lnTo>
                <a:lnTo>
                  <a:pt x="690" y="3822"/>
                </a:lnTo>
                <a:lnTo>
                  <a:pt x="688" y="3844"/>
                </a:lnTo>
                <a:lnTo>
                  <a:pt x="690" y="3852"/>
                </a:lnTo>
                <a:lnTo>
                  <a:pt x="694" y="3858"/>
                </a:lnTo>
                <a:lnTo>
                  <a:pt x="694" y="3858"/>
                </a:lnTo>
                <a:lnTo>
                  <a:pt x="696" y="3860"/>
                </a:lnTo>
                <a:lnTo>
                  <a:pt x="700" y="3862"/>
                </a:lnTo>
                <a:lnTo>
                  <a:pt x="714" y="3864"/>
                </a:lnTo>
                <a:lnTo>
                  <a:pt x="758" y="3862"/>
                </a:lnTo>
                <a:lnTo>
                  <a:pt x="786" y="3862"/>
                </a:lnTo>
                <a:lnTo>
                  <a:pt x="814" y="3862"/>
                </a:lnTo>
                <a:lnTo>
                  <a:pt x="844" y="3864"/>
                </a:lnTo>
                <a:lnTo>
                  <a:pt x="872" y="3870"/>
                </a:lnTo>
                <a:lnTo>
                  <a:pt x="872" y="3870"/>
                </a:lnTo>
                <a:lnTo>
                  <a:pt x="904" y="3876"/>
                </a:lnTo>
                <a:lnTo>
                  <a:pt x="936" y="3882"/>
                </a:lnTo>
                <a:lnTo>
                  <a:pt x="1010" y="3890"/>
                </a:lnTo>
                <a:lnTo>
                  <a:pt x="1086" y="3898"/>
                </a:lnTo>
                <a:lnTo>
                  <a:pt x="1158" y="3902"/>
                </a:lnTo>
                <a:lnTo>
                  <a:pt x="1158" y="3902"/>
                </a:lnTo>
                <a:lnTo>
                  <a:pt x="1216" y="3902"/>
                </a:lnTo>
                <a:lnTo>
                  <a:pt x="1254" y="3902"/>
                </a:lnTo>
                <a:lnTo>
                  <a:pt x="1280" y="3898"/>
                </a:lnTo>
                <a:lnTo>
                  <a:pt x="1288" y="3894"/>
                </a:lnTo>
                <a:lnTo>
                  <a:pt x="1296" y="3890"/>
                </a:lnTo>
                <a:lnTo>
                  <a:pt x="1296" y="3890"/>
                </a:lnTo>
                <a:lnTo>
                  <a:pt x="1302" y="3886"/>
                </a:lnTo>
                <a:lnTo>
                  <a:pt x="1308" y="3878"/>
                </a:lnTo>
                <a:lnTo>
                  <a:pt x="1318" y="3858"/>
                </a:lnTo>
                <a:lnTo>
                  <a:pt x="1326" y="3840"/>
                </a:lnTo>
                <a:lnTo>
                  <a:pt x="1328" y="3828"/>
                </a:lnTo>
                <a:lnTo>
                  <a:pt x="1328" y="3828"/>
                </a:lnTo>
                <a:lnTo>
                  <a:pt x="1326" y="3816"/>
                </a:lnTo>
                <a:lnTo>
                  <a:pt x="1324" y="3810"/>
                </a:lnTo>
                <a:lnTo>
                  <a:pt x="1320" y="3802"/>
                </a:lnTo>
                <a:lnTo>
                  <a:pt x="1312" y="3794"/>
                </a:lnTo>
                <a:lnTo>
                  <a:pt x="1304" y="3786"/>
                </a:lnTo>
                <a:lnTo>
                  <a:pt x="1290" y="3780"/>
                </a:lnTo>
                <a:lnTo>
                  <a:pt x="1274" y="3774"/>
                </a:lnTo>
                <a:lnTo>
                  <a:pt x="1274" y="3774"/>
                </a:lnTo>
                <a:lnTo>
                  <a:pt x="1258" y="3772"/>
                </a:lnTo>
                <a:lnTo>
                  <a:pt x="1242" y="3770"/>
                </a:lnTo>
                <a:lnTo>
                  <a:pt x="1212" y="3772"/>
                </a:lnTo>
                <a:lnTo>
                  <a:pt x="1196" y="3772"/>
                </a:lnTo>
                <a:lnTo>
                  <a:pt x="1182" y="3772"/>
                </a:lnTo>
                <a:lnTo>
                  <a:pt x="1166" y="3768"/>
                </a:lnTo>
                <a:lnTo>
                  <a:pt x="1148" y="3764"/>
                </a:lnTo>
                <a:lnTo>
                  <a:pt x="1148" y="3764"/>
                </a:lnTo>
                <a:lnTo>
                  <a:pt x="1112" y="3748"/>
                </a:lnTo>
                <a:lnTo>
                  <a:pt x="1076" y="3728"/>
                </a:lnTo>
                <a:lnTo>
                  <a:pt x="1044" y="3708"/>
                </a:lnTo>
                <a:lnTo>
                  <a:pt x="1020" y="3690"/>
                </a:lnTo>
                <a:lnTo>
                  <a:pt x="1020" y="3690"/>
                </a:lnTo>
                <a:lnTo>
                  <a:pt x="1008" y="3674"/>
                </a:lnTo>
                <a:lnTo>
                  <a:pt x="998" y="3664"/>
                </a:lnTo>
                <a:lnTo>
                  <a:pt x="990" y="3648"/>
                </a:lnTo>
                <a:lnTo>
                  <a:pt x="990" y="3648"/>
                </a:lnTo>
                <a:lnTo>
                  <a:pt x="986" y="3644"/>
                </a:lnTo>
                <a:lnTo>
                  <a:pt x="982" y="3644"/>
                </a:lnTo>
                <a:lnTo>
                  <a:pt x="972" y="3644"/>
                </a:lnTo>
                <a:lnTo>
                  <a:pt x="958" y="3648"/>
                </a:lnTo>
                <a:lnTo>
                  <a:pt x="958" y="3648"/>
                </a:lnTo>
                <a:lnTo>
                  <a:pt x="962" y="3576"/>
                </a:lnTo>
                <a:lnTo>
                  <a:pt x="970" y="3506"/>
                </a:lnTo>
                <a:lnTo>
                  <a:pt x="978" y="3426"/>
                </a:lnTo>
                <a:lnTo>
                  <a:pt x="978" y="3426"/>
                </a:lnTo>
                <a:lnTo>
                  <a:pt x="986" y="3386"/>
                </a:lnTo>
                <a:lnTo>
                  <a:pt x="996" y="3346"/>
                </a:lnTo>
                <a:lnTo>
                  <a:pt x="1006" y="3310"/>
                </a:lnTo>
                <a:lnTo>
                  <a:pt x="1018" y="3274"/>
                </a:lnTo>
                <a:lnTo>
                  <a:pt x="1040" y="3210"/>
                </a:lnTo>
                <a:lnTo>
                  <a:pt x="1048" y="3184"/>
                </a:lnTo>
                <a:lnTo>
                  <a:pt x="1052" y="3160"/>
                </a:lnTo>
                <a:lnTo>
                  <a:pt x="1052" y="3160"/>
                </a:lnTo>
                <a:lnTo>
                  <a:pt x="1064" y="3056"/>
                </a:lnTo>
                <a:lnTo>
                  <a:pt x="1064" y="3056"/>
                </a:lnTo>
                <a:lnTo>
                  <a:pt x="1130" y="3050"/>
                </a:lnTo>
                <a:lnTo>
                  <a:pt x="1180" y="3044"/>
                </a:lnTo>
                <a:lnTo>
                  <a:pt x="1200" y="3038"/>
                </a:lnTo>
                <a:lnTo>
                  <a:pt x="1212" y="3034"/>
                </a:lnTo>
                <a:lnTo>
                  <a:pt x="1212" y="3034"/>
                </a:lnTo>
                <a:lnTo>
                  <a:pt x="1218" y="3026"/>
                </a:lnTo>
                <a:lnTo>
                  <a:pt x="1222" y="3016"/>
                </a:lnTo>
                <a:lnTo>
                  <a:pt x="1224" y="3004"/>
                </a:lnTo>
                <a:lnTo>
                  <a:pt x="1224" y="2992"/>
                </a:lnTo>
                <a:lnTo>
                  <a:pt x="1222" y="2970"/>
                </a:lnTo>
                <a:lnTo>
                  <a:pt x="1222" y="2960"/>
                </a:lnTo>
                <a:lnTo>
                  <a:pt x="1222" y="2960"/>
                </a:lnTo>
                <a:lnTo>
                  <a:pt x="1226" y="2945"/>
                </a:lnTo>
                <a:lnTo>
                  <a:pt x="1234" y="2909"/>
                </a:lnTo>
                <a:lnTo>
                  <a:pt x="1242" y="2865"/>
                </a:lnTo>
                <a:lnTo>
                  <a:pt x="1244" y="2843"/>
                </a:lnTo>
                <a:lnTo>
                  <a:pt x="1244" y="2823"/>
                </a:lnTo>
                <a:lnTo>
                  <a:pt x="1244" y="2823"/>
                </a:lnTo>
                <a:lnTo>
                  <a:pt x="1230" y="2707"/>
                </a:lnTo>
                <a:lnTo>
                  <a:pt x="1224" y="2649"/>
                </a:lnTo>
                <a:lnTo>
                  <a:pt x="1222" y="2623"/>
                </a:lnTo>
                <a:lnTo>
                  <a:pt x="1222" y="2623"/>
                </a:lnTo>
                <a:lnTo>
                  <a:pt x="1226" y="2609"/>
                </a:lnTo>
                <a:lnTo>
                  <a:pt x="1230" y="2597"/>
                </a:lnTo>
                <a:lnTo>
                  <a:pt x="1232" y="2581"/>
                </a:lnTo>
                <a:lnTo>
                  <a:pt x="1244" y="2495"/>
                </a:lnTo>
                <a:lnTo>
                  <a:pt x="1244" y="2495"/>
                </a:lnTo>
                <a:lnTo>
                  <a:pt x="1230" y="2391"/>
                </a:lnTo>
                <a:lnTo>
                  <a:pt x="1220" y="2309"/>
                </a:lnTo>
                <a:lnTo>
                  <a:pt x="1212" y="2253"/>
                </a:lnTo>
                <a:lnTo>
                  <a:pt x="1212" y="2253"/>
                </a:lnTo>
                <a:lnTo>
                  <a:pt x="1204" y="2223"/>
                </a:lnTo>
                <a:lnTo>
                  <a:pt x="1198" y="2203"/>
                </a:lnTo>
                <a:lnTo>
                  <a:pt x="1190" y="2189"/>
                </a:lnTo>
                <a:lnTo>
                  <a:pt x="1190" y="2189"/>
                </a:lnTo>
                <a:lnTo>
                  <a:pt x="1192" y="2193"/>
                </a:lnTo>
                <a:lnTo>
                  <a:pt x="1198" y="2199"/>
                </a:lnTo>
                <a:lnTo>
                  <a:pt x="1202" y="2201"/>
                </a:lnTo>
                <a:lnTo>
                  <a:pt x="1206" y="2199"/>
                </a:lnTo>
                <a:lnTo>
                  <a:pt x="1208" y="2197"/>
                </a:lnTo>
                <a:lnTo>
                  <a:pt x="1212" y="2189"/>
                </a:lnTo>
                <a:lnTo>
                  <a:pt x="1212" y="2189"/>
                </a:lnTo>
                <a:lnTo>
                  <a:pt x="1212" y="2177"/>
                </a:lnTo>
                <a:lnTo>
                  <a:pt x="1210" y="2161"/>
                </a:lnTo>
                <a:lnTo>
                  <a:pt x="1198" y="2123"/>
                </a:lnTo>
                <a:lnTo>
                  <a:pt x="1186" y="2081"/>
                </a:lnTo>
                <a:lnTo>
                  <a:pt x="1182" y="2059"/>
                </a:lnTo>
                <a:lnTo>
                  <a:pt x="1180" y="2041"/>
                </a:lnTo>
                <a:lnTo>
                  <a:pt x="1180" y="2041"/>
                </a:lnTo>
                <a:lnTo>
                  <a:pt x="1174" y="1943"/>
                </a:lnTo>
                <a:lnTo>
                  <a:pt x="1170" y="1829"/>
                </a:lnTo>
                <a:lnTo>
                  <a:pt x="1170" y="1829"/>
                </a:lnTo>
                <a:lnTo>
                  <a:pt x="1168" y="1801"/>
                </a:lnTo>
                <a:lnTo>
                  <a:pt x="1168" y="1769"/>
                </a:lnTo>
                <a:lnTo>
                  <a:pt x="1172" y="1705"/>
                </a:lnTo>
                <a:lnTo>
                  <a:pt x="1172" y="1643"/>
                </a:lnTo>
                <a:lnTo>
                  <a:pt x="1172" y="1617"/>
                </a:lnTo>
                <a:lnTo>
                  <a:pt x="1170" y="1597"/>
                </a:lnTo>
                <a:lnTo>
                  <a:pt x="1170" y="1597"/>
                </a:lnTo>
                <a:lnTo>
                  <a:pt x="1162" y="1563"/>
                </a:lnTo>
                <a:lnTo>
                  <a:pt x="1156" y="1537"/>
                </a:lnTo>
                <a:lnTo>
                  <a:pt x="1148" y="1511"/>
                </a:lnTo>
                <a:lnTo>
                  <a:pt x="1148" y="1417"/>
                </a:lnTo>
                <a:lnTo>
                  <a:pt x="1148" y="1417"/>
                </a:lnTo>
                <a:lnTo>
                  <a:pt x="1170" y="1409"/>
                </a:lnTo>
                <a:lnTo>
                  <a:pt x="1194" y="1399"/>
                </a:lnTo>
                <a:lnTo>
                  <a:pt x="1222" y="1385"/>
                </a:lnTo>
                <a:lnTo>
                  <a:pt x="1222" y="1385"/>
                </a:lnTo>
                <a:lnTo>
                  <a:pt x="1236" y="1377"/>
                </a:lnTo>
                <a:lnTo>
                  <a:pt x="1250" y="1367"/>
                </a:lnTo>
                <a:lnTo>
                  <a:pt x="1274" y="1345"/>
                </a:lnTo>
                <a:lnTo>
                  <a:pt x="1290" y="1329"/>
                </a:lnTo>
                <a:lnTo>
                  <a:pt x="1296" y="1321"/>
                </a:lnTo>
                <a:lnTo>
                  <a:pt x="1296" y="1395"/>
                </a:lnTo>
                <a:lnTo>
                  <a:pt x="1296" y="1395"/>
                </a:lnTo>
                <a:lnTo>
                  <a:pt x="1300" y="1399"/>
                </a:lnTo>
                <a:lnTo>
                  <a:pt x="1312" y="1407"/>
                </a:lnTo>
                <a:lnTo>
                  <a:pt x="1322" y="1409"/>
                </a:lnTo>
                <a:lnTo>
                  <a:pt x="1334" y="1413"/>
                </a:lnTo>
                <a:lnTo>
                  <a:pt x="1350" y="1415"/>
                </a:lnTo>
                <a:lnTo>
                  <a:pt x="1370" y="1417"/>
                </a:lnTo>
                <a:lnTo>
                  <a:pt x="1370" y="1417"/>
                </a:lnTo>
                <a:lnTo>
                  <a:pt x="1390" y="1415"/>
                </a:lnTo>
                <a:lnTo>
                  <a:pt x="1408" y="1413"/>
                </a:lnTo>
                <a:lnTo>
                  <a:pt x="1422" y="1409"/>
                </a:lnTo>
                <a:lnTo>
                  <a:pt x="1434" y="1407"/>
                </a:lnTo>
                <a:lnTo>
                  <a:pt x="1450" y="1399"/>
                </a:lnTo>
                <a:lnTo>
                  <a:pt x="1454" y="1395"/>
                </a:lnTo>
                <a:lnTo>
                  <a:pt x="1454" y="1333"/>
                </a:lnTo>
                <a:lnTo>
                  <a:pt x="1454" y="1333"/>
                </a:lnTo>
                <a:lnTo>
                  <a:pt x="1458" y="1331"/>
                </a:lnTo>
                <a:lnTo>
                  <a:pt x="1464" y="1327"/>
                </a:lnTo>
                <a:lnTo>
                  <a:pt x="1472" y="1321"/>
                </a:lnTo>
                <a:lnTo>
                  <a:pt x="1474" y="1317"/>
                </a:lnTo>
                <a:lnTo>
                  <a:pt x="1476" y="1311"/>
                </a:lnTo>
                <a:lnTo>
                  <a:pt x="1476" y="1311"/>
                </a:lnTo>
                <a:lnTo>
                  <a:pt x="1482" y="1283"/>
                </a:lnTo>
                <a:lnTo>
                  <a:pt x="1486" y="1269"/>
                </a:lnTo>
                <a:lnTo>
                  <a:pt x="1486" y="1269"/>
                </a:lnTo>
                <a:lnTo>
                  <a:pt x="1494" y="1261"/>
                </a:lnTo>
                <a:lnTo>
                  <a:pt x="1500" y="1251"/>
                </a:lnTo>
                <a:lnTo>
                  <a:pt x="1508" y="1237"/>
                </a:lnTo>
                <a:lnTo>
                  <a:pt x="1508" y="1237"/>
                </a:lnTo>
                <a:lnTo>
                  <a:pt x="1510" y="1229"/>
                </a:lnTo>
                <a:lnTo>
                  <a:pt x="1510" y="1223"/>
                </a:lnTo>
                <a:lnTo>
                  <a:pt x="1508" y="1217"/>
                </a:lnTo>
                <a:lnTo>
                  <a:pt x="1506" y="1213"/>
                </a:lnTo>
                <a:lnTo>
                  <a:pt x="1500" y="1207"/>
                </a:lnTo>
                <a:lnTo>
                  <a:pt x="1496" y="1205"/>
                </a:lnTo>
                <a:lnTo>
                  <a:pt x="1496" y="1205"/>
                </a:lnTo>
                <a:lnTo>
                  <a:pt x="1496" y="1201"/>
                </a:lnTo>
                <a:lnTo>
                  <a:pt x="1496" y="1183"/>
                </a:lnTo>
                <a:lnTo>
                  <a:pt x="1496" y="1183"/>
                </a:lnTo>
                <a:lnTo>
                  <a:pt x="1496" y="1173"/>
                </a:lnTo>
                <a:lnTo>
                  <a:pt x="1492" y="1167"/>
                </a:lnTo>
                <a:lnTo>
                  <a:pt x="1488" y="1163"/>
                </a:lnTo>
                <a:lnTo>
                  <a:pt x="1486" y="1163"/>
                </a:lnTo>
                <a:lnTo>
                  <a:pt x="1486" y="1163"/>
                </a:lnTo>
                <a:lnTo>
                  <a:pt x="1488" y="1151"/>
                </a:lnTo>
                <a:lnTo>
                  <a:pt x="1488" y="1137"/>
                </a:lnTo>
                <a:lnTo>
                  <a:pt x="1486" y="1121"/>
                </a:lnTo>
                <a:lnTo>
                  <a:pt x="1486" y="1121"/>
                </a:lnTo>
                <a:lnTo>
                  <a:pt x="1484" y="1117"/>
                </a:lnTo>
                <a:lnTo>
                  <a:pt x="1480" y="1113"/>
                </a:lnTo>
                <a:lnTo>
                  <a:pt x="1466" y="1109"/>
                </a:lnTo>
                <a:lnTo>
                  <a:pt x="1448" y="1107"/>
                </a:lnTo>
                <a:lnTo>
                  <a:pt x="1426" y="1107"/>
                </a:lnTo>
                <a:lnTo>
                  <a:pt x="1388" y="1109"/>
                </a:lnTo>
                <a:lnTo>
                  <a:pt x="1370" y="1109"/>
                </a:lnTo>
                <a:lnTo>
                  <a:pt x="1370" y="1109"/>
                </a:lnTo>
                <a:lnTo>
                  <a:pt x="1372" y="1107"/>
                </a:lnTo>
                <a:lnTo>
                  <a:pt x="1372" y="1101"/>
                </a:lnTo>
                <a:lnTo>
                  <a:pt x="1370" y="1099"/>
                </a:lnTo>
                <a:lnTo>
                  <a:pt x="1366" y="1095"/>
                </a:lnTo>
                <a:lnTo>
                  <a:pt x="1360" y="1091"/>
                </a:lnTo>
                <a:lnTo>
                  <a:pt x="1348" y="1089"/>
                </a:lnTo>
                <a:lnTo>
                  <a:pt x="1348" y="1089"/>
                </a:lnTo>
                <a:lnTo>
                  <a:pt x="1328" y="1087"/>
                </a:lnTo>
                <a:lnTo>
                  <a:pt x="1312" y="1089"/>
                </a:lnTo>
                <a:lnTo>
                  <a:pt x="1300" y="1093"/>
                </a:lnTo>
                <a:lnTo>
                  <a:pt x="1286" y="1099"/>
                </a:lnTo>
                <a:lnTo>
                  <a:pt x="1286" y="1099"/>
                </a:lnTo>
                <a:lnTo>
                  <a:pt x="1278" y="1105"/>
                </a:lnTo>
                <a:lnTo>
                  <a:pt x="1272" y="1113"/>
                </a:lnTo>
                <a:lnTo>
                  <a:pt x="1258" y="1135"/>
                </a:lnTo>
                <a:lnTo>
                  <a:pt x="1244" y="1161"/>
                </a:lnTo>
                <a:lnTo>
                  <a:pt x="1232" y="1183"/>
                </a:lnTo>
                <a:lnTo>
                  <a:pt x="1232" y="1183"/>
                </a:lnTo>
                <a:lnTo>
                  <a:pt x="1224" y="1193"/>
                </a:lnTo>
                <a:lnTo>
                  <a:pt x="1212" y="1205"/>
                </a:lnTo>
                <a:lnTo>
                  <a:pt x="1184" y="1225"/>
                </a:lnTo>
                <a:lnTo>
                  <a:pt x="1158" y="1241"/>
                </a:lnTo>
                <a:lnTo>
                  <a:pt x="1148" y="1247"/>
                </a:lnTo>
                <a:lnTo>
                  <a:pt x="1148" y="1247"/>
                </a:lnTo>
                <a:lnTo>
                  <a:pt x="1158" y="1141"/>
                </a:lnTo>
                <a:lnTo>
                  <a:pt x="1158" y="1141"/>
                </a:lnTo>
                <a:lnTo>
                  <a:pt x="1166" y="1093"/>
                </a:lnTo>
                <a:lnTo>
                  <a:pt x="1168" y="1075"/>
                </a:lnTo>
                <a:lnTo>
                  <a:pt x="1170" y="1067"/>
                </a:lnTo>
                <a:lnTo>
                  <a:pt x="1170" y="1067"/>
                </a:lnTo>
                <a:lnTo>
                  <a:pt x="1170" y="1059"/>
                </a:lnTo>
                <a:lnTo>
                  <a:pt x="1174" y="1043"/>
                </a:lnTo>
                <a:lnTo>
                  <a:pt x="1178" y="1023"/>
                </a:lnTo>
                <a:lnTo>
                  <a:pt x="1180" y="1005"/>
                </a:lnTo>
                <a:lnTo>
                  <a:pt x="1180" y="1005"/>
                </a:lnTo>
                <a:lnTo>
                  <a:pt x="1186" y="936"/>
                </a:lnTo>
                <a:lnTo>
                  <a:pt x="1190" y="894"/>
                </a:lnTo>
                <a:lnTo>
                  <a:pt x="1190" y="868"/>
                </a:lnTo>
                <a:lnTo>
                  <a:pt x="1190" y="868"/>
                </a:lnTo>
                <a:lnTo>
                  <a:pt x="1184" y="834"/>
                </a:lnTo>
                <a:lnTo>
                  <a:pt x="1180" y="794"/>
                </a:lnTo>
                <a:lnTo>
                  <a:pt x="1180" y="794"/>
                </a:lnTo>
                <a:lnTo>
                  <a:pt x="1176" y="772"/>
                </a:lnTo>
                <a:lnTo>
                  <a:pt x="1170" y="754"/>
                </a:lnTo>
                <a:lnTo>
                  <a:pt x="1164" y="744"/>
                </a:lnTo>
                <a:lnTo>
                  <a:pt x="1160" y="740"/>
                </a:lnTo>
                <a:lnTo>
                  <a:pt x="1158" y="740"/>
                </a:lnTo>
                <a:lnTo>
                  <a:pt x="1158" y="740"/>
                </a:lnTo>
                <a:lnTo>
                  <a:pt x="1154" y="740"/>
                </a:lnTo>
                <a:lnTo>
                  <a:pt x="1146" y="738"/>
                </a:lnTo>
                <a:lnTo>
                  <a:pt x="1124" y="726"/>
                </a:lnTo>
                <a:lnTo>
                  <a:pt x="1102" y="716"/>
                </a:lnTo>
                <a:lnTo>
                  <a:pt x="1096" y="712"/>
                </a:lnTo>
                <a:lnTo>
                  <a:pt x="1094" y="710"/>
                </a:lnTo>
                <a:lnTo>
                  <a:pt x="1094" y="710"/>
                </a:lnTo>
                <a:lnTo>
                  <a:pt x="1096" y="702"/>
                </a:lnTo>
                <a:lnTo>
                  <a:pt x="1098" y="692"/>
                </a:lnTo>
                <a:lnTo>
                  <a:pt x="1100" y="678"/>
                </a:lnTo>
                <a:lnTo>
                  <a:pt x="1102" y="672"/>
                </a:lnTo>
                <a:lnTo>
                  <a:pt x="1106" y="666"/>
                </a:lnTo>
                <a:lnTo>
                  <a:pt x="1106" y="666"/>
                </a:lnTo>
                <a:lnTo>
                  <a:pt x="1116" y="658"/>
                </a:lnTo>
                <a:lnTo>
                  <a:pt x="1128" y="648"/>
                </a:lnTo>
                <a:lnTo>
                  <a:pt x="1146" y="640"/>
                </a:lnTo>
                <a:lnTo>
                  <a:pt x="1170" y="634"/>
                </a:lnTo>
                <a:lnTo>
                  <a:pt x="1170" y="634"/>
                </a:lnTo>
                <a:lnTo>
                  <a:pt x="1182" y="634"/>
                </a:lnTo>
                <a:lnTo>
                  <a:pt x="1194" y="636"/>
                </a:lnTo>
                <a:lnTo>
                  <a:pt x="1206" y="640"/>
                </a:lnTo>
                <a:lnTo>
                  <a:pt x="1216" y="646"/>
                </a:lnTo>
                <a:lnTo>
                  <a:pt x="1236" y="658"/>
                </a:lnTo>
                <a:lnTo>
                  <a:pt x="1244" y="662"/>
                </a:lnTo>
                <a:lnTo>
                  <a:pt x="1254" y="666"/>
                </a:lnTo>
                <a:lnTo>
                  <a:pt x="1254" y="666"/>
                </a:lnTo>
                <a:lnTo>
                  <a:pt x="1264" y="668"/>
                </a:lnTo>
                <a:lnTo>
                  <a:pt x="1274" y="666"/>
                </a:lnTo>
                <a:lnTo>
                  <a:pt x="1284" y="662"/>
                </a:lnTo>
                <a:lnTo>
                  <a:pt x="1294" y="654"/>
                </a:lnTo>
                <a:lnTo>
                  <a:pt x="1302" y="646"/>
                </a:lnTo>
                <a:lnTo>
                  <a:pt x="1310" y="638"/>
                </a:lnTo>
                <a:lnTo>
                  <a:pt x="1314" y="630"/>
                </a:lnTo>
                <a:lnTo>
                  <a:pt x="1318" y="624"/>
                </a:lnTo>
                <a:lnTo>
                  <a:pt x="1318" y="624"/>
                </a:lnTo>
                <a:lnTo>
                  <a:pt x="1318" y="616"/>
                </a:lnTo>
                <a:lnTo>
                  <a:pt x="1322" y="614"/>
                </a:lnTo>
                <a:lnTo>
                  <a:pt x="1324" y="610"/>
                </a:lnTo>
                <a:lnTo>
                  <a:pt x="1328" y="604"/>
                </a:lnTo>
                <a:lnTo>
                  <a:pt x="1328" y="604"/>
                </a:lnTo>
                <a:lnTo>
                  <a:pt x="1334" y="592"/>
                </a:lnTo>
                <a:lnTo>
                  <a:pt x="1346" y="578"/>
                </a:lnTo>
                <a:lnTo>
                  <a:pt x="1360" y="560"/>
                </a:lnTo>
                <a:lnTo>
                  <a:pt x="1360" y="560"/>
                </a:lnTo>
                <a:lnTo>
                  <a:pt x="1342" y="530"/>
                </a:lnTo>
                <a:lnTo>
                  <a:pt x="1332" y="506"/>
                </a:lnTo>
                <a:lnTo>
                  <a:pt x="1328" y="496"/>
                </a:lnTo>
                <a:lnTo>
                  <a:pt x="1328" y="486"/>
                </a:lnTo>
                <a:lnTo>
                  <a:pt x="1328" y="486"/>
                </a:lnTo>
                <a:lnTo>
                  <a:pt x="1332" y="470"/>
                </a:lnTo>
                <a:lnTo>
                  <a:pt x="1340" y="452"/>
                </a:lnTo>
                <a:lnTo>
                  <a:pt x="1350" y="434"/>
                </a:lnTo>
                <a:lnTo>
                  <a:pt x="1356" y="428"/>
                </a:lnTo>
                <a:lnTo>
                  <a:pt x="1360" y="424"/>
                </a:lnTo>
                <a:lnTo>
                  <a:pt x="1360" y="424"/>
                </a:lnTo>
                <a:lnTo>
                  <a:pt x="1364" y="420"/>
                </a:lnTo>
                <a:lnTo>
                  <a:pt x="1366" y="414"/>
                </a:lnTo>
                <a:lnTo>
                  <a:pt x="1372" y="398"/>
                </a:lnTo>
                <a:lnTo>
                  <a:pt x="1376" y="378"/>
                </a:lnTo>
                <a:lnTo>
                  <a:pt x="1380" y="350"/>
                </a:lnTo>
                <a:lnTo>
                  <a:pt x="1380" y="350"/>
                </a:lnTo>
                <a:lnTo>
                  <a:pt x="1392" y="254"/>
                </a:lnTo>
                <a:lnTo>
                  <a:pt x="1392" y="254"/>
                </a:lnTo>
                <a:lnTo>
                  <a:pt x="1394" y="240"/>
                </a:lnTo>
                <a:lnTo>
                  <a:pt x="1396" y="228"/>
                </a:lnTo>
                <a:lnTo>
                  <a:pt x="1398" y="224"/>
                </a:lnTo>
                <a:lnTo>
                  <a:pt x="1402" y="222"/>
                </a:lnTo>
                <a:lnTo>
                  <a:pt x="1402" y="222"/>
                </a:lnTo>
                <a:lnTo>
                  <a:pt x="1404" y="220"/>
                </a:lnTo>
                <a:lnTo>
                  <a:pt x="1406" y="216"/>
                </a:lnTo>
                <a:lnTo>
                  <a:pt x="1408" y="200"/>
                </a:lnTo>
                <a:lnTo>
                  <a:pt x="1408" y="186"/>
                </a:lnTo>
                <a:lnTo>
                  <a:pt x="1410" y="182"/>
                </a:lnTo>
                <a:lnTo>
                  <a:pt x="1412" y="180"/>
                </a:lnTo>
                <a:lnTo>
                  <a:pt x="1412" y="180"/>
                </a:lnTo>
                <a:lnTo>
                  <a:pt x="1414" y="178"/>
                </a:lnTo>
                <a:lnTo>
                  <a:pt x="1412" y="176"/>
                </a:lnTo>
                <a:lnTo>
                  <a:pt x="1406" y="166"/>
                </a:lnTo>
                <a:lnTo>
                  <a:pt x="1400" y="154"/>
                </a:lnTo>
                <a:lnTo>
                  <a:pt x="1400" y="150"/>
                </a:lnTo>
                <a:lnTo>
                  <a:pt x="1402" y="148"/>
                </a:lnTo>
                <a:lnTo>
                  <a:pt x="1402" y="148"/>
                </a:lnTo>
                <a:lnTo>
                  <a:pt x="1404" y="146"/>
                </a:lnTo>
                <a:lnTo>
                  <a:pt x="1402" y="142"/>
                </a:lnTo>
                <a:lnTo>
                  <a:pt x="1398" y="130"/>
                </a:lnTo>
                <a:lnTo>
                  <a:pt x="1392" y="120"/>
                </a:lnTo>
                <a:lnTo>
                  <a:pt x="1390" y="116"/>
                </a:lnTo>
                <a:lnTo>
                  <a:pt x="1392" y="116"/>
                </a:lnTo>
                <a:lnTo>
                  <a:pt x="1392" y="116"/>
                </a:lnTo>
                <a:lnTo>
                  <a:pt x="1388" y="112"/>
                </a:lnTo>
                <a:lnTo>
                  <a:pt x="1374" y="100"/>
                </a:lnTo>
                <a:lnTo>
                  <a:pt x="1358" y="88"/>
                </a:lnTo>
                <a:lnTo>
                  <a:pt x="1352" y="86"/>
                </a:lnTo>
                <a:lnTo>
                  <a:pt x="1348" y="84"/>
                </a:lnTo>
                <a:lnTo>
                  <a:pt x="1348" y="84"/>
                </a:lnTo>
                <a:lnTo>
                  <a:pt x="1344" y="84"/>
                </a:lnTo>
                <a:lnTo>
                  <a:pt x="1332" y="76"/>
                </a:lnTo>
                <a:lnTo>
                  <a:pt x="1300" y="56"/>
                </a:lnTo>
                <a:lnTo>
                  <a:pt x="1270" y="32"/>
                </a:lnTo>
                <a:lnTo>
                  <a:pt x="1264" y="24"/>
                </a:lnTo>
                <a:lnTo>
                  <a:pt x="1262" y="22"/>
                </a:lnTo>
                <a:lnTo>
                  <a:pt x="1264" y="22"/>
                </a:lnTo>
                <a:lnTo>
                  <a:pt x="1264" y="22"/>
                </a:lnTo>
                <a:lnTo>
                  <a:pt x="1266" y="22"/>
                </a:lnTo>
                <a:lnTo>
                  <a:pt x="1266" y="22"/>
                </a:lnTo>
                <a:lnTo>
                  <a:pt x="1232" y="24"/>
                </a:lnTo>
                <a:lnTo>
                  <a:pt x="1208" y="24"/>
                </a:lnTo>
                <a:lnTo>
                  <a:pt x="1202" y="24"/>
                </a:lnTo>
                <a:lnTo>
                  <a:pt x="1200" y="22"/>
                </a:lnTo>
                <a:lnTo>
                  <a:pt x="1200" y="22"/>
                </a:lnTo>
                <a:lnTo>
                  <a:pt x="1200" y="22"/>
                </a:lnTo>
                <a:lnTo>
                  <a:pt x="1202" y="20"/>
                </a:lnTo>
                <a:lnTo>
                  <a:pt x="1202" y="18"/>
                </a:lnTo>
                <a:lnTo>
                  <a:pt x="1198" y="14"/>
                </a:lnTo>
                <a:lnTo>
                  <a:pt x="1182" y="8"/>
                </a:lnTo>
                <a:lnTo>
                  <a:pt x="1158" y="0"/>
                </a:lnTo>
                <a:lnTo>
                  <a:pt x="1158" y="0"/>
                </a:lnTo>
                <a:lnTo>
                  <a:pt x="1134" y="8"/>
                </a:lnTo>
                <a:lnTo>
                  <a:pt x="1094" y="22"/>
                </a:lnTo>
                <a:lnTo>
                  <a:pt x="1094" y="22"/>
                </a:lnTo>
                <a:lnTo>
                  <a:pt x="1088" y="22"/>
                </a:lnTo>
                <a:lnTo>
                  <a:pt x="1082" y="22"/>
                </a:lnTo>
                <a:lnTo>
                  <a:pt x="1072" y="18"/>
                </a:lnTo>
                <a:lnTo>
                  <a:pt x="1066" y="18"/>
                </a:lnTo>
                <a:lnTo>
                  <a:pt x="1064" y="18"/>
                </a:lnTo>
                <a:lnTo>
                  <a:pt x="1064" y="22"/>
                </a:lnTo>
                <a:lnTo>
                  <a:pt x="1064" y="22"/>
                </a:lnTo>
                <a:lnTo>
                  <a:pt x="1062" y="24"/>
                </a:lnTo>
                <a:lnTo>
                  <a:pt x="1058" y="26"/>
                </a:lnTo>
                <a:lnTo>
                  <a:pt x="1050" y="26"/>
                </a:lnTo>
                <a:lnTo>
                  <a:pt x="1040" y="26"/>
                </a:lnTo>
                <a:lnTo>
                  <a:pt x="1036" y="28"/>
                </a:lnTo>
                <a:lnTo>
                  <a:pt x="1032" y="32"/>
                </a:lnTo>
                <a:lnTo>
                  <a:pt x="1032" y="32"/>
                </a:lnTo>
                <a:lnTo>
                  <a:pt x="1026" y="38"/>
                </a:lnTo>
                <a:lnTo>
                  <a:pt x="1020" y="42"/>
                </a:lnTo>
                <a:lnTo>
                  <a:pt x="1006" y="50"/>
                </a:lnTo>
                <a:lnTo>
                  <a:pt x="990" y="56"/>
                </a:lnTo>
                <a:lnTo>
                  <a:pt x="984" y="60"/>
                </a:lnTo>
                <a:lnTo>
                  <a:pt x="978" y="64"/>
                </a:lnTo>
                <a:lnTo>
                  <a:pt x="978" y="64"/>
                </a:lnTo>
                <a:lnTo>
                  <a:pt x="972" y="68"/>
                </a:lnTo>
                <a:lnTo>
                  <a:pt x="966" y="72"/>
                </a:lnTo>
                <a:lnTo>
                  <a:pt x="948" y="80"/>
                </a:lnTo>
                <a:lnTo>
                  <a:pt x="932" y="88"/>
                </a:lnTo>
                <a:lnTo>
                  <a:pt x="928" y="92"/>
                </a:lnTo>
                <a:lnTo>
                  <a:pt x="926" y="96"/>
                </a:lnTo>
                <a:lnTo>
                  <a:pt x="926" y="96"/>
                </a:lnTo>
                <a:lnTo>
                  <a:pt x="924" y="100"/>
                </a:lnTo>
                <a:lnTo>
                  <a:pt x="922" y="104"/>
                </a:lnTo>
                <a:lnTo>
                  <a:pt x="910" y="112"/>
                </a:lnTo>
                <a:lnTo>
                  <a:pt x="900" y="124"/>
                </a:lnTo>
                <a:lnTo>
                  <a:pt x="896" y="130"/>
                </a:lnTo>
                <a:lnTo>
                  <a:pt x="894" y="138"/>
                </a:lnTo>
                <a:lnTo>
                  <a:pt x="894" y="138"/>
                </a:lnTo>
                <a:lnTo>
                  <a:pt x="894" y="152"/>
                </a:lnTo>
                <a:lnTo>
                  <a:pt x="896" y="164"/>
                </a:lnTo>
                <a:lnTo>
                  <a:pt x="896" y="174"/>
                </a:lnTo>
                <a:lnTo>
                  <a:pt x="894" y="180"/>
                </a:lnTo>
                <a:lnTo>
                  <a:pt x="894" y="180"/>
                </a:lnTo>
                <a:lnTo>
                  <a:pt x="890" y="186"/>
                </a:lnTo>
                <a:lnTo>
                  <a:pt x="886" y="194"/>
                </a:lnTo>
                <a:lnTo>
                  <a:pt x="884" y="202"/>
                </a:lnTo>
                <a:lnTo>
                  <a:pt x="884" y="212"/>
                </a:lnTo>
                <a:lnTo>
                  <a:pt x="884" y="212"/>
                </a:lnTo>
                <a:lnTo>
                  <a:pt x="884" y="228"/>
                </a:lnTo>
                <a:lnTo>
                  <a:pt x="884" y="244"/>
                </a:lnTo>
                <a:lnTo>
                  <a:pt x="884" y="264"/>
                </a:lnTo>
                <a:lnTo>
                  <a:pt x="884" y="264"/>
                </a:lnTo>
                <a:lnTo>
                  <a:pt x="878" y="270"/>
                </a:lnTo>
                <a:lnTo>
                  <a:pt x="874" y="278"/>
                </a:lnTo>
                <a:lnTo>
                  <a:pt x="872" y="286"/>
                </a:lnTo>
                <a:lnTo>
                  <a:pt x="872" y="286"/>
                </a:lnTo>
                <a:lnTo>
                  <a:pt x="874" y="296"/>
                </a:lnTo>
                <a:lnTo>
                  <a:pt x="872" y="308"/>
                </a:lnTo>
                <a:lnTo>
                  <a:pt x="872" y="318"/>
                </a:lnTo>
                <a:lnTo>
                  <a:pt x="872" y="328"/>
                </a:lnTo>
                <a:lnTo>
                  <a:pt x="872" y="328"/>
                </a:lnTo>
                <a:lnTo>
                  <a:pt x="874" y="340"/>
                </a:lnTo>
                <a:lnTo>
                  <a:pt x="872" y="356"/>
                </a:lnTo>
                <a:lnTo>
                  <a:pt x="872" y="372"/>
                </a:lnTo>
                <a:lnTo>
                  <a:pt x="872" y="382"/>
                </a:lnTo>
                <a:lnTo>
                  <a:pt x="872" y="382"/>
                </a:lnTo>
                <a:lnTo>
                  <a:pt x="880" y="400"/>
                </a:lnTo>
                <a:lnTo>
                  <a:pt x="882" y="412"/>
                </a:lnTo>
                <a:lnTo>
                  <a:pt x="884" y="424"/>
                </a:lnTo>
                <a:lnTo>
                  <a:pt x="884" y="424"/>
                </a:lnTo>
                <a:lnTo>
                  <a:pt x="886" y="452"/>
                </a:lnTo>
                <a:lnTo>
                  <a:pt x="890" y="466"/>
                </a:lnTo>
                <a:lnTo>
                  <a:pt x="894" y="476"/>
                </a:lnTo>
                <a:lnTo>
                  <a:pt x="894" y="476"/>
                </a:lnTo>
                <a:lnTo>
                  <a:pt x="900" y="482"/>
                </a:lnTo>
                <a:lnTo>
                  <a:pt x="908" y="484"/>
                </a:lnTo>
                <a:lnTo>
                  <a:pt x="916" y="486"/>
                </a:lnTo>
                <a:lnTo>
                  <a:pt x="904" y="550"/>
                </a:lnTo>
                <a:lnTo>
                  <a:pt x="904" y="550"/>
                </a:lnTo>
                <a:lnTo>
                  <a:pt x="906" y="548"/>
                </a:lnTo>
                <a:lnTo>
                  <a:pt x="906" y="542"/>
                </a:lnTo>
                <a:lnTo>
                  <a:pt x="906" y="540"/>
                </a:lnTo>
                <a:lnTo>
                  <a:pt x="904" y="538"/>
                </a:lnTo>
                <a:lnTo>
                  <a:pt x="900" y="538"/>
                </a:lnTo>
                <a:lnTo>
                  <a:pt x="894" y="540"/>
                </a:lnTo>
                <a:lnTo>
                  <a:pt x="894" y="540"/>
                </a:lnTo>
                <a:lnTo>
                  <a:pt x="888" y="544"/>
                </a:lnTo>
                <a:lnTo>
                  <a:pt x="880" y="552"/>
                </a:lnTo>
                <a:lnTo>
                  <a:pt x="866" y="570"/>
                </a:lnTo>
                <a:lnTo>
                  <a:pt x="852" y="592"/>
                </a:lnTo>
                <a:lnTo>
                  <a:pt x="852" y="592"/>
                </a:lnTo>
                <a:lnTo>
                  <a:pt x="832" y="604"/>
                </a:lnTo>
                <a:lnTo>
                  <a:pt x="786" y="632"/>
                </a:lnTo>
                <a:lnTo>
                  <a:pt x="760" y="648"/>
                </a:lnTo>
                <a:lnTo>
                  <a:pt x="738" y="664"/>
                </a:lnTo>
                <a:lnTo>
                  <a:pt x="722" y="678"/>
                </a:lnTo>
                <a:lnTo>
                  <a:pt x="716" y="684"/>
                </a:lnTo>
                <a:lnTo>
                  <a:pt x="714" y="688"/>
                </a:lnTo>
                <a:lnTo>
                  <a:pt x="714" y="688"/>
                </a:lnTo>
                <a:lnTo>
                  <a:pt x="710" y="694"/>
                </a:lnTo>
                <a:lnTo>
                  <a:pt x="706" y="698"/>
                </a:lnTo>
                <a:lnTo>
                  <a:pt x="694" y="702"/>
                </a:lnTo>
                <a:lnTo>
                  <a:pt x="686" y="706"/>
                </a:lnTo>
                <a:lnTo>
                  <a:pt x="678" y="710"/>
                </a:lnTo>
                <a:lnTo>
                  <a:pt x="670" y="718"/>
                </a:lnTo>
                <a:lnTo>
                  <a:pt x="662" y="730"/>
                </a:lnTo>
                <a:lnTo>
                  <a:pt x="662" y="730"/>
                </a:lnTo>
                <a:lnTo>
                  <a:pt x="642" y="764"/>
                </a:lnTo>
                <a:lnTo>
                  <a:pt x="620" y="802"/>
                </a:lnTo>
                <a:lnTo>
                  <a:pt x="576" y="878"/>
                </a:lnTo>
                <a:lnTo>
                  <a:pt x="576" y="878"/>
                </a:lnTo>
                <a:lnTo>
                  <a:pt x="552" y="920"/>
                </a:lnTo>
                <a:lnTo>
                  <a:pt x="534" y="951"/>
                </a:lnTo>
                <a:lnTo>
                  <a:pt x="534" y="951"/>
                </a:lnTo>
                <a:lnTo>
                  <a:pt x="524" y="971"/>
                </a:lnTo>
                <a:lnTo>
                  <a:pt x="516" y="989"/>
                </a:lnTo>
                <a:lnTo>
                  <a:pt x="502" y="1025"/>
                </a:lnTo>
                <a:lnTo>
                  <a:pt x="502" y="1025"/>
                </a:lnTo>
                <a:lnTo>
                  <a:pt x="500" y="1035"/>
                </a:lnTo>
                <a:lnTo>
                  <a:pt x="498" y="1043"/>
                </a:lnTo>
                <a:lnTo>
                  <a:pt x="498" y="1049"/>
                </a:lnTo>
                <a:lnTo>
                  <a:pt x="496" y="1055"/>
                </a:lnTo>
                <a:lnTo>
                  <a:pt x="492" y="1059"/>
                </a:lnTo>
                <a:lnTo>
                  <a:pt x="486" y="1063"/>
                </a:lnTo>
                <a:lnTo>
                  <a:pt x="476" y="1065"/>
                </a:lnTo>
                <a:lnTo>
                  <a:pt x="460" y="1067"/>
                </a:lnTo>
                <a:lnTo>
                  <a:pt x="460" y="1067"/>
                </a:lnTo>
                <a:lnTo>
                  <a:pt x="426" y="1069"/>
                </a:lnTo>
                <a:lnTo>
                  <a:pt x="396" y="1069"/>
                </a:lnTo>
                <a:lnTo>
                  <a:pt x="344" y="1067"/>
                </a:lnTo>
                <a:lnTo>
                  <a:pt x="344" y="1067"/>
                </a:lnTo>
                <a:lnTo>
                  <a:pt x="322" y="1067"/>
                </a:lnTo>
                <a:lnTo>
                  <a:pt x="304" y="1071"/>
                </a:lnTo>
                <a:lnTo>
                  <a:pt x="284" y="1077"/>
                </a:lnTo>
                <a:lnTo>
                  <a:pt x="260" y="1089"/>
                </a:lnTo>
                <a:lnTo>
                  <a:pt x="260" y="1089"/>
                </a:lnTo>
                <a:lnTo>
                  <a:pt x="232" y="1105"/>
                </a:lnTo>
                <a:lnTo>
                  <a:pt x="212" y="1121"/>
                </a:lnTo>
                <a:lnTo>
                  <a:pt x="200" y="1135"/>
                </a:lnTo>
                <a:lnTo>
                  <a:pt x="196" y="1139"/>
                </a:lnTo>
                <a:lnTo>
                  <a:pt x="196" y="1141"/>
                </a:lnTo>
                <a:lnTo>
                  <a:pt x="196" y="1141"/>
                </a:lnTo>
                <a:lnTo>
                  <a:pt x="192" y="1151"/>
                </a:lnTo>
                <a:lnTo>
                  <a:pt x="180" y="1167"/>
                </a:lnTo>
                <a:lnTo>
                  <a:pt x="166" y="1185"/>
                </a:lnTo>
                <a:lnTo>
                  <a:pt x="158" y="1191"/>
                </a:lnTo>
                <a:lnTo>
                  <a:pt x="154" y="1195"/>
                </a:lnTo>
                <a:lnTo>
                  <a:pt x="154" y="1195"/>
                </a:lnTo>
                <a:lnTo>
                  <a:pt x="148" y="1195"/>
                </a:lnTo>
                <a:lnTo>
                  <a:pt x="144" y="1193"/>
                </a:lnTo>
                <a:lnTo>
                  <a:pt x="138" y="1187"/>
                </a:lnTo>
                <a:lnTo>
                  <a:pt x="134" y="1187"/>
                </a:lnTo>
                <a:lnTo>
                  <a:pt x="134" y="1189"/>
                </a:lnTo>
                <a:lnTo>
                  <a:pt x="132" y="1195"/>
                </a:lnTo>
                <a:lnTo>
                  <a:pt x="132" y="1205"/>
                </a:lnTo>
                <a:lnTo>
                  <a:pt x="132" y="1205"/>
                </a:lnTo>
                <a:lnTo>
                  <a:pt x="132" y="1229"/>
                </a:lnTo>
                <a:lnTo>
                  <a:pt x="130" y="1245"/>
                </a:lnTo>
                <a:lnTo>
                  <a:pt x="126" y="1257"/>
                </a:lnTo>
                <a:lnTo>
                  <a:pt x="122" y="1269"/>
                </a:lnTo>
                <a:lnTo>
                  <a:pt x="122" y="1269"/>
                </a:lnTo>
                <a:lnTo>
                  <a:pt x="118" y="1279"/>
                </a:lnTo>
                <a:lnTo>
                  <a:pt x="114" y="1287"/>
                </a:lnTo>
                <a:lnTo>
                  <a:pt x="100" y="1311"/>
                </a:lnTo>
                <a:lnTo>
                  <a:pt x="100" y="1311"/>
                </a:lnTo>
                <a:lnTo>
                  <a:pt x="80" y="1347"/>
                </a:lnTo>
                <a:lnTo>
                  <a:pt x="68" y="1363"/>
                </a:lnTo>
                <a:lnTo>
                  <a:pt x="68" y="1363"/>
                </a:lnTo>
                <a:lnTo>
                  <a:pt x="64" y="1369"/>
                </a:lnTo>
                <a:lnTo>
                  <a:pt x="54" y="1383"/>
                </a:lnTo>
                <a:lnTo>
                  <a:pt x="48" y="1395"/>
                </a:lnTo>
                <a:lnTo>
                  <a:pt x="42" y="1407"/>
                </a:lnTo>
                <a:lnTo>
                  <a:pt x="38" y="1421"/>
                </a:lnTo>
                <a:lnTo>
                  <a:pt x="38" y="1437"/>
                </a:lnTo>
                <a:lnTo>
                  <a:pt x="38" y="1437"/>
                </a:lnTo>
                <a:lnTo>
                  <a:pt x="38" y="1455"/>
                </a:lnTo>
                <a:lnTo>
                  <a:pt x="40" y="1469"/>
                </a:lnTo>
                <a:lnTo>
                  <a:pt x="42" y="1483"/>
                </a:lnTo>
                <a:lnTo>
                  <a:pt x="46" y="1495"/>
                </a:lnTo>
                <a:lnTo>
                  <a:pt x="56" y="1521"/>
                </a:lnTo>
                <a:lnTo>
                  <a:pt x="68" y="1543"/>
                </a:lnTo>
                <a:lnTo>
                  <a:pt x="68" y="1543"/>
                </a:lnTo>
                <a:lnTo>
                  <a:pt x="74" y="1555"/>
                </a:lnTo>
                <a:lnTo>
                  <a:pt x="80" y="1561"/>
                </a:lnTo>
                <a:lnTo>
                  <a:pt x="90" y="1571"/>
                </a:lnTo>
                <a:lnTo>
                  <a:pt x="98" y="1575"/>
                </a:lnTo>
                <a:lnTo>
                  <a:pt x="100" y="1575"/>
                </a:lnTo>
                <a:lnTo>
                  <a:pt x="100" y="1575"/>
                </a:lnTo>
                <a:lnTo>
                  <a:pt x="104" y="1593"/>
                </a:lnTo>
                <a:lnTo>
                  <a:pt x="112" y="1617"/>
                </a:lnTo>
                <a:lnTo>
                  <a:pt x="112" y="1617"/>
                </a:lnTo>
                <a:lnTo>
                  <a:pt x="118" y="1635"/>
                </a:lnTo>
                <a:lnTo>
                  <a:pt x="122" y="1643"/>
                </a:lnTo>
                <a:lnTo>
                  <a:pt x="122" y="1649"/>
                </a:lnTo>
                <a:lnTo>
                  <a:pt x="122" y="1649"/>
                </a:lnTo>
                <a:lnTo>
                  <a:pt x="126" y="1689"/>
                </a:lnTo>
                <a:lnTo>
                  <a:pt x="136" y="1773"/>
                </a:lnTo>
                <a:lnTo>
                  <a:pt x="154" y="1913"/>
                </a:lnTo>
                <a:lnTo>
                  <a:pt x="154" y="1913"/>
                </a:lnTo>
                <a:lnTo>
                  <a:pt x="164" y="1987"/>
                </a:lnTo>
                <a:lnTo>
                  <a:pt x="164" y="1987"/>
                </a:lnTo>
                <a:lnTo>
                  <a:pt x="258" y="2033"/>
                </a:lnTo>
                <a:lnTo>
                  <a:pt x="330" y="2065"/>
                </a:lnTo>
                <a:lnTo>
                  <a:pt x="358" y="2077"/>
                </a:lnTo>
                <a:lnTo>
                  <a:pt x="376" y="2083"/>
                </a:lnTo>
                <a:lnTo>
                  <a:pt x="376" y="2083"/>
                </a:lnTo>
                <a:lnTo>
                  <a:pt x="402" y="2087"/>
                </a:lnTo>
                <a:lnTo>
                  <a:pt x="428" y="2087"/>
                </a:lnTo>
                <a:lnTo>
                  <a:pt x="450" y="2085"/>
                </a:lnTo>
                <a:lnTo>
                  <a:pt x="460" y="2083"/>
                </a:lnTo>
                <a:lnTo>
                  <a:pt x="460" y="2083"/>
                </a:lnTo>
                <a:lnTo>
                  <a:pt x="464" y="2081"/>
                </a:lnTo>
                <a:lnTo>
                  <a:pt x="468" y="2077"/>
                </a:lnTo>
                <a:lnTo>
                  <a:pt x="474" y="2073"/>
                </a:lnTo>
                <a:lnTo>
                  <a:pt x="482" y="2073"/>
                </a:lnTo>
                <a:lnTo>
                  <a:pt x="482" y="2073"/>
                </a:lnTo>
                <a:lnTo>
                  <a:pt x="486" y="2073"/>
                </a:lnTo>
                <a:lnTo>
                  <a:pt x="490" y="2075"/>
                </a:lnTo>
                <a:lnTo>
                  <a:pt x="496" y="2083"/>
                </a:lnTo>
                <a:lnTo>
                  <a:pt x="502" y="2093"/>
                </a:lnTo>
                <a:lnTo>
                  <a:pt x="502" y="2093"/>
                </a:lnTo>
                <a:lnTo>
                  <a:pt x="508" y="2113"/>
                </a:lnTo>
                <a:lnTo>
                  <a:pt x="522" y="2165"/>
                </a:lnTo>
                <a:lnTo>
                  <a:pt x="536" y="2229"/>
                </a:lnTo>
                <a:lnTo>
                  <a:pt x="542" y="2263"/>
                </a:lnTo>
                <a:lnTo>
                  <a:pt x="544" y="2295"/>
                </a:lnTo>
                <a:lnTo>
                  <a:pt x="544" y="2295"/>
                </a:lnTo>
                <a:lnTo>
                  <a:pt x="550" y="2329"/>
                </a:lnTo>
                <a:lnTo>
                  <a:pt x="558" y="2369"/>
                </a:lnTo>
                <a:lnTo>
                  <a:pt x="568" y="2413"/>
                </a:lnTo>
                <a:lnTo>
                  <a:pt x="578" y="2457"/>
                </a:lnTo>
                <a:lnTo>
                  <a:pt x="600" y="2529"/>
                </a:lnTo>
                <a:lnTo>
                  <a:pt x="608" y="2559"/>
                </a:lnTo>
                <a:lnTo>
                  <a:pt x="608" y="2559"/>
                </a:lnTo>
                <a:lnTo>
                  <a:pt x="614" y="2587"/>
                </a:lnTo>
                <a:lnTo>
                  <a:pt x="620" y="2611"/>
                </a:lnTo>
                <a:lnTo>
                  <a:pt x="624" y="2623"/>
                </a:lnTo>
                <a:lnTo>
                  <a:pt x="630" y="2633"/>
                </a:lnTo>
                <a:lnTo>
                  <a:pt x="630" y="2633"/>
                </a:lnTo>
                <a:lnTo>
                  <a:pt x="640" y="2647"/>
                </a:lnTo>
                <a:lnTo>
                  <a:pt x="646" y="2653"/>
                </a:lnTo>
                <a:lnTo>
                  <a:pt x="650" y="2657"/>
                </a:lnTo>
                <a:lnTo>
                  <a:pt x="650" y="2665"/>
                </a:lnTo>
                <a:lnTo>
                  <a:pt x="650" y="2665"/>
                </a:lnTo>
                <a:lnTo>
                  <a:pt x="652" y="2685"/>
                </a:lnTo>
                <a:lnTo>
                  <a:pt x="654" y="2717"/>
                </a:lnTo>
                <a:lnTo>
                  <a:pt x="662" y="2771"/>
                </a:lnTo>
                <a:lnTo>
                  <a:pt x="662" y="2771"/>
                </a:lnTo>
                <a:lnTo>
                  <a:pt x="664" y="2779"/>
                </a:lnTo>
                <a:lnTo>
                  <a:pt x="668" y="2781"/>
                </a:lnTo>
                <a:lnTo>
                  <a:pt x="670" y="2781"/>
                </a:lnTo>
                <a:lnTo>
                  <a:pt x="672" y="2781"/>
                </a:lnTo>
                <a:lnTo>
                  <a:pt x="672" y="2813"/>
                </a:lnTo>
                <a:lnTo>
                  <a:pt x="672" y="2813"/>
                </a:lnTo>
                <a:lnTo>
                  <a:pt x="672" y="2811"/>
                </a:lnTo>
                <a:lnTo>
                  <a:pt x="668" y="2811"/>
                </a:lnTo>
                <a:lnTo>
                  <a:pt x="662" y="2813"/>
                </a:lnTo>
                <a:lnTo>
                  <a:pt x="650" y="2817"/>
                </a:lnTo>
                <a:lnTo>
                  <a:pt x="630" y="2827"/>
                </a:lnTo>
                <a:lnTo>
                  <a:pt x="604" y="2843"/>
                </a:lnTo>
                <a:lnTo>
                  <a:pt x="566" y="2865"/>
                </a:lnTo>
                <a:lnTo>
                  <a:pt x="566" y="2865"/>
                </a:lnTo>
                <a:lnTo>
                  <a:pt x="524" y="2895"/>
                </a:lnTo>
                <a:lnTo>
                  <a:pt x="486" y="2925"/>
                </a:lnTo>
                <a:lnTo>
                  <a:pt x="452" y="2954"/>
                </a:lnTo>
                <a:lnTo>
                  <a:pt x="418" y="2984"/>
                </a:lnTo>
                <a:lnTo>
                  <a:pt x="388" y="3012"/>
                </a:lnTo>
                <a:lnTo>
                  <a:pt x="360" y="3036"/>
                </a:lnTo>
                <a:lnTo>
                  <a:pt x="336" y="3054"/>
                </a:lnTo>
                <a:lnTo>
                  <a:pt x="324" y="3060"/>
                </a:lnTo>
                <a:lnTo>
                  <a:pt x="312" y="3066"/>
                </a:lnTo>
                <a:lnTo>
                  <a:pt x="312" y="3066"/>
                </a:lnTo>
                <a:lnTo>
                  <a:pt x="266" y="3084"/>
                </a:lnTo>
                <a:lnTo>
                  <a:pt x="220" y="3106"/>
                </a:lnTo>
                <a:lnTo>
                  <a:pt x="174" y="3130"/>
                </a:lnTo>
                <a:lnTo>
                  <a:pt x="174" y="3130"/>
                </a:lnTo>
                <a:lnTo>
                  <a:pt x="168" y="3126"/>
                </a:lnTo>
                <a:lnTo>
                  <a:pt x="160" y="3122"/>
                </a:lnTo>
                <a:lnTo>
                  <a:pt x="142" y="3118"/>
                </a:lnTo>
                <a:lnTo>
                  <a:pt x="142" y="3118"/>
                </a:lnTo>
                <a:lnTo>
                  <a:pt x="134" y="3118"/>
                </a:lnTo>
                <a:lnTo>
                  <a:pt x="124" y="3118"/>
                </a:lnTo>
                <a:lnTo>
                  <a:pt x="106" y="3122"/>
                </a:lnTo>
                <a:lnTo>
                  <a:pt x="88" y="3126"/>
                </a:lnTo>
                <a:lnTo>
                  <a:pt x="68" y="3130"/>
                </a:lnTo>
                <a:lnTo>
                  <a:pt x="68" y="3130"/>
                </a:lnTo>
                <a:lnTo>
                  <a:pt x="50" y="3130"/>
                </a:lnTo>
                <a:lnTo>
                  <a:pt x="32" y="3130"/>
                </a:lnTo>
                <a:lnTo>
                  <a:pt x="24" y="3132"/>
                </a:lnTo>
                <a:lnTo>
                  <a:pt x="16" y="3136"/>
                </a:lnTo>
                <a:lnTo>
                  <a:pt x="10" y="3142"/>
                </a:lnTo>
                <a:lnTo>
                  <a:pt x="6" y="3150"/>
                </a:lnTo>
                <a:lnTo>
                  <a:pt x="6" y="3150"/>
                </a:lnTo>
                <a:lnTo>
                  <a:pt x="2" y="3160"/>
                </a:lnTo>
                <a:lnTo>
                  <a:pt x="0" y="3170"/>
                </a:lnTo>
                <a:lnTo>
                  <a:pt x="0" y="3188"/>
                </a:lnTo>
                <a:lnTo>
                  <a:pt x="2" y="3208"/>
                </a:lnTo>
                <a:lnTo>
                  <a:pt x="6" y="3234"/>
                </a:lnTo>
                <a:lnTo>
                  <a:pt x="6" y="3234"/>
                </a:lnTo>
                <a:lnTo>
                  <a:pt x="6" y="3244"/>
                </a:lnTo>
                <a:lnTo>
                  <a:pt x="10" y="3254"/>
                </a:lnTo>
                <a:lnTo>
                  <a:pt x="22" y="3280"/>
                </a:lnTo>
                <a:lnTo>
                  <a:pt x="58" y="3348"/>
                </a:lnTo>
                <a:lnTo>
                  <a:pt x="78" y="3384"/>
                </a:lnTo>
                <a:lnTo>
                  <a:pt x="94" y="3416"/>
                </a:lnTo>
                <a:lnTo>
                  <a:pt x="106" y="3446"/>
                </a:lnTo>
                <a:lnTo>
                  <a:pt x="110" y="3458"/>
                </a:lnTo>
                <a:lnTo>
                  <a:pt x="112" y="3468"/>
                </a:lnTo>
                <a:lnTo>
                  <a:pt x="112" y="3468"/>
                </a:lnTo>
                <a:lnTo>
                  <a:pt x="114" y="3486"/>
                </a:lnTo>
                <a:lnTo>
                  <a:pt x="118" y="3502"/>
                </a:lnTo>
                <a:lnTo>
                  <a:pt x="124" y="3520"/>
                </a:lnTo>
                <a:lnTo>
                  <a:pt x="132" y="3536"/>
                </a:lnTo>
                <a:lnTo>
                  <a:pt x="148" y="3574"/>
                </a:lnTo>
                <a:lnTo>
                  <a:pt x="156" y="3594"/>
                </a:lnTo>
                <a:lnTo>
                  <a:pt x="164" y="3616"/>
                </a:lnTo>
                <a:lnTo>
                  <a:pt x="164" y="3616"/>
                </a:lnTo>
                <a:lnTo>
                  <a:pt x="172" y="3638"/>
                </a:lnTo>
                <a:lnTo>
                  <a:pt x="186" y="3662"/>
                </a:lnTo>
                <a:lnTo>
                  <a:pt x="200" y="3682"/>
                </a:lnTo>
                <a:lnTo>
                  <a:pt x="216" y="3702"/>
                </a:lnTo>
                <a:lnTo>
                  <a:pt x="234" y="3718"/>
                </a:lnTo>
                <a:lnTo>
                  <a:pt x="252" y="3728"/>
                </a:lnTo>
                <a:lnTo>
                  <a:pt x="260" y="3732"/>
                </a:lnTo>
                <a:lnTo>
                  <a:pt x="268" y="3734"/>
                </a:lnTo>
                <a:lnTo>
                  <a:pt x="274" y="3734"/>
                </a:lnTo>
                <a:lnTo>
                  <a:pt x="280" y="3732"/>
                </a:lnTo>
                <a:lnTo>
                  <a:pt x="280" y="3732"/>
                </a:lnTo>
                <a:lnTo>
                  <a:pt x="290" y="3726"/>
                </a:lnTo>
                <a:lnTo>
                  <a:pt x="300" y="3718"/>
                </a:lnTo>
                <a:lnTo>
                  <a:pt x="304" y="3710"/>
                </a:lnTo>
                <a:lnTo>
                  <a:pt x="308" y="3702"/>
                </a:lnTo>
                <a:lnTo>
                  <a:pt x="312" y="3688"/>
                </a:lnTo>
                <a:lnTo>
                  <a:pt x="312" y="3680"/>
                </a:lnTo>
                <a:lnTo>
                  <a:pt x="312" y="3680"/>
                </a:lnTo>
                <a:lnTo>
                  <a:pt x="296" y="3616"/>
                </a:lnTo>
                <a:lnTo>
                  <a:pt x="280" y="3552"/>
                </a:lnTo>
                <a:lnTo>
                  <a:pt x="280" y="3552"/>
                </a:lnTo>
                <a:lnTo>
                  <a:pt x="280" y="3540"/>
                </a:lnTo>
                <a:lnTo>
                  <a:pt x="280" y="3516"/>
                </a:lnTo>
                <a:lnTo>
                  <a:pt x="282" y="3448"/>
                </a:lnTo>
                <a:lnTo>
                  <a:pt x="286" y="3378"/>
                </a:lnTo>
                <a:lnTo>
                  <a:pt x="288" y="3354"/>
                </a:lnTo>
                <a:lnTo>
                  <a:pt x="292" y="3340"/>
                </a:lnTo>
                <a:lnTo>
                  <a:pt x="292" y="3340"/>
                </a:lnTo>
                <a:lnTo>
                  <a:pt x="296" y="3326"/>
                </a:lnTo>
                <a:lnTo>
                  <a:pt x="304" y="3306"/>
                </a:lnTo>
                <a:lnTo>
                  <a:pt x="318" y="3286"/>
                </a:lnTo>
                <a:lnTo>
                  <a:pt x="324" y="3276"/>
                </a:lnTo>
                <a:lnTo>
                  <a:pt x="334" y="3266"/>
                </a:lnTo>
                <a:lnTo>
                  <a:pt x="334" y="3266"/>
                </a:lnTo>
                <a:lnTo>
                  <a:pt x="364" y="3244"/>
                </a:lnTo>
                <a:lnTo>
                  <a:pt x="406" y="3216"/>
                </a:lnTo>
                <a:lnTo>
                  <a:pt x="460" y="3182"/>
                </a:lnTo>
                <a:lnTo>
                  <a:pt x="714" y="3086"/>
                </a:lnTo>
                <a:lnTo>
                  <a:pt x="768" y="3066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7" name="Freeform 47"/>
          <p:cNvSpPr>
            <a:spLocks noEditPoints="1"/>
          </p:cNvSpPr>
          <p:nvPr/>
        </p:nvSpPr>
        <p:spPr bwMode="auto">
          <a:xfrm>
            <a:off x="2693757" y="4739315"/>
            <a:ext cx="823666" cy="1596801"/>
          </a:xfrm>
          <a:custGeom>
            <a:avLst/>
            <a:gdLst>
              <a:gd name="T0" fmla="*/ 532 w 1303"/>
              <a:gd name="T1" fmla="*/ 104 h 2530"/>
              <a:gd name="T2" fmla="*/ 492 w 1303"/>
              <a:gd name="T3" fmla="*/ 185 h 2530"/>
              <a:gd name="T4" fmla="*/ 486 w 1303"/>
              <a:gd name="T5" fmla="*/ 310 h 2530"/>
              <a:gd name="T6" fmla="*/ 504 w 1303"/>
              <a:gd name="T7" fmla="*/ 354 h 2530"/>
              <a:gd name="T8" fmla="*/ 455 w 1303"/>
              <a:gd name="T9" fmla="*/ 432 h 2530"/>
              <a:gd name="T10" fmla="*/ 392 w 1303"/>
              <a:gd name="T11" fmla="*/ 507 h 2530"/>
              <a:gd name="T12" fmla="*/ 328 w 1303"/>
              <a:gd name="T13" fmla="*/ 1025 h 2530"/>
              <a:gd name="T14" fmla="*/ 314 w 1303"/>
              <a:gd name="T15" fmla="*/ 1156 h 2530"/>
              <a:gd name="T16" fmla="*/ 328 w 1303"/>
              <a:gd name="T17" fmla="*/ 1474 h 2530"/>
              <a:gd name="T18" fmla="*/ 325 w 1303"/>
              <a:gd name="T19" fmla="*/ 1663 h 2530"/>
              <a:gd name="T20" fmla="*/ 249 w 1303"/>
              <a:gd name="T21" fmla="*/ 1847 h 2530"/>
              <a:gd name="T22" fmla="*/ 146 w 1303"/>
              <a:gd name="T23" fmla="*/ 2077 h 2530"/>
              <a:gd name="T24" fmla="*/ 69 w 1303"/>
              <a:gd name="T25" fmla="*/ 2228 h 2530"/>
              <a:gd name="T26" fmla="*/ 69 w 1303"/>
              <a:gd name="T27" fmla="*/ 2288 h 2530"/>
              <a:gd name="T28" fmla="*/ 3 w 1303"/>
              <a:gd name="T29" fmla="*/ 2407 h 2530"/>
              <a:gd name="T30" fmla="*/ 134 w 1303"/>
              <a:gd name="T31" fmla="*/ 2480 h 2530"/>
              <a:gd name="T32" fmla="*/ 302 w 1303"/>
              <a:gd name="T33" fmla="*/ 2530 h 2530"/>
              <a:gd name="T34" fmla="*/ 437 w 1303"/>
              <a:gd name="T35" fmla="*/ 2487 h 2530"/>
              <a:gd name="T36" fmla="*/ 423 w 1303"/>
              <a:gd name="T37" fmla="*/ 2446 h 2530"/>
              <a:gd name="T38" fmla="*/ 275 w 1303"/>
              <a:gd name="T39" fmla="*/ 2354 h 2530"/>
              <a:gd name="T40" fmla="*/ 284 w 1303"/>
              <a:gd name="T41" fmla="*/ 2208 h 2530"/>
              <a:gd name="T42" fmla="*/ 381 w 1303"/>
              <a:gd name="T43" fmla="*/ 2067 h 2530"/>
              <a:gd name="T44" fmla="*/ 548 w 1303"/>
              <a:gd name="T45" fmla="*/ 1850 h 2530"/>
              <a:gd name="T46" fmla="*/ 605 w 1303"/>
              <a:gd name="T47" fmla="*/ 2090 h 2530"/>
              <a:gd name="T48" fmla="*/ 673 w 1303"/>
              <a:gd name="T49" fmla="*/ 2253 h 2530"/>
              <a:gd name="T50" fmla="*/ 704 w 1303"/>
              <a:gd name="T51" fmla="*/ 2369 h 2530"/>
              <a:gd name="T52" fmla="*/ 713 w 1303"/>
              <a:gd name="T53" fmla="*/ 2444 h 2530"/>
              <a:gd name="T54" fmla="*/ 757 w 1303"/>
              <a:gd name="T55" fmla="*/ 2486 h 2530"/>
              <a:gd name="T56" fmla="*/ 972 w 1303"/>
              <a:gd name="T57" fmla="*/ 2475 h 2530"/>
              <a:gd name="T58" fmla="*/ 1121 w 1303"/>
              <a:gd name="T59" fmla="*/ 2415 h 2530"/>
              <a:gd name="T60" fmla="*/ 1105 w 1303"/>
              <a:gd name="T61" fmla="*/ 2360 h 2530"/>
              <a:gd name="T62" fmla="*/ 909 w 1303"/>
              <a:gd name="T63" fmla="*/ 2329 h 2530"/>
              <a:gd name="T64" fmla="*/ 887 w 1303"/>
              <a:gd name="T65" fmla="*/ 2235 h 2530"/>
              <a:gd name="T66" fmla="*/ 837 w 1303"/>
              <a:gd name="T67" fmla="*/ 2058 h 2530"/>
              <a:gd name="T68" fmla="*/ 843 w 1303"/>
              <a:gd name="T69" fmla="*/ 1850 h 2530"/>
              <a:gd name="T70" fmla="*/ 874 w 1303"/>
              <a:gd name="T71" fmla="*/ 1632 h 2530"/>
              <a:gd name="T72" fmla="*/ 831 w 1303"/>
              <a:gd name="T73" fmla="*/ 1224 h 2530"/>
              <a:gd name="T74" fmla="*/ 992 w 1303"/>
              <a:gd name="T75" fmla="*/ 1174 h 2530"/>
              <a:gd name="T76" fmla="*/ 1112 w 1303"/>
              <a:gd name="T77" fmla="*/ 1236 h 2530"/>
              <a:gd name="T78" fmla="*/ 1201 w 1303"/>
              <a:gd name="T79" fmla="*/ 1331 h 2530"/>
              <a:gd name="T80" fmla="*/ 1225 w 1303"/>
              <a:gd name="T81" fmla="*/ 1327 h 2530"/>
              <a:gd name="T82" fmla="*/ 1247 w 1303"/>
              <a:gd name="T83" fmla="*/ 1295 h 2530"/>
              <a:gd name="T84" fmla="*/ 1270 w 1303"/>
              <a:gd name="T85" fmla="*/ 1309 h 2530"/>
              <a:gd name="T86" fmla="*/ 1297 w 1303"/>
              <a:gd name="T87" fmla="*/ 1275 h 2530"/>
              <a:gd name="T88" fmla="*/ 1291 w 1303"/>
              <a:gd name="T89" fmla="*/ 1215 h 2530"/>
              <a:gd name="T90" fmla="*/ 1139 w 1303"/>
              <a:gd name="T91" fmla="*/ 1103 h 2530"/>
              <a:gd name="T92" fmla="*/ 872 w 1303"/>
              <a:gd name="T93" fmla="*/ 796 h 2530"/>
              <a:gd name="T94" fmla="*/ 922 w 1303"/>
              <a:gd name="T95" fmla="*/ 746 h 2530"/>
              <a:gd name="T96" fmla="*/ 909 w 1303"/>
              <a:gd name="T97" fmla="*/ 521 h 2530"/>
              <a:gd name="T98" fmla="*/ 899 w 1303"/>
              <a:gd name="T99" fmla="*/ 395 h 2530"/>
              <a:gd name="T100" fmla="*/ 853 w 1303"/>
              <a:gd name="T101" fmla="*/ 364 h 2530"/>
              <a:gd name="T102" fmla="*/ 865 w 1303"/>
              <a:gd name="T103" fmla="*/ 323 h 2530"/>
              <a:gd name="T104" fmla="*/ 874 w 1303"/>
              <a:gd name="T105" fmla="*/ 188 h 2530"/>
              <a:gd name="T106" fmla="*/ 887 w 1303"/>
              <a:gd name="T107" fmla="*/ 73 h 2530"/>
              <a:gd name="T108" fmla="*/ 862 w 1303"/>
              <a:gd name="T109" fmla="*/ 46 h 2530"/>
              <a:gd name="T110" fmla="*/ 762 w 1303"/>
              <a:gd name="T111" fmla="*/ 2 h 2530"/>
              <a:gd name="T112" fmla="*/ 713 w 1303"/>
              <a:gd name="T113" fmla="*/ 14 h 2530"/>
              <a:gd name="T114" fmla="*/ 633 w 1303"/>
              <a:gd name="T115" fmla="*/ 8 h 2530"/>
              <a:gd name="T116" fmla="*/ 751 w 1303"/>
              <a:gd name="T117" fmla="*/ 591 h 2530"/>
              <a:gd name="T118" fmla="*/ 747 w 1303"/>
              <a:gd name="T119" fmla="*/ 488 h 25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1303" h="2530">
                <a:moveTo>
                  <a:pt x="622" y="14"/>
                </a:moveTo>
                <a:lnTo>
                  <a:pt x="622" y="14"/>
                </a:lnTo>
                <a:lnTo>
                  <a:pt x="605" y="24"/>
                </a:lnTo>
                <a:lnTo>
                  <a:pt x="588" y="39"/>
                </a:lnTo>
                <a:lnTo>
                  <a:pt x="570" y="56"/>
                </a:lnTo>
                <a:lnTo>
                  <a:pt x="557" y="73"/>
                </a:lnTo>
                <a:lnTo>
                  <a:pt x="557" y="73"/>
                </a:lnTo>
                <a:lnTo>
                  <a:pt x="545" y="87"/>
                </a:lnTo>
                <a:lnTo>
                  <a:pt x="532" y="104"/>
                </a:lnTo>
                <a:lnTo>
                  <a:pt x="524" y="112"/>
                </a:lnTo>
                <a:lnTo>
                  <a:pt x="518" y="123"/>
                </a:lnTo>
                <a:lnTo>
                  <a:pt x="513" y="135"/>
                </a:lnTo>
                <a:lnTo>
                  <a:pt x="508" y="149"/>
                </a:lnTo>
                <a:lnTo>
                  <a:pt x="508" y="149"/>
                </a:lnTo>
                <a:lnTo>
                  <a:pt x="505" y="163"/>
                </a:lnTo>
                <a:lnTo>
                  <a:pt x="501" y="171"/>
                </a:lnTo>
                <a:lnTo>
                  <a:pt x="495" y="180"/>
                </a:lnTo>
                <a:lnTo>
                  <a:pt x="492" y="185"/>
                </a:lnTo>
                <a:lnTo>
                  <a:pt x="489" y="191"/>
                </a:lnTo>
                <a:lnTo>
                  <a:pt x="487" y="204"/>
                </a:lnTo>
                <a:lnTo>
                  <a:pt x="486" y="223"/>
                </a:lnTo>
                <a:lnTo>
                  <a:pt x="486" y="223"/>
                </a:lnTo>
                <a:lnTo>
                  <a:pt x="486" y="258"/>
                </a:lnTo>
                <a:lnTo>
                  <a:pt x="487" y="280"/>
                </a:lnTo>
                <a:lnTo>
                  <a:pt x="487" y="295"/>
                </a:lnTo>
                <a:lnTo>
                  <a:pt x="486" y="310"/>
                </a:lnTo>
                <a:lnTo>
                  <a:pt x="486" y="310"/>
                </a:lnTo>
                <a:lnTo>
                  <a:pt x="482" y="333"/>
                </a:lnTo>
                <a:lnTo>
                  <a:pt x="482" y="341"/>
                </a:lnTo>
                <a:lnTo>
                  <a:pt x="485" y="345"/>
                </a:lnTo>
                <a:lnTo>
                  <a:pt x="485" y="345"/>
                </a:lnTo>
                <a:lnTo>
                  <a:pt x="487" y="347"/>
                </a:lnTo>
                <a:lnTo>
                  <a:pt x="492" y="347"/>
                </a:lnTo>
                <a:lnTo>
                  <a:pt x="499" y="348"/>
                </a:lnTo>
                <a:lnTo>
                  <a:pt x="502" y="350"/>
                </a:lnTo>
                <a:lnTo>
                  <a:pt x="504" y="354"/>
                </a:lnTo>
                <a:lnTo>
                  <a:pt x="502" y="362"/>
                </a:lnTo>
                <a:lnTo>
                  <a:pt x="498" y="372"/>
                </a:lnTo>
                <a:lnTo>
                  <a:pt x="498" y="372"/>
                </a:lnTo>
                <a:lnTo>
                  <a:pt x="479" y="409"/>
                </a:lnTo>
                <a:lnTo>
                  <a:pt x="471" y="426"/>
                </a:lnTo>
                <a:lnTo>
                  <a:pt x="471" y="426"/>
                </a:lnTo>
                <a:lnTo>
                  <a:pt x="468" y="429"/>
                </a:lnTo>
                <a:lnTo>
                  <a:pt x="462" y="431"/>
                </a:lnTo>
                <a:lnTo>
                  <a:pt x="455" y="432"/>
                </a:lnTo>
                <a:lnTo>
                  <a:pt x="445" y="435"/>
                </a:lnTo>
                <a:lnTo>
                  <a:pt x="434" y="440"/>
                </a:lnTo>
                <a:lnTo>
                  <a:pt x="424" y="447"/>
                </a:lnTo>
                <a:lnTo>
                  <a:pt x="414" y="459"/>
                </a:lnTo>
                <a:lnTo>
                  <a:pt x="408" y="466"/>
                </a:lnTo>
                <a:lnTo>
                  <a:pt x="403" y="475"/>
                </a:lnTo>
                <a:lnTo>
                  <a:pt x="403" y="475"/>
                </a:lnTo>
                <a:lnTo>
                  <a:pt x="398" y="488"/>
                </a:lnTo>
                <a:lnTo>
                  <a:pt x="392" y="507"/>
                </a:lnTo>
                <a:lnTo>
                  <a:pt x="381" y="562"/>
                </a:lnTo>
                <a:lnTo>
                  <a:pt x="370" y="631"/>
                </a:lnTo>
                <a:lnTo>
                  <a:pt x="359" y="708"/>
                </a:lnTo>
                <a:lnTo>
                  <a:pt x="350" y="783"/>
                </a:lnTo>
                <a:lnTo>
                  <a:pt x="343" y="851"/>
                </a:lnTo>
                <a:lnTo>
                  <a:pt x="334" y="935"/>
                </a:lnTo>
                <a:lnTo>
                  <a:pt x="334" y="935"/>
                </a:lnTo>
                <a:lnTo>
                  <a:pt x="331" y="997"/>
                </a:lnTo>
                <a:lnTo>
                  <a:pt x="328" y="1025"/>
                </a:lnTo>
                <a:lnTo>
                  <a:pt x="324" y="1051"/>
                </a:lnTo>
                <a:lnTo>
                  <a:pt x="324" y="1051"/>
                </a:lnTo>
                <a:lnTo>
                  <a:pt x="316" y="1078"/>
                </a:lnTo>
                <a:lnTo>
                  <a:pt x="309" y="1107"/>
                </a:lnTo>
                <a:lnTo>
                  <a:pt x="305" y="1132"/>
                </a:lnTo>
                <a:lnTo>
                  <a:pt x="305" y="1141"/>
                </a:lnTo>
                <a:lnTo>
                  <a:pt x="306" y="1146"/>
                </a:lnTo>
                <a:lnTo>
                  <a:pt x="306" y="1146"/>
                </a:lnTo>
                <a:lnTo>
                  <a:pt x="314" y="1156"/>
                </a:lnTo>
                <a:lnTo>
                  <a:pt x="325" y="1172"/>
                </a:lnTo>
                <a:lnTo>
                  <a:pt x="334" y="1188"/>
                </a:lnTo>
                <a:lnTo>
                  <a:pt x="337" y="1194"/>
                </a:lnTo>
                <a:lnTo>
                  <a:pt x="337" y="1199"/>
                </a:lnTo>
                <a:lnTo>
                  <a:pt x="337" y="1199"/>
                </a:lnTo>
                <a:lnTo>
                  <a:pt x="336" y="1212"/>
                </a:lnTo>
                <a:lnTo>
                  <a:pt x="334" y="1246"/>
                </a:lnTo>
                <a:lnTo>
                  <a:pt x="331" y="1353"/>
                </a:lnTo>
                <a:lnTo>
                  <a:pt x="328" y="1474"/>
                </a:lnTo>
                <a:lnTo>
                  <a:pt x="327" y="1524"/>
                </a:lnTo>
                <a:lnTo>
                  <a:pt x="324" y="1561"/>
                </a:lnTo>
                <a:lnTo>
                  <a:pt x="324" y="1561"/>
                </a:lnTo>
                <a:lnTo>
                  <a:pt x="321" y="1585"/>
                </a:lnTo>
                <a:lnTo>
                  <a:pt x="321" y="1604"/>
                </a:lnTo>
                <a:lnTo>
                  <a:pt x="321" y="1620"/>
                </a:lnTo>
                <a:lnTo>
                  <a:pt x="322" y="1634"/>
                </a:lnTo>
                <a:lnTo>
                  <a:pt x="325" y="1653"/>
                </a:lnTo>
                <a:lnTo>
                  <a:pt x="325" y="1663"/>
                </a:lnTo>
                <a:lnTo>
                  <a:pt x="325" y="1673"/>
                </a:lnTo>
                <a:lnTo>
                  <a:pt x="325" y="1673"/>
                </a:lnTo>
                <a:lnTo>
                  <a:pt x="322" y="1687"/>
                </a:lnTo>
                <a:lnTo>
                  <a:pt x="315" y="1709"/>
                </a:lnTo>
                <a:lnTo>
                  <a:pt x="293" y="1760"/>
                </a:lnTo>
                <a:lnTo>
                  <a:pt x="258" y="1837"/>
                </a:lnTo>
                <a:lnTo>
                  <a:pt x="258" y="1837"/>
                </a:lnTo>
                <a:lnTo>
                  <a:pt x="255" y="1843"/>
                </a:lnTo>
                <a:lnTo>
                  <a:pt x="249" y="1847"/>
                </a:lnTo>
                <a:lnTo>
                  <a:pt x="243" y="1855"/>
                </a:lnTo>
                <a:lnTo>
                  <a:pt x="235" y="1863"/>
                </a:lnTo>
                <a:lnTo>
                  <a:pt x="225" y="1878"/>
                </a:lnTo>
                <a:lnTo>
                  <a:pt x="213" y="1899"/>
                </a:lnTo>
                <a:lnTo>
                  <a:pt x="200" y="1928"/>
                </a:lnTo>
                <a:lnTo>
                  <a:pt x="185" y="1967"/>
                </a:lnTo>
                <a:lnTo>
                  <a:pt x="185" y="1967"/>
                </a:lnTo>
                <a:lnTo>
                  <a:pt x="159" y="2037"/>
                </a:lnTo>
                <a:lnTo>
                  <a:pt x="146" y="2077"/>
                </a:lnTo>
                <a:lnTo>
                  <a:pt x="137" y="2099"/>
                </a:lnTo>
                <a:lnTo>
                  <a:pt x="128" y="2117"/>
                </a:lnTo>
                <a:lnTo>
                  <a:pt x="128" y="2117"/>
                </a:lnTo>
                <a:lnTo>
                  <a:pt x="104" y="2155"/>
                </a:lnTo>
                <a:lnTo>
                  <a:pt x="84" y="2189"/>
                </a:lnTo>
                <a:lnTo>
                  <a:pt x="84" y="2189"/>
                </a:lnTo>
                <a:lnTo>
                  <a:pt x="79" y="2198"/>
                </a:lnTo>
                <a:lnTo>
                  <a:pt x="75" y="2207"/>
                </a:lnTo>
                <a:lnTo>
                  <a:pt x="69" y="2228"/>
                </a:lnTo>
                <a:lnTo>
                  <a:pt x="66" y="2247"/>
                </a:lnTo>
                <a:lnTo>
                  <a:pt x="66" y="2260"/>
                </a:lnTo>
                <a:lnTo>
                  <a:pt x="66" y="2260"/>
                </a:lnTo>
                <a:lnTo>
                  <a:pt x="66" y="2263"/>
                </a:lnTo>
                <a:lnTo>
                  <a:pt x="67" y="2267"/>
                </a:lnTo>
                <a:lnTo>
                  <a:pt x="70" y="2273"/>
                </a:lnTo>
                <a:lnTo>
                  <a:pt x="72" y="2278"/>
                </a:lnTo>
                <a:lnTo>
                  <a:pt x="72" y="2282"/>
                </a:lnTo>
                <a:lnTo>
                  <a:pt x="69" y="2288"/>
                </a:lnTo>
                <a:lnTo>
                  <a:pt x="66" y="2294"/>
                </a:lnTo>
                <a:lnTo>
                  <a:pt x="66" y="2294"/>
                </a:lnTo>
                <a:lnTo>
                  <a:pt x="28" y="2350"/>
                </a:lnTo>
                <a:lnTo>
                  <a:pt x="8" y="2381"/>
                </a:lnTo>
                <a:lnTo>
                  <a:pt x="3" y="2393"/>
                </a:lnTo>
                <a:lnTo>
                  <a:pt x="0" y="2400"/>
                </a:lnTo>
                <a:lnTo>
                  <a:pt x="0" y="2400"/>
                </a:lnTo>
                <a:lnTo>
                  <a:pt x="1" y="2403"/>
                </a:lnTo>
                <a:lnTo>
                  <a:pt x="3" y="2407"/>
                </a:lnTo>
                <a:lnTo>
                  <a:pt x="11" y="2418"/>
                </a:lnTo>
                <a:lnTo>
                  <a:pt x="25" y="2429"/>
                </a:lnTo>
                <a:lnTo>
                  <a:pt x="39" y="2443"/>
                </a:lnTo>
                <a:lnTo>
                  <a:pt x="69" y="2466"/>
                </a:lnTo>
                <a:lnTo>
                  <a:pt x="81" y="2474"/>
                </a:lnTo>
                <a:lnTo>
                  <a:pt x="88" y="2477"/>
                </a:lnTo>
                <a:lnTo>
                  <a:pt x="88" y="2477"/>
                </a:lnTo>
                <a:lnTo>
                  <a:pt x="106" y="2478"/>
                </a:lnTo>
                <a:lnTo>
                  <a:pt x="134" y="2480"/>
                </a:lnTo>
                <a:lnTo>
                  <a:pt x="169" y="2481"/>
                </a:lnTo>
                <a:lnTo>
                  <a:pt x="169" y="2481"/>
                </a:lnTo>
                <a:lnTo>
                  <a:pt x="182" y="2488"/>
                </a:lnTo>
                <a:lnTo>
                  <a:pt x="196" y="2497"/>
                </a:lnTo>
                <a:lnTo>
                  <a:pt x="215" y="2506"/>
                </a:lnTo>
                <a:lnTo>
                  <a:pt x="237" y="2515"/>
                </a:lnTo>
                <a:lnTo>
                  <a:pt x="262" y="2522"/>
                </a:lnTo>
                <a:lnTo>
                  <a:pt x="287" y="2528"/>
                </a:lnTo>
                <a:lnTo>
                  <a:pt x="302" y="2530"/>
                </a:lnTo>
                <a:lnTo>
                  <a:pt x="315" y="2530"/>
                </a:lnTo>
                <a:lnTo>
                  <a:pt x="315" y="2530"/>
                </a:lnTo>
                <a:lnTo>
                  <a:pt x="342" y="2528"/>
                </a:lnTo>
                <a:lnTo>
                  <a:pt x="365" y="2524"/>
                </a:lnTo>
                <a:lnTo>
                  <a:pt x="386" y="2518"/>
                </a:lnTo>
                <a:lnTo>
                  <a:pt x="405" y="2511"/>
                </a:lnTo>
                <a:lnTo>
                  <a:pt x="420" y="2503"/>
                </a:lnTo>
                <a:lnTo>
                  <a:pt x="431" y="2494"/>
                </a:lnTo>
                <a:lnTo>
                  <a:pt x="437" y="2487"/>
                </a:lnTo>
                <a:lnTo>
                  <a:pt x="440" y="2484"/>
                </a:lnTo>
                <a:lnTo>
                  <a:pt x="440" y="2481"/>
                </a:lnTo>
                <a:lnTo>
                  <a:pt x="440" y="2481"/>
                </a:lnTo>
                <a:lnTo>
                  <a:pt x="440" y="2471"/>
                </a:lnTo>
                <a:lnTo>
                  <a:pt x="437" y="2459"/>
                </a:lnTo>
                <a:lnTo>
                  <a:pt x="434" y="2455"/>
                </a:lnTo>
                <a:lnTo>
                  <a:pt x="431" y="2450"/>
                </a:lnTo>
                <a:lnTo>
                  <a:pt x="429" y="2447"/>
                </a:lnTo>
                <a:lnTo>
                  <a:pt x="423" y="2446"/>
                </a:lnTo>
                <a:lnTo>
                  <a:pt x="423" y="2446"/>
                </a:lnTo>
                <a:lnTo>
                  <a:pt x="414" y="2446"/>
                </a:lnTo>
                <a:lnTo>
                  <a:pt x="402" y="2443"/>
                </a:lnTo>
                <a:lnTo>
                  <a:pt x="370" y="2432"/>
                </a:lnTo>
                <a:lnTo>
                  <a:pt x="328" y="2419"/>
                </a:lnTo>
                <a:lnTo>
                  <a:pt x="328" y="2419"/>
                </a:lnTo>
                <a:lnTo>
                  <a:pt x="302" y="2388"/>
                </a:lnTo>
                <a:lnTo>
                  <a:pt x="275" y="2354"/>
                </a:lnTo>
                <a:lnTo>
                  <a:pt x="275" y="2354"/>
                </a:lnTo>
                <a:lnTo>
                  <a:pt x="255" y="2320"/>
                </a:lnTo>
                <a:lnTo>
                  <a:pt x="255" y="2320"/>
                </a:lnTo>
                <a:lnTo>
                  <a:pt x="260" y="2312"/>
                </a:lnTo>
                <a:lnTo>
                  <a:pt x="265" y="2298"/>
                </a:lnTo>
                <a:lnTo>
                  <a:pt x="268" y="2282"/>
                </a:lnTo>
                <a:lnTo>
                  <a:pt x="268" y="2282"/>
                </a:lnTo>
                <a:lnTo>
                  <a:pt x="275" y="2236"/>
                </a:lnTo>
                <a:lnTo>
                  <a:pt x="281" y="2216"/>
                </a:lnTo>
                <a:lnTo>
                  <a:pt x="284" y="2208"/>
                </a:lnTo>
                <a:lnTo>
                  <a:pt x="288" y="2203"/>
                </a:lnTo>
                <a:lnTo>
                  <a:pt x="288" y="2203"/>
                </a:lnTo>
                <a:lnTo>
                  <a:pt x="305" y="2183"/>
                </a:lnTo>
                <a:lnTo>
                  <a:pt x="330" y="2151"/>
                </a:lnTo>
                <a:lnTo>
                  <a:pt x="356" y="2114"/>
                </a:lnTo>
                <a:lnTo>
                  <a:pt x="367" y="2096"/>
                </a:lnTo>
                <a:lnTo>
                  <a:pt x="374" y="2082"/>
                </a:lnTo>
                <a:lnTo>
                  <a:pt x="374" y="2082"/>
                </a:lnTo>
                <a:lnTo>
                  <a:pt x="381" y="2067"/>
                </a:lnTo>
                <a:lnTo>
                  <a:pt x="393" y="2049"/>
                </a:lnTo>
                <a:lnTo>
                  <a:pt x="420" y="2012"/>
                </a:lnTo>
                <a:lnTo>
                  <a:pt x="464" y="1953"/>
                </a:lnTo>
                <a:lnTo>
                  <a:pt x="464" y="1953"/>
                </a:lnTo>
                <a:lnTo>
                  <a:pt x="483" y="1924"/>
                </a:lnTo>
                <a:lnTo>
                  <a:pt x="511" y="1880"/>
                </a:lnTo>
                <a:lnTo>
                  <a:pt x="546" y="1822"/>
                </a:lnTo>
                <a:lnTo>
                  <a:pt x="546" y="1822"/>
                </a:lnTo>
                <a:lnTo>
                  <a:pt x="548" y="1850"/>
                </a:lnTo>
                <a:lnTo>
                  <a:pt x="554" y="1917"/>
                </a:lnTo>
                <a:lnTo>
                  <a:pt x="558" y="1953"/>
                </a:lnTo>
                <a:lnTo>
                  <a:pt x="564" y="1990"/>
                </a:lnTo>
                <a:lnTo>
                  <a:pt x="570" y="2023"/>
                </a:lnTo>
                <a:lnTo>
                  <a:pt x="574" y="2036"/>
                </a:lnTo>
                <a:lnTo>
                  <a:pt x="579" y="2046"/>
                </a:lnTo>
                <a:lnTo>
                  <a:pt x="579" y="2046"/>
                </a:lnTo>
                <a:lnTo>
                  <a:pt x="591" y="2067"/>
                </a:lnTo>
                <a:lnTo>
                  <a:pt x="605" y="2090"/>
                </a:lnTo>
                <a:lnTo>
                  <a:pt x="638" y="2142"/>
                </a:lnTo>
                <a:lnTo>
                  <a:pt x="666" y="2186"/>
                </a:lnTo>
                <a:lnTo>
                  <a:pt x="675" y="2200"/>
                </a:lnTo>
                <a:lnTo>
                  <a:pt x="678" y="2207"/>
                </a:lnTo>
                <a:lnTo>
                  <a:pt x="678" y="2207"/>
                </a:lnTo>
                <a:lnTo>
                  <a:pt x="676" y="2220"/>
                </a:lnTo>
                <a:lnTo>
                  <a:pt x="673" y="2244"/>
                </a:lnTo>
                <a:lnTo>
                  <a:pt x="673" y="2244"/>
                </a:lnTo>
                <a:lnTo>
                  <a:pt x="673" y="2253"/>
                </a:lnTo>
                <a:lnTo>
                  <a:pt x="675" y="2263"/>
                </a:lnTo>
                <a:lnTo>
                  <a:pt x="681" y="2284"/>
                </a:lnTo>
                <a:lnTo>
                  <a:pt x="694" y="2316"/>
                </a:lnTo>
                <a:lnTo>
                  <a:pt x="694" y="2316"/>
                </a:lnTo>
                <a:lnTo>
                  <a:pt x="695" y="2328"/>
                </a:lnTo>
                <a:lnTo>
                  <a:pt x="697" y="2340"/>
                </a:lnTo>
                <a:lnTo>
                  <a:pt x="698" y="2354"/>
                </a:lnTo>
                <a:lnTo>
                  <a:pt x="701" y="2362"/>
                </a:lnTo>
                <a:lnTo>
                  <a:pt x="704" y="2369"/>
                </a:lnTo>
                <a:lnTo>
                  <a:pt x="704" y="2369"/>
                </a:lnTo>
                <a:lnTo>
                  <a:pt x="712" y="2387"/>
                </a:lnTo>
                <a:lnTo>
                  <a:pt x="717" y="2404"/>
                </a:lnTo>
                <a:lnTo>
                  <a:pt x="717" y="2413"/>
                </a:lnTo>
                <a:lnTo>
                  <a:pt x="719" y="2422"/>
                </a:lnTo>
                <a:lnTo>
                  <a:pt x="717" y="2431"/>
                </a:lnTo>
                <a:lnTo>
                  <a:pt x="716" y="2437"/>
                </a:lnTo>
                <a:lnTo>
                  <a:pt x="716" y="2437"/>
                </a:lnTo>
                <a:lnTo>
                  <a:pt x="713" y="2444"/>
                </a:lnTo>
                <a:lnTo>
                  <a:pt x="713" y="2450"/>
                </a:lnTo>
                <a:lnTo>
                  <a:pt x="714" y="2456"/>
                </a:lnTo>
                <a:lnTo>
                  <a:pt x="716" y="2462"/>
                </a:lnTo>
                <a:lnTo>
                  <a:pt x="720" y="2468"/>
                </a:lnTo>
                <a:lnTo>
                  <a:pt x="728" y="2474"/>
                </a:lnTo>
                <a:lnTo>
                  <a:pt x="737" y="2478"/>
                </a:lnTo>
                <a:lnTo>
                  <a:pt x="748" y="2484"/>
                </a:lnTo>
                <a:lnTo>
                  <a:pt x="748" y="2484"/>
                </a:lnTo>
                <a:lnTo>
                  <a:pt x="757" y="2486"/>
                </a:lnTo>
                <a:lnTo>
                  <a:pt x="766" y="2487"/>
                </a:lnTo>
                <a:lnTo>
                  <a:pt x="791" y="2488"/>
                </a:lnTo>
                <a:lnTo>
                  <a:pt x="821" y="2488"/>
                </a:lnTo>
                <a:lnTo>
                  <a:pt x="853" y="2487"/>
                </a:lnTo>
                <a:lnTo>
                  <a:pt x="911" y="2481"/>
                </a:lnTo>
                <a:lnTo>
                  <a:pt x="940" y="2480"/>
                </a:lnTo>
                <a:lnTo>
                  <a:pt x="940" y="2480"/>
                </a:lnTo>
                <a:lnTo>
                  <a:pt x="952" y="2478"/>
                </a:lnTo>
                <a:lnTo>
                  <a:pt x="972" y="2475"/>
                </a:lnTo>
                <a:lnTo>
                  <a:pt x="999" y="2471"/>
                </a:lnTo>
                <a:lnTo>
                  <a:pt x="1028" y="2463"/>
                </a:lnTo>
                <a:lnTo>
                  <a:pt x="1059" y="2455"/>
                </a:lnTo>
                <a:lnTo>
                  <a:pt x="1074" y="2449"/>
                </a:lnTo>
                <a:lnTo>
                  <a:pt x="1087" y="2443"/>
                </a:lnTo>
                <a:lnTo>
                  <a:pt x="1099" y="2437"/>
                </a:lnTo>
                <a:lnTo>
                  <a:pt x="1110" y="2429"/>
                </a:lnTo>
                <a:lnTo>
                  <a:pt x="1117" y="2424"/>
                </a:lnTo>
                <a:lnTo>
                  <a:pt x="1121" y="2415"/>
                </a:lnTo>
                <a:lnTo>
                  <a:pt x="1121" y="2415"/>
                </a:lnTo>
                <a:lnTo>
                  <a:pt x="1126" y="2401"/>
                </a:lnTo>
                <a:lnTo>
                  <a:pt x="1127" y="2390"/>
                </a:lnTo>
                <a:lnTo>
                  <a:pt x="1127" y="2381"/>
                </a:lnTo>
                <a:lnTo>
                  <a:pt x="1124" y="2373"/>
                </a:lnTo>
                <a:lnTo>
                  <a:pt x="1120" y="2368"/>
                </a:lnTo>
                <a:lnTo>
                  <a:pt x="1115" y="2365"/>
                </a:lnTo>
                <a:lnTo>
                  <a:pt x="1110" y="2362"/>
                </a:lnTo>
                <a:lnTo>
                  <a:pt x="1105" y="2360"/>
                </a:lnTo>
                <a:lnTo>
                  <a:pt x="1105" y="2360"/>
                </a:lnTo>
                <a:lnTo>
                  <a:pt x="1087" y="2360"/>
                </a:lnTo>
                <a:lnTo>
                  <a:pt x="1056" y="2360"/>
                </a:lnTo>
                <a:lnTo>
                  <a:pt x="1027" y="2362"/>
                </a:lnTo>
                <a:lnTo>
                  <a:pt x="1009" y="2360"/>
                </a:lnTo>
                <a:lnTo>
                  <a:pt x="1009" y="2360"/>
                </a:lnTo>
                <a:lnTo>
                  <a:pt x="955" y="2344"/>
                </a:lnTo>
                <a:lnTo>
                  <a:pt x="909" y="2329"/>
                </a:lnTo>
                <a:lnTo>
                  <a:pt x="909" y="2329"/>
                </a:lnTo>
                <a:lnTo>
                  <a:pt x="894" y="2306"/>
                </a:lnTo>
                <a:lnTo>
                  <a:pt x="884" y="2289"/>
                </a:lnTo>
                <a:lnTo>
                  <a:pt x="877" y="2282"/>
                </a:lnTo>
                <a:lnTo>
                  <a:pt x="877" y="2282"/>
                </a:lnTo>
                <a:lnTo>
                  <a:pt x="875" y="2279"/>
                </a:lnTo>
                <a:lnTo>
                  <a:pt x="877" y="2275"/>
                </a:lnTo>
                <a:lnTo>
                  <a:pt x="881" y="2261"/>
                </a:lnTo>
                <a:lnTo>
                  <a:pt x="885" y="2247"/>
                </a:lnTo>
                <a:lnTo>
                  <a:pt x="887" y="2235"/>
                </a:lnTo>
                <a:lnTo>
                  <a:pt x="887" y="2235"/>
                </a:lnTo>
                <a:lnTo>
                  <a:pt x="887" y="2229"/>
                </a:lnTo>
                <a:lnTo>
                  <a:pt x="883" y="2217"/>
                </a:lnTo>
                <a:lnTo>
                  <a:pt x="872" y="2188"/>
                </a:lnTo>
                <a:lnTo>
                  <a:pt x="850" y="2135"/>
                </a:lnTo>
                <a:lnTo>
                  <a:pt x="850" y="2135"/>
                </a:lnTo>
                <a:lnTo>
                  <a:pt x="847" y="2123"/>
                </a:lnTo>
                <a:lnTo>
                  <a:pt x="843" y="2104"/>
                </a:lnTo>
                <a:lnTo>
                  <a:pt x="837" y="2058"/>
                </a:lnTo>
                <a:lnTo>
                  <a:pt x="831" y="2014"/>
                </a:lnTo>
                <a:lnTo>
                  <a:pt x="828" y="1992"/>
                </a:lnTo>
                <a:lnTo>
                  <a:pt x="828" y="1992"/>
                </a:lnTo>
                <a:lnTo>
                  <a:pt x="828" y="1986"/>
                </a:lnTo>
                <a:lnTo>
                  <a:pt x="829" y="1973"/>
                </a:lnTo>
                <a:lnTo>
                  <a:pt x="834" y="1934"/>
                </a:lnTo>
                <a:lnTo>
                  <a:pt x="840" y="1890"/>
                </a:lnTo>
                <a:lnTo>
                  <a:pt x="843" y="1850"/>
                </a:lnTo>
                <a:lnTo>
                  <a:pt x="843" y="1850"/>
                </a:lnTo>
                <a:lnTo>
                  <a:pt x="846" y="1833"/>
                </a:lnTo>
                <a:lnTo>
                  <a:pt x="852" y="1810"/>
                </a:lnTo>
                <a:lnTo>
                  <a:pt x="868" y="1760"/>
                </a:lnTo>
                <a:lnTo>
                  <a:pt x="883" y="1715"/>
                </a:lnTo>
                <a:lnTo>
                  <a:pt x="888" y="1700"/>
                </a:lnTo>
                <a:lnTo>
                  <a:pt x="890" y="1690"/>
                </a:lnTo>
                <a:lnTo>
                  <a:pt x="890" y="1690"/>
                </a:lnTo>
                <a:lnTo>
                  <a:pt x="885" y="1672"/>
                </a:lnTo>
                <a:lnTo>
                  <a:pt x="874" y="1632"/>
                </a:lnTo>
                <a:lnTo>
                  <a:pt x="837" y="1519"/>
                </a:lnTo>
                <a:lnTo>
                  <a:pt x="800" y="1405"/>
                </a:lnTo>
                <a:lnTo>
                  <a:pt x="784" y="1352"/>
                </a:lnTo>
                <a:lnTo>
                  <a:pt x="784" y="1352"/>
                </a:lnTo>
                <a:lnTo>
                  <a:pt x="791" y="1331"/>
                </a:lnTo>
                <a:lnTo>
                  <a:pt x="807" y="1290"/>
                </a:lnTo>
                <a:lnTo>
                  <a:pt x="824" y="1249"/>
                </a:lnTo>
                <a:lnTo>
                  <a:pt x="828" y="1234"/>
                </a:lnTo>
                <a:lnTo>
                  <a:pt x="831" y="1224"/>
                </a:lnTo>
                <a:lnTo>
                  <a:pt x="831" y="1224"/>
                </a:lnTo>
                <a:lnTo>
                  <a:pt x="834" y="1200"/>
                </a:lnTo>
                <a:lnTo>
                  <a:pt x="840" y="1162"/>
                </a:lnTo>
                <a:lnTo>
                  <a:pt x="850" y="1107"/>
                </a:lnTo>
                <a:lnTo>
                  <a:pt x="850" y="1107"/>
                </a:lnTo>
                <a:lnTo>
                  <a:pt x="962" y="1159"/>
                </a:lnTo>
                <a:lnTo>
                  <a:pt x="962" y="1159"/>
                </a:lnTo>
                <a:lnTo>
                  <a:pt x="977" y="1166"/>
                </a:lnTo>
                <a:lnTo>
                  <a:pt x="992" y="1174"/>
                </a:lnTo>
                <a:lnTo>
                  <a:pt x="1005" y="1183"/>
                </a:lnTo>
                <a:lnTo>
                  <a:pt x="1018" y="1187"/>
                </a:lnTo>
                <a:lnTo>
                  <a:pt x="1018" y="1187"/>
                </a:lnTo>
                <a:lnTo>
                  <a:pt x="1036" y="1194"/>
                </a:lnTo>
                <a:lnTo>
                  <a:pt x="1062" y="1206"/>
                </a:lnTo>
                <a:lnTo>
                  <a:pt x="1090" y="1221"/>
                </a:lnTo>
                <a:lnTo>
                  <a:pt x="1102" y="1228"/>
                </a:lnTo>
                <a:lnTo>
                  <a:pt x="1112" y="1236"/>
                </a:lnTo>
                <a:lnTo>
                  <a:pt x="1112" y="1236"/>
                </a:lnTo>
                <a:lnTo>
                  <a:pt x="1130" y="1247"/>
                </a:lnTo>
                <a:lnTo>
                  <a:pt x="1146" y="1258"/>
                </a:lnTo>
                <a:lnTo>
                  <a:pt x="1163" y="1267"/>
                </a:lnTo>
                <a:lnTo>
                  <a:pt x="1163" y="1267"/>
                </a:lnTo>
                <a:lnTo>
                  <a:pt x="1179" y="1299"/>
                </a:lnTo>
                <a:lnTo>
                  <a:pt x="1191" y="1321"/>
                </a:lnTo>
                <a:lnTo>
                  <a:pt x="1197" y="1330"/>
                </a:lnTo>
                <a:lnTo>
                  <a:pt x="1198" y="1331"/>
                </a:lnTo>
                <a:lnTo>
                  <a:pt x="1201" y="1331"/>
                </a:lnTo>
                <a:lnTo>
                  <a:pt x="1201" y="1331"/>
                </a:lnTo>
                <a:lnTo>
                  <a:pt x="1204" y="1331"/>
                </a:lnTo>
                <a:lnTo>
                  <a:pt x="1207" y="1330"/>
                </a:lnTo>
                <a:lnTo>
                  <a:pt x="1211" y="1324"/>
                </a:lnTo>
                <a:lnTo>
                  <a:pt x="1216" y="1317"/>
                </a:lnTo>
                <a:lnTo>
                  <a:pt x="1216" y="1317"/>
                </a:lnTo>
                <a:lnTo>
                  <a:pt x="1217" y="1320"/>
                </a:lnTo>
                <a:lnTo>
                  <a:pt x="1222" y="1325"/>
                </a:lnTo>
                <a:lnTo>
                  <a:pt x="1225" y="1327"/>
                </a:lnTo>
                <a:lnTo>
                  <a:pt x="1227" y="1330"/>
                </a:lnTo>
                <a:lnTo>
                  <a:pt x="1232" y="1330"/>
                </a:lnTo>
                <a:lnTo>
                  <a:pt x="1236" y="1330"/>
                </a:lnTo>
                <a:lnTo>
                  <a:pt x="1236" y="1330"/>
                </a:lnTo>
                <a:lnTo>
                  <a:pt x="1239" y="1327"/>
                </a:lnTo>
                <a:lnTo>
                  <a:pt x="1242" y="1323"/>
                </a:lnTo>
                <a:lnTo>
                  <a:pt x="1245" y="1311"/>
                </a:lnTo>
                <a:lnTo>
                  <a:pt x="1247" y="1299"/>
                </a:lnTo>
                <a:lnTo>
                  <a:pt x="1247" y="1295"/>
                </a:lnTo>
                <a:lnTo>
                  <a:pt x="1247" y="1295"/>
                </a:lnTo>
                <a:lnTo>
                  <a:pt x="1250" y="1299"/>
                </a:lnTo>
                <a:lnTo>
                  <a:pt x="1255" y="1309"/>
                </a:lnTo>
                <a:lnTo>
                  <a:pt x="1258" y="1314"/>
                </a:lnTo>
                <a:lnTo>
                  <a:pt x="1263" y="1317"/>
                </a:lnTo>
                <a:lnTo>
                  <a:pt x="1266" y="1317"/>
                </a:lnTo>
                <a:lnTo>
                  <a:pt x="1269" y="1315"/>
                </a:lnTo>
                <a:lnTo>
                  <a:pt x="1269" y="1315"/>
                </a:lnTo>
                <a:lnTo>
                  <a:pt x="1270" y="1309"/>
                </a:lnTo>
                <a:lnTo>
                  <a:pt x="1272" y="1300"/>
                </a:lnTo>
                <a:lnTo>
                  <a:pt x="1272" y="1280"/>
                </a:lnTo>
                <a:lnTo>
                  <a:pt x="1270" y="1253"/>
                </a:lnTo>
                <a:lnTo>
                  <a:pt x="1270" y="1253"/>
                </a:lnTo>
                <a:lnTo>
                  <a:pt x="1281" y="1264"/>
                </a:lnTo>
                <a:lnTo>
                  <a:pt x="1289" y="1271"/>
                </a:lnTo>
                <a:lnTo>
                  <a:pt x="1294" y="1274"/>
                </a:lnTo>
                <a:lnTo>
                  <a:pt x="1297" y="1275"/>
                </a:lnTo>
                <a:lnTo>
                  <a:pt x="1297" y="1275"/>
                </a:lnTo>
                <a:lnTo>
                  <a:pt x="1298" y="1274"/>
                </a:lnTo>
                <a:lnTo>
                  <a:pt x="1300" y="1272"/>
                </a:lnTo>
                <a:lnTo>
                  <a:pt x="1301" y="1268"/>
                </a:lnTo>
                <a:lnTo>
                  <a:pt x="1303" y="1259"/>
                </a:lnTo>
                <a:lnTo>
                  <a:pt x="1303" y="1250"/>
                </a:lnTo>
                <a:lnTo>
                  <a:pt x="1301" y="1240"/>
                </a:lnTo>
                <a:lnTo>
                  <a:pt x="1298" y="1231"/>
                </a:lnTo>
                <a:lnTo>
                  <a:pt x="1295" y="1222"/>
                </a:lnTo>
                <a:lnTo>
                  <a:pt x="1291" y="1215"/>
                </a:lnTo>
                <a:lnTo>
                  <a:pt x="1291" y="1215"/>
                </a:lnTo>
                <a:lnTo>
                  <a:pt x="1276" y="1203"/>
                </a:lnTo>
                <a:lnTo>
                  <a:pt x="1255" y="1187"/>
                </a:lnTo>
                <a:lnTo>
                  <a:pt x="1220" y="1163"/>
                </a:lnTo>
                <a:lnTo>
                  <a:pt x="1167" y="1128"/>
                </a:lnTo>
                <a:lnTo>
                  <a:pt x="1167" y="1128"/>
                </a:lnTo>
                <a:lnTo>
                  <a:pt x="1161" y="1122"/>
                </a:lnTo>
                <a:lnTo>
                  <a:pt x="1152" y="1113"/>
                </a:lnTo>
                <a:lnTo>
                  <a:pt x="1139" y="1103"/>
                </a:lnTo>
                <a:lnTo>
                  <a:pt x="1139" y="1103"/>
                </a:lnTo>
                <a:lnTo>
                  <a:pt x="1003" y="1001"/>
                </a:lnTo>
                <a:lnTo>
                  <a:pt x="885" y="910"/>
                </a:lnTo>
                <a:lnTo>
                  <a:pt x="843" y="848"/>
                </a:lnTo>
                <a:lnTo>
                  <a:pt x="841" y="793"/>
                </a:lnTo>
                <a:lnTo>
                  <a:pt x="841" y="793"/>
                </a:lnTo>
                <a:lnTo>
                  <a:pt x="850" y="796"/>
                </a:lnTo>
                <a:lnTo>
                  <a:pt x="860" y="796"/>
                </a:lnTo>
                <a:lnTo>
                  <a:pt x="872" y="796"/>
                </a:lnTo>
                <a:lnTo>
                  <a:pt x="884" y="793"/>
                </a:lnTo>
                <a:lnTo>
                  <a:pt x="891" y="790"/>
                </a:lnTo>
                <a:lnTo>
                  <a:pt x="897" y="787"/>
                </a:lnTo>
                <a:lnTo>
                  <a:pt x="903" y="782"/>
                </a:lnTo>
                <a:lnTo>
                  <a:pt x="909" y="776"/>
                </a:lnTo>
                <a:lnTo>
                  <a:pt x="913" y="768"/>
                </a:lnTo>
                <a:lnTo>
                  <a:pt x="918" y="758"/>
                </a:lnTo>
                <a:lnTo>
                  <a:pt x="918" y="758"/>
                </a:lnTo>
                <a:lnTo>
                  <a:pt x="922" y="746"/>
                </a:lnTo>
                <a:lnTo>
                  <a:pt x="924" y="733"/>
                </a:lnTo>
                <a:lnTo>
                  <a:pt x="925" y="717"/>
                </a:lnTo>
                <a:lnTo>
                  <a:pt x="927" y="699"/>
                </a:lnTo>
                <a:lnTo>
                  <a:pt x="925" y="661"/>
                </a:lnTo>
                <a:lnTo>
                  <a:pt x="922" y="621"/>
                </a:lnTo>
                <a:lnTo>
                  <a:pt x="919" y="584"/>
                </a:lnTo>
                <a:lnTo>
                  <a:pt x="915" y="553"/>
                </a:lnTo>
                <a:lnTo>
                  <a:pt x="909" y="521"/>
                </a:lnTo>
                <a:lnTo>
                  <a:pt x="909" y="521"/>
                </a:lnTo>
                <a:lnTo>
                  <a:pt x="902" y="493"/>
                </a:lnTo>
                <a:lnTo>
                  <a:pt x="894" y="469"/>
                </a:lnTo>
                <a:lnTo>
                  <a:pt x="909" y="443"/>
                </a:lnTo>
                <a:lnTo>
                  <a:pt x="883" y="425"/>
                </a:lnTo>
                <a:lnTo>
                  <a:pt x="883" y="425"/>
                </a:lnTo>
                <a:lnTo>
                  <a:pt x="887" y="419"/>
                </a:lnTo>
                <a:lnTo>
                  <a:pt x="894" y="409"/>
                </a:lnTo>
                <a:lnTo>
                  <a:pt x="897" y="401"/>
                </a:lnTo>
                <a:lnTo>
                  <a:pt x="899" y="395"/>
                </a:lnTo>
                <a:lnTo>
                  <a:pt x="899" y="391"/>
                </a:lnTo>
                <a:lnTo>
                  <a:pt x="897" y="388"/>
                </a:lnTo>
                <a:lnTo>
                  <a:pt x="896" y="387"/>
                </a:lnTo>
                <a:lnTo>
                  <a:pt x="896" y="387"/>
                </a:lnTo>
                <a:lnTo>
                  <a:pt x="884" y="381"/>
                </a:lnTo>
                <a:lnTo>
                  <a:pt x="881" y="381"/>
                </a:lnTo>
                <a:lnTo>
                  <a:pt x="850" y="364"/>
                </a:lnTo>
                <a:lnTo>
                  <a:pt x="850" y="364"/>
                </a:lnTo>
                <a:lnTo>
                  <a:pt x="853" y="364"/>
                </a:lnTo>
                <a:lnTo>
                  <a:pt x="857" y="362"/>
                </a:lnTo>
                <a:lnTo>
                  <a:pt x="860" y="360"/>
                </a:lnTo>
                <a:lnTo>
                  <a:pt x="863" y="356"/>
                </a:lnTo>
                <a:lnTo>
                  <a:pt x="866" y="351"/>
                </a:lnTo>
                <a:lnTo>
                  <a:pt x="868" y="345"/>
                </a:lnTo>
                <a:lnTo>
                  <a:pt x="868" y="345"/>
                </a:lnTo>
                <a:lnTo>
                  <a:pt x="868" y="339"/>
                </a:lnTo>
                <a:lnTo>
                  <a:pt x="868" y="333"/>
                </a:lnTo>
                <a:lnTo>
                  <a:pt x="865" y="323"/>
                </a:lnTo>
                <a:lnTo>
                  <a:pt x="862" y="316"/>
                </a:lnTo>
                <a:lnTo>
                  <a:pt x="860" y="313"/>
                </a:lnTo>
                <a:lnTo>
                  <a:pt x="860" y="310"/>
                </a:lnTo>
                <a:lnTo>
                  <a:pt x="860" y="310"/>
                </a:lnTo>
                <a:lnTo>
                  <a:pt x="868" y="282"/>
                </a:lnTo>
                <a:lnTo>
                  <a:pt x="872" y="263"/>
                </a:lnTo>
                <a:lnTo>
                  <a:pt x="874" y="248"/>
                </a:lnTo>
                <a:lnTo>
                  <a:pt x="874" y="188"/>
                </a:lnTo>
                <a:lnTo>
                  <a:pt x="874" y="188"/>
                </a:lnTo>
                <a:lnTo>
                  <a:pt x="877" y="182"/>
                </a:lnTo>
                <a:lnTo>
                  <a:pt x="883" y="167"/>
                </a:lnTo>
                <a:lnTo>
                  <a:pt x="890" y="143"/>
                </a:lnTo>
                <a:lnTo>
                  <a:pt x="891" y="130"/>
                </a:lnTo>
                <a:lnTo>
                  <a:pt x="894" y="115"/>
                </a:lnTo>
                <a:lnTo>
                  <a:pt x="894" y="115"/>
                </a:lnTo>
                <a:lnTo>
                  <a:pt x="894" y="99"/>
                </a:lnTo>
                <a:lnTo>
                  <a:pt x="891" y="84"/>
                </a:lnTo>
                <a:lnTo>
                  <a:pt x="887" y="73"/>
                </a:lnTo>
                <a:lnTo>
                  <a:pt x="883" y="61"/>
                </a:lnTo>
                <a:lnTo>
                  <a:pt x="877" y="52"/>
                </a:lnTo>
                <a:lnTo>
                  <a:pt x="872" y="46"/>
                </a:lnTo>
                <a:lnTo>
                  <a:pt x="868" y="43"/>
                </a:lnTo>
                <a:lnTo>
                  <a:pt x="866" y="43"/>
                </a:lnTo>
                <a:lnTo>
                  <a:pt x="865" y="45"/>
                </a:lnTo>
                <a:lnTo>
                  <a:pt x="865" y="45"/>
                </a:lnTo>
                <a:lnTo>
                  <a:pt x="863" y="46"/>
                </a:lnTo>
                <a:lnTo>
                  <a:pt x="862" y="46"/>
                </a:lnTo>
                <a:lnTo>
                  <a:pt x="853" y="43"/>
                </a:lnTo>
                <a:lnTo>
                  <a:pt x="841" y="36"/>
                </a:lnTo>
                <a:lnTo>
                  <a:pt x="828" y="24"/>
                </a:lnTo>
                <a:lnTo>
                  <a:pt x="828" y="24"/>
                </a:lnTo>
                <a:lnTo>
                  <a:pt x="819" y="18"/>
                </a:lnTo>
                <a:lnTo>
                  <a:pt x="807" y="14"/>
                </a:lnTo>
                <a:lnTo>
                  <a:pt x="796" y="9"/>
                </a:lnTo>
                <a:lnTo>
                  <a:pt x="784" y="6"/>
                </a:lnTo>
                <a:lnTo>
                  <a:pt x="762" y="2"/>
                </a:lnTo>
                <a:lnTo>
                  <a:pt x="753" y="0"/>
                </a:lnTo>
                <a:lnTo>
                  <a:pt x="753" y="0"/>
                </a:lnTo>
                <a:lnTo>
                  <a:pt x="751" y="3"/>
                </a:lnTo>
                <a:lnTo>
                  <a:pt x="742" y="8"/>
                </a:lnTo>
                <a:lnTo>
                  <a:pt x="738" y="11"/>
                </a:lnTo>
                <a:lnTo>
                  <a:pt x="731" y="12"/>
                </a:lnTo>
                <a:lnTo>
                  <a:pt x="723" y="14"/>
                </a:lnTo>
                <a:lnTo>
                  <a:pt x="713" y="14"/>
                </a:lnTo>
                <a:lnTo>
                  <a:pt x="713" y="14"/>
                </a:lnTo>
                <a:lnTo>
                  <a:pt x="694" y="11"/>
                </a:lnTo>
                <a:lnTo>
                  <a:pt x="678" y="6"/>
                </a:lnTo>
                <a:lnTo>
                  <a:pt x="664" y="3"/>
                </a:lnTo>
                <a:lnTo>
                  <a:pt x="660" y="3"/>
                </a:lnTo>
                <a:lnTo>
                  <a:pt x="656" y="5"/>
                </a:lnTo>
                <a:lnTo>
                  <a:pt x="656" y="5"/>
                </a:lnTo>
                <a:lnTo>
                  <a:pt x="651" y="6"/>
                </a:lnTo>
                <a:lnTo>
                  <a:pt x="644" y="6"/>
                </a:lnTo>
                <a:lnTo>
                  <a:pt x="633" y="8"/>
                </a:lnTo>
                <a:lnTo>
                  <a:pt x="628" y="11"/>
                </a:lnTo>
                <a:lnTo>
                  <a:pt x="622" y="14"/>
                </a:lnTo>
                <a:lnTo>
                  <a:pt x="622" y="14"/>
                </a:lnTo>
                <a:close/>
                <a:moveTo>
                  <a:pt x="747" y="488"/>
                </a:moveTo>
                <a:lnTo>
                  <a:pt x="766" y="512"/>
                </a:lnTo>
                <a:lnTo>
                  <a:pt x="775" y="543"/>
                </a:lnTo>
                <a:lnTo>
                  <a:pt x="778" y="599"/>
                </a:lnTo>
                <a:lnTo>
                  <a:pt x="751" y="591"/>
                </a:lnTo>
                <a:lnTo>
                  <a:pt x="751" y="591"/>
                </a:lnTo>
                <a:lnTo>
                  <a:pt x="738" y="577"/>
                </a:lnTo>
                <a:lnTo>
                  <a:pt x="729" y="565"/>
                </a:lnTo>
                <a:lnTo>
                  <a:pt x="722" y="556"/>
                </a:lnTo>
                <a:lnTo>
                  <a:pt x="722" y="556"/>
                </a:lnTo>
                <a:lnTo>
                  <a:pt x="714" y="546"/>
                </a:lnTo>
                <a:lnTo>
                  <a:pt x="701" y="534"/>
                </a:lnTo>
                <a:lnTo>
                  <a:pt x="682" y="516"/>
                </a:lnTo>
                <a:lnTo>
                  <a:pt x="691" y="484"/>
                </a:lnTo>
                <a:lnTo>
                  <a:pt x="747" y="488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8" name="Freeform 51"/>
          <p:cNvSpPr>
            <a:spLocks/>
          </p:cNvSpPr>
          <p:nvPr/>
        </p:nvSpPr>
        <p:spPr bwMode="auto">
          <a:xfrm>
            <a:off x="8204587" y="876440"/>
            <a:ext cx="747869" cy="1539953"/>
          </a:xfrm>
          <a:custGeom>
            <a:avLst/>
            <a:gdLst>
              <a:gd name="T0" fmla="*/ 225 w 1183"/>
              <a:gd name="T1" fmla="*/ 2211 h 2440"/>
              <a:gd name="T2" fmla="*/ 246 w 1183"/>
              <a:gd name="T3" fmla="*/ 2368 h 2440"/>
              <a:gd name="T4" fmla="*/ 260 w 1183"/>
              <a:gd name="T5" fmla="*/ 2406 h 2440"/>
              <a:gd name="T6" fmla="*/ 243 w 1183"/>
              <a:gd name="T7" fmla="*/ 2419 h 2440"/>
              <a:gd name="T8" fmla="*/ 156 w 1183"/>
              <a:gd name="T9" fmla="*/ 2403 h 2440"/>
              <a:gd name="T10" fmla="*/ 115 w 1183"/>
              <a:gd name="T11" fmla="*/ 2365 h 2440"/>
              <a:gd name="T12" fmla="*/ 22 w 1183"/>
              <a:gd name="T13" fmla="*/ 2185 h 2440"/>
              <a:gd name="T14" fmla="*/ 0 w 1183"/>
              <a:gd name="T15" fmla="*/ 2136 h 2440"/>
              <a:gd name="T16" fmla="*/ 44 w 1183"/>
              <a:gd name="T17" fmla="*/ 2098 h 2440"/>
              <a:gd name="T18" fmla="*/ 64 w 1183"/>
              <a:gd name="T19" fmla="*/ 2064 h 2440"/>
              <a:gd name="T20" fmla="*/ 131 w 1183"/>
              <a:gd name="T21" fmla="*/ 2005 h 2440"/>
              <a:gd name="T22" fmla="*/ 191 w 1183"/>
              <a:gd name="T23" fmla="*/ 1964 h 2440"/>
              <a:gd name="T24" fmla="*/ 358 w 1183"/>
              <a:gd name="T25" fmla="*/ 1771 h 2440"/>
              <a:gd name="T26" fmla="*/ 412 w 1183"/>
              <a:gd name="T27" fmla="*/ 1688 h 2440"/>
              <a:gd name="T28" fmla="*/ 275 w 1183"/>
              <a:gd name="T29" fmla="*/ 1340 h 2440"/>
              <a:gd name="T30" fmla="*/ 247 w 1183"/>
              <a:gd name="T31" fmla="*/ 1330 h 2440"/>
              <a:gd name="T32" fmla="*/ 232 w 1183"/>
              <a:gd name="T33" fmla="*/ 1295 h 2440"/>
              <a:gd name="T34" fmla="*/ 241 w 1183"/>
              <a:gd name="T35" fmla="*/ 1212 h 2440"/>
              <a:gd name="T36" fmla="*/ 275 w 1183"/>
              <a:gd name="T37" fmla="*/ 1102 h 2440"/>
              <a:gd name="T38" fmla="*/ 294 w 1183"/>
              <a:gd name="T39" fmla="*/ 1015 h 2440"/>
              <a:gd name="T40" fmla="*/ 330 w 1183"/>
              <a:gd name="T41" fmla="*/ 982 h 2440"/>
              <a:gd name="T42" fmla="*/ 594 w 1183"/>
              <a:gd name="T43" fmla="*/ 642 h 2440"/>
              <a:gd name="T44" fmla="*/ 644 w 1183"/>
              <a:gd name="T45" fmla="*/ 496 h 2440"/>
              <a:gd name="T46" fmla="*/ 757 w 1183"/>
              <a:gd name="T47" fmla="*/ 312 h 2440"/>
              <a:gd name="T48" fmla="*/ 782 w 1183"/>
              <a:gd name="T49" fmla="*/ 176 h 2440"/>
              <a:gd name="T50" fmla="*/ 815 w 1183"/>
              <a:gd name="T51" fmla="*/ 101 h 2440"/>
              <a:gd name="T52" fmla="*/ 887 w 1183"/>
              <a:gd name="T53" fmla="*/ 29 h 2440"/>
              <a:gd name="T54" fmla="*/ 944 w 1183"/>
              <a:gd name="T55" fmla="*/ 0 h 2440"/>
              <a:gd name="T56" fmla="*/ 1054 w 1183"/>
              <a:gd name="T57" fmla="*/ 30 h 2440"/>
              <a:gd name="T58" fmla="*/ 1104 w 1183"/>
              <a:gd name="T59" fmla="*/ 59 h 2440"/>
              <a:gd name="T60" fmla="*/ 1118 w 1183"/>
              <a:gd name="T61" fmla="*/ 115 h 2440"/>
              <a:gd name="T62" fmla="*/ 1126 w 1183"/>
              <a:gd name="T63" fmla="*/ 173 h 2440"/>
              <a:gd name="T64" fmla="*/ 1117 w 1183"/>
              <a:gd name="T65" fmla="*/ 226 h 2440"/>
              <a:gd name="T66" fmla="*/ 1052 w 1183"/>
              <a:gd name="T67" fmla="*/ 410 h 2440"/>
              <a:gd name="T68" fmla="*/ 1002 w 1183"/>
              <a:gd name="T69" fmla="*/ 449 h 2440"/>
              <a:gd name="T70" fmla="*/ 940 w 1183"/>
              <a:gd name="T71" fmla="*/ 474 h 2440"/>
              <a:gd name="T72" fmla="*/ 981 w 1183"/>
              <a:gd name="T73" fmla="*/ 686 h 2440"/>
              <a:gd name="T74" fmla="*/ 974 w 1183"/>
              <a:gd name="T75" fmla="*/ 822 h 2440"/>
              <a:gd name="T76" fmla="*/ 962 w 1183"/>
              <a:gd name="T77" fmla="*/ 1004 h 2440"/>
              <a:gd name="T78" fmla="*/ 972 w 1183"/>
              <a:gd name="T79" fmla="*/ 1054 h 2440"/>
              <a:gd name="T80" fmla="*/ 1009 w 1183"/>
              <a:gd name="T81" fmla="*/ 1435 h 2440"/>
              <a:gd name="T82" fmla="*/ 987 w 1183"/>
              <a:gd name="T83" fmla="*/ 2335 h 2440"/>
              <a:gd name="T84" fmla="*/ 1163 w 1183"/>
              <a:gd name="T85" fmla="*/ 2403 h 2440"/>
              <a:gd name="T86" fmla="*/ 1183 w 1183"/>
              <a:gd name="T87" fmla="*/ 2428 h 2440"/>
              <a:gd name="T88" fmla="*/ 1121 w 1183"/>
              <a:gd name="T89" fmla="*/ 2438 h 2440"/>
              <a:gd name="T90" fmla="*/ 779 w 1183"/>
              <a:gd name="T91" fmla="*/ 2385 h 2440"/>
              <a:gd name="T92" fmla="*/ 753 w 1183"/>
              <a:gd name="T93" fmla="*/ 2388 h 2440"/>
              <a:gd name="T94" fmla="*/ 738 w 1183"/>
              <a:gd name="T95" fmla="*/ 2368 h 2440"/>
              <a:gd name="T96" fmla="*/ 741 w 1183"/>
              <a:gd name="T97" fmla="*/ 2301 h 2440"/>
              <a:gd name="T98" fmla="*/ 751 w 1183"/>
              <a:gd name="T99" fmla="*/ 2164 h 2440"/>
              <a:gd name="T100" fmla="*/ 737 w 1183"/>
              <a:gd name="T101" fmla="*/ 1889 h 24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1183" h="2440">
                <a:moveTo>
                  <a:pt x="679" y="1715"/>
                </a:moveTo>
                <a:lnTo>
                  <a:pt x="420" y="1974"/>
                </a:lnTo>
                <a:lnTo>
                  <a:pt x="318" y="2161"/>
                </a:lnTo>
                <a:lnTo>
                  <a:pt x="283" y="2211"/>
                </a:lnTo>
                <a:lnTo>
                  <a:pt x="225" y="2211"/>
                </a:lnTo>
                <a:lnTo>
                  <a:pt x="203" y="2321"/>
                </a:lnTo>
                <a:lnTo>
                  <a:pt x="203" y="2321"/>
                </a:lnTo>
                <a:lnTo>
                  <a:pt x="213" y="2331"/>
                </a:lnTo>
                <a:lnTo>
                  <a:pt x="235" y="2353"/>
                </a:lnTo>
                <a:lnTo>
                  <a:pt x="246" y="2368"/>
                </a:lnTo>
                <a:lnTo>
                  <a:pt x="255" y="2381"/>
                </a:lnTo>
                <a:lnTo>
                  <a:pt x="258" y="2388"/>
                </a:lnTo>
                <a:lnTo>
                  <a:pt x="260" y="2394"/>
                </a:lnTo>
                <a:lnTo>
                  <a:pt x="260" y="2402"/>
                </a:lnTo>
                <a:lnTo>
                  <a:pt x="260" y="2406"/>
                </a:lnTo>
                <a:lnTo>
                  <a:pt x="260" y="2406"/>
                </a:lnTo>
                <a:lnTo>
                  <a:pt x="259" y="2412"/>
                </a:lnTo>
                <a:lnTo>
                  <a:pt x="255" y="2415"/>
                </a:lnTo>
                <a:lnTo>
                  <a:pt x="249" y="2418"/>
                </a:lnTo>
                <a:lnTo>
                  <a:pt x="243" y="2419"/>
                </a:lnTo>
                <a:lnTo>
                  <a:pt x="225" y="2419"/>
                </a:lnTo>
                <a:lnTo>
                  <a:pt x="207" y="2416"/>
                </a:lnTo>
                <a:lnTo>
                  <a:pt x="188" y="2413"/>
                </a:lnTo>
                <a:lnTo>
                  <a:pt x="171" y="2408"/>
                </a:lnTo>
                <a:lnTo>
                  <a:pt x="156" y="2403"/>
                </a:lnTo>
                <a:lnTo>
                  <a:pt x="147" y="2400"/>
                </a:lnTo>
                <a:lnTo>
                  <a:pt x="147" y="2400"/>
                </a:lnTo>
                <a:lnTo>
                  <a:pt x="140" y="2394"/>
                </a:lnTo>
                <a:lnTo>
                  <a:pt x="132" y="2387"/>
                </a:lnTo>
                <a:lnTo>
                  <a:pt x="115" y="2365"/>
                </a:lnTo>
                <a:lnTo>
                  <a:pt x="94" y="2335"/>
                </a:lnTo>
                <a:lnTo>
                  <a:pt x="51" y="2226"/>
                </a:lnTo>
                <a:lnTo>
                  <a:pt x="51" y="2226"/>
                </a:lnTo>
                <a:lnTo>
                  <a:pt x="42" y="2214"/>
                </a:lnTo>
                <a:lnTo>
                  <a:pt x="22" y="2185"/>
                </a:lnTo>
                <a:lnTo>
                  <a:pt x="11" y="2169"/>
                </a:lnTo>
                <a:lnTo>
                  <a:pt x="4" y="2154"/>
                </a:lnTo>
                <a:lnTo>
                  <a:pt x="1" y="2148"/>
                </a:lnTo>
                <a:lnTo>
                  <a:pt x="0" y="2142"/>
                </a:lnTo>
                <a:lnTo>
                  <a:pt x="0" y="2136"/>
                </a:lnTo>
                <a:lnTo>
                  <a:pt x="1" y="2133"/>
                </a:lnTo>
                <a:lnTo>
                  <a:pt x="1" y="2133"/>
                </a:lnTo>
                <a:lnTo>
                  <a:pt x="23" y="2113"/>
                </a:lnTo>
                <a:lnTo>
                  <a:pt x="33" y="2105"/>
                </a:lnTo>
                <a:lnTo>
                  <a:pt x="44" y="2098"/>
                </a:lnTo>
                <a:lnTo>
                  <a:pt x="44" y="2098"/>
                </a:lnTo>
                <a:lnTo>
                  <a:pt x="50" y="2094"/>
                </a:lnTo>
                <a:lnTo>
                  <a:pt x="54" y="2088"/>
                </a:lnTo>
                <a:lnTo>
                  <a:pt x="60" y="2076"/>
                </a:lnTo>
                <a:lnTo>
                  <a:pt x="64" y="2064"/>
                </a:lnTo>
                <a:lnTo>
                  <a:pt x="66" y="2060"/>
                </a:lnTo>
                <a:lnTo>
                  <a:pt x="66" y="2060"/>
                </a:lnTo>
                <a:lnTo>
                  <a:pt x="75" y="2051"/>
                </a:lnTo>
                <a:lnTo>
                  <a:pt x="98" y="2032"/>
                </a:lnTo>
                <a:lnTo>
                  <a:pt x="131" y="2005"/>
                </a:lnTo>
                <a:lnTo>
                  <a:pt x="150" y="1993"/>
                </a:lnTo>
                <a:lnTo>
                  <a:pt x="168" y="1982"/>
                </a:lnTo>
                <a:lnTo>
                  <a:pt x="168" y="1982"/>
                </a:lnTo>
                <a:lnTo>
                  <a:pt x="178" y="1974"/>
                </a:lnTo>
                <a:lnTo>
                  <a:pt x="191" y="1964"/>
                </a:lnTo>
                <a:lnTo>
                  <a:pt x="222" y="1933"/>
                </a:lnTo>
                <a:lnTo>
                  <a:pt x="258" y="1895"/>
                </a:lnTo>
                <a:lnTo>
                  <a:pt x="293" y="1852"/>
                </a:lnTo>
                <a:lnTo>
                  <a:pt x="328" y="1809"/>
                </a:lnTo>
                <a:lnTo>
                  <a:pt x="358" y="1771"/>
                </a:lnTo>
                <a:lnTo>
                  <a:pt x="380" y="1741"/>
                </a:lnTo>
                <a:lnTo>
                  <a:pt x="392" y="1722"/>
                </a:lnTo>
                <a:lnTo>
                  <a:pt x="392" y="1722"/>
                </a:lnTo>
                <a:lnTo>
                  <a:pt x="399" y="1707"/>
                </a:lnTo>
                <a:lnTo>
                  <a:pt x="412" y="1688"/>
                </a:lnTo>
                <a:lnTo>
                  <a:pt x="443" y="1640"/>
                </a:lnTo>
                <a:lnTo>
                  <a:pt x="485" y="1578"/>
                </a:lnTo>
                <a:lnTo>
                  <a:pt x="505" y="1303"/>
                </a:lnTo>
                <a:lnTo>
                  <a:pt x="370" y="1371"/>
                </a:lnTo>
                <a:lnTo>
                  <a:pt x="275" y="1340"/>
                </a:lnTo>
                <a:lnTo>
                  <a:pt x="275" y="1340"/>
                </a:lnTo>
                <a:lnTo>
                  <a:pt x="268" y="1340"/>
                </a:lnTo>
                <a:lnTo>
                  <a:pt x="259" y="1337"/>
                </a:lnTo>
                <a:lnTo>
                  <a:pt x="250" y="1333"/>
                </a:lnTo>
                <a:lnTo>
                  <a:pt x="247" y="1330"/>
                </a:lnTo>
                <a:lnTo>
                  <a:pt x="243" y="1326"/>
                </a:lnTo>
                <a:lnTo>
                  <a:pt x="238" y="1320"/>
                </a:lnTo>
                <a:lnTo>
                  <a:pt x="235" y="1312"/>
                </a:lnTo>
                <a:lnTo>
                  <a:pt x="234" y="1305"/>
                </a:lnTo>
                <a:lnTo>
                  <a:pt x="232" y="1295"/>
                </a:lnTo>
                <a:lnTo>
                  <a:pt x="231" y="1283"/>
                </a:lnTo>
                <a:lnTo>
                  <a:pt x="232" y="1268"/>
                </a:lnTo>
                <a:lnTo>
                  <a:pt x="232" y="1268"/>
                </a:lnTo>
                <a:lnTo>
                  <a:pt x="235" y="1240"/>
                </a:lnTo>
                <a:lnTo>
                  <a:pt x="241" y="1212"/>
                </a:lnTo>
                <a:lnTo>
                  <a:pt x="247" y="1187"/>
                </a:lnTo>
                <a:lnTo>
                  <a:pt x="253" y="1163"/>
                </a:lnTo>
                <a:lnTo>
                  <a:pt x="266" y="1125"/>
                </a:lnTo>
                <a:lnTo>
                  <a:pt x="275" y="1102"/>
                </a:lnTo>
                <a:lnTo>
                  <a:pt x="275" y="1102"/>
                </a:lnTo>
                <a:lnTo>
                  <a:pt x="278" y="1093"/>
                </a:lnTo>
                <a:lnTo>
                  <a:pt x="281" y="1079"/>
                </a:lnTo>
                <a:lnTo>
                  <a:pt x="287" y="1047"/>
                </a:lnTo>
                <a:lnTo>
                  <a:pt x="290" y="1029"/>
                </a:lnTo>
                <a:lnTo>
                  <a:pt x="294" y="1015"/>
                </a:lnTo>
                <a:lnTo>
                  <a:pt x="299" y="1003"/>
                </a:lnTo>
                <a:lnTo>
                  <a:pt x="303" y="995"/>
                </a:lnTo>
                <a:lnTo>
                  <a:pt x="303" y="995"/>
                </a:lnTo>
                <a:lnTo>
                  <a:pt x="314" y="990"/>
                </a:lnTo>
                <a:lnTo>
                  <a:pt x="330" y="982"/>
                </a:lnTo>
                <a:lnTo>
                  <a:pt x="371" y="969"/>
                </a:lnTo>
                <a:lnTo>
                  <a:pt x="409" y="957"/>
                </a:lnTo>
                <a:lnTo>
                  <a:pt x="427" y="953"/>
                </a:lnTo>
                <a:lnTo>
                  <a:pt x="594" y="642"/>
                </a:lnTo>
                <a:lnTo>
                  <a:pt x="594" y="642"/>
                </a:lnTo>
                <a:lnTo>
                  <a:pt x="613" y="578"/>
                </a:lnTo>
                <a:lnTo>
                  <a:pt x="626" y="533"/>
                </a:lnTo>
                <a:lnTo>
                  <a:pt x="636" y="506"/>
                </a:lnTo>
                <a:lnTo>
                  <a:pt x="636" y="506"/>
                </a:lnTo>
                <a:lnTo>
                  <a:pt x="644" y="496"/>
                </a:lnTo>
                <a:lnTo>
                  <a:pt x="658" y="480"/>
                </a:lnTo>
                <a:lnTo>
                  <a:pt x="700" y="438"/>
                </a:lnTo>
                <a:lnTo>
                  <a:pt x="757" y="382"/>
                </a:lnTo>
                <a:lnTo>
                  <a:pt x="757" y="312"/>
                </a:lnTo>
                <a:lnTo>
                  <a:pt x="757" y="312"/>
                </a:lnTo>
                <a:lnTo>
                  <a:pt x="759" y="297"/>
                </a:lnTo>
                <a:lnTo>
                  <a:pt x="765" y="260"/>
                </a:lnTo>
                <a:lnTo>
                  <a:pt x="769" y="235"/>
                </a:lnTo>
                <a:lnTo>
                  <a:pt x="775" y="207"/>
                </a:lnTo>
                <a:lnTo>
                  <a:pt x="782" y="176"/>
                </a:lnTo>
                <a:lnTo>
                  <a:pt x="793" y="145"/>
                </a:lnTo>
                <a:lnTo>
                  <a:pt x="793" y="145"/>
                </a:lnTo>
                <a:lnTo>
                  <a:pt x="799" y="129"/>
                </a:lnTo>
                <a:lnTo>
                  <a:pt x="806" y="114"/>
                </a:lnTo>
                <a:lnTo>
                  <a:pt x="815" y="101"/>
                </a:lnTo>
                <a:lnTo>
                  <a:pt x="824" y="87"/>
                </a:lnTo>
                <a:lnTo>
                  <a:pt x="834" y="76"/>
                </a:lnTo>
                <a:lnTo>
                  <a:pt x="844" y="64"/>
                </a:lnTo>
                <a:lnTo>
                  <a:pt x="866" y="43"/>
                </a:lnTo>
                <a:lnTo>
                  <a:pt x="887" y="29"/>
                </a:lnTo>
                <a:lnTo>
                  <a:pt x="908" y="15"/>
                </a:lnTo>
                <a:lnTo>
                  <a:pt x="925" y="6"/>
                </a:lnTo>
                <a:lnTo>
                  <a:pt x="939" y="2"/>
                </a:lnTo>
                <a:lnTo>
                  <a:pt x="939" y="2"/>
                </a:lnTo>
                <a:lnTo>
                  <a:pt x="944" y="0"/>
                </a:lnTo>
                <a:lnTo>
                  <a:pt x="953" y="0"/>
                </a:lnTo>
                <a:lnTo>
                  <a:pt x="974" y="5"/>
                </a:lnTo>
                <a:lnTo>
                  <a:pt x="999" y="11"/>
                </a:lnTo>
                <a:lnTo>
                  <a:pt x="1027" y="20"/>
                </a:lnTo>
                <a:lnTo>
                  <a:pt x="1054" y="30"/>
                </a:lnTo>
                <a:lnTo>
                  <a:pt x="1077" y="40"/>
                </a:lnTo>
                <a:lnTo>
                  <a:pt x="1095" y="51"/>
                </a:lnTo>
                <a:lnTo>
                  <a:pt x="1101" y="55"/>
                </a:lnTo>
                <a:lnTo>
                  <a:pt x="1104" y="59"/>
                </a:lnTo>
                <a:lnTo>
                  <a:pt x="1104" y="59"/>
                </a:lnTo>
                <a:lnTo>
                  <a:pt x="1112" y="74"/>
                </a:lnTo>
                <a:lnTo>
                  <a:pt x="1117" y="87"/>
                </a:lnTo>
                <a:lnTo>
                  <a:pt x="1118" y="101"/>
                </a:lnTo>
                <a:lnTo>
                  <a:pt x="1118" y="115"/>
                </a:lnTo>
                <a:lnTo>
                  <a:pt x="1118" y="115"/>
                </a:lnTo>
                <a:lnTo>
                  <a:pt x="1118" y="132"/>
                </a:lnTo>
                <a:lnTo>
                  <a:pt x="1120" y="146"/>
                </a:lnTo>
                <a:lnTo>
                  <a:pt x="1121" y="161"/>
                </a:lnTo>
                <a:lnTo>
                  <a:pt x="1126" y="173"/>
                </a:lnTo>
                <a:lnTo>
                  <a:pt x="1126" y="173"/>
                </a:lnTo>
                <a:lnTo>
                  <a:pt x="1127" y="176"/>
                </a:lnTo>
                <a:lnTo>
                  <a:pt x="1127" y="182"/>
                </a:lnTo>
                <a:lnTo>
                  <a:pt x="1126" y="195"/>
                </a:lnTo>
                <a:lnTo>
                  <a:pt x="1121" y="210"/>
                </a:lnTo>
                <a:lnTo>
                  <a:pt x="1117" y="226"/>
                </a:lnTo>
                <a:lnTo>
                  <a:pt x="1108" y="255"/>
                </a:lnTo>
                <a:lnTo>
                  <a:pt x="1104" y="267"/>
                </a:lnTo>
                <a:lnTo>
                  <a:pt x="1104" y="340"/>
                </a:lnTo>
                <a:lnTo>
                  <a:pt x="1059" y="354"/>
                </a:lnTo>
                <a:lnTo>
                  <a:pt x="1052" y="410"/>
                </a:lnTo>
                <a:lnTo>
                  <a:pt x="1052" y="410"/>
                </a:lnTo>
                <a:lnTo>
                  <a:pt x="1051" y="413"/>
                </a:lnTo>
                <a:lnTo>
                  <a:pt x="1046" y="419"/>
                </a:lnTo>
                <a:lnTo>
                  <a:pt x="1031" y="431"/>
                </a:lnTo>
                <a:lnTo>
                  <a:pt x="1002" y="449"/>
                </a:lnTo>
                <a:lnTo>
                  <a:pt x="1002" y="449"/>
                </a:lnTo>
                <a:lnTo>
                  <a:pt x="984" y="457"/>
                </a:lnTo>
                <a:lnTo>
                  <a:pt x="968" y="465"/>
                </a:lnTo>
                <a:lnTo>
                  <a:pt x="953" y="469"/>
                </a:lnTo>
                <a:lnTo>
                  <a:pt x="940" y="474"/>
                </a:lnTo>
                <a:lnTo>
                  <a:pt x="922" y="477"/>
                </a:lnTo>
                <a:lnTo>
                  <a:pt x="916" y="477"/>
                </a:lnTo>
                <a:lnTo>
                  <a:pt x="916" y="519"/>
                </a:lnTo>
                <a:lnTo>
                  <a:pt x="981" y="686"/>
                </a:lnTo>
                <a:lnTo>
                  <a:pt x="981" y="686"/>
                </a:lnTo>
                <a:lnTo>
                  <a:pt x="980" y="740"/>
                </a:lnTo>
                <a:lnTo>
                  <a:pt x="978" y="785"/>
                </a:lnTo>
                <a:lnTo>
                  <a:pt x="975" y="805"/>
                </a:lnTo>
                <a:lnTo>
                  <a:pt x="974" y="822"/>
                </a:lnTo>
                <a:lnTo>
                  <a:pt x="974" y="822"/>
                </a:lnTo>
                <a:lnTo>
                  <a:pt x="968" y="863"/>
                </a:lnTo>
                <a:lnTo>
                  <a:pt x="962" y="920"/>
                </a:lnTo>
                <a:lnTo>
                  <a:pt x="961" y="950"/>
                </a:lnTo>
                <a:lnTo>
                  <a:pt x="961" y="979"/>
                </a:lnTo>
                <a:lnTo>
                  <a:pt x="962" y="1004"/>
                </a:lnTo>
                <a:lnTo>
                  <a:pt x="964" y="1015"/>
                </a:lnTo>
                <a:lnTo>
                  <a:pt x="967" y="1023"/>
                </a:lnTo>
                <a:lnTo>
                  <a:pt x="967" y="1023"/>
                </a:lnTo>
                <a:lnTo>
                  <a:pt x="969" y="1035"/>
                </a:lnTo>
                <a:lnTo>
                  <a:pt x="972" y="1054"/>
                </a:lnTo>
                <a:lnTo>
                  <a:pt x="980" y="1106"/>
                </a:lnTo>
                <a:lnTo>
                  <a:pt x="987" y="1172"/>
                </a:lnTo>
                <a:lnTo>
                  <a:pt x="993" y="1246"/>
                </a:lnTo>
                <a:lnTo>
                  <a:pt x="1005" y="1377"/>
                </a:lnTo>
                <a:lnTo>
                  <a:pt x="1009" y="1435"/>
                </a:lnTo>
                <a:lnTo>
                  <a:pt x="995" y="1548"/>
                </a:lnTo>
                <a:lnTo>
                  <a:pt x="959" y="1585"/>
                </a:lnTo>
                <a:lnTo>
                  <a:pt x="987" y="2032"/>
                </a:lnTo>
                <a:lnTo>
                  <a:pt x="952" y="2176"/>
                </a:lnTo>
                <a:lnTo>
                  <a:pt x="987" y="2335"/>
                </a:lnTo>
                <a:lnTo>
                  <a:pt x="1118" y="2378"/>
                </a:lnTo>
                <a:lnTo>
                  <a:pt x="1118" y="2378"/>
                </a:lnTo>
                <a:lnTo>
                  <a:pt x="1129" y="2382"/>
                </a:lnTo>
                <a:lnTo>
                  <a:pt x="1151" y="2396"/>
                </a:lnTo>
                <a:lnTo>
                  <a:pt x="1163" y="2403"/>
                </a:lnTo>
                <a:lnTo>
                  <a:pt x="1173" y="2412"/>
                </a:lnTo>
                <a:lnTo>
                  <a:pt x="1180" y="2419"/>
                </a:lnTo>
                <a:lnTo>
                  <a:pt x="1182" y="2424"/>
                </a:lnTo>
                <a:lnTo>
                  <a:pt x="1183" y="2428"/>
                </a:lnTo>
                <a:lnTo>
                  <a:pt x="1183" y="2428"/>
                </a:lnTo>
                <a:lnTo>
                  <a:pt x="1182" y="2430"/>
                </a:lnTo>
                <a:lnTo>
                  <a:pt x="1179" y="2431"/>
                </a:lnTo>
                <a:lnTo>
                  <a:pt x="1166" y="2434"/>
                </a:lnTo>
                <a:lnTo>
                  <a:pt x="1146" y="2437"/>
                </a:lnTo>
                <a:lnTo>
                  <a:pt x="1121" y="2438"/>
                </a:lnTo>
                <a:lnTo>
                  <a:pt x="1059" y="2440"/>
                </a:lnTo>
                <a:lnTo>
                  <a:pt x="987" y="2440"/>
                </a:lnTo>
                <a:lnTo>
                  <a:pt x="855" y="2437"/>
                </a:lnTo>
                <a:lnTo>
                  <a:pt x="793" y="2436"/>
                </a:lnTo>
                <a:lnTo>
                  <a:pt x="779" y="2385"/>
                </a:lnTo>
                <a:lnTo>
                  <a:pt x="779" y="2385"/>
                </a:lnTo>
                <a:lnTo>
                  <a:pt x="772" y="2388"/>
                </a:lnTo>
                <a:lnTo>
                  <a:pt x="765" y="2390"/>
                </a:lnTo>
                <a:lnTo>
                  <a:pt x="757" y="2390"/>
                </a:lnTo>
                <a:lnTo>
                  <a:pt x="753" y="2388"/>
                </a:lnTo>
                <a:lnTo>
                  <a:pt x="750" y="2387"/>
                </a:lnTo>
                <a:lnTo>
                  <a:pt x="745" y="2384"/>
                </a:lnTo>
                <a:lnTo>
                  <a:pt x="742" y="2380"/>
                </a:lnTo>
                <a:lnTo>
                  <a:pt x="740" y="2375"/>
                </a:lnTo>
                <a:lnTo>
                  <a:pt x="738" y="2368"/>
                </a:lnTo>
                <a:lnTo>
                  <a:pt x="737" y="2360"/>
                </a:lnTo>
                <a:lnTo>
                  <a:pt x="737" y="2350"/>
                </a:lnTo>
                <a:lnTo>
                  <a:pt x="737" y="2350"/>
                </a:lnTo>
                <a:lnTo>
                  <a:pt x="737" y="2319"/>
                </a:lnTo>
                <a:lnTo>
                  <a:pt x="741" y="2301"/>
                </a:lnTo>
                <a:lnTo>
                  <a:pt x="745" y="2273"/>
                </a:lnTo>
                <a:lnTo>
                  <a:pt x="747" y="2248"/>
                </a:lnTo>
                <a:lnTo>
                  <a:pt x="750" y="2211"/>
                </a:lnTo>
                <a:lnTo>
                  <a:pt x="750" y="2211"/>
                </a:lnTo>
                <a:lnTo>
                  <a:pt x="751" y="2164"/>
                </a:lnTo>
                <a:lnTo>
                  <a:pt x="751" y="2113"/>
                </a:lnTo>
                <a:lnTo>
                  <a:pt x="748" y="2060"/>
                </a:lnTo>
                <a:lnTo>
                  <a:pt x="745" y="2007"/>
                </a:lnTo>
                <a:lnTo>
                  <a:pt x="740" y="1923"/>
                </a:lnTo>
                <a:lnTo>
                  <a:pt x="737" y="1889"/>
                </a:lnTo>
                <a:lnTo>
                  <a:pt x="679" y="1715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9" name="Freeform 61"/>
          <p:cNvSpPr>
            <a:spLocks/>
          </p:cNvSpPr>
          <p:nvPr/>
        </p:nvSpPr>
        <p:spPr bwMode="auto">
          <a:xfrm>
            <a:off x="4614901" y="4703010"/>
            <a:ext cx="602591" cy="1596801"/>
          </a:xfrm>
          <a:custGeom>
            <a:avLst/>
            <a:gdLst>
              <a:gd name="T0" fmla="*/ 648 w 956"/>
              <a:gd name="T1" fmla="*/ 2 h 2530"/>
              <a:gd name="T2" fmla="*/ 578 w 956"/>
              <a:gd name="T3" fmla="*/ 30 h 2530"/>
              <a:gd name="T4" fmla="*/ 522 w 956"/>
              <a:gd name="T5" fmla="*/ 124 h 2530"/>
              <a:gd name="T6" fmla="*/ 503 w 956"/>
              <a:gd name="T7" fmla="*/ 202 h 2530"/>
              <a:gd name="T8" fmla="*/ 472 w 956"/>
              <a:gd name="T9" fmla="*/ 269 h 2530"/>
              <a:gd name="T10" fmla="*/ 494 w 956"/>
              <a:gd name="T11" fmla="*/ 332 h 2530"/>
              <a:gd name="T12" fmla="*/ 496 w 956"/>
              <a:gd name="T13" fmla="*/ 367 h 2530"/>
              <a:gd name="T14" fmla="*/ 424 w 956"/>
              <a:gd name="T15" fmla="*/ 416 h 2530"/>
              <a:gd name="T16" fmla="*/ 382 w 956"/>
              <a:gd name="T17" fmla="*/ 428 h 2530"/>
              <a:gd name="T18" fmla="*/ 304 w 956"/>
              <a:gd name="T19" fmla="*/ 448 h 2530"/>
              <a:gd name="T20" fmla="*/ 260 w 956"/>
              <a:gd name="T21" fmla="*/ 521 h 2530"/>
              <a:gd name="T22" fmla="*/ 219 w 956"/>
              <a:gd name="T23" fmla="*/ 568 h 2530"/>
              <a:gd name="T24" fmla="*/ 102 w 956"/>
              <a:gd name="T25" fmla="*/ 670 h 2530"/>
              <a:gd name="T26" fmla="*/ 55 w 956"/>
              <a:gd name="T27" fmla="*/ 754 h 2530"/>
              <a:gd name="T28" fmla="*/ 61 w 956"/>
              <a:gd name="T29" fmla="*/ 799 h 2530"/>
              <a:gd name="T30" fmla="*/ 107 w 956"/>
              <a:gd name="T31" fmla="*/ 830 h 2530"/>
              <a:gd name="T32" fmla="*/ 58 w 956"/>
              <a:gd name="T33" fmla="*/ 836 h 2530"/>
              <a:gd name="T34" fmla="*/ 56 w 956"/>
              <a:gd name="T35" fmla="*/ 894 h 2530"/>
              <a:gd name="T36" fmla="*/ 36 w 956"/>
              <a:gd name="T37" fmla="*/ 947 h 2530"/>
              <a:gd name="T38" fmla="*/ 0 w 956"/>
              <a:gd name="T39" fmla="*/ 1163 h 2530"/>
              <a:gd name="T40" fmla="*/ 34 w 956"/>
              <a:gd name="T41" fmla="*/ 1244 h 2530"/>
              <a:gd name="T42" fmla="*/ 208 w 956"/>
              <a:gd name="T43" fmla="*/ 1290 h 2530"/>
              <a:gd name="T44" fmla="*/ 233 w 956"/>
              <a:gd name="T45" fmla="*/ 1529 h 2530"/>
              <a:gd name="T46" fmla="*/ 254 w 956"/>
              <a:gd name="T47" fmla="*/ 1772 h 2530"/>
              <a:gd name="T48" fmla="*/ 244 w 956"/>
              <a:gd name="T49" fmla="*/ 1858 h 2530"/>
              <a:gd name="T50" fmla="*/ 208 w 956"/>
              <a:gd name="T51" fmla="*/ 2180 h 2530"/>
              <a:gd name="T52" fmla="*/ 192 w 956"/>
              <a:gd name="T53" fmla="*/ 2418 h 2530"/>
              <a:gd name="T54" fmla="*/ 189 w 956"/>
              <a:gd name="T55" fmla="*/ 2478 h 2530"/>
              <a:gd name="T56" fmla="*/ 210 w 956"/>
              <a:gd name="T57" fmla="*/ 2521 h 2530"/>
              <a:gd name="T58" fmla="*/ 291 w 956"/>
              <a:gd name="T59" fmla="*/ 2524 h 2530"/>
              <a:gd name="T60" fmla="*/ 463 w 956"/>
              <a:gd name="T61" fmla="*/ 2527 h 2530"/>
              <a:gd name="T62" fmla="*/ 558 w 956"/>
              <a:gd name="T63" fmla="*/ 2514 h 2530"/>
              <a:gd name="T64" fmla="*/ 578 w 956"/>
              <a:gd name="T65" fmla="*/ 2488 h 2530"/>
              <a:gd name="T66" fmla="*/ 463 w 956"/>
              <a:gd name="T67" fmla="*/ 2446 h 2530"/>
              <a:gd name="T68" fmla="*/ 428 w 956"/>
              <a:gd name="T69" fmla="*/ 2292 h 2530"/>
              <a:gd name="T70" fmla="*/ 456 w 956"/>
              <a:gd name="T71" fmla="*/ 1958 h 2530"/>
              <a:gd name="T72" fmla="*/ 712 w 956"/>
              <a:gd name="T73" fmla="*/ 1871 h 2530"/>
              <a:gd name="T74" fmla="*/ 667 w 956"/>
              <a:gd name="T75" fmla="*/ 2090 h 2530"/>
              <a:gd name="T76" fmla="*/ 621 w 956"/>
              <a:gd name="T77" fmla="*/ 2242 h 2530"/>
              <a:gd name="T78" fmla="*/ 730 w 956"/>
              <a:gd name="T79" fmla="*/ 2502 h 2530"/>
              <a:gd name="T80" fmla="*/ 872 w 956"/>
              <a:gd name="T81" fmla="*/ 2530 h 2530"/>
              <a:gd name="T82" fmla="*/ 950 w 956"/>
              <a:gd name="T83" fmla="*/ 2505 h 2530"/>
              <a:gd name="T84" fmla="*/ 950 w 956"/>
              <a:gd name="T85" fmla="*/ 2487 h 2530"/>
              <a:gd name="T86" fmla="*/ 854 w 956"/>
              <a:gd name="T87" fmla="*/ 2400 h 2530"/>
              <a:gd name="T88" fmla="*/ 861 w 956"/>
              <a:gd name="T89" fmla="*/ 2129 h 2530"/>
              <a:gd name="T90" fmla="*/ 944 w 956"/>
              <a:gd name="T91" fmla="*/ 1833 h 2530"/>
              <a:gd name="T92" fmla="*/ 923 w 956"/>
              <a:gd name="T93" fmla="*/ 1734 h 2530"/>
              <a:gd name="T94" fmla="*/ 711 w 956"/>
              <a:gd name="T95" fmla="*/ 1208 h 2530"/>
              <a:gd name="T96" fmla="*/ 730 w 956"/>
              <a:gd name="T97" fmla="*/ 1178 h 2530"/>
              <a:gd name="T98" fmla="*/ 749 w 956"/>
              <a:gd name="T99" fmla="*/ 984 h 2530"/>
              <a:gd name="T100" fmla="*/ 770 w 956"/>
              <a:gd name="T101" fmla="*/ 842 h 2530"/>
              <a:gd name="T102" fmla="*/ 804 w 956"/>
              <a:gd name="T103" fmla="*/ 690 h 2530"/>
              <a:gd name="T104" fmla="*/ 801 w 956"/>
              <a:gd name="T105" fmla="*/ 619 h 2530"/>
              <a:gd name="T106" fmla="*/ 724 w 956"/>
              <a:gd name="T107" fmla="*/ 465 h 2530"/>
              <a:gd name="T108" fmla="*/ 776 w 956"/>
              <a:gd name="T109" fmla="*/ 448 h 2530"/>
              <a:gd name="T110" fmla="*/ 869 w 956"/>
              <a:gd name="T111" fmla="*/ 342 h 2530"/>
              <a:gd name="T112" fmla="*/ 888 w 956"/>
              <a:gd name="T113" fmla="*/ 266 h 2530"/>
              <a:gd name="T114" fmla="*/ 914 w 956"/>
              <a:gd name="T115" fmla="*/ 220 h 2530"/>
              <a:gd name="T116" fmla="*/ 878 w 956"/>
              <a:gd name="T117" fmla="*/ 118 h 2530"/>
              <a:gd name="T118" fmla="*/ 860 w 956"/>
              <a:gd name="T119" fmla="*/ 64 h 2530"/>
              <a:gd name="T120" fmla="*/ 798 w 956"/>
              <a:gd name="T121" fmla="*/ 25 h 25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956" h="2530">
                <a:moveTo>
                  <a:pt x="727" y="5"/>
                </a:moveTo>
                <a:lnTo>
                  <a:pt x="727" y="5"/>
                </a:lnTo>
                <a:lnTo>
                  <a:pt x="715" y="2"/>
                </a:lnTo>
                <a:lnTo>
                  <a:pt x="687" y="0"/>
                </a:lnTo>
                <a:lnTo>
                  <a:pt x="668" y="0"/>
                </a:lnTo>
                <a:lnTo>
                  <a:pt x="648" y="2"/>
                </a:lnTo>
                <a:lnTo>
                  <a:pt x="627" y="5"/>
                </a:lnTo>
                <a:lnTo>
                  <a:pt x="606" y="11"/>
                </a:lnTo>
                <a:lnTo>
                  <a:pt x="606" y="11"/>
                </a:lnTo>
                <a:lnTo>
                  <a:pt x="596" y="17"/>
                </a:lnTo>
                <a:lnTo>
                  <a:pt x="587" y="22"/>
                </a:lnTo>
                <a:lnTo>
                  <a:pt x="578" y="30"/>
                </a:lnTo>
                <a:lnTo>
                  <a:pt x="569" y="39"/>
                </a:lnTo>
                <a:lnTo>
                  <a:pt x="562" y="48"/>
                </a:lnTo>
                <a:lnTo>
                  <a:pt x="555" y="58"/>
                </a:lnTo>
                <a:lnTo>
                  <a:pt x="541" y="80"/>
                </a:lnTo>
                <a:lnTo>
                  <a:pt x="531" y="104"/>
                </a:lnTo>
                <a:lnTo>
                  <a:pt x="522" y="124"/>
                </a:lnTo>
                <a:lnTo>
                  <a:pt x="515" y="143"/>
                </a:lnTo>
                <a:lnTo>
                  <a:pt x="512" y="157"/>
                </a:lnTo>
                <a:lnTo>
                  <a:pt x="512" y="157"/>
                </a:lnTo>
                <a:lnTo>
                  <a:pt x="508" y="176"/>
                </a:lnTo>
                <a:lnTo>
                  <a:pt x="505" y="193"/>
                </a:lnTo>
                <a:lnTo>
                  <a:pt x="503" y="202"/>
                </a:lnTo>
                <a:lnTo>
                  <a:pt x="499" y="211"/>
                </a:lnTo>
                <a:lnTo>
                  <a:pt x="494" y="221"/>
                </a:lnTo>
                <a:lnTo>
                  <a:pt x="487" y="235"/>
                </a:lnTo>
                <a:lnTo>
                  <a:pt x="487" y="235"/>
                </a:lnTo>
                <a:lnTo>
                  <a:pt x="477" y="257"/>
                </a:lnTo>
                <a:lnTo>
                  <a:pt x="472" y="269"/>
                </a:lnTo>
                <a:lnTo>
                  <a:pt x="472" y="275"/>
                </a:lnTo>
                <a:lnTo>
                  <a:pt x="472" y="276"/>
                </a:lnTo>
                <a:lnTo>
                  <a:pt x="472" y="276"/>
                </a:lnTo>
                <a:lnTo>
                  <a:pt x="478" y="288"/>
                </a:lnTo>
                <a:lnTo>
                  <a:pt x="488" y="316"/>
                </a:lnTo>
                <a:lnTo>
                  <a:pt x="494" y="332"/>
                </a:lnTo>
                <a:lnTo>
                  <a:pt x="499" y="345"/>
                </a:lnTo>
                <a:lnTo>
                  <a:pt x="500" y="357"/>
                </a:lnTo>
                <a:lnTo>
                  <a:pt x="500" y="360"/>
                </a:lnTo>
                <a:lnTo>
                  <a:pt x="500" y="363"/>
                </a:lnTo>
                <a:lnTo>
                  <a:pt x="500" y="363"/>
                </a:lnTo>
                <a:lnTo>
                  <a:pt x="496" y="367"/>
                </a:lnTo>
                <a:lnTo>
                  <a:pt x="488" y="372"/>
                </a:lnTo>
                <a:lnTo>
                  <a:pt x="468" y="384"/>
                </a:lnTo>
                <a:lnTo>
                  <a:pt x="447" y="397"/>
                </a:lnTo>
                <a:lnTo>
                  <a:pt x="432" y="407"/>
                </a:lnTo>
                <a:lnTo>
                  <a:pt x="432" y="407"/>
                </a:lnTo>
                <a:lnTo>
                  <a:pt x="424" y="416"/>
                </a:lnTo>
                <a:lnTo>
                  <a:pt x="418" y="423"/>
                </a:lnTo>
                <a:lnTo>
                  <a:pt x="415" y="431"/>
                </a:lnTo>
                <a:lnTo>
                  <a:pt x="415" y="431"/>
                </a:lnTo>
                <a:lnTo>
                  <a:pt x="406" y="429"/>
                </a:lnTo>
                <a:lnTo>
                  <a:pt x="396" y="428"/>
                </a:lnTo>
                <a:lnTo>
                  <a:pt x="382" y="428"/>
                </a:lnTo>
                <a:lnTo>
                  <a:pt x="367" y="428"/>
                </a:lnTo>
                <a:lnTo>
                  <a:pt x="350" y="431"/>
                </a:lnTo>
                <a:lnTo>
                  <a:pt x="332" y="435"/>
                </a:lnTo>
                <a:lnTo>
                  <a:pt x="313" y="444"/>
                </a:lnTo>
                <a:lnTo>
                  <a:pt x="313" y="444"/>
                </a:lnTo>
                <a:lnTo>
                  <a:pt x="304" y="448"/>
                </a:lnTo>
                <a:lnTo>
                  <a:pt x="297" y="454"/>
                </a:lnTo>
                <a:lnTo>
                  <a:pt x="291" y="462"/>
                </a:lnTo>
                <a:lnTo>
                  <a:pt x="285" y="469"/>
                </a:lnTo>
                <a:lnTo>
                  <a:pt x="276" y="485"/>
                </a:lnTo>
                <a:lnTo>
                  <a:pt x="267" y="503"/>
                </a:lnTo>
                <a:lnTo>
                  <a:pt x="260" y="521"/>
                </a:lnTo>
                <a:lnTo>
                  <a:pt x="250" y="538"/>
                </a:lnTo>
                <a:lnTo>
                  <a:pt x="244" y="546"/>
                </a:lnTo>
                <a:lnTo>
                  <a:pt x="236" y="555"/>
                </a:lnTo>
                <a:lnTo>
                  <a:pt x="227" y="560"/>
                </a:lnTo>
                <a:lnTo>
                  <a:pt x="219" y="568"/>
                </a:lnTo>
                <a:lnTo>
                  <a:pt x="219" y="568"/>
                </a:lnTo>
                <a:lnTo>
                  <a:pt x="198" y="581"/>
                </a:lnTo>
                <a:lnTo>
                  <a:pt x="176" y="596"/>
                </a:lnTo>
                <a:lnTo>
                  <a:pt x="155" y="615"/>
                </a:lnTo>
                <a:lnTo>
                  <a:pt x="136" y="633"/>
                </a:lnTo>
                <a:lnTo>
                  <a:pt x="118" y="652"/>
                </a:lnTo>
                <a:lnTo>
                  <a:pt x="102" y="670"/>
                </a:lnTo>
                <a:lnTo>
                  <a:pt x="79" y="701"/>
                </a:lnTo>
                <a:lnTo>
                  <a:pt x="79" y="701"/>
                </a:lnTo>
                <a:lnTo>
                  <a:pt x="70" y="714"/>
                </a:lnTo>
                <a:lnTo>
                  <a:pt x="64" y="727"/>
                </a:lnTo>
                <a:lnTo>
                  <a:pt x="58" y="740"/>
                </a:lnTo>
                <a:lnTo>
                  <a:pt x="55" y="754"/>
                </a:lnTo>
                <a:lnTo>
                  <a:pt x="54" y="767"/>
                </a:lnTo>
                <a:lnTo>
                  <a:pt x="54" y="777"/>
                </a:lnTo>
                <a:lnTo>
                  <a:pt x="54" y="786"/>
                </a:lnTo>
                <a:lnTo>
                  <a:pt x="56" y="793"/>
                </a:lnTo>
                <a:lnTo>
                  <a:pt x="56" y="793"/>
                </a:lnTo>
                <a:lnTo>
                  <a:pt x="61" y="799"/>
                </a:lnTo>
                <a:lnTo>
                  <a:pt x="68" y="805"/>
                </a:lnTo>
                <a:lnTo>
                  <a:pt x="87" y="818"/>
                </a:lnTo>
                <a:lnTo>
                  <a:pt x="107" y="827"/>
                </a:lnTo>
                <a:lnTo>
                  <a:pt x="114" y="832"/>
                </a:lnTo>
                <a:lnTo>
                  <a:pt x="114" y="832"/>
                </a:lnTo>
                <a:lnTo>
                  <a:pt x="107" y="830"/>
                </a:lnTo>
                <a:lnTo>
                  <a:pt x="90" y="827"/>
                </a:lnTo>
                <a:lnTo>
                  <a:pt x="80" y="827"/>
                </a:lnTo>
                <a:lnTo>
                  <a:pt x="71" y="829"/>
                </a:lnTo>
                <a:lnTo>
                  <a:pt x="64" y="832"/>
                </a:lnTo>
                <a:lnTo>
                  <a:pt x="61" y="833"/>
                </a:lnTo>
                <a:lnTo>
                  <a:pt x="58" y="836"/>
                </a:lnTo>
                <a:lnTo>
                  <a:pt x="58" y="836"/>
                </a:lnTo>
                <a:lnTo>
                  <a:pt x="56" y="843"/>
                </a:lnTo>
                <a:lnTo>
                  <a:pt x="55" y="852"/>
                </a:lnTo>
                <a:lnTo>
                  <a:pt x="56" y="873"/>
                </a:lnTo>
                <a:lnTo>
                  <a:pt x="56" y="883"/>
                </a:lnTo>
                <a:lnTo>
                  <a:pt x="56" y="894"/>
                </a:lnTo>
                <a:lnTo>
                  <a:pt x="54" y="902"/>
                </a:lnTo>
                <a:lnTo>
                  <a:pt x="49" y="911"/>
                </a:lnTo>
                <a:lnTo>
                  <a:pt x="49" y="911"/>
                </a:lnTo>
                <a:lnTo>
                  <a:pt x="46" y="917"/>
                </a:lnTo>
                <a:lnTo>
                  <a:pt x="42" y="925"/>
                </a:lnTo>
                <a:lnTo>
                  <a:pt x="36" y="947"/>
                </a:lnTo>
                <a:lnTo>
                  <a:pt x="30" y="973"/>
                </a:lnTo>
                <a:lnTo>
                  <a:pt x="23" y="1006"/>
                </a:lnTo>
                <a:lnTo>
                  <a:pt x="12" y="1075"/>
                </a:lnTo>
                <a:lnTo>
                  <a:pt x="3" y="1137"/>
                </a:lnTo>
                <a:lnTo>
                  <a:pt x="3" y="1137"/>
                </a:lnTo>
                <a:lnTo>
                  <a:pt x="0" y="1163"/>
                </a:lnTo>
                <a:lnTo>
                  <a:pt x="0" y="1184"/>
                </a:lnTo>
                <a:lnTo>
                  <a:pt x="3" y="1202"/>
                </a:lnTo>
                <a:lnTo>
                  <a:pt x="9" y="1216"/>
                </a:lnTo>
                <a:lnTo>
                  <a:pt x="17" y="1228"/>
                </a:lnTo>
                <a:lnTo>
                  <a:pt x="26" y="1237"/>
                </a:lnTo>
                <a:lnTo>
                  <a:pt x="34" y="1244"/>
                </a:lnTo>
                <a:lnTo>
                  <a:pt x="46" y="1249"/>
                </a:lnTo>
                <a:lnTo>
                  <a:pt x="46" y="1249"/>
                </a:lnTo>
                <a:lnTo>
                  <a:pt x="62" y="1255"/>
                </a:lnTo>
                <a:lnTo>
                  <a:pt x="84" y="1261"/>
                </a:lnTo>
                <a:lnTo>
                  <a:pt x="139" y="1274"/>
                </a:lnTo>
                <a:lnTo>
                  <a:pt x="208" y="1290"/>
                </a:lnTo>
                <a:lnTo>
                  <a:pt x="208" y="1290"/>
                </a:lnTo>
                <a:lnTo>
                  <a:pt x="219" y="1404"/>
                </a:lnTo>
                <a:lnTo>
                  <a:pt x="227" y="1523"/>
                </a:lnTo>
                <a:lnTo>
                  <a:pt x="227" y="1523"/>
                </a:lnTo>
                <a:lnTo>
                  <a:pt x="229" y="1526"/>
                </a:lnTo>
                <a:lnTo>
                  <a:pt x="233" y="1529"/>
                </a:lnTo>
                <a:lnTo>
                  <a:pt x="244" y="1536"/>
                </a:lnTo>
                <a:lnTo>
                  <a:pt x="260" y="1542"/>
                </a:lnTo>
                <a:lnTo>
                  <a:pt x="264" y="1679"/>
                </a:lnTo>
                <a:lnTo>
                  <a:pt x="264" y="1679"/>
                </a:lnTo>
                <a:lnTo>
                  <a:pt x="258" y="1729"/>
                </a:lnTo>
                <a:lnTo>
                  <a:pt x="254" y="1772"/>
                </a:lnTo>
                <a:lnTo>
                  <a:pt x="253" y="1807"/>
                </a:lnTo>
                <a:lnTo>
                  <a:pt x="253" y="1807"/>
                </a:lnTo>
                <a:lnTo>
                  <a:pt x="253" y="1819"/>
                </a:lnTo>
                <a:lnTo>
                  <a:pt x="251" y="1830"/>
                </a:lnTo>
                <a:lnTo>
                  <a:pt x="248" y="1846"/>
                </a:lnTo>
                <a:lnTo>
                  <a:pt x="244" y="1858"/>
                </a:lnTo>
                <a:lnTo>
                  <a:pt x="242" y="1868"/>
                </a:lnTo>
                <a:lnTo>
                  <a:pt x="242" y="1868"/>
                </a:lnTo>
                <a:lnTo>
                  <a:pt x="238" y="1920"/>
                </a:lnTo>
                <a:lnTo>
                  <a:pt x="227" y="2020"/>
                </a:lnTo>
                <a:lnTo>
                  <a:pt x="216" y="2123"/>
                </a:lnTo>
                <a:lnTo>
                  <a:pt x="208" y="2180"/>
                </a:lnTo>
                <a:lnTo>
                  <a:pt x="208" y="2180"/>
                </a:lnTo>
                <a:lnTo>
                  <a:pt x="204" y="2223"/>
                </a:lnTo>
                <a:lnTo>
                  <a:pt x="199" y="2294"/>
                </a:lnTo>
                <a:lnTo>
                  <a:pt x="192" y="2401"/>
                </a:lnTo>
                <a:lnTo>
                  <a:pt x="192" y="2401"/>
                </a:lnTo>
                <a:lnTo>
                  <a:pt x="192" y="2418"/>
                </a:lnTo>
                <a:lnTo>
                  <a:pt x="194" y="2431"/>
                </a:lnTo>
                <a:lnTo>
                  <a:pt x="197" y="2443"/>
                </a:lnTo>
                <a:lnTo>
                  <a:pt x="197" y="2443"/>
                </a:lnTo>
                <a:lnTo>
                  <a:pt x="194" y="2455"/>
                </a:lnTo>
                <a:lnTo>
                  <a:pt x="191" y="2465"/>
                </a:lnTo>
                <a:lnTo>
                  <a:pt x="189" y="2478"/>
                </a:lnTo>
                <a:lnTo>
                  <a:pt x="189" y="2493"/>
                </a:lnTo>
                <a:lnTo>
                  <a:pt x="191" y="2499"/>
                </a:lnTo>
                <a:lnTo>
                  <a:pt x="194" y="2506"/>
                </a:lnTo>
                <a:lnTo>
                  <a:pt x="198" y="2512"/>
                </a:lnTo>
                <a:lnTo>
                  <a:pt x="202" y="2516"/>
                </a:lnTo>
                <a:lnTo>
                  <a:pt x="210" y="2521"/>
                </a:lnTo>
                <a:lnTo>
                  <a:pt x="219" y="2524"/>
                </a:lnTo>
                <a:lnTo>
                  <a:pt x="219" y="2524"/>
                </a:lnTo>
                <a:lnTo>
                  <a:pt x="238" y="2527"/>
                </a:lnTo>
                <a:lnTo>
                  <a:pt x="255" y="2527"/>
                </a:lnTo>
                <a:lnTo>
                  <a:pt x="273" y="2525"/>
                </a:lnTo>
                <a:lnTo>
                  <a:pt x="291" y="2524"/>
                </a:lnTo>
                <a:lnTo>
                  <a:pt x="322" y="2518"/>
                </a:lnTo>
                <a:lnTo>
                  <a:pt x="335" y="2516"/>
                </a:lnTo>
                <a:lnTo>
                  <a:pt x="347" y="2516"/>
                </a:lnTo>
                <a:lnTo>
                  <a:pt x="347" y="2516"/>
                </a:lnTo>
                <a:lnTo>
                  <a:pt x="419" y="2524"/>
                </a:lnTo>
                <a:lnTo>
                  <a:pt x="463" y="2527"/>
                </a:lnTo>
                <a:lnTo>
                  <a:pt x="484" y="2527"/>
                </a:lnTo>
                <a:lnTo>
                  <a:pt x="502" y="2525"/>
                </a:lnTo>
                <a:lnTo>
                  <a:pt x="502" y="2525"/>
                </a:lnTo>
                <a:lnTo>
                  <a:pt x="533" y="2521"/>
                </a:lnTo>
                <a:lnTo>
                  <a:pt x="546" y="2518"/>
                </a:lnTo>
                <a:lnTo>
                  <a:pt x="558" y="2514"/>
                </a:lnTo>
                <a:lnTo>
                  <a:pt x="566" y="2509"/>
                </a:lnTo>
                <a:lnTo>
                  <a:pt x="574" y="2503"/>
                </a:lnTo>
                <a:lnTo>
                  <a:pt x="578" y="2497"/>
                </a:lnTo>
                <a:lnTo>
                  <a:pt x="580" y="2491"/>
                </a:lnTo>
                <a:lnTo>
                  <a:pt x="580" y="2491"/>
                </a:lnTo>
                <a:lnTo>
                  <a:pt x="578" y="2488"/>
                </a:lnTo>
                <a:lnTo>
                  <a:pt x="574" y="2486"/>
                </a:lnTo>
                <a:lnTo>
                  <a:pt x="562" y="2477"/>
                </a:lnTo>
                <a:lnTo>
                  <a:pt x="543" y="2469"/>
                </a:lnTo>
                <a:lnTo>
                  <a:pt x="521" y="2462"/>
                </a:lnTo>
                <a:lnTo>
                  <a:pt x="481" y="2450"/>
                </a:lnTo>
                <a:lnTo>
                  <a:pt x="463" y="2446"/>
                </a:lnTo>
                <a:lnTo>
                  <a:pt x="463" y="2446"/>
                </a:lnTo>
                <a:lnTo>
                  <a:pt x="456" y="2425"/>
                </a:lnTo>
                <a:lnTo>
                  <a:pt x="452" y="2410"/>
                </a:lnTo>
                <a:lnTo>
                  <a:pt x="449" y="2401"/>
                </a:lnTo>
                <a:lnTo>
                  <a:pt x="449" y="2401"/>
                </a:lnTo>
                <a:lnTo>
                  <a:pt x="428" y="2292"/>
                </a:lnTo>
                <a:lnTo>
                  <a:pt x="407" y="2186"/>
                </a:lnTo>
                <a:lnTo>
                  <a:pt x="407" y="2186"/>
                </a:lnTo>
                <a:lnTo>
                  <a:pt x="431" y="2082"/>
                </a:lnTo>
                <a:lnTo>
                  <a:pt x="447" y="2004"/>
                </a:lnTo>
                <a:lnTo>
                  <a:pt x="456" y="1958"/>
                </a:lnTo>
                <a:lnTo>
                  <a:pt x="456" y="1958"/>
                </a:lnTo>
                <a:lnTo>
                  <a:pt x="481" y="1769"/>
                </a:lnTo>
                <a:lnTo>
                  <a:pt x="505" y="1598"/>
                </a:lnTo>
                <a:lnTo>
                  <a:pt x="528" y="1606"/>
                </a:lnTo>
                <a:lnTo>
                  <a:pt x="659" y="1749"/>
                </a:lnTo>
                <a:lnTo>
                  <a:pt x="712" y="1871"/>
                </a:lnTo>
                <a:lnTo>
                  <a:pt x="712" y="1871"/>
                </a:lnTo>
                <a:lnTo>
                  <a:pt x="699" y="1928"/>
                </a:lnTo>
                <a:lnTo>
                  <a:pt x="681" y="1996"/>
                </a:lnTo>
                <a:lnTo>
                  <a:pt x="681" y="1996"/>
                </a:lnTo>
                <a:lnTo>
                  <a:pt x="677" y="2018"/>
                </a:lnTo>
                <a:lnTo>
                  <a:pt x="673" y="2055"/>
                </a:lnTo>
                <a:lnTo>
                  <a:pt x="667" y="2090"/>
                </a:lnTo>
                <a:lnTo>
                  <a:pt x="665" y="2102"/>
                </a:lnTo>
                <a:lnTo>
                  <a:pt x="662" y="2111"/>
                </a:lnTo>
                <a:lnTo>
                  <a:pt x="662" y="2111"/>
                </a:lnTo>
                <a:lnTo>
                  <a:pt x="656" y="2124"/>
                </a:lnTo>
                <a:lnTo>
                  <a:pt x="646" y="2155"/>
                </a:lnTo>
                <a:lnTo>
                  <a:pt x="621" y="2242"/>
                </a:lnTo>
                <a:lnTo>
                  <a:pt x="584" y="2366"/>
                </a:lnTo>
                <a:lnTo>
                  <a:pt x="602" y="2387"/>
                </a:lnTo>
                <a:lnTo>
                  <a:pt x="602" y="2477"/>
                </a:lnTo>
                <a:lnTo>
                  <a:pt x="674" y="2509"/>
                </a:lnTo>
                <a:lnTo>
                  <a:pt x="730" y="2502"/>
                </a:lnTo>
                <a:lnTo>
                  <a:pt x="730" y="2502"/>
                </a:lnTo>
                <a:lnTo>
                  <a:pt x="748" y="2508"/>
                </a:lnTo>
                <a:lnTo>
                  <a:pt x="789" y="2518"/>
                </a:lnTo>
                <a:lnTo>
                  <a:pt x="813" y="2524"/>
                </a:lnTo>
                <a:lnTo>
                  <a:pt x="838" y="2528"/>
                </a:lnTo>
                <a:lnTo>
                  <a:pt x="861" y="2530"/>
                </a:lnTo>
                <a:lnTo>
                  <a:pt x="872" y="2530"/>
                </a:lnTo>
                <a:lnTo>
                  <a:pt x="880" y="2528"/>
                </a:lnTo>
                <a:lnTo>
                  <a:pt x="880" y="2528"/>
                </a:lnTo>
                <a:lnTo>
                  <a:pt x="913" y="2519"/>
                </a:lnTo>
                <a:lnTo>
                  <a:pt x="928" y="2515"/>
                </a:lnTo>
                <a:lnTo>
                  <a:pt x="939" y="2511"/>
                </a:lnTo>
                <a:lnTo>
                  <a:pt x="950" y="2505"/>
                </a:lnTo>
                <a:lnTo>
                  <a:pt x="954" y="2499"/>
                </a:lnTo>
                <a:lnTo>
                  <a:pt x="956" y="2496"/>
                </a:lnTo>
                <a:lnTo>
                  <a:pt x="956" y="2493"/>
                </a:lnTo>
                <a:lnTo>
                  <a:pt x="954" y="2490"/>
                </a:lnTo>
                <a:lnTo>
                  <a:pt x="950" y="2487"/>
                </a:lnTo>
                <a:lnTo>
                  <a:pt x="950" y="2487"/>
                </a:lnTo>
                <a:lnTo>
                  <a:pt x="938" y="2478"/>
                </a:lnTo>
                <a:lnTo>
                  <a:pt x="920" y="2468"/>
                </a:lnTo>
                <a:lnTo>
                  <a:pt x="878" y="2444"/>
                </a:lnTo>
                <a:lnTo>
                  <a:pt x="822" y="2413"/>
                </a:lnTo>
                <a:lnTo>
                  <a:pt x="854" y="2400"/>
                </a:lnTo>
                <a:lnTo>
                  <a:pt x="854" y="2400"/>
                </a:lnTo>
                <a:lnTo>
                  <a:pt x="852" y="2287"/>
                </a:lnTo>
                <a:lnTo>
                  <a:pt x="854" y="2203"/>
                </a:lnTo>
                <a:lnTo>
                  <a:pt x="854" y="2169"/>
                </a:lnTo>
                <a:lnTo>
                  <a:pt x="855" y="2149"/>
                </a:lnTo>
                <a:lnTo>
                  <a:pt x="855" y="2149"/>
                </a:lnTo>
                <a:lnTo>
                  <a:pt x="861" y="2129"/>
                </a:lnTo>
                <a:lnTo>
                  <a:pt x="872" y="2092"/>
                </a:lnTo>
                <a:lnTo>
                  <a:pt x="903" y="1993"/>
                </a:lnTo>
                <a:lnTo>
                  <a:pt x="919" y="1940"/>
                </a:lnTo>
                <a:lnTo>
                  <a:pt x="932" y="1890"/>
                </a:lnTo>
                <a:lnTo>
                  <a:pt x="942" y="1849"/>
                </a:lnTo>
                <a:lnTo>
                  <a:pt x="944" y="1833"/>
                </a:lnTo>
                <a:lnTo>
                  <a:pt x="945" y="1819"/>
                </a:lnTo>
                <a:lnTo>
                  <a:pt x="945" y="1819"/>
                </a:lnTo>
                <a:lnTo>
                  <a:pt x="945" y="1807"/>
                </a:lnTo>
                <a:lnTo>
                  <a:pt x="942" y="1796"/>
                </a:lnTo>
                <a:lnTo>
                  <a:pt x="935" y="1766"/>
                </a:lnTo>
                <a:lnTo>
                  <a:pt x="923" y="1734"/>
                </a:lnTo>
                <a:lnTo>
                  <a:pt x="911" y="1703"/>
                </a:lnTo>
                <a:lnTo>
                  <a:pt x="888" y="1650"/>
                </a:lnTo>
                <a:lnTo>
                  <a:pt x="878" y="1628"/>
                </a:lnTo>
                <a:lnTo>
                  <a:pt x="897" y="1601"/>
                </a:lnTo>
                <a:lnTo>
                  <a:pt x="708" y="1253"/>
                </a:lnTo>
                <a:lnTo>
                  <a:pt x="711" y="1208"/>
                </a:lnTo>
                <a:lnTo>
                  <a:pt x="711" y="1208"/>
                </a:lnTo>
                <a:lnTo>
                  <a:pt x="717" y="1193"/>
                </a:lnTo>
                <a:lnTo>
                  <a:pt x="724" y="1184"/>
                </a:lnTo>
                <a:lnTo>
                  <a:pt x="727" y="1180"/>
                </a:lnTo>
                <a:lnTo>
                  <a:pt x="730" y="1178"/>
                </a:lnTo>
                <a:lnTo>
                  <a:pt x="730" y="1178"/>
                </a:lnTo>
                <a:lnTo>
                  <a:pt x="745" y="1178"/>
                </a:lnTo>
                <a:lnTo>
                  <a:pt x="754" y="1177"/>
                </a:lnTo>
                <a:lnTo>
                  <a:pt x="768" y="1157"/>
                </a:lnTo>
                <a:lnTo>
                  <a:pt x="749" y="1041"/>
                </a:lnTo>
                <a:lnTo>
                  <a:pt x="749" y="1041"/>
                </a:lnTo>
                <a:lnTo>
                  <a:pt x="749" y="984"/>
                </a:lnTo>
                <a:lnTo>
                  <a:pt x="751" y="938"/>
                </a:lnTo>
                <a:lnTo>
                  <a:pt x="752" y="919"/>
                </a:lnTo>
                <a:lnTo>
                  <a:pt x="754" y="904"/>
                </a:lnTo>
                <a:lnTo>
                  <a:pt x="754" y="904"/>
                </a:lnTo>
                <a:lnTo>
                  <a:pt x="765" y="863"/>
                </a:lnTo>
                <a:lnTo>
                  <a:pt x="770" y="842"/>
                </a:lnTo>
                <a:lnTo>
                  <a:pt x="771" y="821"/>
                </a:lnTo>
                <a:lnTo>
                  <a:pt x="771" y="821"/>
                </a:lnTo>
                <a:lnTo>
                  <a:pt x="773" y="808"/>
                </a:lnTo>
                <a:lnTo>
                  <a:pt x="777" y="789"/>
                </a:lnTo>
                <a:lnTo>
                  <a:pt x="791" y="740"/>
                </a:lnTo>
                <a:lnTo>
                  <a:pt x="804" y="690"/>
                </a:lnTo>
                <a:lnTo>
                  <a:pt x="808" y="670"/>
                </a:lnTo>
                <a:lnTo>
                  <a:pt x="810" y="655"/>
                </a:lnTo>
                <a:lnTo>
                  <a:pt x="810" y="655"/>
                </a:lnTo>
                <a:lnTo>
                  <a:pt x="808" y="643"/>
                </a:lnTo>
                <a:lnTo>
                  <a:pt x="805" y="631"/>
                </a:lnTo>
                <a:lnTo>
                  <a:pt x="801" y="619"/>
                </a:lnTo>
                <a:lnTo>
                  <a:pt x="795" y="611"/>
                </a:lnTo>
                <a:lnTo>
                  <a:pt x="785" y="594"/>
                </a:lnTo>
                <a:lnTo>
                  <a:pt x="780" y="588"/>
                </a:lnTo>
                <a:lnTo>
                  <a:pt x="773" y="521"/>
                </a:lnTo>
                <a:lnTo>
                  <a:pt x="724" y="465"/>
                </a:lnTo>
                <a:lnTo>
                  <a:pt x="724" y="465"/>
                </a:lnTo>
                <a:lnTo>
                  <a:pt x="742" y="465"/>
                </a:lnTo>
                <a:lnTo>
                  <a:pt x="757" y="462"/>
                </a:lnTo>
                <a:lnTo>
                  <a:pt x="763" y="459"/>
                </a:lnTo>
                <a:lnTo>
                  <a:pt x="768" y="456"/>
                </a:lnTo>
                <a:lnTo>
                  <a:pt x="768" y="456"/>
                </a:lnTo>
                <a:lnTo>
                  <a:pt x="776" y="448"/>
                </a:lnTo>
                <a:lnTo>
                  <a:pt x="785" y="437"/>
                </a:lnTo>
                <a:lnTo>
                  <a:pt x="810" y="403"/>
                </a:lnTo>
                <a:lnTo>
                  <a:pt x="841" y="359"/>
                </a:lnTo>
                <a:lnTo>
                  <a:pt x="841" y="359"/>
                </a:lnTo>
                <a:lnTo>
                  <a:pt x="857" y="350"/>
                </a:lnTo>
                <a:lnTo>
                  <a:pt x="869" y="342"/>
                </a:lnTo>
                <a:lnTo>
                  <a:pt x="873" y="338"/>
                </a:lnTo>
                <a:lnTo>
                  <a:pt x="875" y="333"/>
                </a:lnTo>
                <a:lnTo>
                  <a:pt x="875" y="333"/>
                </a:lnTo>
                <a:lnTo>
                  <a:pt x="882" y="297"/>
                </a:lnTo>
                <a:lnTo>
                  <a:pt x="888" y="266"/>
                </a:lnTo>
                <a:lnTo>
                  <a:pt x="888" y="266"/>
                </a:lnTo>
                <a:lnTo>
                  <a:pt x="891" y="261"/>
                </a:lnTo>
                <a:lnTo>
                  <a:pt x="901" y="251"/>
                </a:lnTo>
                <a:lnTo>
                  <a:pt x="906" y="244"/>
                </a:lnTo>
                <a:lnTo>
                  <a:pt x="910" y="236"/>
                </a:lnTo>
                <a:lnTo>
                  <a:pt x="913" y="227"/>
                </a:lnTo>
                <a:lnTo>
                  <a:pt x="914" y="220"/>
                </a:lnTo>
                <a:lnTo>
                  <a:pt x="914" y="220"/>
                </a:lnTo>
                <a:lnTo>
                  <a:pt x="913" y="211"/>
                </a:lnTo>
                <a:lnTo>
                  <a:pt x="910" y="198"/>
                </a:lnTo>
                <a:lnTo>
                  <a:pt x="898" y="165"/>
                </a:lnTo>
                <a:lnTo>
                  <a:pt x="886" y="136"/>
                </a:lnTo>
                <a:lnTo>
                  <a:pt x="878" y="118"/>
                </a:lnTo>
                <a:lnTo>
                  <a:pt x="878" y="118"/>
                </a:lnTo>
                <a:lnTo>
                  <a:pt x="875" y="114"/>
                </a:lnTo>
                <a:lnTo>
                  <a:pt x="873" y="107"/>
                </a:lnTo>
                <a:lnTo>
                  <a:pt x="869" y="89"/>
                </a:lnTo>
                <a:lnTo>
                  <a:pt x="864" y="71"/>
                </a:lnTo>
                <a:lnTo>
                  <a:pt x="860" y="64"/>
                </a:lnTo>
                <a:lnTo>
                  <a:pt x="855" y="58"/>
                </a:lnTo>
                <a:lnTo>
                  <a:pt x="855" y="58"/>
                </a:lnTo>
                <a:lnTo>
                  <a:pt x="842" y="48"/>
                </a:lnTo>
                <a:lnTo>
                  <a:pt x="826" y="39"/>
                </a:lnTo>
                <a:lnTo>
                  <a:pt x="798" y="25"/>
                </a:lnTo>
                <a:lnTo>
                  <a:pt x="798" y="25"/>
                </a:lnTo>
                <a:lnTo>
                  <a:pt x="786" y="22"/>
                </a:lnTo>
                <a:lnTo>
                  <a:pt x="771" y="20"/>
                </a:lnTo>
                <a:lnTo>
                  <a:pt x="754" y="17"/>
                </a:lnTo>
                <a:lnTo>
                  <a:pt x="727" y="5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0" name="Freeform 5"/>
          <p:cNvSpPr>
            <a:spLocks/>
          </p:cNvSpPr>
          <p:nvPr/>
        </p:nvSpPr>
        <p:spPr bwMode="auto">
          <a:xfrm>
            <a:off x="8436022" y="2794672"/>
            <a:ext cx="493666" cy="1589028"/>
          </a:xfrm>
          <a:custGeom>
            <a:avLst/>
            <a:gdLst>
              <a:gd name="T0" fmla="*/ 382 w 721"/>
              <a:gd name="T1" fmla="*/ 1552 h 2322"/>
              <a:gd name="T2" fmla="*/ 348 w 721"/>
              <a:gd name="T3" fmla="*/ 1613 h 2322"/>
              <a:gd name="T4" fmla="*/ 323 w 721"/>
              <a:gd name="T5" fmla="*/ 1654 h 2322"/>
              <a:gd name="T6" fmla="*/ 292 w 721"/>
              <a:gd name="T7" fmla="*/ 1698 h 2322"/>
              <a:gd name="T8" fmla="*/ 220 w 721"/>
              <a:gd name="T9" fmla="*/ 1838 h 2322"/>
              <a:gd name="T10" fmla="*/ 127 w 721"/>
              <a:gd name="T11" fmla="*/ 1894 h 2322"/>
              <a:gd name="T12" fmla="*/ 95 w 721"/>
              <a:gd name="T13" fmla="*/ 1922 h 2322"/>
              <a:gd name="T14" fmla="*/ 36 w 721"/>
              <a:gd name="T15" fmla="*/ 1967 h 2322"/>
              <a:gd name="T16" fmla="*/ 0 w 721"/>
              <a:gd name="T17" fmla="*/ 2054 h 2322"/>
              <a:gd name="T18" fmla="*/ 96 w 721"/>
              <a:gd name="T19" fmla="*/ 2157 h 2322"/>
              <a:gd name="T20" fmla="*/ 215 w 721"/>
              <a:gd name="T21" fmla="*/ 2257 h 2322"/>
              <a:gd name="T22" fmla="*/ 276 w 721"/>
              <a:gd name="T23" fmla="*/ 2268 h 2322"/>
              <a:gd name="T24" fmla="*/ 267 w 721"/>
              <a:gd name="T25" fmla="*/ 2183 h 2322"/>
              <a:gd name="T26" fmla="*/ 280 w 721"/>
              <a:gd name="T27" fmla="*/ 2017 h 2322"/>
              <a:gd name="T28" fmla="*/ 363 w 721"/>
              <a:gd name="T29" fmla="*/ 1973 h 2322"/>
              <a:gd name="T30" fmla="*/ 401 w 721"/>
              <a:gd name="T31" fmla="*/ 2047 h 2322"/>
              <a:gd name="T32" fmla="*/ 370 w 721"/>
              <a:gd name="T33" fmla="*/ 2093 h 2322"/>
              <a:gd name="T34" fmla="*/ 374 w 721"/>
              <a:gd name="T35" fmla="*/ 2130 h 2322"/>
              <a:gd name="T36" fmla="*/ 378 w 721"/>
              <a:gd name="T37" fmla="*/ 2175 h 2322"/>
              <a:gd name="T38" fmla="*/ 362 w 721"/>
              <a:gd name="T39" fmla="*/ 2218 h 2322"/>
              <a:gd name="T40" fmla="*/ 355 w 721"/>
              <a:gd name="T41" fmla="*/ 2309 h 2322"/>
              <a:gd name="T42" fmla="*/ 495 w 721"/>
              <a:gd name="T43" fmla="*/ 2310 h 2322"/>
              <a:gd name="T44" fmla="*/ 612 w 721"/>
              <a:gd name="T45" fmla="*/ 2306 h 2322"/>
              <a:gd name="T46" fmla="*/ 716 w 721"/>
              <a:gd name="T47" fmla="*/ 2289 h 2322"/>
              <a:gd name="T48" fmla="*/ 704 w 721"/>
              <a:gd name="T49" fmla="*/ 2236 h 2322"/>
              <a:gd name="T50" fmla="*/ 579 w 721"/>
              <a:gd name="T51" fmla="*/ 2179 h 2322"/>
              <a:gd name="T52" fmla="*/ 538 w 721"/>
              <a:gd name="T53" fmla="*/ 2137 h 2322"/>
              <a:gd name="T54" fmla="*/ 577 w 721"/>
              <a:gd name="T55" fmla="*/ 2075 h 2322"/>
              <a:gd name="T56" fmla="*/ 612 w 721"/>
              <a:gd name="T57" fmla="*/ 1851 h 2322"/>
              <a:gd name="T58" fmla="*/ 644 w 721"/>
              <a:gd name="T59" fmla="*/ 1759 h 2322"/>
              <a:gd name="T60" fmla="*/ 648 w 721"/>
              <a:gd name="T61" fmla="*/ 1360 h 2322"/>
              <a:gd name="T62" fmla="*/ 682 w 721"/>
              <a:gd name="T63" fmla="*/ 1073 h 2322"/>
              <a:gd name="T64" fmla="*/ 688 w 721"/>
              <a:gd name="T65" fmla="*/ 827 h 2322"/>
              <a:gd name="T66" fmla="*/ 649 w 721"/>
              <a:gd name="T67" fmla="*/ 595 h 2322"/>
              <a:gd name="T68" fmla="*/ 559 w 721"/>
              <a:gd name="T69" fmla="*/ 412 h 2322"/>
              <a:gd name="T70" fmla="*/ 634 w 721"/>
              <a:gd name="T71" fmla="*/ 361 h 2322"/>
              <a:gd name="T72" fmla="*/ 590 w 721"/>
              <a:gd name="T73" fmla="*/ 272 h 2322"/>
              <a:gd name="T74" fmla="*/ 600 w 721"/>
              <a:gd name="T75" fmla="*/ 208 h 2322"/>
              <a:gd name="T76" fmla="*/ 602 w 721"/>
              <a:gd name="T77" fmla="*/ 110 h 2322"/>
              <a:gd name="T78" fmla="*/ 626 w 721"/>
              <a:gd name="T79" fmla="*/ 65 h 2322"/>
              <a:gd name="T80" fmla="*/ 547 w 721"/>
              <a:gd name="T81" fmla="*/ 22 h 2322"/>
              <a:gd name="T82" fmla="*/ 486 w 721"/>
              <a:gd name="T83" fmla="*/ 6 h 2322"/>
              <a:gd name="T84" fmla="*/ 380 w 721"/>
              <a:gd name="T85" fmla="*/ 1 h 2322"/>
              <a:gd name="T86" fmla="*/ 314 w 721"/>
              <a:gd name="T87" fmla="*/ 64 h 2322"/>
              <a:gd name="T88" fmla="*/ 279 w 721"/>
              <a:gd name="T89" fmla="*/ 165 h 2322"/>
              <a:gd name="T90" fmla="*/ 275 w 721"/>
              <a:gd name="T91" fmla="*/ 220 h 2322"/>
              <a:gd name="T92" fmla="*/ 312 w 721"/>
              <a:gd name="T93" fmla="*/ 292 h 2322"/>
              <a:gd name="T94" fmla="*/ 280 w 721"/>
              <a:gd name="T95" fmla="*/ 319 h 2322"/>
              <a:gd name="T96" fmla="*/ 207 w 721"/>
              <a:gd name="T97" fmla="*/ 384 h 2322"/>
              <a:gd name="T98" fmla="*/ 93 w 721"/>
              <a:gd name="T99" fmla="*/ 599 h 2322"/>
              <a:gd name="T100" fmla="*/ 76 w 721"/>
              <a:gd name="T101" fmla="*/ 907 h 2322"/>
              <a:gd name="T102" fmla="*/ 95 w 721"/>
              <a:gd name="T103" fmla="*/ 1025 h 2322"/>
              <a:gd name="T104" fmla="*/ 100 w 721"/>
              <a:gd name="T105" fmla="*/ 1069 h 2322"/>
              <a:gd name="T106" fmla="*/ 144 w 721"/>
              <a:gd name="T107" fmla="*/ 1173 h 2322"/>
              <a:gd name="T108" fmla="*/ 185 w 721"/>
              <a:gd name="T109" fmla="*/ 1237 h 2322"/>
              <a:gd name="T110" fmla="*/ 210 w 721"/>
              <a:gd name="T111" fmla="*/ 1293 h 2322"/>
              <a:gd name="T112" fmla="*/ 304 w 721"/>
              <a:gd name="T113" fmla="*/ 1423 h 23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721" h="2322">
                <a:moveTo>
                  <a:pt x="346" y="1471"/>
                </a:moveTo>
                <a:lnTo>
                  <a:pt x="346" y="1471"/>
                </a:lnTo>
                <a:lnTo>
                  <a:pt x="358" y="1484"/>
                </a:lnTo>
                <a:lnTo>
                  <a:pt x="378" y="1512"/>
                </a:lnTo>
                <a:lnTo>
                  <a:pt x="378" y="1512"/>
                </a:lnTo>
                <a:lnTo>
                  <a:pt x="380" y="1519"/>
                </a:lnTo>
                <a:lnTo>
                  <a:pt x="382" y="1529"/>
                </a:lnTo>
                <a:lnTo>
                  <a:pt x="383" y="1540"/>
                </a:lnTo>
                <a:lnTo>
                  <a:pt x="382" y="1552"/>
                </a:lnTo>
                <a:lnTo>
                  <a:pt x="380" y="1563"/>
                </a:lnTo>
                <a:lnTo>
                  <a:pt x="378" y="1572"/>
                </a:lnTo>
                <a:lnTo>
                  <a:pt x="375" y="1580"/>
                </a:lnTo>
                <a:lnTo>
                  <a:pt x="372" y="1584"/>
                </a:lnTo>
                <a:lnTo>
                  <a:pt x="372" y="1584"/>
                </a:lnTo>
                <a:lnTo>
                  <a:pt x="364" y="1591"/>
                </a:lnTo>
                <a:lnTo>
                  <a:pt x="356" y="1601"/>
                </a:lnTo>
                <a:lnTo>
                  <a:pt x="352" y="1607"/>
                </a:lnTo>
                <a:lnTo>
                  <a:pt x="348" y="1613"/>
                </a:lnTo>
                <a:lnTo>
                  <a:pt x="347" y="1620"/>
                </a:lnTo>
                <a:lnTo>
                  <a:pt x="346" y="1627"/>
                </a:lnTo>
                <a:lnTo>
                  <a:pt x="346" y="1627"/>
                </a:lnTo>
                <a:lnTo>
                  <a:pt x="344" y="1634"/>
                </a:lnTo>
                <a:lnTo>
                  <a:pt x="342" y="1638"/>
                </a:lnTo>
                <a:lnTo>
                  <a:pt x="338" y="1642"/>
                </a:lnTo>
                <a:lnTo>
                  <a:pt x="334" y="1646"/>
                </a:lnTo>
                <a:lnTo>
                  <a:pt x="328" y="1650"/>
                </a:lnTo>
                <a:lnTo>
                  <a:pt x="323" y="1654"/>
                </a:lnTo>
                <a:lnTo>
                  <a:pt x="318" y="1660"/>
                </a:lnTo>
                <a:lnTo>
                  <a:pt x="312" y="1668"/>
                </a:lnTo>
                <a:lnTo>
                  <a:pt x="312" y="1668"/>
                </a:lnTo>
                <a:lnTo>
                  <a:pt x="308" y="1676"/>
                </a:lnTo>
                <a:lnTo>
                  <a:pt x="304" y="1680"/>
                </a:lnTo>
                <a:lnTo>
                  <a:pt x="298" y="1686"/>
                </a:lnTo>
                <a:lnTo>
                  <a:pt x="296" y="1687"/>
                </a:lnTo>
                <a:lnTo>
                  <a:pt x="294" y="1691"/>
                </a:lnTo>
                <a:lnTo>
                  <a:pt x="292" y="1698"/>
                </a:lnTo>
                <a:lnTo>
                  <a:pt x="290" y="1708"/>
                </a:lnTo>
                <a:lnTo>
                  <a:pt x="290" y="1708"/>
                </a:lnTo>
                <a:lnTo>
                  <a:pt x="288" y="1728"/>
                </a:lnTo>
                <a:lnTo>
                  <a:pt x="288" y="1740"/>
                </a:lnTo>
                <a:lnTo>
                  <a:pt x="287" y="1747"/>
                </a:lnTo>
                <a:lnTo>
                  <a:pt x="284" y="1754"/>
                </a:lnTo>
                <a:lnTo>
                  <a:pt x="284" y="1754"/>
                </a:lnTo>
                <a:lnTo>
                  <a:pt x="246" y="1804"/>
                </a:lnTo>
                <a:lnTo>
                  <a:pt x="220" y="1838"/>
                </a:lnTo>
                <a:lnTo>
                  <a:pt x="202" y="1860"/>
                </a:lnTo>
                <a:lnTo>
                  <a:pt x="202" y="1860"/>
                </a:lnTo>
                <a:lnTo>
                  <a:pt x="195" y="1866"/>
                </a:lnTo>
                <a:lnTo>
                  <a:pt x="185" y="1870"/>
                </a:lnTo>
                <a:lnTo>
                  <a:pt x="165" y="1875"/>
                </a:lnTo>
                <a:lnTo>
                  <a:pt x="155" y="1878"/>
                </a:lnTo>
                <a:lnTo>
                  <a:pt x="144" y="1882"/>
                </a:lnTo>
                <a:lnTo>
                  <a:pt x="135" y="1887"/>
                </a:lnTo>
                <a:lnTo>
                  <a:pt x="127" y="1894"/>
                </a:lnTo>
                <a:lnTo>
                  <a:pt x="127" y="1894"/>
                </a:lnTo>
                <a:lnTo>
                  <a:pt x="120" y="1900"/>
                </a:lnTo>
                <a:lnTo>
                  <a:pt x="113" y="1906"/>
                </a:lnTo>
                <a:lnTo>
                  <a:pt x="101" y="1911"/>
                </a:lnTo>
                <a:lnTo>
                  <a:pt x="97" y="1914"/>
                </a:lnTo>
                <a:lnTo>
                  <a:pt x="95" y="1915"/>
                </a:lnTo>
                <a:lnTo>
                  <a:pt x="95" y="1918"/>
                </a:lnTo>
                <a:lnTo>
                  <a:pt x="95" y="1922"/>
                </a:lnTo>
                <a:lnTo>
                  <a:pt x="95" y="1922"/>
                </a:lnTo>
                <a:lnTo>
                  <a:pt x="97" y="1930"/>
                </a:lnTo>
                <a:lnTo>
                  <a:pt x="97" y="1937"/>
                </a:lnTo>
                <a:lnTo>
                  <a:pt x="93" y="1941"/>
                </a:lnTo>
                <a:lnTo>
                  <a:pt x="89" y="1945"/>
                </a:lnTo>
                <a:lnTo>
                  <a:pt x="89" y="1945"/>
                </a:lnTo>
                <a:lnTo>
                  <a:pt x="75" y="1950"/>
                </a:lnTo>
                <a:lnTo>
                  <a:pt x="63" y="1954"/>
                </a:lnTo>
                <a:lnTo>
                  <a:pt x="49" y="1959"/>
                </a:lnTo>
                <a:lnTo>
                  <a:pt x="36" y="1967"/>
                </a:lnTo>
                <a:lnTo>
                  <a:pt x="24" y="1975"/>
                </a:lnTo>
                <a:lnTo>
                  <a:pt x="20" y="1981"/>
                </a:lnTo>
                <a:lnTo>
                  <a:pt x="15" y="1986"/>
                </a:lnTo>
                <a:lnTo>
                  <a:pt x="12" y="1993"/>
                </a:lnTo>
                <a:lnTo>
                  <a:pt x="9" y="1999"/>
                </a:lnTo>
                <a:lnTo>
                  <a:pt x="9" y="1999"/>
                </a:lnTo>
                <a:lnTo>
                  <a:pt x="1" y="2041"/>
                </a:lnTo>
                <a:lnTo>
                  <a:pt x="0" y="2051"/>
                </a:lnTo>
                <a:lnTo>
                  <a:pt x="0" y="2054"/>
                </a:lnTo>
                <a:lnTo>
                  <a:pt x="3" y="2057"/>
                </a:lnTo>
                <a:lnTo>
                  <a:pt x="3" y="2057"/>
                </a:lnTo>
                <a:lnTo>
                  <a:pt x="44" y="2093"/>
                </a:lnTo>
                <a:lnTo>
                  <a:pt x="71" y="2117"/>
                </a:lnTo>
                <a:lnTo>
                  <a:pt x="81" y="2127"/>
                </a:lnTo>
                <a:lnTo>
                  <a:pt x="85" y="2134"/>
                </a:lnTo>
                <a:lnTo>
                  <a:pt x="85" y="2134"/>
                </a:lnTo>
                <a:lnTo>
                  <a:pt x="89" y="2145"/>
                </a:lnTo>
                <a:lnTo>
                  <a:pt x="96" y="2157"/>
                </a:lnTo>
                <a:lnTo>
                  <a:pt x="104" y="2170"/>
                </a:lnTo>
                <a:lnTo>
                  <a:pt x="117" y="2189"/>
                </a:lnTo>
                <a:lnTo>
                  <a:pt x="117" y="2189"/>
                </a:lnTo>
                <a:lnTo>
                  <a:pt x="128" y="2199"/>
                </a:lnTo>
                <a:lnTo>
                  <a:pt x="143" y="2212"/>
                </a:lnTo>
                <a:lnTo>
                  <a:pt x="160" y="2224"/>
                </a:lnTo>
                <a:lnTo>
                  <a:pt x="179" y="2236"/>
                </a:lnTo>
                <a:lnTo>
                  <a:pt x="197" y="2248"/>
                </a:lnTo>
                <a:lnTo>
                  <a:pt x="215" y="2257"/>
                </a:lnTo>
                <a:lnTo>
                  <a:pt x="231" y="2264"/>
                </a:lnTo>
                <a:lnTo>
                  <a:pt x="243" y="2268"/>
                </a:lnTo>
                <a:lnTo>
                  <a:pt x="243" y="2268"/>
                </a:lnTo>
                <a:lnTo>
                  <a:pt x="258" y="2272"/>
                </a:lnTo>
                <a:lnTo>
                  <a:pt x="267" y="2274"/>
                </a:lnTo>
                <a:lnTo>
                  <a:pt x="270" y="2274"/>
                </a:lnTo>
                <a:lnTo>
                  <a:pt x="272" y="2273"/>
                </a:lnTo>
                <a:lnTo>
                  <a:pt x="274" y="2272"/>
                </a:lnTo>
                <a:lnTo>
                  <a:pt x="276" y="2268"/>
                </a:lnTo>
                <a:lnTo>
                  <a:pt x="276" y="2268"/>
                </a:lnTo>
                <a:lnTo>
                  <a:pt x="280" y="2256"/>
                </a:lnTo>
                <a:lnTo>
                  <a:pt x="282" y="2246"/>
                </a:lnTo>
                <a:lnTo>
                  <a:pt x="282" y="2237"/>
                </a:lnTo>
                <a:lnTo>
                  <a:pt x="282" y="2225"/>
                </a:lnTo>
                <a:lnTo>
                  <a:pt x="279" y="2212"/>
                </a:lnTo>
                <a:lnTo>
                  <a:pt x="274" y="2198"/>
                </a:lnTo>
                <a:lnTo>
                  <a:pt x="267" y="2183"/>
                </a:lnTo>
                <a:lnTo>
                  <a:pt x="267" y="2183"/>
                </a:lnTo>
                <a:lnTo>
                  <a:pt x="258" y="2167"/>
                </a:lnTo>
                <a:lnTo>
                  <a:pt x="248" y="2149"/>
                </a:lnTo>
                <a:lnTo>
                  <a:pt x="234" y="2110"/>
                </a:lnTo>
                <a:lnTo>
                  <a:pt x="223" y="2079"/>
                </a:lnTo>
                <a:lnTo>
                  <a:pt x="219" y="2066"/>
                </a:lnTo>
                <a:lnTo>
                  <a:pt x="216" y="2029"/>
                </a:lnTo>
                <a:lnTo>
                  <a:pt x="216" y="2029"/>
                </a:lnTo>
                <a:lnTo>
                  <a:pt x="252" y="2022"/>
                </a:lnTo>
                <a:lnTo>
                  <a:pt x="280" y="2017"/>
                </a:lnTo>
                <a:lnTo>
                  <a:pt x="292" y="2014"/>
                </a:lnTo>
                <a:lnTo>
                  <a:pt x="299" y="2011"/>
                </a:lnTo>
                <a:lnTo>
                  <a:pt x="299" y="2011"/>
                </a:lnTo>
                <a:lnTo>
                  <a:pt x="330" y="1998"/>
                </a:lnTo>
                <a:lnTo>
                  <a:pt x="347" y="1990"/>
                </a:lnTo>
                <a:lnTo>
                  <a:pt x="354" y="1986"/>
                </a:lnTo>
                <a:lnTo>
                  <a:pt x="358" y="1981"/>
                </a:lnTo>
                <a:lnTo>
                  <a:pt x="358" y="1981"/>
                </a:lnTo>
                <a:lnTo>
                  <a:pt x="363" y="1973"/>
                </a:lnTo>
                <a:lnTo>
                  <a:pt x="370" y="1959"/>
                </a:lnTo>
                <a:lnTo>
                  <a:pt x="384" y="1923"/>
                </a:lnTo>
                <a:lnTo>
                  <a:pt x="396" y="1894"/>
                </a:lnTo>
                <a:lnTo>
                  <a:pt x="399" y="1887"/>
                </a:lnTo>
                <a:lnTo>
                  <a:pt x="401" y="1887"/>
                </a:lnTo>
                <a:lnTo>
                  <a:pt x="401" y="1888"/>
                </a:lnTo>
                <a:lnTo>
                  <a:pt x="401" y="1888"/>
                </a:lnTo>
                <a:lnTo>
                  <a:pt x="401" y="2047"/>
                </a:lnTo>
                <a:lnTo>
                  <a:pt x="401" y="2047"/>
                </a:lnTo>
                <a:lnTo>
                  <a:pt x="401" y="2059"/>
                </a:lnTo>
                <a:lnTo>
                  <a:pt x="399" y="2070"/>
                </a:lnTo>
                <a:lnTo>
                  <a:pt x="396" y="2081"/>
                </a:lnTo>
                <a:lnTo>
                  <a:pt x="396" y="2081"/>
                </a:lnTo>
                <a:lnTo>
                  <a:pt x="392" y="2081"/>
                </a:lnTo>
                <a:lnTo>
                  <a:pt x="382" y="2082"/>
                </a:lnTo>
                <a:lnTo>
                  <a:pt x="376" y="2085"/>
                </a:lnTo>
                <a:lnTo>
                  <a:pt x="372" y="2089"/>
                </a:lnTo>
                <a:lnTo>
                  <a:pt x="370" y="2093"/>
                </a:lnTo>
                <a:lnTo>
                  <a:pt x="367" y="2099"/>
                </a:lnTo>
                <a:lnTo>
                  <a:pt x="367" y="2099"/>
                </a:lnTo>
                <a:lnTo>
                  <a:pt x="368" y="2106"/>
                </a:lnTo>
                <a:lnTo>
                  <a:pt x="368" y="2109"/>
                </a:lnTo>
                <a:lnTo>
                  <a:pt x="371" y="2113"/>
                </a:lnTo>
                <a:lnTo>
                  <a:pt x="372" y="2115"/>
                </a:lnTo>
                <a:lnTo>
                  <a:pt x="374" y="2118"/>
                </a:lnTo>
                <a:lnTo>
                  <a:pt x="374" y="2122"/>
                </a:lnTo>
                <a:lnTo>
                  <a:pt x="374" y="2130"/>
                </a:lnTo>
                <a:lnTo>
                  <a:pt x="374" y="2130"/>
                </a:lnTo>
                <a:lnTo>
                  <a:pt x="371" y="2143"/>
                </a:lnTo>
                <a:lnTo>
                  <a:pt x="368" y="2151"/>
                </a:lnTo>
                <a:lnTo>
                  <a:pt x="367" y="2157"/>
                </a:lnTo>
                <a:lnTo>
                  <a:pt x="367" y="2159"/>
                </a:lnTo>
                <a:lnTo>
                  <a:pt x="367" y="2163"/>
                </a:lnTo>
                <a:lnTo>
                  <a:pt x="367" y="2163"/>
                </a:lnTo>
                <a:lnTo>
                  <a:pt x="372" y="2170"/>
                </a:lnTo>
                <a:lnTo>
                  <a:pt x="378" y="2175"/>
                </a:lnTo>
                <a:lnTo>
                  <a:pt x="383" y="2182"/>
                </a:lnTo>
                <a:lnTo>
                  <a:pt x="383" y="2182"/>
                </a:lnTo>
                <a:lnTo>
                  <a:pt x="379" y="2193"/>
                </a:lnTo>
                <a:lnTo>
                  <a:pt x="374" y="2202"/>
                </a:lnTo>
                <a:lnTo>
                  <a:pt x="367" y="2209"/>
                </a:lnTo>
                <a:lnTo>
                  <a:pt x="367" y="2209"/>
                </a:lnTo>
                <a:lnTo>
                  <a:pt x="363" y="2213"/>
                </a:lnTo>
                <a:lnTo>
                  <a:pt x="363" y="2213"/>
                </a:lnTo>
                <a:lnTo>
                  <a:pt x="362" y="2218"/>
                </a:lnTo>
                <a:lnTo>
                  <a:pt x="355" y="2233"/>
                </a:lnTo>
                <a:lnTo>
                  <a:pt x="355" y="2233"/>
                </a:lnTo>
                <a:lnTo>
                  <a:pt x="351" y="2242"/>
                </a:lnTo>
                <a:lnTo>
                  <a:pt x="350" y="2254"/>
                </a:lnTo>
                <a:lnTo>
                  <a:pt x="348" y="2266"/>
                </a:lnTo>
                <a:lnTo>
                  <a:pt x="348" y="2280"/>
                </a:lnTo>
                <a:lnTo>
                  <a:pt x="350" y="2290"/>
                </a:lnTo>
                <a:lnTo>
                  <a:pt x="352" y="2301"/>
                </a:lnTo>
                <a:lnTo>
                  <a:pt x="355" y="2309"/>
                </a:lnTo>
                <a:lnTo>
                  <a:pt x="358" y="2313"/>
                </a:lnTo>
                <a:lnTo>
                  <a:pt x="358" y="2313"/>
                </a:lnTo>
                <a:lnTo>
                  <a:pt x="364" y="2316"/>
                </a:lnTo>
                <a:lnTo>
                  <a:pt x="375" y="2318"/>
                </a:lnTo>
                <a:lnTo>
                  <a:pt x="406" y="2321"/>
                </a:lnTo>
                <a:lnTo>
                  <a:pt x="437" y="2322"/>
                </a:lnTo>
                <a:lnTo>
                  <a:pt x="457" y="2321"/>
                </a:lnTo>
                <a:lnTo>
                  <a:pt x="457" y="2321"/>
                </a:lnTo>
                <a:lnTo>
                  <a:pt x="495" y="2310"/>
                </a:lnTo>
                <a:lnTo>
                  <a:pt x="519" y="2305"/>
                </a:lnTo>
                <a:lnTo>
                  <a:pt x="530" y="2304"/>
                </a:lnTo>
                <a:lnTo>
                  <a:pt x="537" y="2304"/>
                </a:lnTo>
                <a:lnTo>
                  <a:pt x="537" y="2304"/>
                </a:lnTo>
                <a:lnTo>
                  <a:pt x="551" y="2306"/>
                </a:lnTo>
                <a:lnTo>
                  <a:pt x="570" y="2309"/>
                </a:lnTo>
                <a:lnTo>
                  <a:pt x="581" y="2309"/>
                </a:lnTo>
                <a:lnTo>
                  <a:pt x="595" y="2308"/>
                </a:lnTo>
                <a:lnTo>
                  <a:pt x="612" y="2306"/>
                </a:lnTo>
                <a:lnTo>
                  <a:pt x="630" y="2302"/>
                </a:lnTo>
                <a:lnTo>
                  <a:pt x="630" y="2302"/>
                </a:lnTo>
                <a:lnTo>
                  <a:pt x="650" y="2298"/>
                </a:lnTo>
                <a:lnTo>
                  <a:pt x="668" y="2297"/>
                </a:lnTo>
                <a:lnTo>
                  <a:pt x="694" y="2297"/>
                </a:lnTo>
                <a:lnTo>
                  <a:pt x="704" y="2297"/>
                </a:lnTo>
                <a:lnTo>
                  <a:pt x="712" y="2294"/>
                </a:lnTo>
                <a:lnTo>
                  <a:pt x="714" y="2292"/>
                </a:lnTo>
                <a:lnTo>
                  <a:pt x="716" y="2289"/>
                </a:lnTo>
                <a:lnTo>
                  <a:pt x="718" y="2285"/>
                </a:lnTo>
                <a:lnTo>
                  <a:pt x="720" y="2280"/>
                </a:lnTo>
                <a:lnTo>
                  <a:pt x="720" y="2280"/>
                </a:lnTo>
                <a:lnTo>
                  <a:pt x="721" y="2270"/>
                </a:lnTo>
                <a:lnTo>
                  <a:pt x="721" y="2261"/>
                </a:lnTo>
                <a:lnTo>
                  <a:pt x="720" y="2253"/>
                </a:lnTo>
                <a:lnTo>
                  <a:pt x="716" y="2246"/>
                </a:lnTo>
                <a:lnTo>
                  <a:pt x="710" y="2240"/>
                </a:lnTo>
                <a:lnTo>
                  <a:pt x="704" y="2236"/>
                </a:lnTo>
                <a:lnTo>
                  <a:pt x="693" y="2232"/>
                </a:lnTo>
                <a:lnTo>
                  <a:pt x="680" y="2228"/>
                </a:lnTo>
                <a:lnTo>
                  <a:pt x="680" y="2228"/>
                </a:lnTo>
                <a:lnTo>
                  <a:pt x="638" y="2220"/>
                </a:lnTo>
                <a:lnTo>
                  <a:pt x="602" y="2195"/>
                </a:lnTo>
                <a:lnTo>
                  <a:pt x="574" y="2182"/>
                </a:lnTo>
                <a:lnTo>
                  <a:pt x="574" y="2182"/>
                </a:lnTo>
                <a:lnTo>
                  <a:pt x="577" y="2181"/>
                </a:lnTo>
                <a:lnTo>
                  <a:pt x="579" y="2179"/>
                </a:lnTo>
                <a:lnTo>
                  <a:pt x="582" y="2177"/>
                </a:lnTo>
                <a:lnTo>
                  <a:pt x="583" y="2174"/>
                </a:lnTo>
                <a:lnTo>
                  <a:pt x="583" y="2170"/>
                </a:lnTo>
                <a:lnTo>
                  <a:pt x="578" y="2165"/>
                </a:lnTo>
                <a:lnTo>
                  <a:pt x="570" y="2159"/>
                </a:lnTo>
                <a:lnTo>
                  <a:pt x="570" y="2159"/>
                </a:lnTo>
                <a:lnTo>
                  <a:pt x="543" y="2143"/>
                </a:lnTo>
                <a:lnTo>
                  <a:pt x="538" y="2139"/>
                </a:lnTo>
                <a:lnTo>
                  <a:pt x="538" y="2137"/>
                </a:lnTo>
                <a:lnTo>
                  <a:pt x="537" y="2134"/>
                </a:lnTo>
                <a:lnTo>
                  <a:pt x="537" y="2134"/>
                </a:lnTo>
                <a:lnTo>
                  <a:pt x="537" y="2127"/>
                </a:lnTo>
                <a:lnTo>
                  <a:pt x="534" y="2118"/>
                </a:lnTo>
                <a:lnTo>
                  <a:pt x="531" y="2109"/>
                </a:lnTo>
                <a:lnTo>
                  <a:pt x="531" y="2109"/>
                </a:lnTo>
                <a:lnTo>
                  <a:pt x="553" y="2094"/>
                </a:lnTo>
                <a:lnTo>
                  <a:pt x="570" y="2082"/>
                </a:lnTo>
                <a:lnTo>
                  <a:pt x="577" y="2075"/>
                </a:lnTo>
                <a:lnTo>
                  <a:pt x="579" y="2071"/>
                </a:lnTo>
                <a:lnTo>
                  <a:pt x="579" y="2071"/>
                </a:lnTo>
                <a:lnTo>
                  <a:pt x="586" y="2057"/>
                </a:lnTo>
                <a:lnTo>
                  <a:pt x="590" y="2041"/>
                </a:lnTo>
                <a:lnTo>
                  <a:pt x="590" y="2041"/>
                </a:lnTo>
                <a:lnTo>
                  <a:pt x="594" y="2005"/>
                </a:lnTo>
                <a:lnTo>
                  <a:pt x="602" y="1941"/>
                </a:lnTo>
                <a:lnTo>
                  <a:pt x="612" y="1851"/>
                </a:lnTo>
                <a:lnTo>
                  <a:pt x="612" y="1851"/>
                </a:lnTo>
                <a:lnTo>
                  <a:pt x="618" y="1834"/>
                </a:lnTo>
                <a:lnTo>
                  <a:pt x="622" y="1820"/>
                </a:lnTo>
                <a:lnTo>
                  <a:pt x="624" y="1814"/>
                </a:lnTo>
                <a:lnTo>
                  <a:pt x="625" y="1808"/>
                </a:lnTo>
                <a:lnTo>
                  <a:pt x="625" y="1808"/>
                </a:lnTo>
                <a:lnTo>
                  <a:pt x="625" y="1802"/>
                </a:lnTo>
                <a:lnTo>
                  <a:pt x="628" y="1795"/>
                </a:lnTo>
                <a:lnTo>
                  <a:pt x="634" y="1779"/>
                </a:lnTo>
                <a:lnTo>
                  <a:pt x="644" y="1759"/>
                </a:lnTo>
                <a:lnTo>
                  <a:pt x="669" y="1505"/>
                </a:lnTo>
                <a:lnTo>
                  <a:pt x="669" y="1505"/>
                </a:lnTo>
                <a:lnTo>
                  <a:pt x="662" y="1445"/>
                </a:lnTo>
                <a:lnTo>
                  <a:pt x="657" y="1404"/>
                </a:lnTo>
                <a:lnTo>
                  <a:pt x="656" y="1389"/>
                </a:lnTo>
                <a:lnTo>
                  <a:pt x="653" y="1381"/>
                </a:lnTo>
                <a:lnTo>
                  <a:pt x="653" y="1381"/>
                </a:lnTo>
                <a:lnTo>
                  <a:pt x="650" y="1375"/>
                </a:lnTo>
                <a:lnTo>
                  <a:pt x="648" y="1360"/>
                </a:lnTo>
                <a:lnTo>
                  <a:pt x="640" y="1317"/>
                </a:lnTo>
                <a:lnTo>
                  <a:pt x="629" y="1258"/>
                </a:lnTo>
                <a:lnTo>
                  <a:pt x="634" y="1237"/>
                </a:lnTo>
                <a:lnTo>
                  <a:pt x="648" y="1218"/>
                </a:lnTo>
                <a:lnTo>
                  <a:pt x="664" y="1204"/>
                </a:lnTo>
                <a:lnTo>
                  <a:pt x="680" y="1158"/>
                </a:lnTo>
                <a:lnTo>
                  <a:pt x="680" y="1158"/>
                </a:lnTo>
                <a:lnTo>
                  <a:pt x="680" y="1110"/>
                </a:lnTo>
                <a:lnTo>
                  <a:pt x="682" y="1073"/>
                </a:lnTo>
                <a:lnTo>
                  <a:pt x="684" y="1056"/>
                </a:lnTo>
                <a:lnTo>
                  <a:pt x="686" y="1045"/>
                </a:lnTo>
                <a:lnTo>
                  <a:pt x="686" y="1045"/>
                </a:lnTo>
                <a:lnTo>
                  <a:pt x="689" y="1027"/>
                </a:lnTo>
                <a:lnTo>
                  <a:pt x="690" y="998"/>
                </a:lnTo>
                <a:lnTo>
                  <a:pt x="690" y="959"/>
                </a:lnTo>
                <a:lnTo>
                  <a:pt x="690" y="915"/>
                </a:lnTo>
                <a:lnTo>
                  <a:pt x="690" y="870"/>
                </a:lnTo>
                <a:lnTo>
                  <a:pt x="688" y="827"/>
                </a:lnTo>
                <a:lnTo>
                  <a:pt x="685" y="790"/>
                </a:lnTo>
                <a:lnTo>
                  <a:pt x="681" y="762"/>
                </a:lnTo>
                <a:lnTo>
                  <a:pt x="681" y="762"/>
                </a:lnTo>
                <a:lnTo>
                  <a:pt x="662" y="672"/>
                </a:lnTo>
                <a:lnTo>
                  <a:pt x="656" y="638"/>
                </a:lnTo>
                <a:lnTo>
                  <a:pt x="653" y="622"/>
                </a:lnTo>
                <a:lnTo>
                  <a:pt x="653" y="622"/>
                </a:lnTo>
                <a:lnTo>
                  <a:pt x="652" y="611"/>
                </a:lnTo>
                <a:lnTo>
                  <a:pt x="649" y="595"/>
                </a:lnTo>
                <a:lnTo>
                  <a:pt x="644" y="576"/>
                </a:lnTo>
                <a:lnTo>
                  <a:pt x="638" y="559"/>
                </a:lnTo>
                <a:lnTo>
                  <a:pt x="638" y="559"/>
                </a:lnTo>
                <a:lnTo>
                  <a:pt x="626" y="535"/>
                </a:lnTo>
                <a:lnTo>
                  <a:pt x="608" y="498"/>
                </a:lnTo>
                <a:lnTo>
                  <a:pt x="578" y="444"/>
                </a:lnTo>
                <a:lnTo>
                  <a:pt x="578" y="444"/>
                </a:lnTo>
                <a:lnTo>
                  <a:pt x="567" y="424"/>
                </a:lnTo>
                <a:lnTo>
                  <a:pt x="559" y="412"/>
                </a:lnTo>
                <a:lnTo>
                  <a:pt x="559" y="412"/>
                </a:lnTo>
                <a:lnTo>
                  <a:pt x="571" y="405"/>
                </a:lnTo>
                <a:lnTo>
                  <a:pt x="597" y="391"/>
                </a:lnTo>
                <a:lnTo>
                  <a:pt x="610" y="383"/>
                </a:lnTo>
                <a:lnTo>
                  <a:pt x="622" y="373"/>
                </a:lnTo>
                <a:lnTo>
                  <a:pt x="630" y="367"/>
                </a:lnTo>
                <a:lnTo>
                  <a:pt x="633" y="364"/>
                </a:lnTo>
                <a:lnTo>
                  <a:pt x="634" y="361"/>
                </a:lnTo>
                <a:lnTo>
                  <a:pt x="634" y="361"/>
                </a:lnTo>
                <a:lnTo>
                  <a:pt x="633" y="356"/>
                </a:lnTo>
                <a:lnTo>
                  <a:pt x="629" y="351"/>
                </a:lnTo>
                <a:lnTo>
                  <a:pt x="620" y="340"/>
                </a:lnTo>
                <a:lnTo>
                  <a:pt x="605" y="328"/>
                </a:lnTo>
                <a:lnTo>
                  <a:pt x="583" y="313"/>
                </a:lnTo>
                <a:lnTo>
                  <a:pt x="577" y="300"/>
                </a:lnTo>
                <a:lnTo>
                  <a:pt x="577" y="300"/>
                </a:lnTo>
                <a:lnTo>
                  <a:pt x="585" y="285"/>
                </a:lnTo>
                <a:lnTo>
                  <a:pt x="590" y="272"/>
                </a:lnTo>
                <a:lnTo>
                  <a:pt x="591" y="265"/>
                </a:lnTo>
                <a:lnTo>
                  <a:pt x="593" y="260"/>
                </a:lnTo>
                <a:lnTo>
                  <a:pt x="593" y="225"/>
                </a:lnTo>
                <a:lnTo>
                  <a:pt x="593" y="225"/>
                </a:lnTo>
                <a:lnTo>
                  <a:pt x="597" y="219"/>
                </a:lnTo>
                <a:lnTo>
                  <a:pt x="600" y="213"/>
                </a:lnTo>
                <a:lnTo>
                  <a:pt x="600" y="211"/>
                </a:lnTo>
                <a:lnTo>
                  <a:pt x="600" y="208"/>
                </a:lnTo>
                <a:lnTo>
                  <a:pt x="600" y="208"/>
                </a:lnTo>
                <a:lnTo>
                  <a:pt x="595" y="191"/>
                </a:lnTo>
                <a:lnTo>
                  <a:pt x="593" y="179"/>
                </a:lnTo>
                <a:lnTo>
                  <a:pt x="593" y="149"/>
                </a:lnTo>
                <a:lnTo>
                  <a:pt x="593" y="136"/>
                </a:lnTo>
                <a:lnTo>
                  <a:pt x="593" y="136"/>
                </a:lnTo>
                <a:lnTo>
                  <a:pt x="597" y="124"/>
                </a:lnTo>
                <a:lnTo>
                  <a:pt x="600" y="116"/>
                </a:lnTo>
                <a:lnTo>
                  <a:pt x="602" y="110"/>
                </a:lnTo>
                <a:lnTo>
                  <a:pt x="602" y="110"/>
                </a:lnTo>
                <a:lnTo>
                  <a:pt x="612" y="108"/>
                </a:lnTo>
                <a:lnTo>
                  <a:pt x="617" y="104"/>
                </a:lnTo>
                <a:lnTo>
                  <a:pt x="618" y="102"/>
                </a:lnTo>
                <a:lnTo>
                  <a:pt x="620" y="100"/>
                </a:lnTo>
                <a:lnTo>
                  <a:pt x="620" y="100"/>
                </a:lnTo>
                <a:lnTo>
                  <a:pt x="622" y="90"/>
                </a:lnTo>
                <a:lnTo>
                  <a:pt x="625" y="78"/>
                </a:lnTo>
                <a:lnTo>
                  <a:pt x="626" y="72"/>
                </a:lnTo>
                <a:lnTo>
                  <a:pt x="626" y="65"/>
                </a:lnTo>
                <a:lnTo>
                  <a:pt x="625" y="60"/>
                </a:lnTo>
                <a:lnTo>
                  <a:pt x="622" y="56"/>
                </a:lnTo>
                <a:lnTo>
                  <a:pt x="622" y="56"/>
                </a:lnTo>
                <a:lnTo>
                  <a:pt x="617" y="52"/>
                </a:lnTo>
                <a:lnTo>
                  <a:pt x="609" y="46"/>
                </a:lnTo>
                <a:lnTo>
                  <a:pt x="586" y="37"/>
                </a:lnTo>
                <a:lnTo>
                  <a:pt x="554" y="24"/>
                </a:lnTo>
                <a:lnTo>
                  <a:pt x="554" y="24"/>
                </a:lnTo>
                <a:lnTo>
                  <a:pt x="547" y="22"/>
                </a:lnTo>
                <a:lnTo>
                  <a:pt x="542" y="21"/>
                </a:lnTo>
                <a:lnTo>
                  <a:pt x="534" y="22"/>
                </a:lnTo>
                <a:lnTo>
                  <a:pt x="534" y="22"/>
                </a:lnTo>
                <a:lnTo>
                  <a:pt x="529" y="22"/>
                </a:lnTo>
                <a:lnTo>
                  <a:pt x="523" y="21"/>
                </a:lnTo>
                <a:lnTo>
                  <a:pt x="511" y="16"/>
                </a:lnTo>
                <a:lnTo>
                  <a:pt x="498" y="10"/>
                </a:lnTo>
                <a:lnTo>
                  <a:pt x="486" y="6"/>
                </a:lnTo>
                <a:lnTo>
                  <a:pt x="486" y="6"/>
                </a:lnTo>
                <a:lnTo>
                  <a:pt x="474" y="4"/>
                </a:lnTo>
                <a:lnTo>
                  <a:pt x="459" y="1"/>
                </a:lnTo>
                <a:lnTo>
                  <a:pt x="443" y="0"/>
                </a:lnTo>
                <a:lnTo>
                  <a:pt x="429" y="0"/>
                </a:lnTo>
                <a:lnTo>
                  <a:pt x="429" y="0"/>
                </a:lnTo>
                <a:lnTo>
                  <a:pt x="414" y="1"/>
                </a:lnTo>
                <a:lnTo>
                  <a:pt x="401" y="0"/>
                </a:lnTo>
                <a:lnTo>
                  <a:pt x="388" y="0"/>
                </a:lnTo>
                <a:lnTo>
                  <a:pt x="380" y="1"/>
                </a:lnTo>
                <a:lnTo>
                  <a:pt x="380" y="1"/>
                </a:lnTo>
                <a:lnTo>
                  <a:pt x="360" y="10"/>
                </a:lnTo>
                <a:lnTo>
                  <a:pt x="350" y="16"/>
                </a:lnTo>
                <a:lnTo>
                  <a:pt x="342" y="21"/>
                </a:lnTo>
                <a:lnTo>
                  <a:pt x="342" y="21"/>
                </a:lnTo>
                <a:lnTo>
                  <a:pt x="336" y="29"/>
                </a:lnTo>
                <a:lnTo>
                  <a:pt x="327" y="41"/>
                </a:lnTo>
                <a:lnTo>
                  <a:pt x="314" y="64"/>
                </a:lnTo>
                <a:lnTo>
                  <a:pt x="314" y="64"/>
                </a:lnTo>
                <a:lnTo>
                  <a:pt x="307" y="70"/>
                </a:lnTo>
                <a:lnTo>
                  <a:pt x="296" y="81"/>
                </a:lnTo>
                <a:lnTo>
                  <a:pt x="287" y="93"/>
                </a:lnTo>
                <a:lnTo>
                  <a:pt x="283" y="98"/>
                </a:lnTo>
                <a:lnTo>
                  <a:pt x="282" y="102"/>
                </a:lnTo>
                <a:lnTo>
                  <a:pt x="282" y="102"/>
                </a:lnTo>
                <a:lnTo>
                  <a:pt x="280" y="136"/>
                </a:lnTo>
                <a:lnTo>
                  <a:pt x="279" y="155"/>
                </a:lnTo>
                <a:lnTo>
                  <a:pt x="279" y="165"/>
                </a:lnTo>
                <a:lnTo>
                  <a:pt x="279" y="165"/>
                </a:lnTo>
                <a:lnTo>
                  <a:pt x="280" y="172"/>
                </a:lnTo>
                <a:lnTo>
                  <a:pt x="283" y="180"/>
                </a:lnTo>
                <a:lnTo>
                  <a:pt x="283" y="192"/>
                </a:lnTo>
                <a:lnTo>
                  <a:pt x="283" y="197"/>
                </a:lnTo>
                <a:lnTo>
                  <a:pt x="280" y="203"/>
                </a:lnTo>
                <a:lnTo>
                  <a:pt x="280" y="203"/>
                </a:lnTo>
                <a:lnTo>
                  <a:pt x="276" y="212"/>
                </a:lnTo>
                <a:lnTo>
                  <a:pt x="275" y="220"/>
                </a:lnTo>
                <a:lnTo>
                  <a:pt x="275" y="225"/>
                </a:lnTo>
                <a:lnTo>
                  <a:pt x="276" y="232"/>
                </a:lnTo>
                <a:lnTo>
                  <a:pt x="276" y="232"/>
                </a:lnTo>
                <a:lnTo>
                  <a:pt x="284" y="249"/>
                </a:lnTo>
                <a:lnTo>
                  <a:pt x="292" y="263"/>
                </a:lnTo>
                <a:lnTo>
                  <a:pt x="292" y="263"/>
                </a:lnTo>
                <a:lnTo>
                  <a:pt x="296" y="285"/>
                </a:lnTo>
                <a:lnTo>
                  <a:pt x="312" y="292"/>
                </a:lnTo>
                <a:lnTo>
                  <a:pt x="312" y="292"/>
                </a:lnTo>
                <a:lnTo>
                  <a:pt x="314" y="291"/>
                </a:lnTo>
                <a:lnTo>
                  <a:pt x="314" y="292"/>
                </a:lnTo>
                <a:lnTo>
                  <a:pt x="312" y="295"/>
                </a:lnTo>
                <a:lnTo>
                  <a:pt x="307" y="303"/>
                </a:lnTo>
                <a:lnTo>
                  <a:pt x="307" y="303"/>
                </a:lnTo>
                <a:lnTo>
                  <a:pt x="303" y="308"/>
                </a:lnTo>
                <a:lnTo>
                  <a:pt x="298" y="311"/>
                </a:lnTo>
                <a:lnTo>
                  <a:pt x="288" y="316"/>
                </a:lnTo>
                <a:lnTo>
                  <a:pt x="280" y="319"/>
                </a:lnTo>
                <a:lnTo>
                  <a:pt x="278" y="319"/>
                </a:lnTo>
                <a:lnTo>
                  <a:pt x="278" y="319"/>
                </a:lnTo>
                <a:lnTo>
                  <a:pt x="276" y="319"/>
                </a:lnTo>
                <a:lnTo>
                  <a:pt x="274" y="320"/>
                </a:lnTo>
                <a:lnTo>
                  <a:pt x="268" y="327"/>
                </a:lnTo>
                <a:lnTo>
                  <a:pt x="268" y="327"/>
                </a:lnTo>
                <a:lnTo>
                  <a:pt x="231" y="360"/>
                </a:lnTo>
                <a:lnTo>
                  <a:pt x="231" y="360"/>
                </a:lnTo>
                <a:lnTo>
                  <a:pt x="207" y="384"/>
                </a:lnTo>
                <a:lnTo>
                  <a:pt x="187" y="403"/>
                </a:lnTo>
                <a:lnTo>
                  <a:pt x="175" y="416"/>
                </a:lnTo>
                <a:lnTo>
                  <a:pt x="175" y="416"/>
                </a:lnTo>
                <a:lnTo>
                  <a:pt x="139" y="467"/>
                </a:lnTo>
                <a:lnTo>
                  <a:pt x="139" y="467"/>
                </a:lnTo>
                <a:lnTo>
                  <a:pt x="117" y="530"/>
                </a:lnTo>
                <a:lnTo>
                  <a:pt x="103" y="575"/>
                </a:lnTo>
                <a:lnTo>
                  <a:pt x="93" y="599"/>
                </a:lnTo>
                <a:lnTo>
                  <a:pt x="93" y="599"/>
                </a:lnTo>
                <a:lnTo>
                  <a:pt x="87" y="623"/>
                </a:lnTo>
                <a:lnTo>
                  <a:pt x="73" y="667"/>
                </a:lnTo>
                <a:lnTo>
                  <a:pt x="55" y="742"/>
                </a:lnTo>
                <a:lnTo>
                  <a:pt x="55" y="742"/>
                </a:lnTo>
                <a:lnTo>
                  <a:pt x="53" y="746"/>
                </a:lnTo>
                <a:lnTo>
                  <a:pt x="53" y="754"/>
                </a:lnTo>
                <a:lnTo>
                  <a:pt x="56" y="777"/>
                </a:lnTo>
                <a:lnTo>
                  <a:pt x="65" y="841"/>
                </a:lnTo>
                <a:lnTo>
                  <a:pt x="76" y="907"/>
                </a:lnTo>
                <a:lnTo>
                  <a:pt x="80" y="933"/>
                </a:lnTo>
                <a:lnTo>
                  <a:pt x="81" y="949"/>
                </a:lnTo>
                <a:lnTo>
                  <a:pt x="81" y="949"/>
                </a:lnTo>
                <a:lnTo>
                  <a:pt x="81" y="959"/>
                </a:lnTo>
                <a:lnTo>
                  <a:pt x="83" y="969"/>
                </a:lnTo>
                <a:lnTo>
                  <a:pt x="88" y="987"/>
                </a:lnTo>
                <a:lnTo>
                  <a:pt x="93" y="1007"/>
                </a:lnTo>
                <a:lnTo>
                  <a:pt x="95" y="1015"/>
                </a:lnTo>
                <a:lnTo>
                  <a:pt x="95" y="1025"/>
                </a:lnTo>
                <a:lnTo>
                  <a:pt x="95" y="1025"/>
                </a:lnTo>
                <a:lnTo>
                  <a:pt x="95" y="1033"/>
                </a:lnTo>
                <a:lnTo>
                  <a:pt x="95" y="1040"/>
                </a:lnTo>
                <a:lnTo>
                  <a:pt x="92" y="1049"/>
                </a:lnTo>
                <a:lnTo>
                  <a:pt x="92" y="1054"/>
                </a:lnTo>
                <a:lnTo>
                  <a:pt x="93" y="1058"/>
                </a:lnTo>
                <a:lnTo>
                  <a:pt x="96" y="1064"/>
                </a:lnTo>
                <a:lnTo>
                  <a:pt x="100" y="1069"/>
                </a:lnTo>
                <a:lnTo>
                  <a:pt x="100" y="1069"/>
                </a:lnTo>
                <a:lnTo>
                  <a:pt x="124" y="1100"/>
                </a:lnTo>
                <a:lnTo>
                  <a:pt x="132" y="1112"/>
                </a:lnTo>
                <a:lnTo>
                  <a:pt x="136" y="1118"/>
                </a:lnTo>
                <a:lnTo>
                  <a:pt x="136" y="1118"/>
                </a:lnTo>
                <a:lnTo>
                  <a:pt x="136" y="1144"/>
                </a:lnTo>
                <a:lnTo>
                  <a:pt x="137" y="1153"/>
                </a:lnTo>
                <a:lnTo>
                  <a:pt x="139" y="1161"/>
                </a:lnTo>
                <a:lnTo>
                  <a:pt x="141" y="1168"/>
                </a:lnTo>
                <a:lnTo>
                  <a:pt x="144" y="1173"/>
                </a:lnTo>
                <a:lnTo>
                  <a:pt x="144" y="1173"/>
                </a:lnTo>
                <a:lnTo>
                  <a:pt x="153" y="1180"/>
                </a:lnTo>
                <a:lnTo>
                  <a:pt x="164" y="1185"/>
                </a:lnTo>
                <a:lnTo>
                  <a:pt x="172" y="1190"/>
                </a:lnTo>
                <a:lnTo>
                  <a:pt x="175" y="1193"/>
                </a:lnTo>
                <a:lnTo>
                  <a:pt x="175" y="1193"/>
                </a:lnTo>
                <a:lnTo>
                  <a:pt x="176" y="1208"/>
                </a:lnTo>
                <a:lnTo>
                  <a:pt x="177" y="1221"/>
                </a:lnTo>
                <a:lnTo>
                  <a:pt x="185" y="1237"/>
                </a:lnTo>
                <a:lnTo>
                  <a:pt x="185" y="1237"/>
                </a:lnTo>
                <a:lnTo>
                  <a:pt x="185" y="1238"/>
                </a:lnTo>
                <a:lnTo>
                  <a:pt x="185" y="1241"/>
                </a:lnTo>
                <a:lnTo>
                  <a:pt x="187" y="1246"/>
                </a:lnTo>
                <a:lnTo>
                  <a:pt x="192" y="1258"/>
                </a:lnTo>
                <a:lnTo>
                  <a:pt x="192" y="1258"/>
                </a:lnTo>
                <a:lnTo>
                  <a:pt x="203" y="1282"/>
                </a:lnTo>
                <a:lnTo>
                  <a:pt x="207" y="1290"/>
                </a:lnTo>
                <a:lnTo>
                  <a:pt x="210" y="1293"/>
                </a:lnTo>
                <a:lnTo>
                  <a:pt x="212" y="1296"/>
                </a:lnTo>
                <a:lnTo>
                  <a:pt x="212" y="1296"/>
                </a:lnTo>
                <a:lnTo>
                  <a:pt x="231" y="1309"/>
                </a:lnTo>
                <a:lnTo>
                  <a:pt x="231" y="1309"/>
                </a:lnTo>
                <a:lnTo>
                  <a:pt x="262" y="1355"/>
                </a:lnTo>
                <a:lnTo>
                  <a:pt x="283" y="1389"/>
                </a:lnTo>
                <a:lnTo>
                  <a:pt x="296" y="1411"/>
                </a:lnTo>
                <a:lnTo>
                  <a:pt x="296" y="1411"/>
                </a:lnTo>
                <a:lnTo>
                  <a:pt x="304" y="1423"/>
                </a:lnTo>
                <a:lnTo>
                  <a:pt x="306" y="1427"/>
                </a:lnTo>
                <a:lnTo>
                  <a:pt x="346" y="1471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1" name="Freeform 28"/>
          <p:cNvSpPr>
            <a:spLocks noEditPoints="1"/>
          </p:cNvSpPr>
          <p:nvPr/>
        </p:nvSpPr>
        <p:spPr bwMode="auto">
          <a:xfrm>
            <a:off x="6522736" y="4750943"/>
            <a:ext cx="692452" cy="1548869"/>
          </a:xfrm>
          <a:custGeom>
            <a:avLst/>
            <a:gdLst>
              <a:gd name="T0" fmla="*/ 558 w 1020"/>
              <a:gd name="T1" fmla="*/ 276 h 2285"/>
              <a:gd name="T2" fmla="*/ 478 w 1020"/>
              <a:gd name="T3" fmla="*/ 354 h 2285"/>
              <a:gd name="T4" fmla="*/ 459 w 1020"/>
              <a:gd name="T5" fmla="*/ 406 h 2285"/>
              <a:gd name="T6" fmla="*/ 430 w 1020"/>
              <a:gd name="T7" fmla="*/ 469 h 2285"/>
              <a:gd name="T8" fmla="*/ 180 w 1020"/>
              <a:gd name="T9" fmla="*/ 712 h 2285"/>
              <a:gd name="T10" fmla="*/ 108 w 1020"/>
              <a:gd name="T11" fmla="*/ 733 h 2285"/>
              <a:gd name="T12" fmla="*/ 64 w 1020"/>
              <a:gd name="T13" fmla="*/ 785 h 2285"/>
              <a:gd name="T14" fmla="*/ 59 w 1020"/>
              <a:gd name="T15" fmla="*/ 866 h 2285"/>
              <a:gd name="T16" fmla="*/ 64 w 1020"/>
              <a:gd name="T17" fmla="*/ 901 h 2285"/>
              <a:gd name="T18" fmla="*/ 1 w 1020"/>
              <a:gd name="T19" fmla="*/ 1027 h 2285"/>
              <a:gd name="T20" fmla="*/ 22 w 1020"/>
              <a:gd name="T21" fmla="*/ 1091 h 2285"/>
              <a:gd name="T22" fmla="*/ 99 w 1020"/>
              <a:gd name="T23" fmla="*/ 1145 h 2285"/>
              <a:gd name="T24" fmla="*/ 294 w 1020"/>
              <a:gd name="T25" fmla="*/ 1173 h 2285"/>
              <a:gd name="T26" fmla="*/ 368 w 1020"/>
              <a:gd name="T27" fmla="*/ 1153 h 2285"/>
              <a:gd name="T28" fmla="*/ 442 w 1020"/>
              <a:gd name="T29" fmla="*/ 1398 h 2285"/>
              <a:gd name="T30" fmla="*/ 419 w 1020"/>
              <a:gd name="T31" fmla="*/ 1594 h 2285"/>
              <a:gd name="T32" fmla="*/ 164 w 1020"/>
              <a:gd name="T33" fmla="*/ 2005 h 2285"/>
              <a:gd name="T34" fmla="*/ 88 w 1020"/>
              <a:gd name="T35" fmla="*/ 2134 h 2285"/>
              <a:gd name="T36" fmla="*/ 135 w 1020"/>
              <a:gd name="T37" fmla="*/ 2176 h 2285"/>
              <a:gd name="T38" fmla="*/ 185 w 1020"/>
              <a:gd name="T39" fmla="*/ 2204 h 2285"/>
              <a:gd name="T40" fmla="*/ 238 w 1020"/>
              <a:gd name="T41" fmla="*/ 2275 h 2285"/>
              <a:gd name="T42" fmla="*/ 411 w 1020"/>
              <a:gd name="T43" fmla="*/ 2283 h 2285"/>
              <a:gd name="T44" fmla="*/ 408 w 1020"/>
              <a:gd name="T45" fmla="*/ 2252 h 2285"/>
              <a:gd name="T46" fmla="*/ 319 w 1020"/>
              <a:gd name="T47" fmla="*/ 2154 h 2285"/>
              <a:gd name="T48" fmla="*/ 348 w 1020"/>
              <a:gd name="T49" fmla="*/ 2034 h 2285"/>
              <a:gd name="T50" fmla="*/ 509 w 1020"/>
              <a:gd name="T51" fmla="*/ 2044 h 2285"/>
              <a:gd name="T52" fmla="*/ 529 w 1020"/>
              <a:gd name="T53" fmla="*/ 2104 h 2285"/>
              <a:gd name="T54" fmla="*/ 529 w 1020"/>
              <a:gd name="T55" fmla="*/ 2204 h 2285"/>
              <a:gd name="T56" fmla="*/ 581 w 1020"/>
              <a:gd name="T57" fmla="*/ 2215 h 2285"/>
              <a:gd name="T58" fmla="*/ 798 w 1020"/>
              <a:gd name="T59" fmla="*/ 2207 h 2285"/>
              <a:gd name="T60" fmla="*/ 817 w 1020"/>
              <a:gd name="T61" fmla="*/ 2184 h 2285"/>
              <a:gd name="T62" fmla="*/ 700 w 1020"/>
              <a:gd name="T63" fmla="*/ 2114 h 2285"/>
              <a:gd name="T64" fmla="*/ 664 w 1020"/>
              <a:gd name="T65" fmla="*/ 1966 h 2285"/>
              <a:gd name="T66" fmla="*/ 680 w 1020"/>
              <a:gd name="T67" fmla="*/ 1834 h 2285"/>
              <a:gd name="T68" fmla="*/ 680 w 1020"/>
              <a:gd name="T69" fmla="*/ 1615 h 2285"/>
              <a:gd name="T70" fmla="*/ 700 w 1020"/>
              <a:gd name="T71" fmla="*/ 1484 h 2285"/>
              <a:gd name="T72" fmla="*/ 740 w 1020"/>
              <a:gd name="T73" fmla="*/ 1344 h 2285"/>
              <a:gd name="T74" fmla="*/ 816 w 1020"/>
              <a:gd name="T75" fmla="*/ 990 h 2285"/>
              <a:gd name="T76" fmla="*/ 843 w 1020"/>
              <a:gd name="T77" fmla="*/ 936 h 2285"/>
              <a:gd name="T78" fmla="*/ 852 w 1020"/>
              <a:gd name="T79" fmla="*/ 880 h 2285"/>
              <a:gd name="T80" fmla="*/ 899 w 1020"/>
              <a:gd name="T81" fmla="*/ 691 h 2285"/>
              <a:gd name="T82" fmla="*/ 871 w 1020"/>
              <a:gd name="T83" fmla="*/ 374 h 2285"/>
              <a:gd name="T84" fmla="*/ 911 w 1020"/>
              <a:gd name="T85" fmla="*/ 351 h 2285"/>
              <a:gd name="T86" fmla="*/ 941 w 1020"/>
              <a:gd name="T87" fmla="*/ 263 h 2285"/>
              <a:gd name="T88" fmla="*/ 981 w 1020"/>
              <a:gd name="T89" fmla="*/ 194 h 2285"/>
              <a:gd name="T90" fmla="*/ 1017 w 1020"/>
              <a:gd name="T91" fmla="*/ 150 h 2285"/>
              <a:gd name="T92" fmla="*/ 969 w 1020"/>
              <a:gd name="T93" fmla="*/ 65 h 2285"/>
              <a:gd name="T94" fmla="*/ 892 w 1020"/>
              <a:gd name="T95" fmla="*/ 0 h 2285"/>
              <a:gd name="T96" fmla="*/ 778 w 1020"/>
              <a:gd name="T97" fmla="*/ 28 h 2285"/>
              <a:gd name="T98" fmla="*/ 708 w 1020"/>
              <a:gd name="T99" fmla="*/ 97 h 2285"/>
              <a:gd name="T100" fmla="*/ 660 w 1020"/>
              <a:gd name="T101" fmla="*/ 223 h 2285"/>
              <a:gd name="T102" fmla="*/ 434 w 1020"/>
              <a:gd name="T103" fmla="*/ 555 h 2285"/>
              <a:gd name="T104" fmla="*/ 426 w 1020"/>
              <a:gd name="T105" fmla="*/ 598 h 2285"/>
              <a:gd name="T106" fmla="*/ 443 w 1020"/>
              <a:gd name="T107" fmla="*/ 651 h 2285"/>
              <a:gd name="T108" fmla="*/ 442 w 1020"/>
              <a:gd name="T109" fmla="*/ 717 h 2285"/>
              <a:gd name="T110" fmla="*/ 359 w 1020"/>
              <a:gd name="T111" fmla="*/ 633 h 22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1020" h="2285">
                <a:moveTo>
                  <a:pt x="640" y="254"/>
                </a:moveTo>
                <a:lnTo>
                  <a:pt x="640" y="254"/>
                </a:lnTo>
                <a:lnTo>
                  <a:pt x="628" y="255"/>
                </a:lnTo>
                <a:lnTo>
                  <a:pt x="614" y="258"/>
                </a:lnTo>
                <a:lnTo>
                  <a:pt x="597" y="262"/>
                </a:lnTo>
                <a:lnTo>
                  <a:pt x="578" y="267"/>
                </a:lnTo>
                <a:lnTo>
                  <a:pt x="558" y="276"/>
                </a:lnTo>
                <a:lnTo>
                  <a:pt x="538" y="288"/>
                </a:lnTo>
                <a:lnTo>
                  <a:pt x="529" y="295"/>
                </a:lnTo>
                <a:lnTo>
                  <a:pt x="519" y="303"/>
                </a:lnTo>
                <a:lnTo>
                  <a:pt x="519" y="303"/>
                </a:lnTo>
                <a:lnTo>
                  <a:pt x="503" y="320"/>
                </a:lnTo>
                <a:lnTo>
                  <a:pt x="490" y="336"/>
                </a:lnTo>
                <a:lnTo>
                  <a:pt x="478" y="354"/>
                </a:lnTo>
                <a:lnTo>
                  <a:pt x="470" y="368"/>
                </a:lnTo>
                <a:lnTo>
                  <a:pt x="465" y="382"/>
                </a:lnTo>
                <a:lnTo>
                  <a:pt x="461" y="391"/>
                </a:lnTo>
                <a:lnTo>
                  <a:pt x="459" y="399"/>
                </a:lnTo>
                <a:lnTo>
                  <a:pt x="459" y="403"/>
                </a:lnTo>
                <a:lnTo>
                  <a:pt x="459" y="403"/>
                </a:lnTo>
                <a:lnTo>
                  <a:pt x="459" y="406"/>
                </a:lnTo>
                <a:lnTo>
                  <a:pt x="458" y="411"/>
                </a:lnTo>
                <a:lnTo>
                  <a:pt x="451" y="423"/>
                </a:lnTo>
                <a:lnTo>
                  <a:pt x="445" y="439"/>
                </a:lnTo>
                <a:lnTo>
                  <a:pt x="439" y="453"/>
                </a:lnTo>
                <a:lnTo>
                  <a:pt x="439" y="453"/>
                </a:lnTo>
                <a:lnTo>
                  <a:pt x="437" y="459"/>
                </a:lnTo>
                <a:lnTo>
                  <a:pt x="430" y="469"/>
                </a:lnTo>
                <a:lnTo>
                  <a:pt x="410" y="497"/>
                </a:lnTo>
                <a:lnTo>
                  <a:pt x="351" y="575"/>
                </a:lnTo>
                <a:lnTo>
                  <a:pt x="268" y="683"/>
                </a:lnTo>
                <a:lnTo>
                  <a:pt x="217" y="704"/>
                </a:lnTo>
                <a:lnTo>
                  <a:pt x="217" y="704"/>
                </a:lnTo>
                <a:lnTo>
                  <a:pt x="196" y="709"/>
                </a:lnTo>
                <a:lnTo>
                  <a:pt x="180" y="712"/>
                </a:lnTo>
                <a:lnTo>
                  <a:pt x="168" y="713"/>
                </a:lnTo>
                <a:lnTo>
                  <a:pt x="168" y="713"/>
                </a:lnTo>
                <a:lnTo>
                  <a:pt x="161" y="714"/>
                </a:lnTo>
                <a:lnTo>
                  <a:pt x="153" y="717"/>
                </a:lnTo>
                <a:lnTo>
                  <a:pt x="137" y="722"/>
                </a:lnTo>
                <a:lnTo>
                  <a:pt x="108" y="733"/>
                </a:lnTo>
                <a:lnTo>
                  <a:pt x="108" y="733"/>
                </a:lnTo>
                <a:lnTo>
                  <a:pt x="99" y="737"/>
                </a:lnTo>
                <a:lnTo>
                  <a:pt x="91" y="742"/>
                </a:lnTo>
                <a:lnTo>
                  <a:pt x="84" y="748"/>
                </a:lnTo>
                <a:lnTo>
                  <a:pt x="77" y="754"/>
                </a:lnTo>
                <a:lnTo>
                  <a:pt x="73" y="761"/>
                </a:lnTo>
                <a:lnTo>
                  <a:pt x="69" y="769"/>
                </a:lnTo>
                <a:lnTo>
                  <a:pt x="64" y="785"/>
                </a:lnTo>
                <a:lnTo>
                  <a:pt x="60" y="801"/>
                </a:lnTo>
                <a:lnTo>
                  <a:pt x="59" y="817"/>
                </a:lnTo>
                <a:lnTo>
                  <a:pt x="57" y="844"/>
                </a:lnTo>
                <a:lnTo>
                  <a:pt x="57" y="844"/>
                </a:lnTo>
                <a:lnTo>
                  <a:pt x="57" y="853"/>
                </a:lnTo>
                <a:lnTo>
                  <a:pt x="57" y="861"/>
                </a:lnTo>
                <a:lnTo>
                  <a:pt x="59" y="866"/>
                </a:lnTo>
                <a:lnTo>
                  <a:pt x="60" y="872"/>
                </a:lnTo>
                <a:lnTo>
                  <a:pt x="64" y="878"/>
                </a:lnTo>
                <a:lnTo>
                  <a:pt x="68" y="884"/>
                </a:lnTo>
                <a:lnTo>
                  <a:pt x="68" y="884"/>
                </a:lnTo>
                <a:lnTo>
                  <a:pt x="68" y="885"/>
                </a:lnTo>
                <a:lnTo>
                  <a:pt x="67" y="889"/>
                </a:lnTo>
                <a:lnTo>
                  <a:pt x="64" y="901"/>
                </a:lnTo>
                <a:lnTo>
                  <a:pt x="48" y="938"/>
                </a:lnTo>
                <a:lnTo>
                  <a:pt x="27" y="980"/>
                </a:lnTo>
                <a:lnTo>
                  <a:pt x="16" y="999"/>
                </a:lnTo>
                <a:lnTo>
                  <a:pt x="6" y="1013"/>
                </a:lnTo>
                <a:lnTo>
                  <a:pt x="6" y="1013"/>
                </a:lnTo>
                <a:lnTo>
                  <a:pt x="4" y="1020"/>
                </a:lnTo>
                <a:lnTo>
                  <a:pt x="1" y="1027"/>
                </a:lnTo>
                <a:lnTo>
                  <a:pt x="0" y="1032"/>
                </a:lnTo>
                <a:lnTo>
                  <a:pt x="0" y="1039"/>
                </a:lnTo>
                <a:lnTo>
                  <a:pt x="1" y="1045"/>
                </a:lnTo>
                <a:lnTo>
                  <a:pt x="2" y="1052"/>
                </a:lnTo>
                <a:lnTo>
                  <a:pt x="6" y="1065"/>
                </a:lnTo>
                <a:lnTo>
                  <a:pt x="14" y="1079"/>
                </a:lnTo>
                <a:lnTo>
                  <a:pt x="22" y="1091"/>
                </a:lnTo>
                <a:lnTo>
                  <a:pt x="37" y="1113"/>
                </a:lnTo>
                <a:lnTo>
                  <a:pt x="37" y="1113"/>
                </a:lnTo>
                <a:lnTo>
                  <a:pt x="43" y="1119"/>
                </a:lnTo>
                <a:lnTo>
                  <a:pt x="49" y="1124"/>
                </a:lnTo>
                <a:lnTo>
                  <a:pt x="59" y="1129"/>
                </a:lnTo>
                <a:lnTo>
                  <a:pt x="71" y="1135"/>
                </a:lnTo>
                <a:lnTo>
                  <a:pt x="99" y="1145"/>
                </a:lnTo>
                <a:lnTo>
                  <a:pt x="132" y="1153"/>
                </a:lnTo>
                <a:lnTo>
                  <a:pt x="168" y="1161"/>
                </a:lnTo>
                <a:lnTo>
                  <a:pt x="204" y="1168"/>
                </a:lnTo>
                <a:lnTo>
                  <a:pt x="238" y="1172"/>
                </a:lnTo>
                <a:lnTo>
                  <a:pt x="268" y="1173"/>
                </a:lnTo>
                <a:lnTo>
                  <a:pt x="268" y="1173"/>
                </a:lnTo>
                <a:lnTo>
                  <a:pt x="294" y="1173"/>
                </a:lnTo>
                <a:lnTo>
                  <a:pt x="315" y="1171"/>
                </a:lnTo>
                <a:lnTo>
                  <a:pt x="332" y="1167"/>
                </a:lnTo>
                <a:lnTo>
                  <a:pt x="346" y="1164"/>
                </a:lnTo>
                <a:lnTo>
                  <a:pt x="356" y="1160"/>
                </a:lnTo>
                <a:lnTo>
                  <a:pt x="363" y="1157"/>
                </a:lnTo>
                <a:lnTo>
                  <a:pt x="368" y="1153"/>
                </a:lnTo>
                <a:lnTo>
                  <a:pt x="368" y="1153"/>
                </a:lnTo>
                <a:lnTo>
                  <a:pt x="400" y="1205"/>
                </a:lnTo>
                <a:lnTo>
                  <a:pt x="439" y="1264"/>
                </a:lnTo>
                <a:lnTo>
                  <a:pt x="439" y="1264"/>
                </a:lnTo>
                <a:lnTo>
                  <a:pt x="441" y="1268"/>
                </a:lnTo>
                <a:lnTo>
                  <a:pt x="441" y="1277"/>
                </a:lnTo>
                <a:lnTo>
                  <a:pt x="442" y="1308"/>
                </a:lnTo>
                <a:lnTo>
                  <a:pt x="442" y="1398"/>
                </a:lnTo>
                <a:lnTo>
                  <a:pt x="439" y="1524"/>
                </a:lnTo>
                <a:lnTo>
                  <a:pt x="439" y="1524"/>
                </a:lnTo>
                <a:lnTo>
                  <a:pt x="433" y="1554"/>
                </a:lnTo>
                <a:lnTo>
                  <a:pt x="426" y="1578"/>
                </a:lnTo>
                <a:lnTo>
                  <a:pt x="423" y="1587"/>
                </a:lnTo>
                <a:lnTo>
                  <a:pt x="419" y="1594"/>
                </a:lnTo>
                <a:lnTo>
                  <a:pt x="419" y="1594"/>
                </a:lnTo>
                <a:lnTo>
                  <a:pt x="363" y="1658"/>
                </a:lnTo>
                <a:lnTo>
                  <a:pt x="327" y="1699"/>
                </a:lnTo>
                <a:lnTo>
                  <a:pt x="315" y="1714"/>
                </a:lnTo>
                <a:lnTo>
                  <a:pt x="308" y="1723"/>
                </a:lnTo>
                <a:lnTo>
                  <a:pt x="177" y="1984"/>
                </a:lnTo>
                <a:lnTo>
                  <a:pt x="177" y="1984"/>
                </a:lnTo>
                <a:lnTo>
                  <a:pt x="164" y="2005"/>
                </a:lnTo>
                <a:lnTo>
                  <a:pt x="133" y="2050"/>
                </a:lnTo>
                <a:lnTo>
                  <a:pt x="117" y="2077"/>
                </a:lnTo>
                <a:lnTo>
                  <a:pt x="103" y="2101"/>
                </a:lnTo>
                <a:lnTo>
                  <a:pt x="92" y="2121"/>
                </a:lnTo>
                <a:lnTo>
                  <a:pt x="89" y="2129"/>
                </a:lnTo>
                <a:lnTo>
                  <a:pt x="88" y="2134"/>
                </a:lnTo>
                <a:lnTo>
                  <a:pt x="88" y="2134"/>
                </a:lnTo>
                <a:lnTo>
                  <a:pt x="88" y="2138"/>
                </a:lnTo>
                <a:lnTo>
                  <a:pt x="89" y="2142"/>
                </a:lnTo>
                <a:lnTo>
                  <a:pt x="92" y="2146"/>
                </a:lnTo>
                <a:lnTo>
                  <a:pt x="95" y="2150"/>
                </a:lnTo>
                <a:lnTo>
                  <a:pt x="104" y="2158"/>
                </a:lnTo>
                <a:lnTo>
                  <a:pt x="113" y="2165"/>
                </a:lnTo>
                <a:lnTo>
                  <a:pt x="135" y="2176"/>
                </a:lnTo>
                <a:lnTo>
                  <a:pt x="143" y="2181"/>
                </a:lnTo>
                <a:lnTo>
                  <a:pt x="148" y="2184"/>
                </a:lnTo>
                <a:lnTo>
                  <a:pt x="148" y="2184"/>
                </a:lnTo>
                <a:lnTo>
                  <a:pt x="152" y="2187"/>
                </a:lnTo>
                <a:lnTo>
                  <a:pt x="156" y="2191"/>
                </a:lnTo>
                <a:lnTo>
                  <a:pt x="169" y="2196"/>
                </a:lnTo>
                <a:lnTo>
                  <a:pt x="185" y="2204"/>
                </a:lnTo>
                <a:lnTo>
                  <a:pt x="192" y="2209"/>
                </a:lnTo>
                <a:lnTo>
                  <a:pt x="197" y="2215"/>
                </a:lnTo>
                <a:lnTo>
                  <a:pt x="197" y="2215"/>
                </a:lnTo>
                <a:lnTo>
                  <a:pt x="204" y="2221"/>
                </a:lnTo>
                <a:lnTo>
                  <a:pt x="211" y="2231"/>
                </a:lnTo>
                <a:lnTo>
                  <a:pt x="224" y="2249"/>
                </a:lnTo>
                <a:lnTo>
                  <a:pt x="238" y="2275"/>
                </a:lnTo>
                <a:lnTo>
                  <a:pt x="238" y="2275"/>
                </a:lnTo>
                <a:lnTo>
                  <a:pt x="320" y="2281"/>
                </a:lnTo>
                <a:lnTo>
                  <a:pt x="378" y="2285"/>
                </a:lnTo>
                <a:lnTo>
                  <a:pt x="399" y="2285"/>
                </a:lnTo>
                <a:lnTo>
                  <a:pt x="408" y="2284"/>
                </a:lnTo>
                <a:lnTo>
                  <a:pt x="408" y="2284"/>
                </a:lnTo>
                <a:lnTo>
                  <a:pt x="411" y="2283"/>
                </a:lnTo>
                <a:lnTo>
                  <a:pt x="412" y="2279"/>
                </a:lnTo>
                <a:lnTo>
                  <a:pt x="414" y="2276"/>
                </a:lnTo>
                <a:lnTo>
                  <a:pt x="412" y="2272"/>
                </a:lnTo>
                <a:lnTo>
                  <a:pt x="410" y="2264"/>
                </a:lnTo>
                <a:lnTo>
                  <a:pt x="408" y="2255"/>
                </a:lnTo>
                <a:lnTo>
                  <a:pt x="408" y="2255"/>
                </a:lnTo>
                <a:lnTo>
                  <a:pt x="408" y="2252"/>
                </a:lnTo>
                <a:lnTo>
                  <a:pt x="406" y="2249"/>
                </a:lnTo>
                <a:lnTo>
                  <a:pt x="396" y="2244"/>
                </a:lnTo>
                <a:lnTo>
                  <a:pt x="383" y="2240"/>
                </a:lnTo>
                <a:lnTo>
                  <a:pt x="368" y="2235"/>
                </a:lnTo>
                <a:lnTo>
                  <a:pt x="340" y="2227"/>
                </a:lnTo>
                <a:lnTo>
                  <a:pt x="328" y="2224"/>
                </a:lnTo>
                <a:lnTo>
                  <a:pt x="319" y="2154"/>
                </a:lnTo>
                <a:lnTo>
                  <a:pt x="319" y="2154"/>
                </a:lnTo>
                <a:lnTo>
                  <a:pt x="320" y="2138"/>
                </a:lnTo>
                <a:lnTo>
                  <a:pt x="328" y="2101"/>
                </a:lnTo>
                <a:lnTo>
                  <a:pt x="332" y="2081"/>
                </a:lnTo>
                <a:lnTo>
                  <a:pt x="338" y="2061"/>
                </a:lnTo>
                <a:lnTo>
                  <a:pt x="343" y="2045"/>
                </a:lnTo>
                <a:lnTo>
                  <a:pt x="348" y="2034"/>
                </a:lnTo>
                <a:lnTo>
                  <a:pt x="348" y="2034"/>
                </a:lnTo>
                <a:lnTo>
                  <a:pt x="419" y="1932"/>
                </a:lnTo>
                <a:lnTo>
                  <a:pt x="479" y="1843"/>
                </a:lnTo>
                <a:lnTo>
                  <a:pt x="479" y="1843"/>
                </a:lnTo>
                <a:lnTo>
                  <a:pt x="495" y="1948"/>
                </a:lnTo>
                <a:lnTo>
                  <a:pt x="506" y="2020"/>
                </a:lnTo>
                <a:lnTo>
                  <a:pt x="509" y="2044"/>
                </a:lnTo>
                <a:lnTo>
                  <a:pt x="509" y="2054"/>
                </a:lnTo>
                <a:lnTo>
                  <a:pt x="509" y="2054"/>
                </a:lnTo>
                <a:lnTo>
                  <a:pt x="509" y="2057"/>
                </a:lnTo>
                <a:lnTo>
                  <a:pt x="510" y="2064"/>
                </a:lnTo>
                <a:lnTo>
                  <a:pt x="517" y="2080"/>
                </a:lnTo>
                <a:lnTo>
                  <a:pt x="523" y="2094"/>
                </a:lnTo>
                <a:lnTo>
                  <a:pt x="529" y="2104"/>
                </a:lnTo>
                <a:lnTo>
                  <a:pt x="529" y="2104"/>
                </a:lnTo>
                <a:lnTo>
                  <a:pt x="530" y="2109"/>
                </a:lnTo>
                <a:lnTo>
                  <a:pt x="530" y="2120"/>
                </a:lnTo>
                <a:lnTo>
                  <a:pt x="529" y="2149"/>
                </a:lnTo>
                <a:lnTo>
                  <a:pt x="527" y="2183"/>
                </a:lnTo>
                <a:lnTo>
                  <a:pt x="527" y="2195"/>
                </a:lnTo>
                <a:lnTo>
                  <a:pt x="529" y="2204"/>
                </a:lnTo>
                <a:lnTo>
                  <a:pt x="529" y="2204"/>
                </a:lnTo>
                <a:lnTo>
                  <a:pt x="531" y="2208"/>
                </a:lnTo>
                <a:lnTo>
                  <a:pt x="534" y="2209"/>
                </a:lnTo>
                <a:lnTo>
                  <a:pt x="542" y="2213"/>
                </a:lnTo>
                <a:lnTo>
                  <a:pt x="551" y="2215"/>
                </a:lnTo>
                <a:lnTo>
                  <a:pt x="562" y="2216"/>
                </a:lnTo>
                <a:lnTo>
                  <a:pt x="581" y="2215"/>
                </a:lnTo>
                <a:lnTo>
                  <a:pt x="590" y="2215"/>
                </a:lnTo>
                <a:lnTo>
                  <a:pt x="690" y="2215"/>
                </a:lnTo>
                <a:lnTo>
                  <a:pt x="690" y="2215"/>
                </a:lnTo>
                <a:lnTo>
                  <a:pt x="709" y="2215"/>
                </a:lnTo>
                <a:lnTo>
                  <a:pt x="753" y="2213"/>
                </a:lnTo>
                <a:lnTo>
                  <a:pt x="777" y="2211"/>
                </a:lnTo>
                <a:lnTo>
                  <a:pt x="798" y="2207"/>
                </a:lnTo>
                <a:lnTo>
                  <a:pt x="806" y="2204"/>
                </a:lnTo>
                <a:lnTo>
                  <a:pt x="813" y="2201"/>
                </a:lnTo>
                <a:lnTo>
                  <a:pt x="818" y="2199"/>
                </a:lnTo>
                <a:lnTo>
                  <a:pt x="820" y="2195"/>
                </a:lnTo>
                <a:lnTo>
                  <a:pt x="820" y="2195"/>
                </a:lnTo>
                <a:lnTo>
                  <a:pt x="820" y="2189"/>
                </a:lnTo>
                <a:lnTo>
                  <a:pt x="817" y="2184"/>
                </a:lnTo>
                <a:lnTo>
                  <a:pt x="812" y="2179"/>
                </a:lnTo>
                <a:lnTo>
                  <a:pt x="804" y="2172"/>
                </a:lnTo>
                <a:lnTo>
                  <a:pt x="785" y="2158"/>
                </a:lnTo>
                <a:lnTo>
                  <a:pt x="762" y="2145"/>
                </a:lnTo>
                <a:lnTo>
                  <a:pt x="720" y="2124"/>
                </a:lnTo>
                <a:lnTo>
                  <a:pt x="700" y="2114"/>
                </a:lnTo>
                <a:lnTo>
                  <a:pt x="700" y="2114"/>
                </a:lnTo>
                <a:lnTo>
                  <a:pt x="696" y="2106"/>
                </a:lnTo>
                <a:lnTo>
                  <a:pt x="693" y="2097"/>
                </a:lnTo>
                <a:lnTo>
                  <a:pt x="690" y="2084"/>
                </a:lnTo>
                <a:lnTo>
                  <a:pt x="690" y="2084"/>
                </a:lnTo>
                <a:lnTo>
                  <a:pt x="684" y="2056"/>
                </a:lnTo>
                <a:lnTo>
                  <a:pt x="674" y="2012"/>
                </a:lnTo>
                <a:lnTo>
                  <a:pt x="664" y="1966"/>
                </a:lnTo>
                <a:lnTo>
                  <a:pt x="661" y="1948"/>
                </a:lnTo>
                <a:lnTo>
                  <a:pt x="660" y="1934"/>
                </a:lnTo>
                <a:lnTo>
                  <a:pt x="660" y="1934"/>
                </a:lnTo>
                <a:lnTo>
                  <a:pt x="661" y="1912"/>
                </a:lnTo>
                <a:lnTo>
                  <a:pt x="666" y="1888"/>
                </a:lnTo>
                <a:lnTo>
                  <a:pt x="673" y="1861"/>
                </a:lnTo>
                <a:lnTo>
                  <a:pt x="680" y="1834"/>
                </a:lnTo>
                <a:lnTo>
                  <a:pt x="680" y="1834"/>
                </a:lnTo>
                <a:lnTo>
                  <a:pt x="681" y="1826"/>
                </a:lnTo>
                <a:lnTo>
                  <a:pt x="682" y="1813"/>
                </a:lnTo>
                <a:lnTo>
                  <a:pt x="684" y="1781"/>
                </a:lnTo>
                <a:lnTo>
                  <a:pt x="684" y="1739"/>
                </a:lnTo>
                <a:lnTo>
                  <a:pt x="682" y="1695"/>
                </a:lnTo>
                <a:lnTo>
                  <a:pt x="680" y="1615"/>
                </a:lnTo>
                <a:lnTo>
                  <a:pt x="680" y="1587"/>
                </a:lnTo>
                <a:lnTo>
                  <a:pt x="680" y="1574"/>
                </a:lnTo>
                <a:lnTo>
                  <a:pt x="680" y="1574"/>
                </a:lnTo>
                <a:lnTo>
                  <a:pt x="688" y="1528"/>
                </a:lnTo>
                <a:lnTo>
                  <a:pt x="694" y="1500"/>
                </a:lnTo>
                <a:lnTo>
                  <a:pt x="697" y="1490"/>
                </a:lnTo>
                <a:lnTo>
                  <a:pt x="700" y="1484"/>
                </a:lnTo>
                <a:lnTo>
                  <a:pt x="700" y="1484"/>
                </a:lnTo>
                <a:lnTo>
                  <a:pt x="704" y="1475"/>
                </a:lnTo>
                <a:lnTo>
                  <a:pt x="709" y="1459"/>
                </a:lnTo>
                <a:lnTo>
                  <a:pt x="720" y="1414"/>
                </a:lnTo>
                <a:lnTo>
                  <a:pt x="732" y="1368"/>
                </a:lnTo>
                <a:lnTo>
                  <a:pt x="737" y="1352"/>
                </a:lnTo>
                <a:lnTo>
                  <a:pt x="740" y="1344"/>
                </a:lnTo>
                <a:lnTo>
                  <a:pt x="740" y="1344"/>
                </a:lnTo>
                <a:lnTo>
                  <a:pt x="742" y="1338"/>
                </a:lnTo>
                <a:lnTo>
                  <a:pt x="745" y="1326"/>
                </a:lnTo>
                <a:lnTo>
                  <a:pt x="754" y="1283"/>
                </a:lnTo>
                <a:lnTo>
                  <a:pt x="780" y="1157"/>
                </a:lnTo>
                <a:lnTo>
                  <a:pt x="805" y="1032"/>
                </a:lnTo>
                <a:lnTo>
                  <a:pt x="816" y="990"/>
                </a:lnTo>
                <a:lnTo>
                  <a:pt x="818" y="978"/>
                </a:lnTo>
                <a:lnTo>
                  <a:pt x="820" y="973"/>
                </a:lnTo>
                <a:lnTo>
                  <a:pt x="820" y="973"/>
                </a:lnTo>
                <a:lnTo>
                  <a:pt x="824" y="970"/>
                </a:lnTo>
                <a:lnTo>
                  <a:pt x="827" y="965"/>
                </a:lnTo>
                <a:lnTo>
                  <a:pt x="835" y="952"/>
                </a:lnTo>
                <a:lnTo>
                  <a:pt x="843" y="936"/>
                </a:lnTo>
                <a:lnTo>
                  <a:pt x="851" y="924"/>
                </a:lnTo>
                <a:lnTo>
                  <a:pt x="851" y="924"/>
                </a:lnTo>
                <a:lnTo>
                  <a:pt x="853" y="917"/>
                </a:lnTo>
                <a:lnTo>
                  <a:pt x="855" y="910"/>
                </a:lnTo>
                <a:lnTo>
                  <a:pt x="855" y="902"/>
                </a:lnTo>
                <a:lnTo>
                  <a:pt x="855" y="894"/>
                </a:lnTo>
                <a:lnTo>
                  <a:pt x="852" y="880"/>
                </a:lnTo>
                <a:lnTo>
                  <a:pt x="851" y="873"/>
                </a:lnTo>
                <a:lnTo>
                  <a:pt x="851" y="873"/>
                </a:lnTo>
                <a:lnTo>
                  <a:pt x="859" y="850"/>
                </a:lnTo>
                <a:lnTo>
                  <a:pt x="876" y="793"/>
                </a:lnTo>
                <a:lnTo>
                  <a:pt x="885" y="758"/>
                </a:lnTo>
                <a:lnTo>
                  <a:pt x="893" y="724"/>
                </a:lnTo>
                <a:lnTo>
                  <a:pt x="899" y="691"/>
                </a:lnTo>
                <a:lnTo>
                  <a:pt x="900" y="677"/>
                </a:lnTo>
                <a:lnTo>
                  <a:pt x="901" y="663"/>
                </a:lnTo>
                <a:lnTo>
                  <a:pt x="901" y="663"/>
                </a:lnTo>
                <a:lnTo>
                  <a:pt x="900" y="633"/>
                </a:lnTo>
                <a:lnTo>
                  <a:pt x="896" y="590"/>
                </a:lnTo>
                <a:lnTo>
                  <a:pt x="885" y="494"/>
                </a:lnTo>
                <a:lnTo>
                  <a:pt x="871" y="374"/>
                </a:lnTo>
                <a:lnTo>
                  <a:pt x="871" y="374"/>
                </a:lnTo>
                <a:lnTo>
                  <a:pt x="881" y="371"/>
                </a:lnTo>
                <a:lnTo>
                  <a:pt x="891" y="368"/>
                </a:lnTo>
                <a:lnTo>
                  <a:pt x="901" y="363"/>
                </a:lnTo>
                <a:lnTo>
                  <a:pt x="901" y="363"/>
                </a:lnTo>
                <a:lnTo>
                  <a:pt x="905" y="358"/>
                </a:lnTo>
                <a:lnTo>
                  <a:pt x="911" y="351"/>
                </a:lnTo>
                <a:lnTo>
                  <a:pt x="920" y="330"/>
                </a:lnTo>
                <a:lnTo>
                  <a:pt x="928" y="311"/>
                </a:lnTo>
                <a:lnTo>
                  <a:pt x="931" y="303"/>
                </a:lnTo>
                <a:lnTo>
                  <a:pt x="931" y="303"/>
                </a:lnTo>
                <a:lnTo>
                  <a:pt x="935" y="284"/>
                </a:lnTo>
                <a:lnTo>
                  <a:pt x="939" y="271"/>
                </a:lnTo>
                <a:lnTo>
                  <a:pt x="941" y="263"/>
                </a:lnTo>
                <a:lnTo>
                  <a:pt x="941" y="263"/>
                </a:lnTo>
                <a:lnTo>
                  <a:pt x="949" y="244"/>
                </a:lnTo>
                <a:lnTo>
                  <a:pt x="955" y="232"/>
                </a:lnTo>
                <a:lnTo>
                  <a:pt x="961" y="223"/>
                </a:lnTo>
                <a:lnTo>
                  <a:pt x="961" y="223"/>
                </a:lnTo>
                <a:lnTo>
                  <a:pt x="973" y="204"/>
                </a:lnTo>
                <a:lnTo>
                  <a:pt x="981" y="194"/>
                </a:lnTo>
                <a:lnTo>
                  <a:pt x="981" y="174"/>
                </a:lnTo>
                <a:lnTo>
                  <a:pt x="981" y="174"/>
                </a:lnTo>
                <a:lnTo>
                  <a:pt x="988" y="166"/>
                </a:lnTo>
                <a:lnTo>
                  <a:pt x="997" y="159"/>
                </a:lnTo>
                <a:lnTo>
                  <a:pt x="1011" y="154"/>
                </a:lnTo>
                <a:lnTo>
                  <a:pt x="1011" y="154"/>
                </a:lnTo>
                <a:lnTo>
                  <a:pt x="1017" y="150"/>
                </a:lnTo>
                <a:lnTo>
                  <a:pt x="1020" y="146"/>
                </a:lnTo>
                <a:lnTo>
                  <a:pt x="1020" y="140"/>
                </a:lnTo>
                <a:lnTo>
                  <a:pt x="1019" y="135"/>
                </a:lnTo>
                <a:lnTo>
                  <a:pt x="1013" y="127"/>
                </a:lnTo>
                <a:lnTo>
                  <a:pt x="1011" y="123"/>
                </a:lnTo>
                <a:lnTo>
                  <a:pt x="1011" y="123"/>
                </a:lnTo>
                <a:lnTo>
                  <a:pt x="969" y="65"/>
                </a:lnTo>
                <a:lnTo>
                  <a:pt x="939" y="24"/>
                </a:lnTo>
                <a:lnTo>
                  <a:pt x="928" y="9"/>
                </a:lnTo>
                <a:lnTo>
                  <a:pt x="921" y="3"/>
                </a:lnTo>
                <a:lnTo>
                  <a:pt x="921" y="3"/>
                </a:lnTo>
                <a:lnTo>
                  <a:pt x="916" y="1"/>
                </a:lnTo>
                <a:lnTo>
                  <a:pt x="909" y="0"/>
                </a:lnTo>
                <a:lnTo>
                  <a:pt x="892" y="0"/>
                </a:lnTo>
                <a:lnTo>
                  <a:pt x="871" y="1"/>
                </a:lnTo>
                <a:lnTo>
                  <a:pt x="851" y="3"/>
                </a:lnTo>
                <a:lnTo>
                  <a:pt x="851" y="3"/>
                </a:lnTo>
                <a:lnTo>
                  <a:pt x="841" y="4"/>
                </a:lnTo>
                <a:lnTo>
                  <a:pt x="829" y="7"/>
                </a:lnTo>
                <a:lnTo>
                  <a:pt x="805" y="16"/>
                </a:lnTo>
                <a:lnTo>
                  <a:pt x="778" y="28"/>
                </a:lnTo>
                <a:lnTo>
                  <a:pt x="750" y="43"/>
                </a:lnTo>
                <a:lnTo>
                  <a:pt x="750" y="43"/>
                </a:lnTo>
                <a:lnTo>
                  <a:pt x="737" y="52"/>
                </a:lnTo>
                <a:lnTo>
                  <a:pt x="726" y="63"/>
                </a:lnTo>
                <a:lnTo>
                  <a:pt x="718" y="75"/>
                </a:lnTo>
                <a:lnTo>
                  <a:pt x="712" y="85"/>
                </a:lnTo>
                <a:lnTo>
                  <a:pt x="708" y="97"/>
                </a:lnTo>
                <a:lnTo>
                  <a:pt x="704" y="107"/>
                </a:lnTo>
                <a:lnTo>
                  <a:pt x="700" y="123"/>
                </a:lnTo>
                <a:lnTo>
                  <a:pt x="700" y="123"/>
                </a:lnTo>
                <a:lnTo>
                  <a:pt x="697" y="132"/>
                </a:lnTo>
                <a:lnTo>
                  <a:pt x="693" y="146"/>
                </a:lnTo>
                <a:lnTo>
                  <a:pt x="680" y="179"/>
                </a:lnTo>
                <a:lnTo>
                  <a:pt x="660" y="223"/>
                </a:lnTo>
                <a:lnTo>
                  <a:pt x="640" y="254"/>
                </a:lnTo>
                <a:close/>
                <a:moveTo>
                  <a:pt x="429" y="523"/>
                </a:moveTo>
                <a:lnTo>
                  <a:pt x="429" y="523"/>
                </a:lnTo>
                <a:lnTo>
                  <a:pt x="431" y="527"/>
                </a:lnTo>
                <a:lnTo>
                  <a:pt x="434" y="539"/>
                </a:lnTo>
                <a:lnTo>
                  <a:pt x="434" y="547"/>
                </a:lnTo>
                <a:lnTo>
                  <a:pt x="434" y="555"/>
                </a:lnTo>
                <a:lnTo>
                  <a:pt x="433" y="565"/>
                </a:lnTo>
                <a:lnTo>
                  <a:pt x="429" y="573"/>
                </a:lnTo>
                <a:lnTo>
                  <a:pt x="429" y="573"/>
                </a:lnTo>
                <a:lnTo>
                  <a:pt x="423" y="585"/>
                </a:lnTo>
                <a:lnTo>
                  <a:pt x="423" y="589"/>
                </a:lnTo>
                <a:lnTo>
                  <a:pt x="423" y="591"/>
                </a:lnTo>
                <a:lnTo>
                  <a:pt x="426" y="598"/>
                </a:lnTo>
                <a:lnTo>
                  <a:pt x="427" y="605"/>
                </a:lnTo>
                <a:lnTo>
                  <a:pt x="429" y="613"/>
                </a:lnTo>
                <a:lnTo>
                  <a:pt x="429" y="613"/>
                </a:lnTo>
                <a:lnTo>
                  <a:pt x="430" y="622"/>
                </a:lnTo>
                <a:lnTo>
                  <a:pt x="433" y="630"/>
                </a:lnTo>
                <a:lnTo>
                  <a:pt x="437" y="642"/>
                </a:lnTo>
                <a:lnTo>
                  <a:pt x="443" y="651"/>
                </a:lnTo>
                <a:lnTo>
                  <a:pt x="449" y="663"/>
                </a:lnTo>
                <a:lnTo>
                  <a:pt x="449" y="663"/>
                </a:lnTo>
                <a:lnTo>
                  <a:pt x="451" y="671"/>
                </a:lnTo>
                <a:lnTo>
                  <a:pt x="450" y="679"/>
                </a:lnTo>
                <a:lnTo>
                  <a:pt x="449" y="690"/>
                </a:lnTo>
                <a:lnTo>
                  <a:pt x="447" y="700"/>
                </a:lnTo>
                <a:lnTo>
                  <a:pt x="442" y="717"/>
                </a:lnTo>
                <a:lnTo>
                  <a:pt x="439" y="724"/>
                </a:lnTo>
                <a:lnTo>
                  <a:pt x="308" y="713"/>
                </a:lnTo>
                <a:lnTo>
                  <a:pt x="308" y="713"/>
                </a:lnTo>
                <a:lnTo>
                  <a:pt x="328" y="686"/>
                </a:lnTo>
                <a:lnTo>
                  <a:pt x="344" y="659"/>
                </a:lnTo>
                <a:lnTo>
                  <a:pt x="352" y="646"/>
                </a:lnTo>
                <a:lnTo>
                  <a:pt x="359" y="633"/>
                </a:lnTo>
                <a:lnTo>
                  <a:pt x="359" y="633"/>
                </a:lnTo>
                <a:lnTo>
                  <a:pt x="366" y="619"/>
                </a:lnTo>
                <a:lnTo>
                  <a:pt x="376" y="602"/>
                </a:lnTo>
                <a:lnTo>
                  <a:pt x="399" y="566"/>
                </a:lnTo>
                <a:lnTo>
                  <a:pt x="429" y="523"/>
                </a:lnTo>
                <a:lnTo>
                  <a:pt x="429" y="523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2" name="Freeform 35"/>
          <p:cNvSpPr>
            <a:spLocks noEditPoints="1"/>
          </p:cNvSpPr>
          <p:nvPr/>
        </p:nvSpPr>
        <p:spPr bwMode="auto">
          <a:xfrm>
            <a:off x="6626692" y="2776791"/>
            <a:ext cx="510370" cy="1606908"/>
          </a:xfrm>
          <a:custGeom>
            <a:avLst/>
            <a:gdLst>
              <a:gd name="T0" fmla="*/ 170 w 808"/>
              <a:gd name="T1" fmla="*/ 0 h 2543"/>
              <a:gd name="T2" fmla="*/ 93 w 808"/>
              <a:gd name="T3" fmla="*/ 22 h 2543"/>
              <a:gd name="T4" fmla="*/ 69 w 808"/>
              <a:gd name="T5" fmla="*/ 115 h 2543"/>
              <a:gd name="T6" fmla="*/ 0 w 808"/>
              <a:gd name="T7" fmla="*/ 151 h 2543"/>
              <a:gd name="T8" fmla="*/ 53 w 808"/>
              <a:gd name="T9" fmla="*/ 181 h 2543"/>
              <a:gd name="T10" fmla="*/ 59 w 808"/>
              <a:gd name="T11" fmla="*/ 302 h 2543"/>
              <a:gd name="T12" fmla="*/ 104 w 808"/>
              <a:gd name="T13" fmla="*/ 421 h 2543"/>
              <a:gd name="T14" fmla="*/ 180 w 808"/>
              <a:gd name="T15" fmla="*/ 458 h 2543"/>
              <a:gd name="T16" fmla="*/ 130 w 808"/>
              <a:gd name="T17" fmla="*/ 596 h 2543"/>
              <a:gd name="T18" fmla="*/ 122 w 808"/>
              <a:gd name="T19" fmla="*/ 780 h 2543"/>
              <a:gd name="T20" fmla="*/ 125 w 808"/>
              <a:gd name="T21" fmla="*/ 886 h 2543"/>
              <a:gd name="T22" fmla="*/ 138 w 808"/>
              <a:gd name="T23" fmla="*/ 1019 h 2543"/>
              <a:gd name="T24" fmla="*/ 139 w 808"/>
              <a:gd name="T25" fmla="*/ 1073 h 2543"/>
              <a:gd name="T26" fmla="*/ 138 w 808"/>
              <a:gd name="T27" fmla="*/ 1131 h 2543"/>
              <a:gd name="T28" fmla="*/ 161 w 808"/>
              <a:gd name="T29" fmla="*/ 1222 h 2543"/>
              <a:gd name="T30" fmla="*/ 186 w 808"/>
              <a:gd name="T31" fmla="*/ 1265 h 2543"/>
              <a:gd name="T32" fmla="*/ 129 w 808"/>
              <a:gd name="T33" fmla="*/ 1423 h 2543"/>
              <a:gd name="T34" fmla="*/ 103 w 808"/>
              <a:gd name="T35" fmla="*/ 1633 h 2543"/>
              <a:gd name="T36" fmla="*/ 122 w 808"/>
              <a:gd name="T37" fmla="*/ 1991 h 2543"/>
              <a:gd name="T38" fmla="*/ 154 w 808"/>
              <a:gd name="T39" fmla="*/ 2159 h 2543"/>
              <a:gd name="T40" fmla="*/ 168 w 808"/>
              <a:gd name="T41" fmla="*/ 2302 h 2543"/>
              <a:gd name="T42" fmla="*/ 178 w 808"/>
              <a:gd name="T43" fmla="*/ 2400 h 2543"/>
              <a:gd name="T44" fmla="*/ 4 w 808"/>
              <a:gd name="T45" fmla="*/ 2480 h 2543"/>
              <a:gd name="T46" fmla="*/ 30 w 808"/>
              <a:gd name="T47" fmla="*/ 2518 h 2543"/>
              <a:gd name="T48" fmla="*/ 149 w 808"/>
              <a:gd name="T49" fmla="*/ 2535 h 2543"/>
              <a:gd name="T50" fmla="*/ 389 w 808"/>
              <a:gd name="T51" fmla="*/ 2543 h 2543"/>
              <a:gd name="T52" fmla="*/ 444 w 808"/>
              <a:gd name="T53" fmla="*/ 2462 h 2543"/>
              <a:gd name="T54" fmla="*/ 568 w 808"/>
              <a:gd name="T55" fmla="*/ 2478 h 2543"/>
              <a:gd name="T56" fmla="*/ 727 w 808"/>
              <a:gd name="T57" fmla="*/ 2477 h 2543"/>
              <a:gd name="T58" fmla="*/ 808 w 808"/>
              <a:gd name="T59" fmla="*/ 2474 h 2543"/>
              <a:gd name="T60" fmla="*/ 807 w 808"/>
              <a:gd name="T61" fmla="*/ 2362 h 2543"/>
              <a:gd name="T62" fmla="*/ 753 w 808"/>
              <a:gd name="T63" fmla="*/ 2161 h 2543"/>
              <a:gd name="T64" fmla="*/ 645 w 808"/>
              <a:gd name="T65" fmla="*/ 1857 h 2543"/>
              <a:gd name="T66" fmla="*/ 603 w 808"/>
              <a:gd name="T67" fmla="*/ 1738 h 2543"/>
              <a:gd name="T68" fmla="*/ 631 w 808"/>
              <a:gd name="T69" fmla="*/ 1402 h 2543"/>
              <a:gd name="T70" fmla="*/ 700 w 808"/>
              <a:gd name="T71" fmla="*/ 1346 h 2543"/>
              <a:gd name="T72" fmla="*/ 713 w 808"/>
              <a:gd name="T73" fmla="*/ 1296 h 2543"/>
              <a:gd name="T74" fmla="*/ 658 w 808"/>
              <a:gd name="T75" fmla="*/ 1211 h 2543"/>
              <a:gd name="T76" fmla="*/ 667 w 808"/>
              <a:gd name="T77" fmla="*/ 993 h 2543"/>
              <a:gd name="T78" fmla="*/ 673 w 808"/>
              <a:gd name="T79" fmla="*/ 913 h 2543"/>
              <a:gd name="T80" fmla="*/ 676 w 808"/>
              <a:gd name="T81" fmla="*/ 873 h 2543"/>
              <a:gd name="T82" fmla="*/ 648 w 808"/>
              <a:gd name="T83" fmla="*/ 761 h 2543"/>
              <a:gd name="T84" fmla="*/ 606 w 808"/>
              <a:gd name="T85" fmla="*/ 526 h 2543"/>
              <a:gd name="T86" fmla="*/ 548 w 808"/>
              <a:gd name="T87" fmla="*/ 453 h 2543"/>
              <a:gd name="T88" fmla="*/ 479 w 808"/>
              <a:gd name="T89" fmla="*/ 393 h 2543"/>
              <a:gd name="T90" fmla="*/ 382 w 808"/>
              <a:gd name="T91" fmla="*/ 315 h 2543"/>
              <a:gd name="T92" fmla="*/ 360 w 808"/>
              <a:gd name="T93" fmla="*/ 226 h 2543"/>
              <a:gd name="T94" fmla="*/ 415 w 808"/>
              <a:gd name="T95" fmla="*/ 207 h 2543"/>
              <a:gd name="T96" fmla="*/ 351 w 808"/>
              <a:gd name="T97" fmla="*/ 61 h 2543"/>
              <a:gd name="T98" fmla="*/ 302 w 808"/>
              <a:gd name="T99" fmla="*/ 25 h 2543"/>
              <a:gd name="T100" fmla="*/ 455 w 808"/>
              <a:gd name="T101" fmla="*/ 2085 h 2543"/>
              <a:gd name="T102" fmla="*/ 536 w 808"/>
              <a:gd name="T103" fmla="*/ 2249 h 2543"/>
              <a:gd name="T104" fmla="*/ 539 w 808"/>
              <a:gd name="T105" fmla="*/ 2373 h 2543"/>
              <a:gd name="T106" fmla="*/ 487 w 808"/>
              <a:gd name="T107" fmla="*/ 2397 h 2543"/>
              <a:gd name="T108" fmla="*/ 383 w 808"/>
              <a:gd name="T109" fmla="*/ 2290 h 2543"/>
              <a:gd name="T110" fmla="*/ 370 w 808"/>
              <a:gd name="T111" fmla="*/ 2060 h 2543"/>
              <a:gd name="T112" fmla="*/ 385 w 808"/>
              <a:gd name="T113" fmla="*/ 1978 h 25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808" h="2543">
                <a:moveTo>
                  <a:pt x="263" y="19"/>
                </a:moveTo>
                <a:lnTo>
                  <a:pt x="263" y="19"/>
                </a:lnTo>
                <a:lnTo>
                  <a:pt x="239" y="11"/>
                </a:lnTo>
                <a:lnTo>
                  <a:pt x="215" y="6"/>
                </a:lnTo>
                <a:lnTo>
                  <a:pt x="186" y="1"/>
                </a:lnTo>
                <a:lnTo>
                  <a:pt x="186" y="1"/>
                </a:lnTo>
                <a:lnTo>
                  <a:pt x="170" y="0"/>
                </a:lnTo>
                <a:lnTo>
                  <a:pt x="155" y="1"/>
                </a:lnTo>
                <a:lnTo>
                  <a:pt x="141" y="3"/>
                </a:lnTo>
                <a:lnTo>
                  <a:pt x="127" y="6"/>
                </a:lnTo>
                <a:lnTo>
                  <a:pt x="107" y="13"/>
                </a:lnTo>
                <a:lnTo>
                  <a:pt x="96" y="19"/>
                </a:lnTo>
                <a:lnTo>
                  <a:pt x="96" y="19"/>
                </a:lnTo>
                <a:lnTo>
                  <a:pt x="93" y="22"/>
                </a:lnTo>
                <a:lnTo>
                  <a:pt x="90" y="26"/>
                </a:lnTo>
                <a:lnTo>
                  <a:pt x="85" y="38"/>
                </a:lnTo>
                <a:lnTo>
                  <a:pt x="78" y="60"/>
                </a:lnTo>
                <a:lnTo>
                  <a:pt x="78" y="60"/>
                </a:lnTo>
                <a:lnTo>
                  <a:pt x="75" y="71"/>
                </a:lnTo>
                <a:lnTo>
                  <a:pt x="72" y="90"/>
                </a:lnTo>
                <a:lnTo>
                  <a:pt x="69" y="115"/>
                </a:lnTo>
                <a:lnTo>
                  <a:pt x="69" y="115"/>
                </a:lnTo>
                <a:lnTo>
                  <a:pt x="58" y="119"/>
                </a:lnTo>
                <a:lnTo>
                  <a:pt x="30" y="131"/>
                </a:lnTo>
                <a:lnTo>
                  <a:pt x="17" y="138"/>
                </a:lnTo>
                <a:lnTo>
                  <a:pt x="7" y="144"/>
                </a:lnTo>
                <a:lnTo>
                  <a:pt x="2" y="149"/>
                </a:lnTo>
                <a:lnTo>
                  <a:pt x="0" y="151"/>
                </a:lnTo>
                <a:lnTo>
                  <a:pt x="0" y="154"/>
                </a:lnTo>
                <a:lnTo>
                  <a:pt x="1" y="157"/>
                </a:lnTo>
                <a:lnTo>
                  <a:pt x="1" y="157"/>
                </a:lnTo>
                <a:lnTo>
                  <a:pt x="7" y="162"/>
                </a:lnTo>
                <a:lnTo>
                  <a:pt x="14" y="166"/>
                </a:lnTo>
                <a:lnTo>
                  <a:pt x="33" y="173"/>
                </a:lnTo>
                <a:lnTo>
                  <a:pt x="53" y="181"/>
                </a:lnTo>
                <a:lnTo>
                  <a:pt x="53" y="181"/>
                </a:lnTo>
                <a:lnTo>
                  <a:pt x="52" y="204"/>
                </a:lnTo>
                <a:lnTo>
                  <a:pt x="50" y="236"/>
                </a:lnTo>
                <a:lnTo>
                  <a:pt x="50" y="236"/>
                </a:lnTo>
                <a:lnTo>
                  <a:pt x="53" y="271"/>
                </a:lnTo>
                <a:lnTo>
                  <a:pt x="56" y="290"/>
                </a:lnTo>
                <a:lnTo>
                  <a:pt x="59" y="302"/>
                </a:lnTo>
                <a:lnTo>
                  <a:pt x="59" y="302"/>
                </a:lnTo>
                <a:lnTo>
                  <a:pt x="78" y="363"/>
                </a:lnTo>
                <a:lnTo>
                  <a:pt x="93" y="402"/>
                </a:lnTo>
                <a:lnTo>
                  <a:pt x="98" y="415"/>
                </a:lnTo>
                <a:lnTo>
                  <a:pt x="101" y="420"/>
                </a:lnTo>
                <a:lnTo>
                  <a:pt x="104" y="421"/>
                </a:lnTo>
                <a:lnTo>
                  <a:pt x="104" y="421"/>
                </a:lnTo>
                <a:lnTo>
                  <a:pt x="109" y="423"/>
                </a:lnTo>
                <a:lnTo>
                  <a:pt x="116" y="423"/>
                </a:lnTo>
                <a:lnTo>
                  <a:pt x="135" y="421"/>
                </a:lnTo>
                <a:lnTo>
                  <a:pt x="157" y="415"/>
                </a:lnTo>
                <a:lnTo>
                  <a:pt x="189" y="440"/>
                </a:lnTo>
                <a:lnTo>
                  <a:pt x="189" y="440"/>
                </a:lnTo>
                <a:lnTo>
                  <a:pt x="180" y="458"/>
                </a:lnTo>
                <a:lnTo>
                  <a:pt x="159" y="498"/>
                </a:lnTo>
                <a:lnTo>
                  <a:pt x="149" y="525"/>
                </a:lnTo>
                <a:lnTo>
                  <a:pt x="141" y="549"/>
                </a:lnTo>
                <a:lnTo>
                  <a:pt x="133" y="574"/>
                </a:lnTo>
                <a:lnTo>
                  <a:pt x="132" y="586"/>
                </a:lnTo>
                <a:lnTo>
                  <a:pt x="130" y="596"/>
                </a:lnTo>
                <a:lnTo>
                  <a:pt x="130" y="596"/>
                </a:lnTo>
                <a:lnTo>
                  <a:pt x="129" y="643"/>
                </a:lnTo>
                <a:lnTo>
                  <a:pt x="129" y="698"/>
                </a:lnTo>
                <a:lnTo>
                  <a:pt x="129" y="745"/>
                </a:lnTo>
                <a:lnTo>
                  <a:pt x="127" y="768"/>
                </a:lnTo>
                <a:lnTo>
                  <a:pt x="127" y="768"/>
                </a:lnTo>
                <a:lnTo>
                  <a:pt x="123" y="774"/>
                </a:lnTo>
                <a:lnTo>
                  <a:pt x="122" y="780"/>
                </a:lnTo>
                <a:lnTo>
                  <a:pt x="119" y="786"/>
                </a:lnTo>
                <a:lnTo>
                  <a:pt x="116" y="794"/>
                </a:lnTo>
                <a:lnTo>
                  <a:pt x="114" y="806"/>
                </a:lnTo>
                <a:lnTo>
                  <a:pt x="114" y="821"/>
                </a:lnTo>
                <a:lnTo>
                  <a:pt x="117" y="840"/>
                </a:lnTo>
                <a:lnTo>
                  <a:pt x="117" y="840"/>
                </a:lnTo>
                <a:lnTo>
                  <a:pt x="125" y="886"/>
                </a:lnTo>
                <a:lnTo>
                  <a:pt x="135" y="936"/>
                </a:lnTo>
                <a:lnTo>
                  <a:pt x="142" y="978"/>
                </a:lnTo>
                <a:lnTo>
                  <a:pt x="143" y="994"/>
                </a:lnTo>
                <a:lnTo>
                  <a:pt x="143" y="1006"/>
                </a:lnTo>
                <a:lnTo>
                  <a:pt x="143" y="1006"/>
                </a:lnTo>
                <a:lnTo>
                  <a:pt x="141" y="1013"/>
                </a:lnTo>
                <a:lnTo>
                  <a:pt x="138" y="1019"/>
                </a:lnTo>
                <a:lnTo>
                  <a:pt x="132" y="1031"/>
                </a:lnTo>
                <a:lnTo>
                  <a:pt x="129" y="1036"/>
                </a:lnTo>
                <a:lnTo>
                  <a:pt x="127" y="1044"/>
                </a:lnTo>
                <a:lnTo>
                  <a:pt x="129" y="1051"/>
                </a:lnTo>
                <a:lnTo>
                  <a:pt x="133" y="1058"/>
                </a:lnTo>
                <a:lnTo>
                  <a:pt x="133" y="1058"/>
                </a:lnTo>
                <a:lnTo>
                  <a:pt x="139" y="1073"/>
                </a:lnTo>
                <a:lnTo>
                  <a:pt x="141" y="1080"/>
                </a:lnTo>
                <a:lnTo>
                  <a:pt x="142" y="1086"/>
                </a:lnTo>
                <a:lnTo>
                  <a:pt x="141" y="1098"/>
                </a:lnTo>
                <a:lnTo>
                  <a:pt x="138" y="1114"/>
                </a:lnTo>
                <a:lnTo>
                  <a:pt x="138" y="1114"/>
                </a:lnTo>
                <a:lnTo>
                  <a:pt x="138" y="1124"/>
                </a:lnTo>
                <a:lnTo>
                  <a:pt x="138" y="1131"/>
                </a:lnTo>
                <a:lnTo>
                  <a:pt x="141" y="1143"/>
                </a:lnTo>
                <a:lnTo>
                  <a:pt x="145" y="1149"/>
                </a:lnTo>
                <a:lnTo>
                  <a:pt x="146" y="1152"/>
                </a:lnTo>
                <a:lnTo>
                  <a:pt x="146" y="1152"/>
                </a:lnTo>
                <a:lnTo>
                  <a:pt x="151" y="1185"/>
                </a:lnTo>
                <a:lnTo>
                  <a:pt x="157" y="1211"/>
                </a:lnTo>
                <a:lnTo>
                  <a:pt x="161" y="1222"/>
                </a:lnTo>
                <a:lnTo>
                  <a:pt x="164" y="1227"/>
                </a:lnTo>
                <a:lnTo>
                  <a:pt x="164" y="1227"/>
                </a:lnTo>
                <a:lnTo>
                  <a:pt x="173" y="1238"/>
                </a:lnTo>
                <a:lnTo>
                  <a:pt x="178" y="1243"/>
                </a:lnTo>
                <a:lnTo>
                  <a:pt x="181" y="1251"/>
                </a:lnTo>
                <a:lnTo>
                  <a:pt x="184" y="1258"/>
                </a:lnTo>
                <a:lnTo>
                  <a:pt x="186" y="1265"/>
                </a:lnTo>
                <a:lnTo>
                  <a:pt x="186" y="1273"/>
                </a:lnTo>
                <a:lnTo>
                  <a:pt x="183" y="1281"/>
                </a:lnTo>
                <a:lnTo>
                  <a:pt x="183" y="1281"/>
                </a:lnTo>
                <a:lnTo>
                  <a:pt x="167" y="1318"/>
                </a:lnTo>
                <a:lnTo>
                  <a:pt x="155" y="1347"/>
                </a:lnTo>
                <a:lnTo>
                  <a:pt x="142" y="1383"/>
                </a:lnTo>
                <a:lnTo>
                  <a:pt x="129" y="1423"/>
                </a:lnTo>
                <a:lnTo>
                  <a:pt x="117" y="1462"/>
                </a:lnTo>
                <a:lnTo>
                  <a:pt x="109" y="1502"/>
                </a:lnTo>
                <a:lnTo>
                  <a:pt x="106" y="1520"/>
                </a:lnTo>
                <a:lnTo>
                  <a:pt x="104" y="1537"/>
                </a:lnTo>
                <a:lnTo>
                  <a:pt x="104" y="1537"/>
                </a:lnTo>
                <a:lnTo>
                  <a:pt x="103" y="1579"/>
                </a:lnTo>
                <a:lnTo>
                  <a:pt x="103" y="1633"/>
                </a:lnTo>
                <a:lnTo>
                  <a:pt x="104" y="1760"/>
                </a:lnTo>
                <a:lnTo>
                  <a:pt x="107" y="1878"/>
                </a:lnTo>
                <a:lnTo>
                  <a:pt x="110" y="1921"/>
                </a:lnTo>
                <a:lnTo>
                  <a:pt x="111" y="1948"/>
                </a:lnTo>
                <a:lnTo>
                  <a:pt x="111" y="1948"/>
                </a:lnTo>
                <a:lnTo>
                  <a:pt x="116" y="1967"/>
                </a:lnTo>
                <a:lnTo>
                  <a:pt x="122" y="1991"/>
                </a:lnTo>
                <a:lnTo>
                  <a:pt x="136" y="2051"/>
                </a:lnTo>
                <a:lnTo>
                  <a:pt x="145" y="2082"/>
                </a:lnTo>
                <a:lnTo>
                  <a:pt x="151" y="2111"/>
                </a:lnTo>
                <a:lnTo>
                  <a:pt x="154" y="2137"/>
                </a:lnTo>
                <a:lnTo>
                  <a:pt x="155" y="2149"/>
                </a:lnTo>
                <a:lnTo>
                  <a:pt x="154" y="2159"/>
                </a:lnTo>
                <a:lnTo>
                  <a:pt x="154" y="2159"/>
                </a:lnTo>
                <a:lnTo>
                  <a:pt x="152" y="2178"/>
                </a:lnTo>
                <a:lnTo>
                  <a:pt x="154" y="2198"/>
                </a:lnTo>
                <a:lnTo>
                  <a:pt x="157" y="2239"/>
                </a:lnTo>
                <a:lnTo>
                  <a:pt x="161" y="2273"/>
                </a:lnTo>
                <a:lnTo>
                  <a:pt x="164" y="2290"/>
                </a:lnTo>
                <a:lnTo>
                  <a:pt x="164" y="2290"/>
                </a:lnTo>
                <a:lnTo>
                  <a:pt x="168" y="2302"/>
                </a:lnTo>
                <a:lnTo>
                  <a:pt x="174" y="2317"/>
                </a:lnTo>
                <a:lnTo>
                  <a:pt x="180" y="2331"/>
                </a:lnTo>
                <a:lnTo>
                  <a:pt x="183" y="2341"/>
                </a:lnTo>
                <a:lnTo>
                  <a:pt x="183" y="2394"/>
                </a:lnTo>
                <a:lnTo>
                  <a:pt x="183" y="2394"/>
                </a:lnTo>
                <a:lnTo>
                  <a:pt x="181" y="2397"/>
                </a:lnTo>
                <a:lnTo>
                  <a:pt x="178" y="2400"/>
                </a:lnTo>
                <a:lnTo>
                  <a:pt x="168" y="2405"/>
                </a:lnTo>
                <a:lnTo>
                  <a:pt x="154" y="2413"/>
                </a:lnTo>
                <a:lnTo>
                  <a:pt x="11" y="2461"/>
                </a:lnTo>
                <a:lnTo>
                  <a:pt x="11" y="2461"/>
                </a:lnTo>
                <a:lnTo>
                  <a:pt x="8" y="2465"/>
                </a:lnTo>
                <a:lnTo>
                  <a:pt x="5" y="2471"/>
                </a:lnTo>
                <a:lnTo>
                  <a:pt x="4" y="2480"/>
                </a:lnTo>
                <a:lnTo>
                  <a:pt x="4" y="2489"/>
                </a:lnTo>
                <a:lnTo>
                  <a:pt x="5" y="2493"/>
                </a:lnTo>
                <a:lnTo>
                  <a:pt x="8" y="2499"/>
                </a:lnTo>
                <a:lnTo>
                  <a:pt x="11" y="2503"/>
                </a:lnTo>
                <a:lnTo>
                  <a:pt x="17" y="2509"/>
                </a:lnTo>
                <a:lnTo>
                  <a:pt x="23" y="2513"/>
                </a:lnTo>
                <a:lnTo>
                  <a:pt x="30" y="2518"/>
                </a:lnTo>
                <a:lnTo>
                  <a:pt x="30" y="2518"/>
                </a:lnTo>
                <a:lnTo>
                  <a:pt x="40" y="2524"/>
                </a:lnTo>
                <a:lnTo>
                  <a:pt x="52" y="2526"/>
                </a:lnTo>
                <a:lnTo>
                  <a:pt x="65" y="2529"/>
                </a:lnTo>
                <a:lnTo>
                  <a:pt x="81" y="2532"/>
                </a:lnTo>
                <a:lnTo>
                  <a:pt x="114" y="2534"/>
                </a:lnTo>
                <a:lnTo>
                  <a:pt x="149" y="2535"/>
                </a:lnTo>
                <a:lnTo>
                  <a:pt x="183" y="2534"/>
                </a:lnTo>
                <a:lnTo>
                  <a:pt x="210" y="2534"/>
                </a:lnTo>
                <a:lnTo>
                  <a:pt x="241" y="2532"/>
                </a:lnTo>
                <a:lnTo>
                  <a:pt x="241" y="2532"/>
                </a:lnTo>
                <a:lnTo>
                  <a:pt x="318" y="2538"/>
                </a:lnTo>
                <a:lnTo>
                  <a:pt x="370" y="2541"/>
                </a:lnTo>
                <a:lnTo>
                  <a:pt x="389" y="2543"/>
                </a:lnTo>
                <a:lnTo>
                  <a:pt x="399" y="2543"/>
                </a:lnTo>
                <a:lnTo>
                  <a:pt x="399" y="2543"/>
                </a:lnTo>
                <a:lnTo>
                  <a:pt x="405" y="2541"/>
                </a:lnTo>
                <a:lnTo>
                  <a:pt x="411" y="2537"/>
                </a:lnTo>
                <a:lnTo>
                  <a:pt x="426" y="2529"/>
                </a:lnTo>
                <a:lnTo>
                  <a:pt x="442" y="2518"/>
                </a:lnTo>
                <a:lnTo>
                  <a:pt x="444" y="2462"/>
                </a:lnTo>
                <a:lnTo>
                  <a:pt x="444" y="2462"/>
                </a:lnTo>
                <a:lnTo>
                  <a:pt x="456" y="2467"/>
                </a:lnTo>
                <a:lnTo>
                  <a:pt x="488" y="2473"/>
                </a:lnTo>
                <a:lnTo>
                  <a:pt x="508" y="2475"/>
                </a:lnTo>
                <a:lnTo>
                  <a:pt x="529" y="2478"/>
                </a:lnTo>
                <a:lnTo>
                  <a:pt x="549" y="2480"/>
                </a:lnTo>
                <a:lnTo>
                  <a:pt x="568" y="2478"/>
                </a:lnTo>
                <a:lnTo>
                  <a:pt x="568" y="2478"/>
                </a:lnTo>
                <a:lnTo>
                  <a:pt x="600" y="2474"/>
                </a:lnTo>
                <a:lnTo>
                  <a:pt x="625" y="2470"/>
                </a:lnTo>
                <a:lnTo>
                  <a:pt x="645" y="2465"/>
                </a:lnTo>
                <a:lnTo>
                  <a:pt x="645" y="2465"/>
                </a:lnTo>
                <a:lnTo>
                  <a:pt x="692" y="2473"/>
                </a:lnTo>
                <a:lnTo>
                  <a:pt x="727" y="2477"/>
                </a:lnTo>
                <a:lnTo>
                  <a:pt x="750" y="2478"/>
                </a:lnTo>
                <a:lnTo>
                  <a:pt x="750" y="2478"/>
                </a:lnTo>
                <a:lnTo>
                  <a:pt x="785" y="2478"/>
                </a:lnTo>
                <a:lnTo>
                  <a:pt x="801" y="2477"/>
                </a:lnTo>
                <a:lnTo>
                  <a:pt x="807" y="2475"/>
                </a:lnTo>
                <a:lnTo>
                  <a:pt x="808" y="2475"/>
                </a:lnTo>
                <a:lnTo>
                  <a:pt x="808" y="2474"/>
                </a:lnTo>
                <a:lnTo>
                  <a:pt x="808" y="2474"/>
                </a:lnTo>
                <a:lnTo>
                  <a:pt x="802" y="2432"/>
                </a:lnTo>
                <a:lnTo>
                  <a:pt x="798" y="2397"/>
                </a:lnTo>
                <a:lnTo>
                  <a:pt x="798" y="2397"/>
                </a:lnTo>
                <a:lnTo>
                  <a:pt x="799" y="2391"/>
                </a:lnTo>
                <a:lnTo>
                  <a:pt x="804" y="2378"/>
                </a:lnTo>
                <a:lnTo>
                  <a:pt x="807" y="2362"/>
                </a:lnTo>
                <a:lnTo>
                  <a:pt x="807" y="2352"/>
                </a:lnTo>
                <a:lnTo>
                  <a:pt x="805" y="2344"/>
                </a:lnTo>
                <a:lnTo>
                  <a:pt x="805" y="2344"/>
                </a:lnTo>
                <a:lnTo>
                  <a:pt x="795" y="2305"/>
                </a:lnTo>
                <a:lnTo>
                  <a:pt x="776" y="2236"/>
                </a:lnTo>
                <a:lnTo>
                  <a:pt x="764" y="2198"/>
                </a:lnTo>
                <a:lnTo>
                  <a:pt x="753" y="2161"/>
                </a:lnTo>
                <a:lnTo>
                  <a:pt x="740" y="2127"/>
                </a:lnTo>
                <a:lnTo>
                  <a:pt x="729" y="2101"/>
                </a:lnTo>
                <a:lnTo>
                  <a:pt x="729" y="2101"/>
                </a:lnTo>
                <a:lnTo>
                  <a:pt x="716" y="2072"/>
                </a:lnTo>
                <a:lnTo>
                  <a:pt x="702" y="2034"/>
                </a:lnTo>
                <a:lnTo>
                  <a:pt x="671" y="1942"/>
                </a:lnTo>
                <a:lnTo>
                  <a:pt x="645" y="1857"/>
                </a:lnTo>
                <a:lnTo>
                  <a:pt x="629" y="1805"/>
                </a:lnTo>
                <a:lnTo>
                  <a:pt x="629" y="1805"/>
                </a:lnTo>
                <a:lnTo>
                  <a:pt x="620" y="1780"/>
                </a:lnTo>
                <a:lnTo>
                  <a:pt x="612" y="1761"/>
                </a:lnTo>
                <a:lnTo>
                  <a:pt x="604" y="1746"/>
                </a:lnTo>
                <a:lnTo>
                  <a:pt x="603" y="1738"/>
                </a:lnTo>
                <a:lnTo>
                  <a:pt x="603" y="1738"/>
                </a:lnTo>
                <a:lnTo>
                  <a:pt x="613" y="1545"/>
                </a:lnTo>
                <a:lnTo>
                  <a:pt x="613" y="1545"/>
                </a:lnTo>
                <a:lnTo>
                  <a:pt x="618" y="1434"/>
                </a:lnTo>
                <a:lnTo>
                  <a:pt x="618" y="1434"/>
                </a:lnTo>
                <a:lnTo>
                  <a:pt x="619" y="1429"/>
                </a:lnTo>
                <a:lnTo>
                  <a:pt x="622" y="1421"/>
                </a:lnTo>
                <a:lnTo>
                  <a:pt x="631" y="1402"/>
                </a:lnTo>
                <a:lnTo>
                  <a:pt x="645" y="1379"/>
                </a:lnTo>
                <a:lnTo>
                  <a:pt x="645" y="1379"/>
                </a:lnTo>
                <a:lnTo>
                  <a:pt x="652" y="1375"/>
                </a:lnTo>
                <a:lnTo>
                  <a:pt x="671" y="1366"/>
                </a:lnTo>
                <a:lnTo>
                  <a:pt x="683" y="1360"/>
                </a:lnTo>
                <a:lnTo>
                  <a:pt x="692" y="1353"/>
                </a:lnTo>
                <a:lnTo>
                  <a:pt x="700" y="1346"/>
                </a:lnTo>
                <a:lnTo>
                  <a:pt x="705" y="1338"/>
                </a:lnTo>
                <a:lnTo>
                  <a:pt x="705" y="1338"/>
                </a:lnTo>
                <a:lnTo>
                  <a:pt x="711" y="1327"/>
                </a:lnTo>
                <a:lnTo>
                  <a:pt x="713" y="1315"/>
                </a:lnTo>
                <a:lnTo>
                  <a:pt x="713" y="1305"/>
                </a:lnTo>
                <a:lnTo>
                  <a:pt x="713" y="1296"/>
                </a:lnTo>
                <a:lnTo>
                  <a:pt x="713" y="1296"/>
                </a:lnTo>
                <a:lnTo>
                  <a:pt x="711" y="1292"/>
                </a:lnTo>
                <a:lnTo>
                  <a:pt x="708" y="1286"/>
                </a:lnTo>
                <a:lnTo>
                  <a:pt x="697" y="1273"/>
                </a:lnTo>
                <a:lnTo>
                  <a:pt x="684" y="1257"/>
                </a:lnTo>
                <a:lnTo>
                  <a:pt x="684" y="1257"/>
                </a:lnTo>
                <a:lnTo>
                  <a:pt x="674" y="1241"/>
                </a:lnTo>
                <a:lnTo>
                  <a:pt x="658" y="1211"/>
                </a:lnTo>
                <a:lnTo>
                  <a:pt x="658" y="1211"/>
                </a:lnTo>
                <a:lnTo>
                  <a:pt x="648" y="1191"/>
                </a:lnTo>
                <a:lnTo>
                  <a:pt x="645" y="1182"/>
                </a:lnTo>
                <a:lnTo>
                  <a:pt x="645" y="1182"/>
                </a:lnTo>
                <a:lnTo>
                  <a:pt x="657" y="1093"/>
                </a:lnTo>
                <a:lnTo>
                  <a:pt x="664" y="1022"/>
                </a:lnTo>
                <a:lnTo>
                  <a:pt x="667" y="993"/>
                </a:lnTo>
                <a:lnTo>
                  <a:pt x="668" y="971"/>
                </a:lnTo>
                <a:lnTo>
                  <a:pt x="668" y="971"/>
                </a:lnTo>
                <a:lnTo>
                  <a:pt x="668" y="930"/>
                </a:lnTo>
                <a:lnTo>
                  <a:pt x="670" y="921"/>
                </a:lnTo>
                <a:lnTo>
                  <a:pt x="671" y="915"/>
                </a:lnTo>
                <a:lnTo>
                  <a:pt x="671" y="915"/>
                </a:lnTo>
                <a:lnTo>
                  <a:pt x="673" y="913"/>
                </a:lnTo>
                <a:lnTo>
                  <a:pt x="676" y="911"/>
                </a:lnTo>
                <a:lnTo>
                  <a:pt x="677" y="908"/>
                </a:lnTo>
                <a:lnTo>
                  <a:pt x="680" y="905"/>
                </a:lnTo>
                <a:lnTo>
                  <a:pt x="681" y="899"/>
                </a:lnTo>
                <a:lnTo>
                  <a:pt x="683" y="894"/>
                </a:lnTo>
                <a:lnTo>
                  <a:pt x="680" y="885"/>
                </a:lnTo>
                <a:lnTo>
                  <a:pt x="676" y="873"/>
                </a:lnTo>
                <a:lnTo>
                  <a:pt x="676" y="873"/>
                </a:lnTo>
                <a:lnTo>
                  <a:pt x="667" y="850"/>
                </a:lnTo>
                <a:lnTo>
                  <a:pt x="660" y="828"/>
                </a:lnTo>
                <a:lnTo>
                  <a:pt x="652" y="794"/>
                </a:lnTo>
                <a:lnTo>
                  <a:pt x="652" y="794"/>
                </a:lnTo>
                <a:lnTo>
                  <a:pt x="650" y="778"/>
                </a:lnTo>
                <a:lnTo>
                  <a:pt x="648" y="761"/>
                </a:lnTo>
                <a:lnTo>
                  <a:pt x="645" y="707"/>
                </a:lnTo>
                <a:lnTo>
                  <a:pt x="645" y="707"/>
                </a:lnTo>
                <a:lnTo>
                  <a:pt x="642" y="685"/>
                </a:lnTo>
                <a:lnTo>
                  <a:pt x="638" y="657"/>
                </a:lnTo>
                <a:lnTo>
                  <a:pt x="623" y="589"/>
                </a:lnTo>
                <a:lnTo>
                  <a:pt x="615" y="557"/>
                </a:lnTo>
                <a:lnTo>
                  <a:pt x="606" y="526"/>
                </a:lnTo>
                <a:lnTo>
                  <a:pt x="599" y="503"/>
                </a:lnTo>
                <a:lnTo>
                  <a:pt x="594" y="496"/>
                </a:lnTo>
                <a:lnTo>
                  <a:pt x="591" y="490"/>
                </a:lnTo>
                <a:lnTo>
                  <a:pt x="591" y="490"/>
                </a:lnTo>
                <a:lnTo>
                  <a:pt x="584" y="481"/>
                </a:lnTo>
                <a:lnTo>
                  <a:pt x="574" y="472"/>
                </a:lnTo>
                <a:lnTo>
                  <a:pt x="548" y="453"/>
                </a:lnTo>
                <a:lnTo>
                  <a:pt x="524" y="437"/>
                </a:lnTo>
                <a:lnTo>
                  <a:pt x="516" y="430"/>
                </a:lnTo>
                <a:lnTo>
                  <a:pt x="510" y="424"/>
                </a:lnTo>
                <a:lnTo>
                  <a:pt x="510" y="424"/>
                </a:lnTo>
                <a:lnTo>
                  <a:pt x="506" y="418"/>
                </a:lnTo>
                <a:lnTo>
                  <a:pt x="498" y="411"/>
                </a:lnTo>
                <a:lnTo>
                  <a:pt x="479" y="393"/>
                </a:lnTo>
                <a:lnTo>
                  <a:pt x="447" y="369"/>
                </a:lnTo>
                <a:lnTo>
                  <a:pt x="447" y="369"/>
                </a:lnTo>
                <a:lnTo>
                  <a:pt x="417" y="345"/>
                </a:lnTo>
                <a:lnTo>
                  <a:pt x="399" y="332"/>
                </a:lnTo>
                <a:lnTo>
                  <a:pt x="389" y="323"/>
                </a:lnTo>
                <a:lnTo>
                  <a:pt x="389" y="323"/>
                </a:lnTo>
                <a:lnTo>
                  <a:pt x="382" y="315"/>
                </a:lnTo>
                <a:lnTo>
                  <a:pt x="373" y="302"/>
                </a:lnTo>
                <a:lnTo>
                  <a:pt x="366" y="290"/>
                </a:lnTo>
                <a:lnTo>
                  <a:pt x="362" y="281"/>
                </a:lnTo>
                <a:lnTo>
                  <a:pt x="362" y="281"/>
                </a:lnTo>
                <a:lnTo>
                  <a:pt x="360" y="270"/>
                </a:lnTo>
                <a:lnTo>
                  <a:pt x="360" y="251"/>
                </a:lnTo>
                <a:lnTo>
                  <a:pt x="360" y="226"/>
                </a:lnTo>
                <a:lnTo>
                  <a:pt x="360" y="226"/>
                </a:lnTo>
                <a:lnTo>
                  <a:pt x="389" y="220"/>
                </a:lnTo>
                <a:lnTo>
                  <a:pt x="408" y="214"/>
                </a:lnTo>
                <a:lnTo>
                  <a:pt x="415" y="211"/>
                </a:lnTo>
                <a:lnTo>
                  <a:pt x="418" y="210"/>
                </a:lnTo>
                <a:lnTo>
                  <a:pt x="418" y="210"/>
                </a:lnTo>
                <a:lnTo>
                  <a:pt x="415" y="207"/>
                </a:lnTo>
                <a:lnTo>
                  <a:pt x="408" y="201"/>
                </a:lnTo>
                <a:lnTo>
                  <a:pt x="386" y="185"/>
                </a:lnTo>
                <a:lnTo>
                  <a:pt x="354" y="165"/>
                </a:lnTo>
                <a:lnTo>
                  <a:pt x="354" y="165"/>
                </a:lnTo>
                <a:lnTo>
                  <a:pt x="353" y="124"/>
                </a:lnTo>
                <a:lnTo>
                  <a:pt x="351" y="61"/>
                </a:lnTo>
                <a:lnTo>
                  <a:pt x="351" y="61"/>
                </a:lnTo>
                <a:lnTo>
                  <a:pt x="351" y="57"/>
                </a:lnTo>
                <a:lnTo>
                  <a:pt x="350" y="52"/>
                </a:lnTo>
                <a:lnTo>
                  <a:pt x="344" y="45"/>
                </a:lnTo>
                <a:lnTo>
                  <a:pt x="335" y="38"/>
                </a:lnTo>
                <a:lnTo>
                  <a:pt x="327" y="33"/>
                </a:lnTo>
                <a:lnTo>
                  <a:pt x="309" y="26"/>
                </a:lnTo>
                <a:lnTo>
                  <a:pt x="302" y="25"/>
                </a:lnTo>
                <a:lnTo>
                  <a:pt x="263" y="19"/>
                </a:lnTo>
                <a:close/>
                <a:moveTo>
                  <a:pt x="396" y="1923"/>
                </a:moveTo>
                <a:lnTo>
                  <a:pt x="412" y="1958"/>
                </a:lnTo>
                <a:lnTo>
                  <a:pt x="412" y="1958"/>
                </a:lnTo>
                <a:lnTo>
                  <a:pt x="427" y="2007"/>
                </a:lnTo>
                <a:lnTo>
                  <a:pt x="442" y="2050"/>
                </a:lnTo>
                <a:lnTo>
                  <a:pt x="455" y="2085"/>
                </a:lnTo>
                <a:lnTo>
                  <a:pt x="455" y="2085"/>
                </a:lnTo>
                <a:lnTo>
                  <a:pt x="479" y="2137"/>
                </a:lnTo>
                <a:lnTo>
                  <a:pt x="504" y="2191"/>
                </a:lnTo>
                <a:lnTo>
                  <a:pt x="504" y="2191"/>
                </a:lnTo>
                <a:lnTo>
                  <a:pt x="520" y="2219"/>
                </a:lnTo>
                <a:lnTo>
                  <a:pt x="529" y="2233"/>
                </a:lnTo>
                <a:lnTo>
                  <a:pt x="536" y="2249"/>
                </a:lnTo>
                <a:lnTo>
                  <a:pt x="542" y="2267"/>
                </a:lnTo>
                <a:lnTo>
                  <a:pt x="546" y="2284"/>
                </a:lnTo>
                <a:lnTo>
                  <a:pt x="548" y="2305"/>
                </a:lnTo>
                <a:lnTo>
                  <a:pt x="546" y="2325"/>
                </a:lnTo>
                <a:lnTo>
                  <a:pt x="546" y="2325"/>
                </a:lnTo>
                <a:lnTo>
                  <a:pt x="542" y="2359"/>
                </a:lnTo>
                <a:lnTo>
                  <a:pt x="539" y="2373"/>
                </a:lnTo>
                <a:lnTo>
                  <a:pt x="538" y="2378"/>
                </a:lnTo>
                <a:lnTo>
                  <a:pt x="536" y="2378"/>
                </a:lnTo>
                <a:lnTo>
                  <a:pt x="536" y="2378"/>
                </a:lnTo>
                <a:lnTo>
                  <a:pt x="520" y="2387"/>
                </a:lnTo>
                <a:lnTo>
                  <a:pt x="504" y="2392"/>
                </a:lnTo>
                <a:lnTo>
                  <a:pt x="495" y="2395"/>
                </a:lnTo>
                <a:lnTo>
                  <a:pt x="487" y="2397"/>
                </a:lnTo>
                <a:lnTo>
                  <a:pt x="487" y="2397"/>
                </a:lnTo>
                <a:lnTo>
                  <a:pt x="446" y="2403"/>
                </a:lnTo>
                <a:lnTo>
                  <a:pt x="423" y="2407"/>
                </a:lnTo>
                <a:lnTo>
                  <a:pt x="423" y="2407"/>
                </a:lnTo>
                <a:lnTo>
                  <a:pt x="405" y="2356"/>
                </a:lnTo>
                <a:lnTo>
                  <a:pt x="383" y="2290"/>
                </a:lnTo>
                <a:lnTo>
                  <a:pt x="383" y="2290"/>
                </a:lnTo>
                <a:lnTo>
                  <a:pt x="379" y="2271"/>
                </a:lnTo>
                <a:lnTo>
                  <a:pt x="375" y="2245"/>
                </a:lnTo>
                <a:lnTo>
                  <a:pt x="372" y="2219"/>
                </a:lnTo>
                <a:lnTo>
                  <a:pt x="370" y="2198"/>
                </a:lnTo>
                <a:lnTo>
                  <a:pt x="370" y="2082"/>
                </a:lnTo>
                <a:lnTo>
                  <a:pt x="370" y="2082"/>
                </a:lnTo>
                <a:lnTo>
                  <a:pt x="370" y="2060"/>
                </a:lnTo>
                <a:lnTo>
                  <a:pt x="372" y="2035"/>
                </a:lnTo>
                <a:lnTo>
                  <a:pt x="373" y="2010"/>
                </a:lnTo>
                <a:lnTo>
                  <a:pt x="376" y="2002"/>
                </a:lnTo>
                <a:lnTo>
                  <a:pt x="378" y="1994"/>
                </a:lnTo>
                <a:lnTo>
                  <a:pt x="378" y="1994"/>
                </a:lnTo>
                <a:lnTo>
                  <a:pt x="381" y="1988"/>
                </a:lnTo>
                <a:lnTo>
                  <a:pt x="385" y="1978"/>
                </a:lnTo>
                <a:lnTo>
                  <a:pt x="391" y="1953"/>
                </a:lnTo>
                <a:lnTo>
                  <a:pt x="396" y="1923"/>
                </a:lnTo>
                <a:lnTo>
                  <a:pt x="396" y="1923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3" name="Freeform 49"/>
          <p:cNvSpPr>
            <a:spLocks/>
          </p:cNvSpPr>
          <p:nvPr/>
        </p:nvSpPr>
        <p:spPr bwMode="auto">
          <a:xfrm>
            <a:off x="8372475" y="4716183"/>
            <a:ext cx="745725" cy="1639213"/>
          </a:xfrm>
          <a:custGeom>
            <a:avLst/>
            <a:gdLst>
              <a:gd name="T0" fmla="*/ 614 w 1080"/>
              <a:gd name="T1" fmla="*/ 175 h 2373"/>
              <a:gd name="T2" fmla="*/ 612 w 1080"/>
              <a:gd name="T3" fmla="*/ 298 h 2373"/>
              <a:gd name="T4" fmla="*/ 552 w 1080"/>
              <a:gd name="T5" fmla="*/ 373 h 2373"/>
              <a:gd name="T6" fmla="*/ 500 w 1080"/>
              <a:gd name="T7" fmla="*/ 432 h 2373"/>
              <a:gd name="T8" fmla="*/ 449 w 1080"/>
              <a:gd name="T9" fmla="*/ 522 h 2373"/>
              <a:gd name="T10" fmla="*/ 432 w 1080"/>
              <a:gd name="T11" fmla="*/ 606 h 2373"/>
              <a:gd name="T12" fmla="*/ 415 w 1080"/>
              <a:gd name="T13" fmla="*/ 842 h 2373"/>
              <a:gd name="T14" fmla="*/ 366 w 1080"/>
              <a:gd name="T15" fmla="*/ 1051 h 2373"/>
              <a:gd name="T16" fmla="*/ 359 w 1080"/>
              <a:gd name="T17" fmla="*/ 1116 h 2373"/>
              <a:gd name="T18" fmla="*/ 385 w 1080"/>
              <a:gd name="T19" fmla="*/ 1179 h 2373"/>
              <a:gd name="T20" fmla="*/ 171 w 1080"/>
              <a:gd name="T21" fmla="*/ 1953 h 2373"/>
              <a:gd name="T22" fmla="*/ 85 w 1080"/>
              <a:gd name="T23" fmla="*/ 2302 h 2373"/>
              <a:gd name="T24" fmla="*/ 120 w 1080"/>
              <a:gd name="T25" fmla="*/ 2329 h 2373"/>
              <a:gd name="T26" fmla="*/ 185 w 1080"/>
              <a:gd name="T27" fmla="*/ 2351 h 2373"/>
              <a:gd name="T28" fmla="*/ 309 w 1080"/>
              <a:gd name="T29" fmla="*/ 2370 h 2373"/>
              <a:gd name="T30" fmla="*/ 320 w 1080"/>
              <a:gd name="T31" fmla="*/ 2364 h 2373"/>
              <a:gd name="T32" fmla="*/ 289 w 1080"/>
              <a:gd name="T33" fmla="*/ 2335 h 2373"/>
              <a:gd name="T34" fmla="*/ 272 w 1080"/>
              <a:gd name="T35" fmla="*/ 2186 h 2373"/>
              <a:gd name="T36" fmla="*/ 491 w 1080"/>
              <a:gd name="T37" fmla="*/ 1750 h 2373"/>
              <a:gd name="T38" fmla="*/ 710 w 1080"/>
              <a:gd name="T39" fmla="*/ 1859 h 2373"/>
              <a:gd name="T40" fmla="*/ 727 w 1080"/>
              <a:gd name="T41" fmla="*/ 1887 h 2373"/>
              <a:gd name="T42" fmla="*/ 751 w 1080"/>
              <a:gd name="T43" fmla="*/ 2000 h 2373"/>
              <a:gd name="T44" fmla="*/ 754 w 1080"/>
              <a:gd name="T45" fmla="*/ 2080 h 2373"/>
              <a:gd name="T46" fmla="*/ 693 w 1080"/>
              <a:gd name="T47" fmla="*/ 2243 h 2373"/>
              <a:gd name="T48" fmla="*/ 690 w 1080"/>
              <a:gd name="T49" fmla="*/ 2301 h 2373"/>
              <a:gd name="T50" fmla="*/ 696 w 1080"/>
              <a:gd name="T51" fmla="*/ 2320 h 2373"/>
              <a:gd name="T52" fmla="*/ 692 w 1080"/>
              <a:gd name="T53" fmla="*/ 2358 h 2373"/>
              <a:gd name="T54" fmla="*/ 699 w 1080"/>
              <a:gd name="T55" fmla="*/ 2367 h 2373"/>
              <a:gd name="T56" fmla="*/ 897 w 1080"/>
              <a:gd name="T57" fmla="*/ 2373 h 2373"/>
              <a:gd name="T58" fmla="*/ 1063 w 1080"/>
              <a:gd name="T59" fmla="*/ 2367 h 2373"/>
              <a:gd name="T60" fmla="*/ 1080 w 1080"/>
              <a:gd name="T61" fmla="*/ 2363 h 2373"/>
              <a:gd name="T62" fmla="*/ 1040 w 1080"/>
              <a:gd name="T63" fmla="*/ 2332 h 2373"/>
              <a:gd name="T64" fmla="*/ 960 w 1080"/>
              <a:gd name="T65" fmla="*/ 2233 h 2373"/>
              <a:gd name="T66" fmla="*/ 917 w 1080"/>
              <a:gd name="T67" fmla="*/ 2000 h 2373"/>
              <a:gd name="T68" fmla="*/ 906 w 1080"/>
              <a:gd name="T69" fmla="*/ 1396 h 2373"/>
              <a:gd name="T70" fmla="*/ 932 w 1080"/>
              <a:gd name="T71" fmla="*/ 1284 h 2373"/>
              <a:gd name="T72" fmla="*/ 855 w 1080"/>
              <a:gd name="T73" fmla="*/ 1169 h 2373"/>
              <a:gd name="T74" fmla="*/ 839 w 1080"/>
              <a:gd name="T75" fmla="*/ 1094 h 2373"/>
              <a:gd name="T76" fmla="*/ 876 w 1080"/>
              <a:gd name="T77" fmla="*/ 989 h 2373"/>
              <a:gd name="T78" fmla="*/ 881 w 1080"/>
              <a:gd name="T79" fmla="*/ 929 h 2373"/>
              <a:gd name="T80" fmla="*/ 866 w 1080"/>
              <a:gd name="T81" fmla="*/ 718 h 2373"/>
              <a:gd name="T82" fmla="*/ 872 w 1080"/>
              <a:gd name="T83" fmla="*/ 545 h 2373"/>
              <a:gd name="T84" fmla="*/ 866 w 1080"/>
              <a:gd name="T85" fmla="*/ 457 h 2373"/>
              <a:gd name="T86" fmla="*/ 832 w 1080"/>
              <a:gd name="T87" fmla="*/ 413 h 2373"/>
              <a:gd name="T88" fmla="*/ 822 w 1080"/>
              <a:gd name="T89" fmla="*/ 380 h 2373"/>
              <a:gd name="T90" fmla="*/ 876 w 1080"/>
              <a:gd name="T91" fmla="*/ 330 h 2373"/>
              <a:gd name="T92" fmla="*/ 897 w 1080"/>
              <a:gd name="T93" fmla="*/ 287 h 2373"/>
              <a:gd name="T94" fmla="*/ 906 w 1080"/>
              <a:gd name="T95" fmla="*/ 231 h 2373"/>
              <a:gd name="T96" fmla="*/ 932 w 1080"/>
              <a:gd name="T97" fmla="*/ 162 h 2373"/>
              <a:gd name="T98" fmla="*/ 950 w 1080"/>
              <a:gd name="T99" fmla="*/ 128 h 2373"/>
              <a:gd name="T100" fmla="*/ 953 w 1080"/>
              <a:gd name="T101" fmla="*/ 118 h 2373"/>
              <a:gd name="T102" fmla="*/ 937 w 1080"/>
              <a:gd name="T103" fmla="*/ 85 h 23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080" h="2373">
                <a:moveTo>
                  <a:pt x="823" y="0"/>
                </a:moveTo>
                <a:lnTo>
                  <a:pt x="699" y="0"/>
                </a:lnTo>
                <a:lnTo>
                  <a:pt x="605" y="94"/>
                </a:lnTo>
                <a:lnTo>
                  <a:pt x="614" y="175"/>
                </a:lnTo>
                <a:lnTo>
                  <a:pt x="628" y="267"/>
                </a:lnTo>
                <a:lnTo>
                  <a:pt x="628" y="267"/>
                </a:lnTo>
                <a:lnTo>
                  <a:pt x="620" y="284"/>
                </a:lnTo>
                <a:lnTo>
                  <a:pt x="612" y="298"/>
                </a:lnTo>
                <a:lnTo>
                  <a:pt x="605" y="309"/>
                </a:lnTo>
                <a:lnTo>
                  <a:pt x="605" y="309"/>
                </a:lnTo>
                <a:lnTo>
                  <a:pt x="586" y="332"/>
                </a:lnTo>
                <a:lnTo>
                  <a:pt x="552" y="373"/>
                </a:lnTo>
                <a:lnTo>
                  <a:pt x="519" y="413"/>
                </a:lnTo>
                <a:lnTo>
                  <a:pt x="506" y="426"/>
                </a:lnTo>
                <a:lnTo>
                  <a:pt x="500" y="432"/>
                </a:lnTo>
                <a:lnTo>
                  <a:pt x="500" y="432"/>
                </a:lnTo>
                <a:lnTo>
                  <a:pt x="494" y="438"/>
                </a:lnTo>
                <a:lnTo>
                  <a:pt x="487" y="449"/>
                </a:lnTo>
                <a:lnTo>
                  <a:pt x="466" y="483"/>
                </a:lnTo>
                <a:lnTo>
                  <a:pt x="449" y="522"/>
                </a:lnTo>
                <a:lnTo>
                  <a:pt x="441" y="538"/>
                </a:lnTo>
                <a:lnTo>
                  <a:pt x="438" y="551"/>
                </a:lnTo>
                <a:lnTo>
                  <a:pt x="438" y="551"/>
                </a:lnTo>
                <a:lnTo>
                  <a:pt x="432" y="606"/>
                </a:lnTo>
                <a:lnTo>
                  <a:pt x="424" y="700"/>
                </a:lnTo>
                <a:lnTo>
                  <a:pt x="418" y="791"/>
                </a:lnTo>
                <a:lnTo>
                  <a:pt x="415" y="842"/>
                </a:lnTo>
                <a:lnTo>
                  <a:pt x="415" y="842"/>
                </a:lnTo>
                <a:lnTo>
                  <a:pt x="412" y="856"/>
                </a:lnTo>
                <a:lnTo>
                  <a:pt x="406" y="886"/>
                </a:lnTo>
                <a:lnTo>
                  <a:pt x="385" y="967"/>
                </a:lnTo>
                <a:lnTo>
                  <a:pt x="366" y="1051"/>
                </a:lnTo>
                <a:lnTo>
                  <a:pt x="360" y="1082"/>
                </a:lnTo>
                <a:lnTo>
                  <a:pt x="357" y="1102"/>
                </a:lnTo>
                <a:lnTo>
                  <a:pt x="357" y="1102"/>
                </a:lnTo>
                <a:lnTo>
                  <a:pt x="359" y="1116"/>
                </a:lnTo>
                <a:lnTo>
                  <a:pt x="362" y="1130"/>
                </a:lnTo>
                <a:lnTo>
                  <a:pt x="368" y="1144"/>
                </a:lnTo>
                <a:lnTo>
                  <a:pt x="373" y="1158"/>
                </a:lnTo>
                <a:lnTo>
                  <a:pt x="385" y="1179"/>
                </a:lnTo>
                <a:lnTo>
                  <a:pt x="390" y="1188"/>
                </a:lnTo>
                <a:lnTo>
                  <a:pt x="366" y="1340"/>
                </a:lnTo>
                <a:lnTo>
                  <a:pt x="286" y="1724"/>
                </a:lnTo>
                <a:lnTo>
                  <a:pt x="171" y="1953"/>
                </a:lnTo>
                <a:lnTo>
                  <a:pt x="0" y="2215"/>
                </a:lnTo>
                <a:lnTo>
                  <a:pt x="58" y="2286"/>
                </a:lnTo>
                <a:lnTo>
                  <a:pt x="58" y="2286"/>
                </a:lnTo>
                <a:lnTo>
                  <a:pt x="85" y="2302"/>
                </a:lnTo>
                <a:lnTo>
                  <a:pt x="105" y="2316"/>
                </a:lnTo>
                <a:lnTo>
                  <a:pt x="114" y="2323"/>
                </a:lnTo>
                <a:lnTo>
                  <a:pt x="120" y="2329"/>
                </a:lnTo>
                <a:lnTo>
                  <a:pt x="120" y="2329"/>
                </a:lnTo>
                <a:lnTo>
                  <a:pt x="123" y="2332"/>
                </a:lnTo>
                <a:lnTo>
                  <a:pt x="130" y="2335"/>
                </a:lnTo>
                <a:lnTo>
                  <a:pt x="154" y="2342"/>
                </a:lnTo>
                <a:lnTo>
                  <a:pt x="185" y="2351"/>
                </a:lnTo>
                <a:lnTo>
                  <a:pt x="219" y="2358"/>
                </a:lnTo>
                <a:lnTo>
                  <a:pt x="254" y="2364"/>
                </a:lnTo>
                <a:lnTo>
                  <a:pt x="285" y="2369"/>
                </a:lnTo>
                <a:lnTo>
                  <a:pt x="309" y="2370"/>
                </a:lnTo>
                <a:lnTo>
                  <a:pt x="316" y="2369"/>
                </a:lnTo>
                <a:lnTo>
                  <a:pt x="319" y="2367"/>
                </a:lnTo>
                <a:lnTo>
                  <a:pt x="319" y="2367"/>
                </a:lnTo>
                <a:lnTo>
                  <a:pt x="320" y="2364"/>
                </a:lnTo>
                <a:lnTo>
                  <a:pt x="319" y="2360"/>
                </a:lnTo>
                <a:lnTo>
                  <a:pt x="313" y="2352"/>
                </a:lnTo>
                <a:lnTo>
                  <a:pt x="303" y="2344"/>
                </a:lnTo>
                <a:lnTo>
                  <a:pt x="289" y="2335"/>
                </a:lnTo>
                <a:lnTo>
                  <a:pt x="264" y="2320"/>
                </a:lnTo>
                <a:lnTo>
                  <a:pt x="253" y="2314"/>
                </a:lnTo>
                <a:lnTo>
                  <a:pt x="281" y="2276"/>
                </a:lnTo>
                <a:lnTo>
                  <a:pt x="272" y="2186"/>
                </a:lnTo>
                <a:lnTo>
                  <a:pt x="390" y="1854"/>
                </a:lnTo>
                <a:lnTo>
                  <a:pt x="457" y="1735"/>
                </a:lnTo>
                <a:lnTo>
                  <a:pt x="457" y="1735"/>
                </a:lnTo>
                <a:lnTo>
                  <a:pt x="491" y="1750"/>
                </a:lnTo>
                <a:lnTo>
                  <a:pt x="568" y="1786"/>
                </a:lnTo>
                <a:lnTo>
                  <a:pt x="654" y="1826"/>
                </a:lnTo>
                <a:lnTo>
                  <a:pt x="687" y="1845"/>
                </a:lnTo>
                <a:lnTo>
                  <a:pt x="710" y="1859"/>
                </a:lnTo>
                <a:lnTo>
                  <a:pt x="710" y="1859"/>
                </a:lnTo>
                <a:lnTo>
                  <a:pt x="715" y="1865"/>
                </a:lnTo>
                <a:lnTo>
                  <a:pt x="721" y="1875"/>
                </a:lnTo>
                <a:lnTo>
                  <a:pt x="727" y="1887"/>
                </a:lnTo>
                <a:lnTo>
                  <a:pt x="732" y="1900"/>
                </a:lnTo>
                <a:lnTo>
                  <a:pt x="740" y="1932"/>
                </a:lnTo>
                <a:lnTo>
                  <a:pt x="746" y="1966"/>
                </a:lnTo>
                <a:lnTo>
                  <a:pt x="751" y="2000"/>
                </a:lnTo>
                <a:lnTo>
                  <a:pt x="754" y="2031"/>
                </a:lnTo>
                <a:lnTo>
                  <a:pt x="757" y="2068"/>
                </a:lnTo>
                <a:lnTo>
                  <a:pt x="757" y="2068"/>
                </a:lnTo>
                <a:lnTo>
                  <a:pt x="754" y="2080"/>
                </a:lnTo>
                <a:lnTo>
                  <a:pt x="746" y="2103"/>
                </a:lnTo>
                <a:lnTo>
                  <a:pt x="723" y="2164"/>
                </a:lnTo>
                <a:lnTo>
                  <a:pt x="701" y="2223"/>
                </a:lnTo>
                <a:lnTo>
                  <a:pt x="693" y="2243"/>
                </a:lnTo>
                <a:lnTo>
                  <a:pt x="690" y="2252"/>
                </a:lnTo>
                <a:lnTo>
                  <a:pt x="690" y="2252"/>
                </a:lnTo>
                <a:lnTo>
                  <a:pt x="689" y="2282"/>
                </a:lnTo>
                <a:lnTo>
                  <a:pt x="690" y="2301"/>
                </a:lnTo>
                <a:lnTo>
                  <a:pt x="692" y="2308"/>
                </a:lnTo>
                <a:lnTo>
                  <a:pt x="695" y="2314"/>
                </a:lnTo>
                <a:lnTo>
                  <a:pt x="695" y="2314"/>
                </a:lnTo>
                <a:lnTo>
                  <a:pt x="696" y="2320"/>
                </a:lnTo>
                <a:lnTo>
                  <a:pt x="696" y="2327"/>
                </a:lnTo>
                <a:lnTo>
                  <a:pt x="693" y="2344"/>
                </a:lnTo>
                <a:lnTo>
                  <a:pt x="692" y="2352"/>
                </a:lnTo>
                <a:lnTo>
                  <a:pt x="692" y="2358"/>
                </a:lnTo>
                <a:lnTo>
                  <a:pt x="693" y="2364"/>
                </a:lnTo>
                <a:lnTo>
                  <a:pt x="696" y="2366"/>
                </a:lnTo>
                <a:lnTo>
                  <a:pt x="699" y="2367"/>
                </a:lnTo>
                <a:lnTo>
                  <a:pt x="699" y="2367"/>
                </a:lnTo>
                <a:lnTo>
                  <a:pt x="721" y="2369"/>
                </a:lnTo>
                <a:lnTo>
                  <a:pt x="767" y="2370"/>
                </a:lnTo>
                <a:lnTo>
                  <a:pt x="827" y="2373"/>
                </a:lnTo>
                <a:lnTo>
                  <a:pt x="897" y="2373"/>
                </a:lnTo>
                <a:lnTo>
                  <a:pt x="965" y="2373"/>
                </a:lnTo>
                <a:lnTo>
                  <a:pt x="1023" y="2372"/>
                </a:lnTo>
                <a:lnTo>
                  <a:pt x="1046" y="2370"/>
                </a:lnTo>
                <a:lnTo>
                  <a:pt x="1063" y="2367"/>
                </a:lnTo>
                <a:lnTo>
                  <a:pt x="1075" y="2366"/>
                </a:lnTo>
                <a:lnTo>
                  <a:pt x="1078" y="2364"/>
                </a:lnTo>
                <a:lnTo>
                  <a:pt x="1080" y="2363"/>
                </a:lnTo>
                <a:lnTo>
                  <a:pt x="1080" y="2363"/>
                </a:lnTo>
                <a:lnTo>
                  <a:pt x="1078" y="2358"/>
                </a:lnTo>
                <a:lnTo>
                  <a:pt x="1074" y="2354"/>
                </a:lnTo>
                <a:lnTo>
                  <a:pt x="1060" y="2344"/>
                </a:lnTo>
                <a:lnTo>
                  <a:pt x="1040" y="2332"/>
                </a:lnTo>
                <a:lnTo>
                  <a:pt x="1018" y="2320"/>
                </a:lnTo>
                <a:lnTo>
                  <a:pt x="975" y="2299"/>
                </a:lnTo>
                <a:lnTo>
                  <a:pt x="956" y="2290"/>
                </a:lnTo>
                <a:lnTo>
                  <a:pt x="960" y="2233"/>
                </a:lnTo>
                <a:lnTo>
                  <a:pt x="928" y="2167"/>
                </a:lnTo>
                <a:lnTo>
                  <a:pt x="928" y="2167"/>
                </a:lnTo>
                <a:lnTo>
                  <a:pt x="917" y="2000"/>
                </a:lnTo>
                <a:lnTo>
                  <a:pt x="917" y="2000"/>
                </a:lnTo>
                <a:lnTo>
                  <a:pt x="928" y="1664"/>
                </a:lnTo>
                <a:lnTo>
                  <a:pt x="875" y="1502"/>
                </a:lnTo>
                <a:lnTo>
                  <a:pt x="875" y="1502"/>
                </a:lnTo>
                <a:lnTo>
                  <a:pt x="906" y="1396"/>
                </a:lnTo>
                <a:lnTo>
                  <a:pt x="925" y="1321"/>
                </a:lnTo>
                <a:lnTo>
                  <a:pt x="931" y="1296"/>
                </a:lnTo>
                <a:lnTo>
                  <a:pt x="932" y="1287"/>
                </a:lnTo>
                <a:lnTo>
                  <a:pt x="932" y="1284"/>
                </a:lnTo>
                <a:lnTo>
                  <a:pt x="932" y="1284"/>
                </a:lnTo>
                <a:lnTo>
                  <a:pt x="919" y="1262"/>
                </a:lnTo>
                <a:lnTo>
                  <a:pt x="892" y="1222"/>
                </a:lnTo>
                <a:lnTo>
                  <a:pt x="855" y="1169"/>
                </a:lnTo>
                <a:lnTo>
                  <a:pt x="823" y="1126"/>
                </a:lnTo>
                <a:lnTo>
                  <a:pt x="823" y="1126"/>
                </a:lnTo>
                <a:lnTo>
                  <a:pt x="830" y="1111"/>
                </a:lnTo>
                <a:lnTo>
                  <a:pt x="839" y="1094"/>
                </a:lnTo>
                <a:lnTo>
                  <a:pt x="850" y="1072"/>
                </a:lnTo>
                <a:lnTo>
                  <a:pt x="860" y="1046"/>
                </a:lnTo>
                <a:lnTo>
                  <a:pt x="869" y="1018"/>
                </a:lnTo>
                <a:lnTo>
                  <a:pt x="876" y="989"/>
                </a:lnTo>
                <a:lnTo>
                  <a:pt x="879" y="974"/>
                </a:lnTo>
                <a:lnTo>
                  <a:pt x="881" y="959"/>
                </a:lnTo>
                <a:lnTo>
                  <a:pt x="881" y="959"/>
                </a:lnTo>
                <a:lnTo>
                  <a:pt x="881" y="929"/>
                </a:lnTo>
                <a:lnTo>
                  <a:pt x="879" y="893"/>
                </a:lnTo>
                <a:lnTo>
                  <a:pt x="875" y="819"/>
                </a:lnTo>
                <a:lnTo>
                  <a:pt x="869" y="755"/>
                </a:lnTo>
                <a:lnTo>
                  <a:pt x="866" y="718"/>
                </a:lnTo>
                <a:lnTo>
                  <a:pt x="866" y="718"/>
                </a:lnTo>
                <a:lnTo>
                  <a:pt x="867" y="671"/>
                </a:lnTo>
                <a:lnTo>
                  <a:pt x="872" y="588"/>
                </a:lnTo>
                <a:lnTo>
                  <a:pt x="872" y="545"/>
                </a:lnTo>
                <a:lnTo>
                  <a:pt x="872" y="505"/>
                </a:lnTo>
                <a:lnTo>
                  <a:pt x="870" y="475"/>
                </a:lnTo>
                <a:lnTo>
                  <a:pt x="869" y="464"/>
                </a:lnTo>
                <a:lnTo>
                  <a:pt x="866" y="457"/>
                </a:lnTo>
                <a:lnTo>
                  <a:pt x="866" y="457"/>
                </a:lnTo>
                <a:lnTo>
                  <a:pt x="858" y="445"/>
                </a:lnTo>
                <a:lnTo>
                  <a:pt x="851" y="433"/>
                </a:lnTo>
                <a:lnTo>
                  <a:pt x="832" y="413"/>
                </a:lnTo>
                <a:lnTo>
                  <a:pt x="816" y="396"/>
                </a:lnTo>
                <a:lnTo>
                  <a:pt x="808" y="389"/>
                </a:lnTo>
                <a:lnTo>
                  <a:pt x="808" y="389"/>
                </a:lnTo>
                <a:lnTo>
                  <a:pt x="822" y="380"/>
                </a:lnTo>
                <a:lnTo>
                  <a:pt x="836" y="370"/>
                </a:lnTo>
                <a:lnTo>
                  <a:pt x="852" y="355"/>
                </a:lnTo>
                <a:lnTo>
                  <a:pt x="869" y="339"/>
                </a:lnTo>
                <a:lnTo>
                  <a:pt x="876" y="330"/>
                </a:lnTo>
                <a:lnTo>
                  <a:pt x="883" y="320"/>
                </a:lnTo>
                <a:lnTo>
                  <a:pt x="889" y="309"/>
                </a:lnTo>
                <a:lnTo>
                  <a:pt x="894" y="298"/>
                </a:lnTo>
                <a:lnTo>
                  <a:pt x="897" y="287"/>
                </a:lnTo>
                <a:lnTo>
                  <a:pt x="898" y="276"/>
                </a:lnTo>
                <a:lnTo>
                  <a:pt x="898" y="276"/>
                </a:lnTo>
                <a:lnTo>
                  <a:pt x="901" y="253"/>
                </a:lnTo>
                <a:lnTo>
                  <a:pt x="906" y="231"/>
                </a:lnTo>
                <a:lnTo>
                  <a:pt x="911" y="212"/>
                </a:lnTo>
                <a:lnTo>
                  <a:pt x="917" y="196"/>
                </a:lnTo>
                <a:lnTo>
                  <a:pt x="928" y="171"/>
                </a:lnTo>
                <a:lnTo>
                  <a:pt x="932" y="162"/>
                </a:lnTo>
                <a:lnTo>
                  <a:pt x="932" y="162"/>
                </a:lnTo>
                <a:lnTo>
                  <a:pt x="942" y="146"/>
                </a:lnTo>
                <a:lnTo>
                  <a:pt x="948" y="134"/>
                </a:lnTo>
                <a:lnTo>
                  <a:pt x="950" y="128"/>
                </a:lnTo>
                <a:lnTo>
                  <a:pt x="951" y="124"/>
                </a:lnTo>
                <a:lnTo>
                  <a:pt x="951" y="124"/>
                </a:lnTo>
                <a:lnTo>
                  <a:pt x="953" y="119"/>
                </a:lnTo>
                <a:lnTo>
                  <a:pt x="953" y="118"/>
                </a:lnTo>
                <a:lnTo>
                  <a:pt x="953" y="115"/>
                </a:lnTo>
                <a:lnTo>
                  <a:pt x="950" y="106"/>
                </a:lnTo>
                <a:lnTo>
                  <a:pt x="937" y="85"/>
                </a:lnTo>
                <a:lnTo>
                  <a:pt x="937" y="85"/>
                </a:lnTo>
                <a:lnTo>
                  <a:pt x="914" y="47"/>
                </a:lnTo>
                <a:lnTo>
                  <a:pt x="909" y="38"/>
                </a:lnTo>
                <a:lnTo>
                  <a:pt x="823" y="0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4" name="Freeform 34"/>
          <p:cNvSpPr>
            <a:spLocks noEditPoints="1"/>
          </p:cNvSpPr>
          <p:nvPr/>
        </p:nvSpPr>
        <p:spPr bwMode="auto">
          <a:xfrm>
            <a:off x="2568850" y="852510"/>
            <a:ext cx="1010756" cy="1660411"/>
          </a:xfrm>
          <a:custGeom>
            <a:avLst/>
            <a:gdLst>
              <a:gd name="T0" fmla="*/ 959 w 1254"/>
              <a:gd name="T1" fmla="*/ 95 h 2060"/>
              <a:gd name="T2" fmla="*/ 914 w 1254"/>
              <a:gd name="T3" fmla="*/ 198 h 2060"/>
              <a:gd name="T4" fmla="*/ 834 w 1254"/>
              <a:gd name="T5" fmla="*/ 260 h 2060"/>
              <a:gd name="T6" fmla="*/ 653 w 1254"/>
              <a:gd name="T7" fmla="*/ 410 h 2060"/>
              <a:gd name="T8" fmla="*/ 572 w 1254"/>
              <a:gd name="T9" fmla="*/ 507 h 2060"/>
              <a:gd name="T10" fmla="*/ 441 w 1254"/>
              <a:gd name="T11" fmla="*/ 619 h 2060"/>
              <a:gd name="T12" fmla="*/ 412 w 1254"/>
              <a:gd name="T13" fmla="*/ 763 h 2060"/>
              <a:gd name="T14" fmla="*/ 436 w 1254"/>
              <a:gd name="T15" fmla="*/ 962 h 2060"/>
              <a:gd name="T16" fmla="*/ 406 w 1254"/>
              <a:gd name="T17" fmla="*/ 1051 h 2060"/>
              <a:gd name="T18" fmla="*/ 272 w 1254"/>
              <a:gd name="T19" fmla="*/ 1200 h 2060"/>
              <a:gd name="T20" fmla="*/ 141 w 1254"/>
              <a:gd name="T21" fmla="*/ 1226 h 2060"/>
              <a:gd name="T22" fmla="*/ 84 w 1254"/>
              <a:gd name="T23" fmla="*/ 1552 h 2060"/>
              <a:gd name="T24" fmla="*/ 218 w 1254"/>
              <a:gd name="T25" fmla="*/ 1696 h 2060"/>
              <a:gd name="T26" fmla="*/ 374 w 1254"/>
              <a:gd name="T27" fmla="*/ 1696 h 2060"/>
              <a:gd name="T28" fmla="*/ 479 w 1254"/>
              <a:gd name="T29" fmla="*/ 1505 h 2060"/>
              <a:gd name="T30" fmla="*/ 509 w 1254"/>
              <a:gd name="T31" fmla="*/ 1387 h 2060"/>
              <a:gd name="T32" fmla="*/ 484 w 1254"/>
              <a:gd name="T33" fmla="*/ 1237 h 2060"/>
              <a:gd name="T34" fmla="*/ 511 w 1254"/>
              <a:gd name="T35" fmla="*/ 1138 h 2060"/>
              <a:gd name="T36" fmla="*/ 580 w 1254"/>
              <a:gd name="T37" fmla="*/ 1205 h 2060"/>
              <a:gd name="T38" fmla="*/ 570 w 1254"/>
              <a:gd name="T39" fmla="*/ 1353 h 2060"/>
              <a:gd name="T40" fmla="*/ 510 w 1254"/>
              <a:gd name="T41" fmla="*/ 1538 h 2060"/>
              <a:gd name="T42" fmla="*/ 485 w 1254"/>
              <a:gd name="T43" fmla="*/ 1686 h 2060"/>
              <a:gd name="T44" fmla="*/ 438 w 1254"/>
              <a:gd name="T45" fmla="*/ 1791 h 2060"/>
              <a:gd name="T46" fmla="*/ 389 w 1254"/>
              <a:gd name="T47" fmla="*/ 1919 h 2060"/>
              <a:gd name="T48" fmla="*/ 413 w 1254"/>
              <a:gd name="T49" fmla="*/ 1976 h 2060"/>
              <a:gd name="T50" fmla="*/ 582 w 1254"/>
              <a:gd name="T51" fmla="*/ 2044 h 2060"/>
              <a:gd name="T52" fmla="*/ 705 w 1254"/>
              <a:gd name="T53" fmla="*/ 2047 h 2060"/>
              <a:gd name="T54" fmla="*/ 671 w 1254"/>
              <a:gd name="T55" fmla="*/ 1976 h 2060"/>
              <a:gd name="T56" fmla="*/ 606 w 1254"/>
              <a:gd name="T57" fmla="*/ 1861 h 2060"/>
              <a:gd name="T58" fmla="*/ 694 w 1254"/>
              <a:gd name="T59" fmla="*/ 1691 h 2060"/>
              <a:gd name="T60" fmla="*/ 834 w 1254"/>
              <a:gd name="T61" fmla="*/ 1461 h 2060"/>
              <a:gd name="T62" fmla="*/ 785 w 1254"/>
              <a:gd name="T63" fmla="*/ 1667 h 2060"/>
              <a:gd name="T64" fmla="*/ 728 w 1254"/>
              <a:gd name="T65" fmla="*/ 1711 h 2060"/>
              <a:gd name="T66" fmla="*/ 694 w 1254"/>
              <a:gd name="T67" fmla="*/ 1815 h 2060"/>
              <a:gd name="T68" fmla="*/ 803 w 1254"/>
              <a:gd name="T69" fmla="*/ 1906 h 2060"/>
              <a:gd name="T70" fmla="*/ 1018 w 1254"/>
              <a:gd name="T71" fmla="*/ 1937 h 2060"/>
              <a:gd name="T72" fmla="*/ 1046 w 1254"/>
              <a:gd name="T73" fmla="*/ 1889 h 2060"/>
              <a:gd name="T74" fmla="*/ 912 w 1254"/>
              <a:gd name="T75" fmla="*/ 1785 h 2060"/>
              <a:gd name="T76" fmla="*/ 1015 w 1254"/>
              <a:gd name="T77" fmla="*/ 1660 h 2060"/>
              <a:gd name="T78" fmla="*/ 1119 w 1254"/>
              <a:gd name="T79" fmla="*/ 1389 h 2060"/>
              <a:gd name="T80" fmla="*/ 1068 w 1254"/>
              <a:gd name="T81" fmla="*/ 1265 h 2060"/>
              <a:gd name="T82" fmla="*/ 936 w 1254"/>
              <a:gd name="T83" fmla="*/ 917 h 2060"/>
              <a:gd name="T84" fmla="*/ 1135 w 1254"/>
              <a:gd name="T85" fmla="*/ 1046 h 2060"/>
              <a:gd name="T86" fmla="*/ 1157 w 1254"/>
              <a:gd name="T87" fmla="*/ 1071 h 2060"/>
              <a:gd name="T88" fmla="*/ 1167 w 1254"/>
              <a:gd name="T89" fmla="*/ 1042 h 2060"/>
              <a:gd name="T90" fmla="*/ 1164 w 1254"/>
              <a:gd name="T91" fmla="*/ 1091 h 2060"/>
              <a:gd name="T92" fmla="*/ 1199 w 1254"/>
              <a:gd name="T93" fmla="*/ 1013 h 2060"/>
              <a:gd name="T94" fmla="*/ 1110 w 1254"/>
              <a:gd name="T95" fmla="*/ 877 h 2060"/>
              <a:gd name="T96" fmla="*/ 1060 w 1254"/>
              <a:gd name="T97" fmla="*/ 376 h 2060"/>
              <a:gd name="T98" fmla="*/ 1145 w 1254"/>
              <a:gd name="T99" fmla="*/ 327 h 2060"/>
              <a:gd name="T100" fmla="*/ 1200 w 1254"/>
              <a:gd name="T101" fmla="*/ 283 h 2060"/>
              <a:gd name="T102" fmla="*/ 1251 w 1254"/>
              <a:gd name="T103" fmla="*/ 233 h 2060"/>
              <a:gd name="T104" fmla="*/ 1214 w 1254"/>
              <a:gd name="T105" fmla="*/ 89 h 2060"/>
              <a:gd name="T106" fmla="*/ 1188 w 1254"/>
              <a:gd name="T107" fmla="*/ 32 h 2060"/>
              <a:gd name="T108" fmla="*/ 1094 w 1254"/>
              <a:gd name="T109" fmla="*/ 4 h 2060"/>
              <a:gd name="T110" fmla="*/ 550 w 1254"/>
              <a:gd name="T111" fmla="*/ 897 h 2060"/>
              <a:gd name="T112" fmla="*/ 508 w 1254"/>
              <a:gd name="T113" fmla="*/ 770 h 2060"/>
              <a:gd name="T114" fmla="*/ 399 w 1254"/>
              <a:gd name="T115" fmla="*/ 1113 h 2060"/>
              <a:gd name="T116" fmla="*/ 401 w 1254"/>
              <a:gd name="T117" fmla="*/ 1106 h 2060"/>
              <a:gd name="T118" fmla="*/ 392 w 1254"/>
              <a:gd name="T119" fmla="*/ 1211 h 2060"/>
              <a:gd name="T120" fmla="*/ 441 w 1254"/>
              <a:gd name="T121" fmla="*/ 1234 h 20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1254" h="2060">
                <a:moveTo>
                  <a:pt x="1065" y="0"/>
                </a:moveTo>
                <a:lnTo>
                  <a:pt x="1065" y="0"/>
                </a:lnTo>
                <a:lnTo>
                  <a:pt x="1036" y="22"/>
                </a:lnTo>
                <a:lnTo>
                  <a:pt x="1001" y="49"/>
                </a:lnTo>
                <a:lnTo>
                  <a:pt x="1001" y="49"/>
                </a:lnTo>
                <a:lnTo>
                  <a:pt x="992" y="57"/>
                </a:lnTo>
                <a:lnTo>
                  <a:pt x="979" y="69"/>
                </a:lnTo>
                <a:lnTo>
                  <a:pt x="971" y="78"/>
                </a:lnTo>
                <a:lnTo>
                  <a:pt x="964" y="86"/>
                </a:lnTo>
                <a:lnTo>
                  <a:pt x="959" y="95"/>
                </a:lnTo>
                <a:lnTo>
                  <a:pt x="956" y="104"/>
                </a:lnTo>
                <a:lnTo>
                  <a:pt x="956" y="104"/>
                </a:lnTo>
                <a:lnTo>
                  <a:pt x="954" y="112"/>
                </a:lnTo>
                <a:lnTo>
                  <a:pt x="950" y="122"/>
                </a:lnTo>
                <a:lnTo>
                  <a:pt x="940" y="142"/>
                </a:lnTo>
                <a:lnTo>
                  <a:pt x="931" y="158"/>
                </a:lnTo>
                <a:lnTo>
                  <a:pt x="927" y="168"/>
                </a:lnTo>
                <a:lnTo>
                  <a:pt x="927" y="168"/>
                </a:lnTo>
                <a:lnTo>
                  <a:pt x="922" y="179"/>
                </a:lnTo>
                <a:lnTo>
                  <a:pt x="914" y="198"/>
                </a:lnTo>
                <a:lnTo>
                  <a:pt x="902" y="223"/>
                </a:lnTo>
                <a:lnTo>
                  <a:pt x="902" y="223"/>
                </a:lnTo>
                <a:lnTo>
                  <a:pt x="886" y="226"/>
                </a:lnTo>
                <a:lnTo>
                  <a:pt x="872" y="230"/>
                </a:lnTo>
                <a:lnTo>
                  <a:pt x="862" y="233"/>
                </a:lnTo>
                <a:lnTo>
                  <a:pt x="862" y="233"/>
                </a:lnTo>
                <a:lnTo>
                  <a:pt x="858" y="235"/>
                </a:lnTo>
                <a:lnTo>
                  <a:pt x="853" y="239"/>
                </a:lnTo>
                <a:lnTo>
                  <a:pt x="844" y="249"/>
                </a:lnTo>
                <a:lnTo>
                  <a:pt x="834" y="260"/>
                </a:lnTo>
                <a:lnTo>
                  <a:pt x="827" y="267"/>
                </a:lnTo>
                <a:lnTo>
                  <a:pt x="827" y="267"/>
                </a:lnTo>
                <a:lnTo>
                  <a:pt x="820" y="275"/>
                </a:lnTo>
                <a:lnTo>
                  <a:pt x="801" y="288"/>
                </a:lnTo>
                <a:lnTo>
                  <a:pt x="748" y="329"/>
                </a:lnTo>
                <a:lnTo>
                  <a:pt x="694" y="373"/>
                </a:lnTo>
                <a:lnTo>
                  <a:pt x="674" y="388"/>
                </a:lnTo>
                <a:lnTo>
                  <a:pt x="664" y="396"/>
                </a:lnTo>
                <a:lnTo>
                  <a:pt x="664" y="396"/>
                </a:lnTo>
                <a:lnTo>
                  <a:pt x="653" y="410"/>
                </a:lnTo>
                <a:lnTo>
                  <a:pt x="638" y="431"/>
                </a:lnTo>
                <a:lnTo>
                  <a:pt x="624" y="450"/>
                </a:lnTo>
                <a:lnTo>
                  <a:pt x="620" y="457"/>
                </a:lnTo>
                <a:lnTo>
                  <a:pt x="619" y="461"/>
                </a:lnTo>
                <a:lnTo>
                  <a:pt x="619" y="461"/>
                </a:lnTo>
                <a:lnTo>
                  <a:pt x="618" y="464"/>
                </a:lnTo>
                <a:lnTo>
                  <a:pt x="612" y="469"/>
                </a:lnTo>
                <a:lnTo>
                  <a:pt x="596" y="484"/>
                </a:lnTo>
                <a:lnTo>
                  <a:pt x="578" y="499"/>
                </a:lnTo>
                <a:lnTo>
                  <a:pt x="572" y="507"/>
                </a:lnTo>
                <a:lnTo>
                  <a:pt x="570" y="510"/>
                </a:lnTo>
                <a:lnTo>
                  <a:pt x="570" y="510"/>
                </a:lnTo>
                <a:lnTo>
                  <a:pt x="568" y="513"/>
                </a:lnTo>
                <a:lnTo>
                  <a:pt x="563" y="517"/>
                </a:lnTo>
                <a:lnTo>
                  <a:pt x="550" y="529"/>
                </a:lnTo>
                <a:lnTo>
                  <a:pt x="509" y="562"/>
                </a:lnTo>
                <a:lnTo>
                  <a:pt x="464" y="598"/>
                </a:lnTo>
                <a:lnTo>
                  <a:pt x="449" y="611"/>
                </a:lnTo>
                <a:lnTo>
                  <a:pt x="441" y="619"/>
                </a:lnTo>
                <a:lnTo>
                  <a:pt x="441" y="619"/>
                </a:lnTo>
                <a:lnTo>
                  <a:pt x="433" y="632"/>
                </a:lnTo>
                <a:lnTo>
                  <a:pt x="425" y="644"/>
                </a:lnTo>
                <a:lnTo>
                  <a:pt x="416" y="659"/>
                </a:lnTo>
                <a:lnTo>
                  <a:pt x="421" y="689"/>
                </a:lnTo>
                <a:lnTo>
                  <a:pt x="421" y="689"/>
                </a:lnTo>
                <a:lnTo>
                  <a:pt x="418" y="696"/>
                </a:lnTo>
                <a:lnTo>
                  <a:pt x="416" y="706"/>
                </a:lnTo>
                <a:lnTo>
                  <a:pt x="413" y="721"/>
                </a:lnTo>
                <a:lnTo>
                  <a:pt x="412" y="740"/>
                </a:lnTo>
                <a:lnTo>
                  <a:pt x="412" y="763"/>
                </a:lnTo>
                <a:lnTo>
                  <a:pt x="415" y="793"/>
                </a:lnTo>
                <a:lnTo>
                  <a:pt x="421" y="828"/>
                </a:lnTo>
                <a:lnTo>
                  <a:pt x="421" y="828"/>
                </a:lnTo>
                <a:lnTo>
                  <a:pt x="427" y="862"/>
                </a:lnTo>
                <a:lnTo>
                  <a:pt x="432" y="891"/>
                </a:lnTo>
                <a:lnTo>
                  <a:pt x="435" y="915"/>
                </a:lnTo>
                <a:lnTo>
                  <a:pt x="436" y="932"/>
                </a:lnTo>
                <a:lnTo>
                  <a:pt x="436" y="955"/>
                </a:lnTo>
                <a:lnTo>
                  <a:pt x="436" y="962"/>
                </a:lnTo>
                <a:lnTo>
                  <a:pt x="436" y="962"/>
                </a:lnTo>
                <a:lnTo>
                  <a:pt x="428" y="993"/>
                </a:lnTo>
                <a:lnTo>
                  <a:pt x="421" y="1016"/>
                </a:lnTo>
                <a:lnTo>
                  <a:pt x="416" y="1031"/>
                </a:lnTo>
                <a:lnTo>
                  <a:pt x="416" y="1031"/>
                </a:lnTo>
                <a:lnTo>
                  <a:pt x="412" y="1037"/>
                </a:lnTo>
                <a:lnTo>
                  <a:pt x="407" y="1042"/>
                </a:lnTo>
                <a:lnTo>
                  <a:pt x="406" y="1047"/>
                </a:lnTo>
                <a:lnTo>
                  <a:pt x="405" y="1048"/>
                </a:lnTo>
                <a:lnTo>
                  <a:pt x="406" y="1051"/>
                </a:lnTo>
                <a:lnTo>
                  <a:pt x="406" y="1051"/>
                </a:lnTo>
                <a:lnTo>
                  <a:pt x="410" y="1056"/>
                </a:lnTo>
                <a:lnTo>
                  <a:pt x="412" y="1061"/>
                </a:lnTo>
                <a:lnTo>
                  <a:pt x="413" y="1067"/>
                </a:lnTo>
                <a:lnTo>
                  <a:pt x="412" y="1070"/>
                </a:lnTo>
                <a:lnTo>
                  <a:pt x="411" y="1071"/>
                </a:lnTo>
                <a:lnTo>
                  <a:pt x="411" y="1071"/>
                </a:lnTo>
                <a:lnTo>
                  <a:pt x="386" y="1092"/>
                </a:lnTo>
                <a:lnTo>
                  <a:pt x="339" y="1137"/>
                </a:lnTo>
                <a:lnTo>
                  <a:pt x="272" y="1200"/>
                </a:lnTo>
                <a:lnTo>
                  <a:pt x="272" y="1200"/>
                </a:lnTo>
                <a:lnTo>
                  <a:pt x="241" y="1201"/>
                </a:lnTo>
                <a:lnTo>
                  <a:pt x="215" y="1205"/>
                </a:lnTo>
                <a:lnTo>
                  <a:pt x="205" y="1207"/>
                </a:lnTo>
                <a:lnTo>
                  <a:pt x="198" y="1210"/>
                </a:lnTo>
                <a:lnTo>
                  <a:pt x="198" y="1210"/>
                </a:lnTo>
                <a:lnTo>
                  <a:pt x="192" y="1212"/>
                </a:lnTo>
                <a:lnTo>
                  <a:pt x="183" y="1215"/>
                </a:lnTo>
                <a:lnTo>
                  <a:pt x="164" y="1220"/>
                </a:lnTo>
                <a:lnTo>
                  <a:pt x="147" y="1223"/>
                </a:lnTo>
                <a:lnTo>
                  <a:pt x="141" y="1226"/>
                </a:lnTo>
                <a:lnTo>
                  <a:pt x="138" y="1230"/>
                </a:lnTo>
                <a:lnTo>
                  <a:pt x="138" y="1230"/>
                </a:lnTo>
                <a:lnTo>
                  <a:pt x="115" y="1272"/>
                </a:lnTo>
                <a:lnTo>
                  <a:pt x="68" y="1355"/>
                </a:lnTo>
                <a:lnTo>
                  <a:pt x="0" y="1473"/>
                </a:lnTo>
                <a:lnTo>
                  <a:pt x="0" y="1473"/>
                </a:lnTo>
                <a:lnTo>
                  <a:pt x="38" y="1506"/>
                </a:lnTo>
                <a:lnTo>
                  <a:pt x="68" y="1533"/>
                </a:lnTo>
                <a:lnTo>
                  <a:pt x="78" y="1544"/>
                </a:lnTo>
                <a:lnTo>
                  <a:pt x="84" y="1552"/>
                </a:lnTo>
                <a:lnTo>
                  <a:pt x="84" y="1552"/>
                </a:lnTo>
                <a:lnTo>
                  <a:pt x="91" y="1562"/>
                </a:lnTo>
                <a:lnTo>
                  <a:pt x="106" y="1579"/>
                </a:lnTo>
                <a:lnTo>
                  <a:pt x="147" y="1628"/>
                </a:lnTo>
                <a:lnTo>
                  <a:pt x="169" y="1651"/>
                </a:lnTo>
                <a:lnTo>
                  <a:pt x="190" y="1672"/>
                </a:lnTo>
                <a:lnTo>
                  <a:pt x="207" y="1688"/>
                </a:lnTo>
                <a:lnTo>
                  <a:pt x="213" y="1693"/>
                </a:lnTo>
                <a:lnTo>
                  <a:pt x="218" y="1696"/>
                </a:lnTo>
                <a:lnTo>
                  <a:pt x="218" y="1696"/>
                </a:lnTo>
                <a:lnTo>
                  <a:pt x="226" y="1698"/>
                </a:lnTo>
                <a:lnTo>
                  <a:pt x="236" y="1699"/>
                </a:lnTo>
                <a:lnTo>
                  <a:pt x="260" y="1701"/>
                </a:lnTo>
                <a:lnTo>
                  <a:pt x="283" y="1702"/>
                </a:lnTo>
                <a:lnTo>
                  <a:pt x="302" y="1701"/>
                </a:lnTo>
                <a:lnTo>
                  <a:pt x="302" y="1701"/>
                </a:lnTo>
                <a:lnTo>
                  <a:pt x="322" y="1701"/>
                </a:lnTo>
                <a:lnTo>
                  <a:pt x="350" y="1699"/>
                </a:lnTo>
                <a:lnTo>
                  <a:pt x="363" y="1698"/>
                </a:lnTo>
                <a:lnTo>
                  <a:pt x="374" y="1696"/>
                </a:lnTo>
                <a:lnTo>
                  <a:pt x="379" y="1693"/>
                </a:lnTo>
                <a:lnTo>
                  <a:pt x="383" y="1692"/>
                </a:lnTo>
                <a:lnTo>
                  <a:pt x="385" y="1690"/>
                </a:lnTo>
                <a:lnTo>
                  <a:pt x="386" y="1686"/>
                </a:lnTo>
                <a:lnTo>
                  <a:pt x="386" y="1686"/>
                </a:lnTo>
                <a:lnTo>
                  <a:pt x="389" y="1680"/>
                </a:lnTo>
                <a:lnTo>
                  <a:pt x="392" y="1670"/>
                </a:lnTo>
                <a:lnTo>
                  <a:pt x="409" y="1639"/>
                </a:lnTo>
                <a:lnTo>
                  <a:pt x="454" y="1552"/>
                </a:lnTo>
                <a:lnTo>
                  <a:pt x="479" y="1505"/>
                </a:lnTo>
                <a:lnTo>
                  <a:pt x="500" y="1463"/>
                </a:lnTo>
                <a:lnTo>
                  <a:pt x="514" y="1428"/>
                </a:lnTo>
                <a:lnTo>
                  <a:pt x="519" y="1417"/>
                </a:lnTo>
                <a:lnTo>
                  <a:pt x="520" y="1408"/>
                </a:lnTo>
                <a:lnTo>
                  <a:pt x="520" y="1408"/>
                </a:lnTo>
                <a:lnTo>
                  <a:pt x="520" y="1403"/>
                </a:lnTo>
                <a:lnTo>
                  <a:pt x="519" y="1398"/>
                </a:lnTo>
                <a:lnTo>
                  <a:pt x="518" y="1394"/>
                </a:lnTo>
                <a:lnTo>
                  <a:pt x="515" y="1391"/>
                </a:lnTo>
                <a:lnTo>
                  <a:pt x="509" y="1387"/>
                </a:lnTo>
                <a:lnTo>
                  <a:pt x="503" y="1383"/>
                </a:lnTo>
                <a:lnTo>
                  <a:pt x="497" y="1381"/>
                </a:lnTo>
                <a:lnTo>
                  <a:pt x="492" y="1378"/>
                </a:lnTo>
                <a:lnTo>
                  <a:pt x="488" y="1375"/>
                </a:lnTo>
                <a:lnTo>
                  <a:pt x="487" y="1372"/>
                </a:lnTo>
                <a:lnTo>
                  <a:pt x="485" y="1368"/>
                </a:lnTo>
                <a:lnTo>
                  <a:pt x="480" y="1314"/>
                </a:lnTo>
                <a:lnTo>
                  <a:pt x="480" y="1314"/>
                </a:lnTo>
                <a:lnTo>
                  <a:pt x="483" y="1268"/>
                </a:lnTo>
                <a:lnTo>
                  <a:pt x="484" y="1237"/>
                </a:lnTo>
                <a:lnTo>
                  <a:pt x="485" y="1220"/>
                </a:lnTo>
                <a:lnTo>
                  <a:pt x="485" y="1220"/>
                </a:lnTo>
                <a:lnTo>
                  <a:pt x="493" y="1160"/>
                </a:lnTo>
                <a:lnTo>
                  <a:pt x="500" y="1106"/>
                </a:lnTo>
                <a:lnTo>
                  <a:pt x="500" y="1106"/>
                </a:lnTo>
                <a:lnTo>
                  <a:pt x="501" y="1110"/>
                </a:lnTo>
                <a:lnTo>
                  <a:pt x="504" y="1120"/>
                </a:lnTo>
                <a:lnTo>
                  <a:pt x="505" y="1127"/>
                </a:lnTo>
                <a:lnTo>
                  <a:pt x="508" y="1133"/>
                </a:lnTo>
                <a:lnTo>
                  <a:pt x="511" y="1138"/>
                </a:lnTo>
                <a:lnTo>
                  <a:pt x="515" y="1140"/>
                </a:lnTo>
                <a:lnTo>
                  <a:pt x="515" y="1140"/>
                </a:lnTo>
                <a:lnTo>
                  <a:pt x="519" y="1141"/>
                </a:lnTo>
                <a:lnTo>
                  <a:pt x="523" y="1140"/>
                </a:lnTo>
                <a:lnTo>
                  <a:pt x="526" y="1138"/>
                </a:lnTo>
                <a:lnTo>
                  <a:pt x="529" y="1134"/>
                </a:lnTo>
                <a:lnTo>
                  <a:pt x="534" y="1128"/>
                </a:lnTo>
                <a:lnTo>
                  <a:pt x="535" y="1125"/>
                </a:lnTo>
                <a:lnTo>
                  <a:pt x="565" y="1185"/>
                </a:lnTo>
                <a:lnTo>
                  <a:pt x="580" y="1205"/>
                </a:lnTo>
                <a:lnTo>
                  <a:pt x="570" y="1269"/>
                </a:lnTo>
                <a:lnTo>
                  <a:pt x="570" y="1269"/>
                </a:lnTo>
                <a:lnTo>
                  <a:pt x="570" y="1278"/>
                </a:lnTo>
                <a:lnTo>
                  <a:pt x="568" y="1288"/>
                </a:lnTo>
                <a:lnTo>
                  <a:pt x="570" y="1299"/>
                </a:lnTo>
                <a:lnTo>
                  <a:pt x="570" y="1299"/>
                </a:lnTo>
                <a:lnTo>
                  <a:pt x="571" y="1314"/>
                </a:lnTo>
                <a:lnTo>
                  <a:pt x="570" y="1332"/>
                </a:lnTo>
                <a:lnTo>
                  <a:pt x="570" y="1353"/>
                </a:lnTo>
                <a:lnTo>
                  <a:pt x="570" y="1353"/>
                </a:lnTo>
                <a:lnTo>
                  <a:pt x="562" y="1373"/>
                </a:lnTo>
                <a:lnTo>
                  <a:pt x="557" y="1389"/>
                </a:lnTo>
                <a:lnTo>
                  <a:pt x="555" y="1398"/>
                </a:lnTo>
                <a:lnTo>
                  <a:pt x="555" y="1398"/>
                </a:lnTo>
                <a:lnTo>
                  <a:pt x="545" y="1522"/>
                </a:lnTo>
                <a:lnTo>
                  <a:pt x="545" y="1522"/>
                </a:lnTo>
                <a:lnTo>
                  <a:pt x="537" y="1523"/>
                </a:lnTo>
                <a:lnTo>
                  <a:pt x="529" y="1527"/>
                </a:lnTo>
                <a:lnTo>
                  <a:pt x="520" y="1531"/>
                </a:lnTo>
                <a:lnTo>
                  <a:pt x="510" y="1538"/>
                </a:lnTo>
                <a:lnTo>
                  <a:pt x="506" y="1543"/>
                </a:lnTo>
                <a:lnTo>
                  <a:pt x="501" y="1549"/>
                </a:lnTo>
                <a:lnTo>
                  <a:pt x="498" y="1556"/>
                </a:lnTo>
                <a:lnTo>
                  <a:pt x="494" y="1563"/>
                </a:lnTo>
                <a:lnTo>
                  <a:pt x="492" y="1572"/>
                </a:lnTo>
                <a:lnTo>
                  <a:pt x="490" y="1582"/>
                </a:lnTo>
                <a:lnTo>
                  <a:pt x="490" y="1582"/>
                </a:lnTo>
                <a:lnTo>
                  <a:pt x="487" y="1621"/>
                </a:lnTo>
                <a:lnTo>
                  <a:pt x="485" y="1654"/>
                </a:lnTo>
                <a:lnTo>
                  <a:pt x="485" y="1686"/>
                </a:lnTo>
                <a:lnTo>
                  <a:pt x="485" y="1686"/>
                </a:lnTo>
                <a:lnTo>
                  <a:pt x="483" y="1688"/>
                </a:lnTo>
                <a:lnTo>
                  <a:pt x="477" y="1697"/>
                </a:lnTo>
                <a:lnTo>
                  <a:pt x="467" y="1713"/>
                </a:lnTo>
                <a:lnTo>
                  <a:pt x="456" y="1735"/>
                </a:lnTo>
                <a:lnTo>
                  <a:pt x="456" y="1735"/>
                </a:lnTo>
                <a:lnTo>
                  <a:pt x="447" y="1758"/>
                </a:lnTo>
                <a:lnTo>
                  <a:pt x="442" y="1774"/>
                </a:lnTo>
                <a:lnTo>
                  <a:pt x="440" y="1786"/>
                </a:lnTo>
                <a:lnTo>
                  <a:pt x="438" y="1791"/>
                </a:lnTo>
                <a:lnTo>
                  <a:pt x="436" y="1795"/>
                </a:lnTo>
                <a:lnTo>
                  <a:pt x="436" y="1795"/>
                </a:lnTo>
                <a:lnTo>
                  <a:pt x="421" y="1821"/>
                </a:lnTo>
                <a:lnTo>
                  <a:pt x="411" y="1840"/>
                </a:lnTo>
                <a:lnTo>
                  <a:pt x="396" y="1874"/>
                </a:lnTo>
                <a:lnTo>
                  <a:pt x="401" y="1894"/>
                </a:lnTo>
                <a:lnTo>
                  <a:pt x="401" y="1894"/>
                </a:lnTo>
                <a:lnTo>
                  <a:pt x="399" y="1898"/>
                </a:lnTo>
                <a:lnTo>
                  <a:pt x="391" y="1910"/>
                </a:lnTo>
                <a:lnTo>
                  <a:pt x="389" y="1919"/>
                </a:lnTo>
                <a:lnTo>
                  <a:pt x="385" y="1928"/>
                </a:lnTo>
                <a:lnTo>
                  <a:pt x="383" y="1937"/>
                </a:lnTo>
                <a:lnTo>
                  <a:pt x="381" y="1949"/>
                </a:lnTo>
                <a:lnTo>
                  <a:pt x="381" y="1949"/>
                </a:lnTo>
                <a:lnTo>
                  <a:pt x="383" y="1954"/>
                </a:lnTo>
                <a:lnTo>
                  <a:pt x="385" y="1959"/>
                </a:lnTo>
                <a:lnTo>
                  <a:pt x="390" y="1964"/>
                </a:lnTo>
                <a:lnTo>
                  <a:pt x="397" y="1968"/>
                </a:lnTo>
                <a:lnTo>
                  <a:pt x="405" y="1972"/>
                </a:lnTo>
                <a:lnTo>
                  <a:pt x="413" y="1976"/>
                </a:lnTo>
                <a:lnTo>
                  <a:pt x="433" y="1982"/>
                </a:lnTo>
                <a:lnTo>
                  <a:pt x="452" y="1987"/>
                </a:lnTo>
                <a:lnTo>
                  <a:pt x="469" y="1991"/>
                </a:lnTo>
                <a:lnTo>
                  <a:pt x="485" y="1993"/>
                </a:lnTo>
                <a:lnTo>
                  <a:pt x="485" y="1993"/>
                </a:lnTo>
                <a:lnTo>
                  <a:pt x="499" y="2002"/>
                </a:lnTo>
                <a:lnTo>
                  <a:pt x="515" y="2012"/>
                </a:lnTo>
                <a:lnTo>
                  <a:pt x="535" y="2022"/>
                </a:lnTo>
                <a:lnTo>
                  <a:pt x="557" y="2034"/>
                </a:lnTo>
                <a:lnTo>
                  <a:pt x="582" y="2044"/>
                </a:lnTo>
                <a:lnTo>
                  <a:pt x="606" y="2053"/>
                </a:lnTo>
                <a:lnTo>
                  <a:pt x="618" y="2055"/>
                </a:lnTo>
                <a:lnTo>
                  <a:pt x="629" y="2058"/>
                </a:lnTo>
                <a:lnTo>
                  <a:pt x="629" y="2058"/>
                </a:lnTo>
                <a:lnTo>
                  <a:pt x="650" y="2060"/>
                </a:lnTo>
                <a:lnTo>
                  <a:pt x="668" y="2060"/>
                </a:lnTo>
                <a:lnTo>
                  <a:pt x="681" y="2059"/>
                </a:lnTo>
                <a:lnTo>
                  <a:pt x="694" y="2055"/>
                </a:lnTo>
                <a:lnTo>
                  <a:pt x="702" y="2050"/>
                </a:lnTo>
                <a:lnTo>
                  <a:pt x="705" y="2047"/>
                </a:lnTo>
                <a:lnTo>
                  <a:pt x="708" y="2043"/>
                </a:lnTo>
                <a:lnTo>
                  <a:pt x="712" y="2034"/>
                </a:lnTo>
                <a:lnTo>
                  <a:pt x="713" y="2023"/>
                </a:lnTo>
                <a:lnTo>
                  <a:pt x="713" y="2023"/>
                </a:lnTo>
                <a:lnTo>
                  <a:pt x="712" y="2017"/>
                </a:lnTo>
                <a:lnTo>
                  <a:pt x="711" y="2011"/>
                </a:lnTo>
                <a:lnTo>
                  <a:pt x="706" y="2004"/>
                </a:lnTo>
                <a:lnTo>
                  <a:pt x="701" y="1998"/>
                </a:lnTo>
                <a:lnTo>
                  <a:pt x="687" y="1987"/>
                </a:lnTo>
                <a:lnTo>
                  <a:pt x="671" y="1976"/>
                </a:lnTo>
                <a:lnTo>
                  <a:pt x="655" y="1965"/>
                </a:lnTo>
                <a:lnTo>
                  <a:pt x="642" y="1957"/>
                </a:lnTo>
                <a:lnTo>
                  <a:pt x="624" y="1949"/>
                </a:lnTo>
                <a:lnTo>
                  <a:pt x="624" y="1949"/>
                </a:lnTo>
                <a:lnTo>
                  <a:pt x="617" y="1944"/>
                </a:lnTo>
                <a:lnTo>
                  <a:pt x="607" y="1935"/>
                </a:lnTo>
                <a:lnTo>
                  <a:pt x="594" y="1924"/>
                </a:lnTo>
                <a:lnTo>
                  <a:pt x="599" y="1864"/>
                </a:lnTo>
                <a:lnTo>
                  <a:pt x="599" y="1864"/>
                </a:lnTo>
                <a:lnTo>
                  <a:pt x="606" y="1861"/>
                </a:lnTo>
                <a:lnTo>
                  <a:pt x="619" y="1851"/>
                </a:lnTo>
                <a:lnTo>
                  <a:pt x="627" y="1845"/>
                </a:lnTo>
                <a:lnTo>
                  <a:pt x="635" y="1837"/>
                </a:lnTo>
                <a:lnTo>
                  <a:pt x="643" y="1828"/>
                </a:lnTo>
                <a:lnTo>
                  <a:pt x="649" y="1820"/>
                </a:lnTo>
                <a:lnTo>
                  <a:pt x="649" y="1820"/>
                </a:lnTo>
                <a:lnTo>
                  <a:pt x="655" y="1807"/>
                </a:lnTo>
                <a:lnTo>
                  <a:pt x="663" y="1789"/>
                </a:lnTo>
                <a:lnTo>
                  <a:pt x="677" y="1745"/>
                </a:lnTo>
                <a:lnTo>
                  <a:pt x="694" y="1691"/>
                </a:lnTo>
                <a:lnTo>
                  <a:pt x="758" y="1532"/>
                </a:lnTo>
                <a:lnTo>
                  <a:pt x="822" y="1368"/>
                </a:lnTo>
                <a:lnTo>
                  <a:pt x="862" y="1398"/>
                </a:lnTo>
                <a:lnTo>
                  <a:pt x="862" y="1398"/>
                </a:lnTo>
                <a:lnTo>
                  <a:pt x="851" y="1414"/>
                </a:lnTo>
                <a:lnTo>
                  <a:pt x="842" y="1427"/>
                </a:lnTo>
                <a:lnTo>
                  <a:pt x="837" y="1438"/>
                </a:lnTo>
                <a:lnTo>
                  <a:pt x="837" y="1438"/>
                </a:lnTo>
                <a:lnTo>
                  <a:pt x="835" y="1449"/>
                </a:lnTo>
                <a:lnTo>
                  <a:pt x="834" y="1461"/>
                </a:lnTo>
                <a:lnTo>
                  <a:pt x="832" y="1492"/>
                </a:lnTo>
                <a:lnTo>
                  <a:pt x="832" y="1542"/>
                </a:lnTo>
                <a:lnTo>
                  <a:pt x="832" y="1542"/>
                </a:lnTo>
                <a:lnTo>
                  <a:pt x="813" y="1569"/>
                </a:lnTo>
                <a:lnTo>
                  <a:pt x="800" y="1590"/>
                </a:lnTo>
                <a:lnTo>
                  <a:pt x="795" y="1600"/>
                </a:lnTo>
                <a:lnTo>
                  <a:pt x="793" y="1606"/>
                </a:lnTo>
                <a:lnTo>
                  <a:pt x="793" y="1606"/>
                </a:lnTo>
                <a:lnTo>
                  <a:pt x="789" y="1646"/>
                </a:lnTo>
                <a:lnTo>
                  <a:pt x="785" y="1667"/>
                </a:lnTo>
                <a:lnTo>
                  <a:pt x="784" y="1673"/>
                </a:lnTo>
                <a:lnTo>
                  <a:pt x="783" y="1676"/>
                </a:lnTo>
                <a:lnTo>
                  <a:pt x="783" y="1676"/>
                </a:lnTo>
                <a:lnTo>
                  <a:pt x="773" y="1680"/>
                </a:lnTo>
                <a:lnTo>
                  <a:pt x="756" y="1687"/>
                </a:lnTo>
                <a:lnTo>
                  <a:pt x="746" y="1692"/>
                </a:lnTo>
                <a:lnTo>
                  <a:pt x="738" y="1698"/>
                </a:lnTo>
                <a:lnTo>
                  <a:pt x="732" y="1704"/>
                </a:lnTo>
                <a:lnTo>
                  <a:pt x="729" y="1707"/>
                </a:lnTo>
                <a:lnTo>
                  <a:pt x="728" y="1711"/>
                </a:lnTo>
                <a:lnTo>
                  <a:pt x="728" y="1711"/>
                </a:lnTo>
                <a:lnTo>
                  <a:pt x="722" y="1747"/>
                </a:lnTo>
                <a:lnTo>
                  <a:pt x="718" y="1770"/>
                </a:lnTo>
                <a:lnTo>
                  <a:pt x="718" y="1770"/>
                </a:lnTo>
                <a:lnTo>
                  <a:pt x="716" y="1774"/>
                </a:lnTo>
                <a:lnTo>
                  <a:pt x="708" y="1783"/>
                </a:lnTo>
                <a:lnTo>
                  <a:pt x="700" y="1796"/>
                </a:lnTo>
                <a:lnTo>
                  <a:pt x="696" y="1805"/>
                </a:lnTo>
                <a:lnTo>
                  <a:pt x="694" y="1815"/>
                </a:lnTo>
                <a:lnTo>
                  <a:pt x="694" y="1815"/>
                </a:lnTo>
                <a:lnTo>
                  <a:pt x="692" y="1825"/>
                </a:lnTo>
                <a:lnTo>
                  <a:pt x="692" y="1833"/>
                </a:lnTo>
                <a:lnTo>
                  <a:pt x="694" y="1843"/>
                </a:lnTo>
                <a:lnTo>
                  <a:pt x="697" y="1851"/>
                </a:lnTo>
                <a:lnTo>
                  <a:pt x="703" y="1859"/>
                </a:lnTo>
                <a:lnTo>
                  <a:pt x="711" y="1867"/>
                </a:lnTo>
                <a:lnTo>
                  <a:pt x="721" y="1873"/>
                </a:lnTo>
                <a:lnTo>
                  <a:pt x="733" y="1879"/>
                </a:lnTo>
                <a:lnTo>
                  <a:pt x="733" y="1879"/>
                </a:lnTo>
                <a:lnTo>
                  <a:pt x="803" y="1906"/>
                </a:lnTo>
                <a:lnTo>
                  <a:pt x="841" y="1921"/>
                </a:lnTo>
                <a:lnTo>
                  <a:pt x="877" y="1934"/>
                </a:lnTo>
                <a:lnTo>
                  <a:pt x="877" y="1934"/>
                </a:lnTo>
                <a:lnTo>
                  <a:pt x="896" y="1939"/>
                </a:lnTo>
                <a:lnTo>
                  <a:pt x="918" y="1941"/>
                </a:lnTo>
                <a:lnTo>
                  <a:pt x="941" y="1944"/>
                </a:lnTo>
                <a:lnTo>
                  <a:pt x="966" y="1944"/>
                </a:lnTo>
                <a:lnTo>
                  <a:pt x="989" y="1942"/>
                </a:lnTo>
                <a:lnTo>
                  <a:pt x="1010" y="1940"/>
                </a:lnTo>
                <a:lnTo>
                  <a:pt x="1018" y="1937"/>
                </a:lnTo>
                <a:lnTo>
                  <a:pt x="1026" y="1935"/>
                </a:lnTo>
                <a:lnTo>
                  <a:pt x="1032" y="1933"/>
                </a:lnTo>
                <a:lnTo>
                  <a:pt x="1036" y="1929"/>
                </a:lnTo>
                <a:lnTo>
                  <a:pt x="1036" y="1929"/>
                </a:lnTo>
                <a:lnTo>
                  <a:pt x="1042" y="1921"/>
                </a:lnTo>
                <a:lnTo>
                  <a:pt x="1047" y="1915"/>
                </a:lnTo>
                <a:lnTo>
                  <a:pt x="1049" y="1909"/>
                </a:lnTo>
                <a:lnTo>
                  <a:pt x="1050" y="1902"/>
                </a:lnTo>
                <a:lnTo>
                  <a:pt x="1049" y="1895"/>
                </a:lnTo>
                <a:lnTo>
                  <a:pt x="1046" y="1889"/>
                </a:lnTo>
                <a:lnTo>
                  <a:pt x="1039" y="1882"/>
                </a:lnTo>
                <a:lnTo>
                  <a:pt x="1031" y="1874"/>
                </a:lnTo>
                <a:lnTo>
                  <a:pt x="1031" y="1874"/>
                </a:lnTo>
                <a:lnTo>
                  <a:pt x="1019" y="1867"/>
                </a:lnTo>
                <a:lnTo>
                  <a:pt x="1006" y="1859"/>
                </a:lnTo>
                <a:lnTo>
                  <a:pt x="992" y="1854"/>
                </a:lnTo>
                <a:lnTo>
                  <a:pt x="979" y="1849"/>
                </a:lnTo>
                <a:lnTo>
                  <a:pt x="956" y="1842"/>
                </a:lnTo>
                <a:lnTo>
                  <a:pt x="946" y="1840"/>
                </a:lnTo>
                <a:lnTo>
                  <a:pt x="912" y="1785"/>
                </a:lnTo>
                <a:lnTo>
                  <a:pt x="912" y="1785"/>
                </a:lnTo>
                <a:lnTo>
                  <a:pt x="922" y="1780"/>
                </a:lnTo>
                <a:lnTo>
                  <a:pt x="945" y="1768"/>
                </a:lnTo>
                <a:lnTo>
                  <a:pt x="970" y="1754"/>
                </a:lnTo>
                <a:lnTo>
                  <a:pt x="980" y="1747"/>
                </a:lnTo>
                <a:lnTo>
                  <a:pt x="986" y="1740"/>
                </a:lnTo>
                <a:lnTo>
                  <a:pt x="986" y="1740"/>
                </a:lnTo>
                <a:lnTo>
                  <a:pt x="991" y="1729"/>
                </a:lnTo>
                <a:lnTo>
                  <a:pt x="997" y="1711"/>
                </a:lnTo>
                <a:lnTo>
                  <a:pt x="1015" y="1660"/>
                </a:lnTo>
                <a:lnTo>
                  <a:pt x="1036" y="1587"/>
                </a:lnTo>
                <a:lnTo>
                  <a:pt x="1036" y="1587"/>
                </a:lnTo>
                <a:lnTo>
                  <a:pt x="1049" y="1559"/>
                </a:lnTo>
                <a:lnTo>
                  <a:pt x="1063" y="1533"/>
                </a:lnTo>
                <a:lnTo>
                  <a:pt x="1079" y="1501"/>
                </a:lnTo>
                <a:lnTo>
                  <a:pt x="1094" y="1466"/>
                </a:lnTo>
                <a:lnTo>
                  <a:pt x="1107" y="1433"/>
                </a:lnTo>
                <a:lnTo>
                  <a:pt x="1112" y="1417"/>
                </a:lnTo>
                <a:lnTo>
                  <a:pt x="1117" y="1403"/>
                </a:lnTo>
                <a:lnTo>
                  <a:pt x="1119" y="1389"/>
                </a:lnTo>
                <a:lnTo>
                  <a:pt x="1120" y="1378"/>
                </a:lnTo>
                <a:lnTo>
                  <a:pt x="1120" y="1378"/>
                </a:lnTo>
                <a:lnTo>
                  <a:pt x="1119" y="1368"/>
                </a:lnTo>
                <a:lnTo>
                  <a:pt x="1117" y="1357"/>
                </a:lnTo>
                <a:lnTo>
                  <a:pt x="1114" y="1346"/>
                </a:lnTo>
                <a:lnTo>
                  <a:pt x="1110" y="1336"/>
                </a:lnTo>
                <a:lnTo>
                  <a:pt x="1100" y="1315"/>
                </a:lnTo>
                <a:lnTo>
                  <a:pt x="1089" y="1295"/>
                </a:lnTo>
                <a:lnTo>
                  <a:pt x="1078" y="1278"/>
                </a:lnTo>
                <a:lnTo>
                  <a:pt x="1068" y="1265"/>
                </a:lnTo>
                <a:lnTo>
                  <a:pt x="1059" y="1257"/>
                </a:lnTo>
                <a:lnTo>
                  <a:pt x="1057" y="1254"/>
                </a:lnTo>
                <a:lnTo>
                  <a:pt x="1055" y="1254"/>
                </a:lnTo>
                <a:lnTo>
                  <a:pt x="1055" y="1254"/>
                </a:lnTo>
                <a:lnTo>
                  <a:pt x="1050" y="1252"/>
                </a:lnTo>
                <a:lnTo>
                  <a:pt x="1038" y="1243"/>
                </a:lnTo>
                <a:lnTo>
                  <a:pt x="1007" y="1217"/>
                </a:lnTo>
                <a:lnTo>
                  <a:pt x="961" y="1180"/>
                </a:lnTo>
                <a:lnTo>
                  <a:pt x="902" y="1110"/>
                </a:lnTo>
                <a:lnTo>
                  <a:pt x="936" y="917"/>
                </a:lnTo>
                <a:lnTo>
                  <a:pt x="951" y="773"/>
                </a:lnTo>
                <a:lnTo>
                  <a:pt x="1085" y="927"/>
                </a:lnTo>
                <a:lnTo>
                  <a:pt x="1085" y="927"/>
                </a:lnTo>
                <a:lnTo>
                  <a:pt x="1089" y="951"/>
                </a:lnTo>
                <a:lnTo>
                  <a:pt x="1094" y="970"/>
                </a:lnTo>
                <a:lnTo>
                  <a:pt x="1096" y="979"/>
                </a:lnTo>
                <a:lnTo>
                  <a:pt x="1100" y="986"/>
                </a:lnTo>
                <a:lnTo>
                  <a:pt x="1100" y="986"/>
                </a:lnTo>
                <a:lnTo>
                  <a:pt x="1135" y="1046"/>
                </a:lnTo>
                <a:lnTo>
                  <a:pt x="1135" y="1046"/>
                </a:lnTo>
                <a:lnTo>
                  <a:pt x="1136" y="1050"/>
                </a:lnTo>
                <a:lnTo>
                  <a:pt x="1137" y="1052"/>
                </a:lnTo>
                <a:lnTo>
                  <a:pt x="1138" y="1060"/>
                </a:lnTo>
                <a:lnTo>
                  <a:pt x="1138" y="1062"/>
                </a:lnTo>
                <a:lnTo>
                  <a:pt x="1141" y="1066"/>
                </a:lnTo>
                <a:lnTo>
                  <a:pt x="1145" y="1068"/>
                </a:lnTo>
                <a:lnTo>
                  <a:pt x="1150" y="1071"/>
                </a:lnTo>
                <a:lnTo>
                  <a:pt x="1150" y="1071"/>
                </a:lnTo>
                <a:lnTo>
                  <a:pt x="1155" y="1072"/>
                </a:lnTo>
                <a:lnTo>
                  <a:pt x="1157" y="1071"/>
                </a:lnTo>
                <a:lnTo>
                  <a:pt x="1158" y="1070"/>
                </a:lnTo>
                <a:lnTo>
                  <a:pt x="1160" y="1067"/>
                </a:lnTo>
                <a:lnTo>
                  <a:pt x="1160" y="1061"/>
                </a:lnTo>
                <a:lnTo>
                  <a:pt x="1157" y="1050"/>
                </a:lnTo>
                <a:lnTo>
                  <a:pt x="1155" y="1041"/>
                </a:lnTo>
                <a:lnTo>
                  <a:pt x="1155" y="1041"/>
                </a:lnTo>
                <a:lnTo>
                  <a:pt x="1155" y="1039"/>
                </a:lnTo>
                <a:lnTo>
                  <a:pt x="1156" y="1037"/>
                </a:lnTo>
                <a:lnTo>
                  <a:pt x="1161" y="1039"/>
                </a:lnTo>
                <a:lnTo>
                  <a:pt x="1167" y="1042"/>
                </a:lnTo>
                <a:lnTo>
                  <a:pt x="1168" y="1045"/>
                </a:lnTo>
                <a:lnTo>
                  <a:pt x="1169" y="1046"/>
                </a:lnTo>
                <a:lnTo>
                  <a:pt x="1169" y="1046"/>
                </a:lnTo>
                <a:lnTo>
                  <a:pt x="1163" y="1070"/>
                </a:lnTo>
                <a:lnTo>
                  <a:pt x="1162" y="1078"/>
                </a:lnTo>
                <a:lnTo>
                  <a:pt x="1161" y="1084"/>
                </a:lnTo>
                <a:lnTo>
                  <a:pt x="1162" y="1089"/>
                </a:lnTo>
                <a:lnTo>
                  <a:pt x="1163" y="1091"/>
                </a:lnTo>
                <a:lnTo>
                  <a:pt x="1164" y="1091"/>
                </a:lnTo>
                <a:lnTo>
                  <a:pt x="1164" y="1091"/>
                </a:lnTo>
                <a:lnTo>
                  <a:pt x="1168" y="1089"/>
                </a:lnTo>
                <a:lnTo>
                  <a:pt x="1174" y="1086"/>
                </a:lnTo>
                <a:lnTo>
                  <a:pt x="1179" y="1079"/>
                </a:lnTo>
                <a:lnTo>
                  <a:pt x="1186" y="1073"/>
                </a:lnTo>
                <a:lnTo>
                  <a:pt x="1191" y="1063"/>
                </a:lnTo>
                <a:lnTo>
                  <a:pt x="1194" y="1052"/>
                </a:lnTo>
                <a:lnTo>
                  <a:pt x="1198" y="1040"/>
                </a:lnTo>
                <a:lnTo>
                  <a:pt x="1199" y="1026"/>
                </a:lnTo>
                <a:lnTo>
                  <a:pt x="1199" y="1026"/>
                </a:lnTo>
                <a:lnTo>
                  <a:pt x="1199" y="1013"/>
                </a:lnTo>
                <a:lnTo>
                  <a:pt x="1199" y="1000"/>
                </a:lnTo>
                <a:lnTo>
                  <a:pt x="1198" y="990"/>
                </a:lnTo>
                <a:lnTo>
                  <a:pt x="1195" y="983"/>
                </a:lnTo>
                <a:lnTo>
                  <a:pt x="1194" y="975"/>
                </a:lnTo>
                <a:lnTo>
                  <a:pt x="1191" y="969"/>
                </a:lnTo>
                <a:lnTo>
                  <a:pt x="1188" y="965"/>
                </a:lnTo>
                <a:lnTo>
                  <a:pt x="1184" y="962"/>
                </a:lnTo>
                <a:lnTo>
                  <a:pt x="1184" y="962"/>
                </a:lnTo>
                <a:lnTo>
                  <a:pt x="1140" y="927"/>
                </a:lnTo>
                <a:lnTo>
                  <a:pt x="1110" y="877"/>
                </a:lnTo>
                <a:lnTo>
                  <a:pt x="1021" y="689"/>
                </a:lnTo>
                <a:lnTo>
                  <a:pt x="1001" y="565"/>
                </a:lnTo>
                <a:lnTo>
                  <a:pt x="1011" y="426"/>
                </a:lnTo>
                <a:lnTo>
                  <a:pt x="1016" y="396"/>
                </a:lnTo>
                <a:lnTo>
                  <a:pt x="1016" y="396"/>
                </a:lnTo>
                <a:lnTo>
                  <a:pt x="1034" y="390"/>
                </a:lnTo>
                <a:lnTo>
                  <a:pt x="1049" y="383"/>
                </a:lnTo>
                <a:lnTo>
                  <a:pt x="1055" y="380"/>
                </a:lnTo>
                <a:lnTo>
                  <a:pt x="1060" y="376"/>
                </a:lnTo>
                <a:lnTo>
                  <a:pt x="1060" y="376"/>
                </a:lnTo>
                <a:lnTo>
                  <a:pt x="1110" y="337"/>
                </a:lnTo>
                <a:lnTo>
                  <a:pt x="1110" y="337"/>
                </a:lnTo>
                <a:lnTo>
                  <a:pt x="1117" y="344"/>
                </a:lnTo>
                <a:lnTo>
                  <a:pt x="1124" y="350"/>
                </a:lnTo>
                <a:lnTo>
                  <a:pt x="1127" y="352"/>
                </a:lnTo>
                <a:lnTo>
                  <a:pt x="1130" y="352"/>
                </a:lnTo>
                <a:lnTo>
                  <a:pt x="1130" y="352"/>
                </a:lnTo>
                <a:lnTo>
                  <a:pt x="1132" y="349"/>
                </a:lnTo>
                <a:lnTo>
                  <a:pt x="1136" y="343"/>
                </a:lnTo>
                <a:lnTo>
                  <a:pt x="1145" y="327"/>
                </a:lnTo>
                <a:lnTo>
                  <a:pt x="1155" y="302"/>
                </a:lnTo>
                <a:lnTo>
                  <a:pt x="1194" y="262"/>
                </a:lnTo>
                <a:lnTo>
                  <a:pt x="1194" y="262"/>
                </a:lnTo>
                <a:lnTo>
                  <a:pt x="1193" y="275"/>
                </a:lnTo>
                <a:lnTo>
                  <a:pt x="1192" y="283"/>
                </a:lnTo>
                <a:lnTo>
                  <a:pt x="1193" y="286"/>
                </a:lnTo>
                <a:lnTo>
                  <a:pt x="1194" y="287"/>
                </a:lnTo>
                <a:lnTo>
                  <a:pt x="1194" y="287"/>
                </a:lnTo>
                <a:lnTo>
                  <a:pt x="1197" y="286"/>
                </a:lnTo>
                <a:lnTo>
                  <a:pt x="1200" y="283"/>
                </a:lnTo>
                <a:lnTo>
                  <a:pt x="1212" y="277"/>
                </a:lnTo>
                <a:lnTo>
                  <a:pt x="1224" y="267"/>
                </a:lnTo>
                <a:lnTo>
                  <a:pt x="1229" y="282"/>
                </a:lnTo>
                <a:lnTo>
                  <a:pt x="1229" y="282"/>
                </a:lnTo>
                <a:lnTo>
                  <a:pt x="1235" y="276"/>
                </a:lnTo>
                <a:lnTo>
                  <a:pt x="1239" y="270"/>
                </a:lnTo>
                <a:lnTo>
                  <a:pt x="1244" y="262"/>
                </a:lnTo>
                <a:lnTo>
                  <a:pt x="1244" y="262"/>
                </a:lnTo>
                <a:lnTo>
                  <a:pt x="1248" y="250"/>
                </a:lnTo>
                <a:lnTo>
                  <a:pt x="1251" y="233"/>
                </a:lnTo>
                <a:lnTo>
                  <a:pt x="1254" y="208"/>
                </a:lnTo>
                <a:lnTo>
                  <a:pt x="1254" y="208"/>
                </a:lnTo>
                <a:lnTo>
                  <a:pt x="1251" y="198"/>
                </a:lnTo>
                <a:lnTo>
                  <a:pt x="1245" y="181"/>
                </a:lnTo>
                <a:lnTo>
                  <a:pt x="1229" y="143"/>
                </a:lnTo>
                <a:lnTo>
                  <a:pt x="1229" y="143"/>
                </a:lnTo>
                <a:lnTo>
                  <a:pt x="1223" y="126"/>
                </a:lnTo>
                <a:lnTo>
                  <a:pt x="1218" y="109"/>
                </a:lnTo>
                <a:lnTo>
                  <a:pt x="1214" y="89"/>
                </a:lnTo>
                <a:lnTo>
                  <a:pt x="1214" y="89"/>
                </a:lnTo>
                <a:lnTo>
                  <a:pt x="1217" y="84"/>
                </a:lnTo>
                <a:lnTo>
                  <a:pt x="1218" y="79"/>
                </a:lnTo>
                <a:lnTo>
                  <a:pt x="1218" y="73"/>
                </a:lnTo>
                <a:lnTo>
                  <a:pt x="1218" y="65"/>
                </a:lnTo>
                <a:lnTo>
                  <a:pt x="1215" y="57"/>
                </a:lnTo>
                <a:lnTo>
                  <a:pt x="1209" y="48"/>
                </a:lnTo>
                <a:lnTo>
                  <a:pt x="1204" y="44"/>
                </a:lnTo>
                <a:lnTo>
                  <a:pt x="1199" y="39"/>
                </a:lnTo>
                <a:lnTo>
                  <a:pt x="1199" y="39"/>
                </a:lnTo>
                <a:lnTo>
                  <a:pt x="1188" y="32"/>
                </a:lnTo>
                <a:lnTo>
                  <a:pt x="1177" y="24"/>
                </a:lnTo>
                <a:lnTo>
                  <a:pt x="1166" y="19"/>
                </a:lnTo>
                <a:lnTo>
                  <a:pt x="1156" y="14"/>
                </a:lnTo>
                <a:lnTo>
                  <a:pt x="1140" y="11"/>
                </a:lnTo>
                <a:lnTo>
                  <a:pt x="1133" y="9"/>
                </a:lnTo>
                <a:lnTo>
                  <a:pt x="1130" y="9"/>
                </a:lnTo>
                <a:lnTo>
                  <a:pt x="1130" y="9"/>
                </a:lnTo>
                <a:lnTo>
                  <a:pt x="1125" y="9"/>
                </a:lnTo>
                <a:lnTo>
                  <a:pt x="1116" y="8"/>
                </a:lnTo>
                <a:lnTo>
                  <a:pt x="1094" y="4"/>
                </a:lnTo>
                <a:lnTo>
                  <a:pt x="1065" y="0"/>
                </a:lnTo>
                <a:lnTo>
                  <a:pt x="1065" y="0"/>
                </a:lnTo>
                <a:close/>
                <a:moveTo>
                  <a:pt x="555" y="743"/>
                </a:moveTo>
                <a:lnTo>
                  <a:pt x="555" y="743"/>
                </a:lnTo>
                <a:lnTo>
                  <a:pt x="551" y="808"/>
                </a:lnTo>
                <a:lnTo>
                  <a:pt x="549" y="856"/>
                </a:lnTo>
                <a:lnTo>
                  <a:pt x="549" y="875"/>
                </a:lnTo>
                <a:lnTo>
                  <a:pt x="550" y="887"/>
                </a:lnTo>
                <a:lnTo>
                  <a:pt x="550" y="887"/>
                </a:lnTo>
                <a:lnTo>
                  <a:pt x="550" y="897"/>
                </a:lnTo>
                <a:lnTo>
                  <a:pt x="546" y="911"/>
                </a:lnTo>
                <a:lnTo>
                  <a:pt x="542" y="927"/>
                </a:lnTo>
                <a:lnTo>
                  <a:pt x="536" y="944"/>
                </a:lnTo>
                <a:lnTo>
                  <a:pt x="525" y="974"/>
                </a:lnTo>
                <a:lnTo>
                  <a:pt x="520" y="986"/>
                </a:lnTo>
                <a:lnTo>
                  <a:pt x="505" y="972"/>
                </a:lnTo>
                <a:lnTo>
                  <a:pt x="495" y="872"/>
                </a:lnTo>
                <a:lnTo>
                  <a:pt x="500" y="773"/>
                </a:lnTo>
                <a:lnTo>
                  <a:pt x="500" y="773"/>
                </a:lnTo>
                <a:lnTo>
                  <a:pt x="508" y="770"/>
                </a:lnTo>
                <a:lnTo>
                  <a:pt x="513" y="766"/>
                </a:lnTo>
                <a:lnTo>
                  <a:pt x="515" y="763"/>
                </a:lnTo>
                <a:lnTo>
                  <a:pt x="515" y="763"/>
                </a:lnTo>
                <a:lnTo>
                  <a:pt x="523" y="758"/>
                </a:lnTo>
                <a:lnTo>
                  <a:pt x="535" y="752"/>
                </a:lnTo>
                <a:lnTo>
                  <a:pt x="555" y="743"/>
                </a:lnTo>
                <a:lnTo>
                  <a:pt x="555" y="743"/>
                </a:lnTo>
                <a:close/>
                <a:moveTo>
                  <a:pt x="401" y="1106"/>
                </a:moveTo>
                <a:lnTo>
                  <a:pt x="401" y="1106"/>
                </a:lnTo>
                <a:lnTo>
                  <a:pt x="399" y="1113"/>
                </a:lnTo>
                <a:lnTo>
                  <a:pt x="394" y="1124"/>
                </a:lnTo>
                <a:lnTo>
                  <a:pt x="379" y="1156"/>
                </a:lnTo>
                <a:lnTo>
                  <a:pt x="356" y="1200"/>
                </a:lnTo>
                <a:lnTo>
                  <a:pt x="317" y="1195"/>
                </a:lnTo>
                <a:lnTo>
                  <a:pt x="317" y="1195"/>
                </a:lnTo>
                <a:lnTo>
                  <a:pt x="359" y="1146"/>
                </a:lnTo>
                <a:lnTo>
                  <a:pt x="389" y="1115"/>
                </a:lnTo>
                <a:lnTo>
                  <a:pt x="397" y="1107"/>
                </a:lnTo>
                <a:lnTo>
                  <a:pt x="400" y="1104"/>
                </a:lnTo>
                <a:lnTo>
                  <a:pt x="401" y="1106"/>
                </a:lnTo>
                <a:lnTo>
                  <a:pt x="401" y="1106"/>
                </a:lnTo>
                <a:lnTo>
                  <a:pt x="401" y="1106"/>
                </a:lnTo>
                <a:close/>
                <a:moveTo>
                  <a:pt x="441" y="1091"/>
                </a:moveTo>
                <a:lnTo>
                  <a:pt x="444" y="1098"/>
                </a:lnTo>
                <a:lnTo>
                  <a:pt x="456" y="1125"/>
                </a:lnTo>
                <a:lnTo>
                  <a:pt x="416" y="1230"/>
                </a:lnTo>
                <a:lnTo>
                  <a:pt x="401" y="1225"/>
                </a:lnTo>
                <a:lnTo>
                  <a:pt x="401" y="1225"/>
                </a:lnTo>
                <a:lnTo>
                  <a:pt x="396" y="1217"/>
                </a:lnTo>
                <a:lnTo>
                  <a:pt x="392" y="1211"/>
                </a:lnTo>
                <a:lnTo>
                  <a:pt x="391" y="1205"/>
                </a:lnTo>
                <a:lnTo>
                  <a:pt x="391" y="1205"/>
                </a:lnTo>
                <a:lnTo>
                  <a:pt x="394" y="1199"/>
                </a:lnTo>
                <a:lnTo>
                  <a:pt x="399" y="1184"/>
                </a:lnTo>
                <a:lnTo>
                  <a:pt x="416" y="1145"/>
                </a:lnTo>
                <a:lnTo>
                  <a:pt x="441" y="1091"/>
                </a:lnTo>
                <a:lnTo>
                  <a:pt x="441" y="1091"/>
                </a:lnTo>
                <a:close/>
                <a:moveTo>
                  <a:pt x="475" y="1160"/>
                </a:moveTo>
                <a:lnTo>
                  <a:pt x="456" y="1264"/>
                </a:lnTo>
                <a:lnTo>
                  <a:pt x="441" y="1234"/>
                </a:lnTo>
                <a:lnTo>
                  <a:pt x="475" y="1160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5" name="Freeform 20"/>
          <p:cNvSpPr>
            <a:spLocks/>
          </p:cNvSpPr>
          <p:nvPr/>
        </p:nvSpPr>
        <p:spPr bwMode="auto">
          <a:xfrm>
            <a:off x="2815253" y="2725627"/>
            <a:ext cx="585172" cy="1648472"/>
          </a:xfrm>
          <a:custGeom>
            <a:avLst/>
            <a:gdLst>
              <a:gd name="T0" fmla="*/ 329 w 820"/>
              <a:gd name="T1" fmla="*/ 29 h 2309"/>
              <a:gd name="T2" fmla="*/ 274 w 820"/>
              <a:gd name="T3" fmla="*/ 111 h 2309"/>
              <a:gd name="T4" fmla="*/ 299 w 820"/>
              <a:gd name="T5" fmla="*/ 268 h 2309"/>
              <a:gd name="T6" fmla="*/ 267 w 820"/>
              <a:gd name="T7" fmla="*/ 287 h 2309"/>
              <a:gd name="T8" fmla="*/ 234 w 820"/>
              <a:gd name="T9" fmla="*/ 298 h 2309"/>
              <a:gd name="T10" fmla="*/ 212 w 820"/>
              <a:gd name="T11" fmla="*/ 342 h 2309"/>
              <a:gd name="T12" fmla="*/ 131 w 820"/>
              <a:gd name="T13" fmla="*/ 450 h 2309"/>
              <a:gd name="T14" fmla="*/ 92 w 820"/>
              <a:gd name="T15" fmla="*/ 591 h 2309"/>
              <a:gd name="T16" fmla="*/ 67 w 820"/>
              <a:gd name="T17" fmla="*/ 718 h 2309"/>
              <a:gd name="T18" fmla="*/ 124 w 820"/>
              <a:gd name="T19" fmla="*/ 813 h 2309"/>
              <a:gd name="T20" fmla="*/ 175 w 820"/>
              <a:gd name="T21" fmla="*/ 937 h 2309"/>
              <a:gd name="T22" fmla="*/ 136 w 820"/>
              <a:gd name="T23" fmla="*/ 932 h 2309"/>
              <a:gd name="T24" fmla="*/ 124 w 820"/>
              <a:gd name="T25" fmla="*/ 1002 h 2309"/>
              <a:gd name="T26" fmla="*/ 107 w 820"/>
              <a:gd name="T27" fmla="*/ 1064 h 2309"/>
              <a:gd name="T28" fmla="*/ 118 w 820"/>
              <a:gd name="T29" fmla="*/ 1096 h 2309"/>
              <a:gd name="T30" fmla="*/ 158 w 820"/>
              <a:gd name="T31" fmla="*/ 1160 h 2309"/>
              <a:gd name="T32" fmla="*/ 219 w 820"/>
              <a:gd name="T33" fmla="*/ 1263 h 2309"/>
              <a:gd name="T34" fmla="*/ 263 w 820"/>
              <a:gd name="T35" fmla="*/ 1452 h 2309"/>
              <a:gd name="T36" fmla="*/ 270 w 820"/>
              <a:gd name="T37" fmla="*/ 1520 h 2309"/>
              <a:gd name="T38" fmla="*/ 277 w 820"/>
              <a:gd name="T39" fmla="*/ 1721 h 2309"/>
              <a:gd name="T40" fmla="*/ 244 w 820"/>
              <a:gd name="T41" fmla="*/ 1774 h 2309"/>
              <a:gd name="T42" fmla="*/ 168 w 820"/>
              <a:gd name="T43" fmla="*/ 1807 h 2309"/>
              <a:gd name="T44" fmla="*/ 118 w 820"/>
              <a:gd name="T45" fmla="*/ 1837 h 2309"/>
              <a:gd name="T46" fmla="*/ 52 w 820"/>
              <a:gd name="T47" fmla="*/ 1881 h 2309"/>
              <a:gd name="T48" fmla="*/ 5 w 820"/>
              <a:gd name="T49" fmla="*/ 1907 h 2309"/>
              <a:gd name="T50" fmla="*/ 21 w 820"/>
              <a:gd name="T51" fmla="*/ 1964 h 2309"/>
              <a:gd name="T52" fmla="*/ 67 w 820"/>
              <a:gd name="T53" fmla="*/ 2084 h 2309"/>
              <a:gd name="T54" fmla="*/ 131 w 820"/>
              <a:gd name="T55" fmla="*/ 2208 h 2309"/>
              <a:gd name="T56" fmla="*/ 160 w 820"/>
              <a:gd name="T57" fmla="*/ 2221 h 2309"/>
              <a:gd name="T58" fmla="*/ 183 w 820"/>
              <a:gd name="T59" fmla="*/ 2117 h 2309"/>
              <a:gd name="T60" fmla="*/ 200 w 820"/>
              <a:gd name="T61" fmla="*/ 2097 h 2309"/>
              <a:gd name="T62" fmla="*/ 285 w 820"/>
              <a:gd name="T63" fmla="*/ 1984 h 2309"/>
              <a:gd name="T64" fmla="*/ 297 w 820"/>
              <a:gd name="T65" fmla="*/ 2025 h 2309"/>
              <a:gd name="T66" fmla="*/ 317 w 820"/>
              <a:gd name="T67" fmla="*/ 2142 h 2309"/>
              <a:gd name="T68" fmla="*/ 335 w 820"/>
              <a:gd name="T69" fmla="*/ 2244 h 2309"/>
              <a:gd name="T70" fmla="*/ 554 w 820"/>
              <a:gd name="T71" fmla="*/ 2301 h 2309"/>
              <a:gd name="T72" fmla="*/ 659 w 820"/>
              <a:gd name="T73" fmla="*/ 2305 h 2309"/>
              <a:gd name="T74" fmla="*/ 664 w 820"/>
              <a:gd name="T75" fmla="*/ 2271 h 2309"/>
              <a:gd name="T76" fmla="*/ 621 w 820"/>
              <a:gd name="T77" fmla="*/ 2233 h 2309"/>
              <a:gd name="T78" fmla="*/ 546 w 820"/>
              <a:gd name="T79" fmla="*/ 2178 h 2309"/>
              <a:gd name="T80" fmla="*/ 552 w 820"/>
              <a:gd name="T81" fmla="*/ 2146 h 2309"/>
              <a:gd name="T82" fmla="*/ 501 w 820"/>
              <a:gd name="T83" fmla="*/ 2046 h 2309"/>
              <a:gd name="T84" fmla="*/ 481 w 820"/>
              <a:gd name="T85" fmla="*/ 1830 h 2309"/>
              <a:gd name="T86" fmla="*/ 582 w 820"/>
              <a:gd name="T87" fmla="*/ 1670 h 2309"/>
              <a:gd name="T88" fmla="*/ 576 w 820"/>
              <a:gd name="T89" fmla="*/ 1111 h 2309"/>
              <a:gd name="T90" fmla="*/ 713 w 820"/>
              <a:gd name="T91" fmla="*/ 1167 h 2309"/>
              <a:gd name="T92" fmla="*/ 757 w 820"/>
              <a:gd name="T93" fmla="*/ 1271 h 2309"/>
              <a:gd name="T94" fmla="*/ 757 w 820"/>
              <a:gd name="T95" fmla="*/ 1299 h 2309"/>
              <a:gd name="T96" fmla="*/ 812 w 820"/>
              <a:gd name="T97" fmla="*/ 1284 h 2309"/>
              <a:gd name="T98" fmla="*/ 820 w 820"/>
              <a:gd name="T99" fmla="*/ 1216 h 2309"/>
              <a:gd name="T100" fmla="*/ 779 w 820"/>
              <a:gd name="T101" fmla="*/ 1104 h 2309"/>
              <a:gd name="T102" fmla="*/ 739 w 820"/>
              <a:gd name="T103" fmla="*/ 989 h 2309"/>
              <a:gd name="T104" fmla="*/ 703 w 820"/>
              <a:gd name="T105" fmla="*/ 888 h 2309"/>
              <a:gd name="T106" fmla="*/ 663 w 820"/>
              <a:gd name="T107" fmla="*/ 726 h 2309"/>
              <a:gd name="T108" fmla="*/ 653 w 820"/>
              <a:gd name="T109" fmla="*/ 633 h 2309"/>
              <a:gd name="T110" fmla="*/ 597 w 820"/>
              <a:gd name="T111" fmla="*/ 509 h 2309"/>
              <a:gd name="T112" fmla="*/ 548 w 820"/>
              <a:gd name="T113" fmla="*/ 439 h 2309"/>
              <a:gd name="T114" fmla="*/ 458 w 820"/>
              <a:gd name="T115" fmla="*/ 364 h 2309"/>
              <a:gd name="T116" fmla="*/ 486 w 820"/>
              <a:gd name="T117" fmla="*/ 350 h 2309"/>
              <a:gd name="T118" fmla="*/ 538 w 820"/>
              <a:gd name="T119" fmla="*/ 226 h 2309"/>
              <a:gd name="T120" fmla="*/ 568 w 820"/>
              <a:gd name="T121" fmla="*/ 101 h 2309"/>
              <a:gd name="T122" fmla="*/ 474 w 820"/>
              <a:gd name="T123" fmla="*/ 11 h 23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820" h="2309">
                <a:moveTo>
                  <a:pt x="415" y="0"/>
                </a:moveTo>
                <a:lnTo>
                  <a:pt x="415" y="0"/>
                </a:lnTo>
                <a:lnTo>
                  <a:pt x="407" y="1"/>
                </a:lnTo>
                <a:lnTo>
                  <a:pt x="389" y="7"/>
                </a:lnTo>
                <a:lnTo>
                  <a:pt x="361" y="16"/>
                </a:lnTo>
                <a:lnTo>
                  <a:pt x="345" y="21"/>
                </a:lnTo>
                <a:lnTo>
                  <a:pt x="329" y="29"/>
                </a:lnTo>
                <a:lnTo>
                  <a:pt x="329" y="29"/>
                </a:lnTo>
                <a:lnTo>
                  <a:pt x="321" y="33"/>
                </a:lnTo>
                <a:lnTo>
                  <a:pt x="313" y="39"/>
                </a:lnTo>
                <a:lnTo>
                  <a:pt x="306" y="45"/>
                </a:lnTo>
                <a:lnTo>
                  <a:pt x="301" y="52"/>
                </a:lnTo>
                <a:lnTo>
                  <a:pt x="291" y="67"/>
                </a:lnTo>
                <a:lnTo>
                  <a:pt x="283" y="81"/>
                </a:lnTo>
                <a:lnTo>
                  <a:pt x="278" y="96"/>
                </a:lnTo>
                <a:lnTo>
                  <a:pt x="274" y="111"/>
                </a:lnTo>
                <a:lnTo>
                  <a:pt x="270" y="131"/>
                </a:lnTo>
                <a:lnTo>
                  <a:pt x="270" y="131"/>
                </a:lnTo>
                <a:lnTo>
                  <a:pt x="269" y="139"/>
                </a:lnTo>
                <a:lnTo>
                  <a:pt x="270" y="151"/>
                </a:lnTo>
                <a:lnTo>
                  <a:pt x="273" y="178"/>
                </a:lnTo>
                <a:lnTo>
                  <a:pt x="277" y="211"/>
                </a:lnTo>
                <a:lnTo>
                  <a:pt x="299" y="268"/>
                </a:lnTo>
                <a:lnTo>
                  <a:pt x="299" y="268"/>
                </a:lnTo>
                <a:lnTo>
                  <a:pt x="294" y="279"/>
                </a:lnTo>
                <a:lnTo>
                  <a:pt x="290" y="286"/>
                </a:lnTo>
                <a:lnTo>
                  <a:pt x="287" y="290"/>
                </a:lnTo>
                <a:lnTo>
                  <a:pt x="285" y="291"/>
                </a:lnTo>
                <a:lnTo>
                  <a:pt x="285" y="291"/>
                </a:lnTo>
                <a:lnTo>
                  <a:pt x="282" y="291"/>
                </a:lnTo>
                <a:lnTo>
                  <a:pt x="278" y="290"/>
                </a:lnTo>
                <a:lnTo>
                  <a:pt x="267" y="287"/>
                </a:lnTo>
                <a:lnTo>
                  <a:pt x="258" y="284"/>
                </a:lnTo>
                <a:lnTo>
                  <a:pt x="248" y="283"/>
                </a:lnTo>
                <a:lnTo>
                  <a:pt x="248" y="283"/>
                </a:lnTo>
                <a:lnTo>
                  <a:pt x="244" y="284"/>
                </a:lnTo>
                <a:lnTo>
                  <a:pt x="242" y="286"/>
                </a:lnTo>
                <a:lnTo>
                  <a:pt x="236" y="291"/>
                </a:lnTo>
                <a:lnTo>
                  <a:pt x="234" y="295"/>
                </a:lnTo>
                <a:lnTo>
                  <a:pt x="234" y="298"/>
                </a:lnTo>
                <a:lnTo>
                  <a:pt x="226" y="334"/>
                </a:lnTo>
                <a:lnTo>
                  <a:pt x="226" y="334"/>
                </a:lnTo>
                <a:lnTo>
                  <a:pt x="224" y="334"/>
                </a:lnTo>
                <a:lnTo>
                  <a:pt x="219" y="332"/>
                </a:lnTo>
                <a:lnTo>
                  <a:pt x="218" y="334"/>
                </a:lnTo>
                <a:lnTo>
                  <a:pt x="215" y="335"/>
                </a:lnTo>
                <a:lnTo>
                  <a:pt x="212" y="338"/>
                </a:lnTo>
                <a:lnTo>
                  <a:pt x="212" y="342"/>
                </a:lnTo>
                <a:lnTo>
                  <a:pt x="212" y="342"/>
                </a:lnTo>
                <a:lnTo>
                  <a:pt x="211" y="352"/>
                </a:lnTo>
                <a:lnTo>
                  <a:pt x="211" y="364"/>
                </a:lnTo>
                <a:lnTo>
                  <a:pt x="212" y="378"/>
                </a:lnTo>
                <a:lnTo>
                  <a:pt x="212" y="378"/>
                </a:lnTo>
                <a:lnTo>
                  <a:pt x="171" y="412"/>
                </a:lnTo>
                <a:lnTo>
                  <a:pt x="142" y="439"/>
                </a:lnTo>
                <a:lnTo>
                  <a:pt x="131" y="450"/>
                </a:lnTo>
                <a:lnTo>
                  <a:pt x="124" y="458"/>
                </a:lnTo>
                <a:lnTo>
                  <a:pt x="124" y="458"/>
                </a:lnTo>
                <a:lnTo>
                  <a:pt x="122" y="465"/>
                </a:lnTo>
                <a:lnTo>
                  <a:pt x="118" y="474"/>
                </a:lnTo>
                <a:lnTo>
                  <a:pt x="112" y="498"/>
                </a:lnTo>
                <a:lnTo>
                  <a:pt x="103" y="545"/>
                </a:lnTo>
                <a:lnTo>
                  <a:pt x="103" y="545"/>
                </a:lnTo>
                <a:lnTo>
                  <a:pt x="92" y="591"/>
                </a:lnTo>
                <a:lnTo>
                  <a:pt x="82" y="646"/>
                </a:lnTo>
                <a:lnTo>
                  <a:pt x="82" y="646"/>
                </a:lnTo>
                <a:lnTo>
                  <a:pt x="75" y="665"/>
                </a:lnTo>
                <a:lnTo>
                  <a:pt x="70" y="679"/>
                </a:lnTo>
                <a:lnTo>
                  <a:pt x="67" y="687"/>
                </a:lnTo>
                <a:lnTo>
                  <a:pt x="66" y="695"/>
                </a:lnTo>
                <a:lnTo>
                  <a:pt x="66" y="706"/>
                </a:lnTo>
                <a:lnTo>
                  <a:pt x="67" y="718"/>
                </a:lnTo>
                <a:lnTo>
                  <a:pt x="67" y="718"/>
                </a:lnTo>
                <a:lnTo>
                  <a:pt x="70" y="733"/>
                </a:lnTo>
                <a:lnTo>
                  <a:pt x="75" y="746"/>
                </a:lnTo>
                <a:lnTo>
                  <a:pt x="82" y="760"/>
                </a:lnTo>
                <a:lnTo>
                  <a:pt x="90" y="772"/>
                </a:lnTo>
                <a:lnTo>
                  <a:pt x="108" y="794"/>
                </a:lnTo>
                <a:lnTo>
                  <a:pt x="124" y="813"/>
                </a:lnTo>
                <a:lnTo>
                  <a:pt x="124" y="813"/>
                </a:lnTo>
                <a:lnTo>
                  <a:pt x="147" y="841"/>
                </a:lnTo>
                <a:lnTo>
                  <a:pt x="155" y="853"/>
                </a:lnTo>
                <a:lnTo>
                  <a:pt x="160" y="864"/>
                </a:lnTo>
                <a:lnTo>
                  <a:pt x="160" y="864"/>
                </a:lnTo>
                <a:lnTo>
                  <a:pt x="167" y="878"/>
                </a:lnTo>
                <a:lnTo>
                  <a:pt x="174" y="892"/>
                </a:lnTo>
                <a:lnTo>
                  <a:pt x="183" y="908"/>
                </a:lnTo>
                <a:lnTo>
                  <a:pt x="175" y="937"/>
                </a:lnTo>
                <a:lnTo>
                  <a:pt x="175" y="937"/>
                </a:lnTo>
                <a:lnTo>
                  <a:pt x="160" y="930"/>
                </a:lnTo>
                <a:lnTo>
                  <a:pt x="148" y="925"/>
                </a:lnTo>
                <a:lnTo>
                  <a:pt x="139" y="922"/>
                </a:lnTo>
                <a:lnTo>
                  <a:pt x="139" y="922"/>
                </a:lnTo>
                <a:lnTo>
                  <a:pt x="136" y="922"/>
                </a:lnTo>
                <a:lnTo>
                  <a:pt x="135" y="924"/>
                </a:lnTo>
                <a:lnTo>
                  <a:pt x="136" y="932"/>
                </a:lnTo>
                <a:lnTo>
                  <a:pt x="138" y="941"/>
                </a:lnTo>
                <a:lnTo>
                  <a:pt x="139" y="952"/>
                </a:lnTo>
                <a:lnTo>
                  <a:pt x="139" y="952"/>
                </a:lnTo>
                <a:lnTo>
                  <a:pt x="139" y="961"/>
                </a:lnTo>
                <a:lnTo>
                  <a:pt x="136" y="973"/>
                </a:lnTo>
                <a:lnTo>
                  <a:pt x="132" y="986"/>
                </a:lnTo>
                <a:lnTo>
                  <a:pt x="128" y="994"/>
                </a:lnTo>
                <a:lnTo>
                  <a:pt x="124" y="1002"/>
                </a:lnTo>
                <a:lnTo>
                  <a:pt x="124" y="1002"/>
                </a:lnTo>
                <a:lnTo>
                  <a:pt x="115" y="1018"/>
                </a:lnTo>
                <a:lnTo>
                  <a:pt x="107" y="1036"/>
                </a:lnTo>
                <a:lnTo>
                  <a:pt x="102" y="1051"/>
                </a:lnTo>
                <a:lnTo>
                  <a:pt x="102" y="1056"/>
                </a:lnTo>
                <a:lnTo>
                  <a:pt x="103" y="1060"/>
                </a:lnTo>
                <a:lnTo>
                  <a:pt x="103" y="1060"/>
                </a:lnTo>
                <a:lnTo>
                  <a:pt x="107" y="1064"/>
                </a:lnTo>
                <a:lnTo>
                  <a:pt x="112" y="1068"/>
                </a:lnTo>
                <a:lnTo>
                  <a:pt x="115" y="1069"/>
                </a:lnTo>
                <a:lnTo>
                  <a:pt x="116" y="1072"/>
                </a:lnTo>
                <a:lnTo>
                  <a:pt x="118" y="1076"/>
                </a:lnTo>
                <a:lnTo>
                  <a:pt x="118" y="1081"/>
                </a:lnTo>
                <a:lnTo>
                  <a:pt x="118" y="1081"/>
                </a:lnTo>
                <a:lnTo>
                  <a:pt x="118" y="1088"/>
                </a:lnTo>
                <a:lnTo>
                  <a:pt x="118" y="1096"/>
                </a:lnTo>
                <a:lnTo>
                  <a:pt x="122" y="1113"/>
                </a:lnTo>
                <a:lnTo>
                  <a:pt x="124" y="1123"/>
                </a:lnTo>
                <a:lnTo>
                  <a:pt x="128" y="1132"/>
                </a:lnTo>
                <a:lnTo>
                  <a:pt x="134" y="1140"/>
                </a:lnTo>
                <a:lnTo>
                  <a:pt x="139" y="1147"/>
                </a:lnTo>
                <a:lnTo>
                  <a:pt x="139" y="1147"/>
                </a:lnTo>
                <a:lnTo>
                  <a:pt x="147" y="1153"/>
                </a:lnTo>
                <a:lnTo>
                  <a:pt x="158" y="1160"/>
                </a:lnTo>
                <a:lnTo>
                  <a:pt x="170" y="1167"/>
                </a:lnTo>
                <a:lnTo>
                  <a:pt x="182" y="1172"/>
                </a:lnTo>
                <a:lnTo>
                  <a:pt x="203" y="1180"/>
                </a:lnTo>
                <a:lnTo>
                  <a:pt x="212" y="1184"/>
                </a:lnTo>
                <a:lnTo>
                  <a:pt x="212" y="1184"/>
                </a:lnTo>
                <a:lnTo>
                  <a:pt x="215" y="1219"/>
                </a:lnTo>
                <a:lnTo>
                  <a:pt x="219" y="1263"/>
                </a:lnTo>
                <a:lnTo>
                  <a:pt x="219" y="1263"/>
                </a:lnTo>
                <a:lnTo>
                  <a:pt x="220" y="1268"/>
                </a:lnTo>
                <a:lnTo>
                  <a:pt x="223" y="1275"/>
                </a:lnTo>
                <a:lnTo>
                  <a:pt x="231" y="1287"/>
                </a:lnTo>
                <a:lnTo>
                  <a:pt x="240" y="1300"/>
                </a:lnTo>
                <a:lnTo>
                  <a:pt x="240" y="1300"/>
                </a:lnTo>
                <a:lnTo>
                  <a:pt x="250" y="1370"/>
                </a:lnTo>
                <a:lnTo>
                  <a:pt x="257" y="1420"/>
                </a:lnTo>
                <a:lnTo>
                  <a:pt x="263" y="1452"/>
                </a:lnTo>
                <a:lnTo>
                  <a:pt x="263" y="1452"/>
                </a:lnTo>
                <a:lnTo>
                  <a:pt x="270" y="1479"/>
                </a:lnTo>
                <a:lnTo>
                  <a:pt x="271" y="1490"/>
                </a:lnTo>
                <a:lnTo>
                  <a:pt x="271" y="1494"/>
                </a:lnTo>
                <a:lnTo>
                  <a:pt x="270" y="1495"/>
                </a:lnTo>
                <a:lnTo>
                  <a:pt x="270" y="1495"/>
                </a:lnTo>
                <a:lnTo>
                  <a:pt x="269" y="1503"/>
                </a:lnTo>
                <a:lnTo>
                  <a:pt x="270" y="1520"/>
                </a:lnTo>
                <a:lnTo>
                  <a:pt x="271" y="1571"/>
                </a:lnTo>
                <a:lnTo>
                  <a:pt x="275" y="1622"/>
                </a:lnTo>
                <a:lnTo>
                  <a:pt x="277" y="1649"/>
                </a:lnTo>
                <a:lnTo>
                  <a:pt x="277" y="1649"/>
                </a:lnTo>
                <a:lnTo>
                  <a:pt x="278" y="1662"/>
                </a:lnTo>
                <a:lnTo>
                  <a:pt x="278" y="1686"/>
                </a:lnTo>
                <a:lnTo>
                  <a:pt x="277" y="1721"/>
                </a:lnTo>
                <a:lnTo>
                  <a:pt x="277" y="1721"/>
                </a:lnTo>
                <a:lnTo>
                  <a:pt x="274" y="1738"/>
                </a:lnTo>
                <a:lnTo>
                  <a:pt x="269" y="1750"/>
                </a:lnTo>
                <a:lnTo>
                  <a:pt x="266" y="1754"/>
                </a:lnTo>
                <a:lnTo>
                  <a:pt x="263" y="1757"/>
                </a:lnTo>
                <a:lnTo>
                  <a:pt x="263" y="1757"/>
                </a:lnTo>
                <a:lnTo>
                  <a:pt x="259" y="1759"/>
                </a:lnTo>
                <a:lnTo>
                  <a:pt x="255" y="1763"/>
                </a:lnTo>
                <a:lnTo>
                  <a:pt x="244" y="1774"/>
                </a:lnTo>
                <a:lnTo>
                  <a:pt x="238" y="1779"/>
                </a:lnTo>
                <a:lnTo>
                  <a:pt x="230" y="1785"/>
                </a:lnTo>
                <a:lnTo>
                  <a:pt x="222" y="1790"/>
                </a:lnTo>
                <a:lnTo>
                  <a:pt x="212" y="1793"/>
                </a:lnTo>
                <a:lnTo>
                  <a:pt x="212" y="1793"/>
                </a:lnTo>
                <a:lnTo>
                  <a:pt x="194" y="1798"/>
                </a:lnTo>
                <a:lnTo>
                  <a:pt x="179" y="1803"/>
                </a:lnTo>
                <a:lnTo>
                  <a:pt x="168" y="1807"/>
                </a:lnTo>
                <a:lnTo>
                  <a:pt x="164" y="1811"/>
                </a:lnTo>
                <a:lnTo>
                  <a:pt x="160" y="1815"/>
                </a:lnTo>
                <a:lnTo>
                  <a:pt x="160" y="1815"/>
                </a:lnTo>
                <a:lnTo>
                  <a:pt x="156" y="1819"/>
                </a:lnTo>
                <a:lnTo>
                  <a:pt x="151" y="1822"/>
                </a:lnTo>
                <a:lnTo>
                  <a:pt x="139" y="1829"/>
                </a:lnTo>
                <a:lnTo>
                  <a:pt x="118" y="1837"/>
                </a:lnTo>
                <a:lnTo>
                  <a:pt x="118" y="1837"/>
                </a:lnTo>
                <a:lnTo>
                  <a:pt x="86" y="1846"/>
                </a:lnTo>
                <a:lnTo>
                  <a:pt x="68" y="1853"/>
                </a:lnTo>
                <a:lnTo>
                  <a:pt x="63" y="1855"/>
                </a:lnTo>
                <a:lnTo>
                  <a:pt x="59" y="1858"/>
                </a:lnTo>
                <a:lnTo>
                  <a:pt x="59" y="1858"/>
                </a:lnTo>
                <a:lnTo>
                  <a:pt x="54" y="1873"/>
                </a:lnTo>
                <a:lnTo>
                  <a:pt x="52" y="1881"/>
                </a:lnTo>
                <a:lnTo>
                  <a:pt x="52" y="1881"/>
                </a:lnTo>
                <a:lnTo>
                  <a:pt x="39" y="1882"/>
                </a:lnTo>
                <a:lnTo>
                  <a:pt x="29" y="1885"/>
                </a:lnTo>
                <a:lnTo>
                  <a:pt x="25" y="1886"/>
                </a:lnTo>
                <a:lnTo>
                  <a:pt x="23" y="1887"/>
                </a:lnTo>
                <a:lnTo>
                  <a:pt x="23" y="1887"/>
                </a:lnTo>
                <a:lnTo>
                  <a:pt x="17" y="1893"/>
                </a:lnTo>
                <a:lnTo>
                  <a:pt x="9" y="1902"/>
                </a:lnTo>
                <a:lnTo>
                  <a:pt x="5" y="1907"/>
                </a:lnTo>
                <a:lnTo>
                  <a:pt x="3" y="1914"/>
                </a:lnTo>
                <a:lnTo>
                  <a:pt x="0" y="1922"/>
                </a:lnTo>
                <a:lnTo>
                  <a:pt x="1" y="1932"/>
                </a:lnTo>
                <a:lnTo>
                  <a:pt x="1" y="1932"/>
                </a:lnTo>
                <a:lnTo>
                  <a:pt x="4" y="1941"/>
                </a:lnTo>
                <a:lnTo>
                  <a:pt x="8" y="1949"/>
                </a:lnTo>
                <a:lnTo>
                  <a:pt x="15" y="1957"/>
                </a:lnTo>
                <a:lnTo>
                  <a:pt x="21" y="1964"/>
                </a:lnTo>
                <a:lnTo>
                  <a:pt x="33" y="1976"/>
                </a:lnTo>
                <a:lnTo>
                  <a:pt x="36" y="1980"/>
                </a:lnTo>
                <a:lnTo>
                  <a:pt x="37" y="1982"/>
                </a:lnTo>
                <a:lnTo>
                  <a:pt x="37" y="1982"/>
                </a:lnTo>
                <a:lnTo>
                  <a:pt x="37" y="1988"/>
                </a:lnTo>
                <a:lnTo>
                  <a:pt x="40" y="2000"/>
                </a:lnTo>
                <a:lnTo>
                  <a:pt x="51" y="2032"/>
                </a:lnTo>
                <a:lnTo>
                  <a:pt x="67" y="2084"/>
                </a:lnTo>
                <a:lnTo>
                  <a:pt x="67" y="2084"/>
                </a:lnTo>
                <a:lnTo>
                  <a:pt x="72" y="2096"/>
                </a:lnTo>
                <a:lnTo>
                  <a:pt x="83" y="2117"/>
                </a:lnTo>
                <a:lnTo>
                  <a:pt x="110" y="2164"/>
                </a:lnTo>
                <a:lnTo>
                  <a:pt x="110" y="2164"/>
                </a:lnTo>
                <a:lnTo>
                  <a:pt x="120" y="2185"/>
                </a:lnTo>
                <a:lnTo>
                  <a:pt x="126" y="2197"/>
                </a:lnTo>
                <a:lnTo>
                  <a:pt x="131" y="2208"/>
                </a:lnTo>
                <a:lnTo>
                  <a:pt x="138" y="2216"/>
                </a:lnTo>
                <a:lnTo>
                  <a:pt x="140" y="2220"/>
                </a:lnTo>
                <a:lnTo>
                  <a:pt x="144" y="2223"/>
                </a:lnTo>
                <a:lnTo>
                  <a:pt x="148" y="2224"/>
                </a:lnTo>
                <a:lnTo>
                  <a:pt x="152" y="2224"/>
                </a:lnTo>
                <a:lnTo>
                  <a:pt x="156" y="2224"/>
                </a:lnTo>
                <a:lnTo>
                  <a:pt x="160" y="2221"/>
                </a:lnTo>
                <a:lnTo>
                  <a:pt x="160" y="2221"/>
                </a:lnTo>
                <a:lnTo>
                  <a:pt x="166" y="2217"/>
                </a:lnTo>
                <a:lnTo>
                  <a:pt x="170" y="2212"/>
                </a:lnTo>
                <a:lnTo>
                  <a:pt x="172" y="2205"/>
                </a:lnTo>
                <a:lnTo>
                  <a:pt x="175" y="2197"/>
                </a:lnTo>
                <a:lnTo>
                  <a:pt x="179" y="2177"/>
                </a:lnTo>
                <a:lnTo>
                  <a:pt x="182" y="2157"/>
                </a:lnTo>
                <a:lnTo>
                  <a:pt x="183" y="2136"/>
                </a:lnTo>
                <a:lnTo>
                  <a:pt x="183" y="2117"/>
                </a:lnTo>
                <a:lnTo>
                  <a:pt x="183" y="2098"/>
                </a:lnTo>
                <a:lnTo>
                  <a:pt x="183" y="2098"/>
                </a:lnTo>
                <a:lnTo>
                  <a:pt x="183" y="2097"/>
                </a:lnTo>
                <a:lnTo>
                  <a:pt x="184" y="2097"/>
                </a:lnTo>
                <a:lnTo>
                  <a:pt x="188" y="2100"/>
                </a:lnTo>
                <a:lnTo>
                  <a:pt x="192" y="2101"/>
                </a:lnTo>
                <a:lnTo>
                  <a:pt x="196" y="2100"/>
                </a:lnTo>
                <a:lnTo>
                  <a:pt x="200" y="2097"/>
                </a:lnTo>
                <a:lnTo>
                  <a:pt x="204" y="2090"/>
                </a:lnTo>
                <a:lnTo>
                  <a:pt x="204" y="2090"/>
                </a:lnTo>
                <a:lnTo>
                  <a:pt x="219" y="2068"/>
                </a:lnTo>
                <a:lnTo>
                  <a:pt x="242" y="2036"/>
                </a:lnTo>
                <a:lnTo>
                  <a:pt x="277" y="1989"/>
                </a:lnTo>
                <a:lnTo>
                  <a:pt x="277" y="1989"/>
                </a:lnTo>
                <a:lnTo>
                  <a:pt x="281" y="1986"/>
                </a:lnTo>
                <a:lnTo>
                  <a:pt x="285" y="1984"/>
                </a:lnTo>
                <a:lnTo>
                  <a:pt x="291" y="1981"/>
                </a:lnTo>
                <a:lnTo>
                  <a:pt x="298" y="1978"/>
                </a:lnTo>
                <a:lnTo>
                  <a:pt x="299" y="1977"/>
                </a:lnTo>
                <a:lnTo>
                  <a:pt x="299" y="1974"/>
                </a:lnTo>
                <a:lnTo>
                  <a:pt x="299" y="1974"/>
                </a:lnTo>
                <a:lnTo>
                  <a:pt x="298" y="1977"/>
                </a:lnTo>
                <a:lnTo>
                  <a:pt x="298" y="1989"/>
                </a:lnTo>
                <a:lnTo>
                  <a:pt x="297" y="2025"/>
                </a:lnTo>
                <a:lnTo>
                  <a:pt x="298" y="2068"/>
                </a:lnTo>
                <a:lnTo>
                  <a:pt x="298" y="2086"/>
                </a:lnTo>
                <a:lnTo>
                  <a:pt x="299" y="2098"/>
                </a:lnTo>
                <a:lnTo>
                  <a:pt x="299" y="2098"/>
                </a:lnTo>
                <a:lnTo>
                  <a:pt x="301" y="2106"/>
                </a:lnTo>
                <a:lnTo>
                  <a:pt x="303" y="2114"/>
                </a:lnTo>
                <a:lnTo>
                  <a:pt x="310" y="2128"/>
                </a:lnTo>
                <a:lnTo>
                  <a:pt x="317" y="2142"/>
                </a:lnTo>
                <a:lnTo>
                  <a:pt x="319" y="2152"/>
                </a:lnTo>
                <a:lnTo>
                  <a:pt x="321" y="2164"/>
                </a:lnTo>
                <a:lnTo>
                  <a:pt x="321" y="2164"/>
                </a:lnTo>
                <a:lnTo>
                  <a:pt x="329" y="2221"/>
                </a:lnTo>
                <a:lnTo>
                  <a:pt x="329" y="2221"/>
                </a:lnTo>
                <a:lnTo>
                  <a:pt x="331" y="2231"/>
                </a:lnTo>
                <a:lnTo>
                  <a:pt x="335" y="2244"/>
                </a:lnTo>
                <a:lnTo>
                  <a:pt x="335" y="2244"/>
                </a:lnTo>
                <a:lnTo>
                  <a:pt x="341" y="2247"/>
                </a:lnTo>
                <a:lnTo>
                  <a:pt x="354" y="2251"/>
                </a:lnTo>
                <a:lnTo>
                  <a:pt x="397" y="2263"/>
                </a:lnTo>
                <a:lnTo>
                  <a:pt x="460" y="2280"/>
                </a:lnTo>
                <a:lnTo>
                  <a:pt x="460" y="2280"/>
                </a:lnTo>
                <a:lnTo>
                  <a:pt x="480" y="2285"/>
                </a:lnTo>
                <a:lnTo>
                  <a:pt x="526" y="2296"/>
                </a:lnTo>
                <a:lnTo>
                  <a:pt x="554" y="2301"/>
                </a:lnTo>
                <a:lnTo>
                  <a:pt x="580" y="2307"/>
                </a:lnTo>
                <a:lnTo>
                  <a:pt x="602" y="2309"/>
                </a:lnTo>
                <a:lnTo>
                  <a:pt x="612" y="2309"/>
                </a:lnTo>
                <a:lnTo>
                  <a:pt x="618" y="2309"/>
                </a:lnTo>
                <a:lnTo>
                  <a:pt x="618" y="2309"/>
                </a:lnTo>
                <a:lnTo>
                  <a:pt x="630" y="2307"/>
                </a:lnTo>
                <a:lnTo>
                  <a:pt x="641" y="2307"/>
                </a:lnTo>
                <a:lnTo>
                  <a:pt x="659" y="2305"/>
                </a:lnTo>
                <a:lnTo>
                  <a:pt x="665" y="2304"/>
                </a:lnTo>
                <a:lnTo>
                  <a:pt x="669" y="2300"/>
                </a:lnTo>
                <a:lnTo>
                  <a:pt x="671" y="2295"/>
                </a:lnTo>
                <a:lnTo>
                  <a:pt x="669" y="2287"/>
                </a:lnTo>
                <a:lnTo>
                  <a:pt x="669" y="2287"/>
                </a:lnTo>
                <a:lnTo>
                  <a:pt x="668" y="2279"/>
                </a:lnTo>
                <a:lnTo>
                  <a:pt x="665" y="2273"/>
                </a:lnTo>
                <a:lnTo>
                  <a:pt x="664" y="2271"/>
                </a:lnTo>
                <a:lnTo>
                  <a:pt x="661" y="2268"/>
                </a:lnTo>
                <a:lnTo>
                  <a:pt x="653" y="2263"/>
                </a:lnTo>
                <a:lnTo>
                  <a:pt x="648" y="2259"/>
                </a:lnTo>
                <a:lnTo>
                  <a:pt x="641" y="2251"/>
                </a:lnTo>
                <a:lnTo>
                  <a:pt x="641" y="2251"/>
                </a:lnTo>
                <a:lnTo>
                  <a:pt x="633" y="2243"/>
                </a:lnTo>
                <a:lnTo>
                  <a:pt x="628" y="2237"/>
                </a:lnTo>
                <a:lnTo>
                  <a:pt x="621" y="2233"/>
                </a:lnTo>
                <a:lnTo>
                  <a:pt x="614" y="2231"/>
                </a:lnTo>
                <a:lnTo>
                  <a:pt x="600" y="2224"/>
                </a:lnTo>
                <a:lnTo>
                  <a:pt x="589" y="2217"/>
                </a:lnTo>
                <a:lnTo>
                  <a:pt x="576" y="2209"/>
                </a:lnTo>
                <a:lnTo>
                  <a:pt x="576" y="2209"/>
                </a:lnTo>
                <a:lnTo>
                  <a:pt x="564" y="2200"/>
                </a:lnTo>
                <a:lnTo>
                  <a:pt x="554" y="2189"/>
                </a:lnTo>
                <a:lnTo>
                  <a:pt x="546" y="2178"/>
                </a:lnTo>
                <a:lnTo>
                  <a:pt x="525" y="2164"/>
                </a:lnTo>
                <a:lnTo>
                  <a:pt x="525" y="2164"/>
                </a:lnTo>
                <a:lnTo>
                  <a:pt x="532" y="2157"/>
                </a:lnTo>
                <a:lnTo>
                  <a:pt x="538" y="2152"/>
                </a:lnTo>
                <a:lnTo>
                  <a:pt x="546" y="2149"/>
                </a:lnTo>
                <a:lnTo>
                  <a:pt x="546" y="2149"/>
                </a:lnTo>
                <a:lnTo>
                  <a:pt x="549" y="2148"/>
                </a:lnTo>
                <a:lnTo>
                  <a:pt x="552" y="2146"/>
                </a:lnTo>
                <a:lnTo>
                  <a:pt x="553" y="2141"/>
                </a:lnTo>
                <a:lnTo>
                  <a:pt x="553" y="2137"/>
                </a:lnTo>
                <a:lnTo>
                  <a:pt x="553" y="2134"/>
                </a:lnTo>
                <a:lnTo>
                  <a:pt x="553" y="2134"/>
                </a:lnTo>
                <a:lnTo>
                  <a:pt x="546" y="2124"/>
                </a:lnTo>
                <a:lnTo>
                  <a:pt x="529" y="2096"/>
                </a:lnTo>
                <a:lnTo>
                  <a:pt x="509" y="2062"/>
                </a:lnTo>
                <a:lnTo>
                  <a:pt x="501" y="2046"/>
                </a:lnTo>
                <a:lnTo>
                  <a:pt x="496" y="2033"/>
                </a:lnTo>
                <a:lnTo>
                  <a:pt x="496" y="2033"/>
                </a:lnTo>
                <a:lnTo>
                  <a:pt x="492" y="2014"/>
                </a:lnTo>
                <a:lnTo>
                  <a:pt x="489" y="1988"/>
                </a:lnTo>
                <a:lnTo>
                  <a:pt x="484" y="1920"/>
                </a:lnTo>
                <a:lnTo>
                  <a:pt x="481" y="1857"/>
                </a:lnTo>
                <a:lnTo>
                  <a:pt x="481" y="1830"/>
                </a:lnTo>
                <a:lnTo>
                  <a:pt x="481" y="1830"/>
                </a:lnTo>
                <a:lnTo>
                  <a:pt x="496" y="1811"/>
                </a:lnTo>
                <a:lnTo>
                  <a:pt x="528" y="1767"/>
                </a:lnTo>
                <a:lnTo>
                  <a:pt x="546" y="1741"/>
                </a:lnTo>
                <a:lnTo>
                  <a:pt x="562" y="1715"/>
                </a:lnTo>
                <a:lnTo>
                  <a:pt x="576" y="1690"/>
                </a:lnTo>
                <a:lnTo>
                  <a:pt x="580" y="1679"/>
                </a:lnTo>
                <a:lnTo>
                  <a:pt x="582" y="1670"/>
                </a:lnTo>
                <a:lnTo>
                  <a:pt x="582" y="1670"/>
                </a:lnTo>
                <a:lnTo>
                  <a:pt x="586" y="1638"/>
                </a:lnTo>
                <a:lnTo>
                  <a:pt x="589" y="1584"/>
                </a:lnTo>
                <a:lnTo>
                  <a:pt x="594" y="1440"/>
                </a:lnTo>
                <a:lnTo>
                  <a:pt x="597" y="1301"/>
                </a:lnTo>
                <a:lnTo>
                  <a:pt x="598" y="1252"/>
                </a:lnTo>
                <a:lnTo>
                  <a:pt x="597" y="1227"/>
                </a:lnTo>
                <a:lnTo>
                  <a:pt x="582" y="1119"/>
                </a:lnTo>
                <a:lnTo>
                  <a:pt x="576" y="1111"/>
                </a:lnTo>
                <a:lnTo>
                  <a:pt x="576" y="1075"/>
                </a:lnTo>
                <a:lnTo>
                  <a:pt x="576" y="1060"/>
                </a:lnTo>
                <a:lnTo>
                  <a:pt x="576" y="1060"/>
                </a:lnTo>
                <a:lnTo>
                  <a:pt x="692" y="1140"/>
                </a:lnTo>
                <a:lnTo>
                  <a:pt x="692" y="1140"/>
                </a:lnTo>
                <a:lnTo>
                  <a:pt x="696" y="1144"/>
                </a:lnTo>
                <a:lnTo>
                  <a:pt x="701" y="1151"/>
                </a:lnTo>
                <a:lnTo>
                  <a:pt x="713" y="1167"/>
                </a:lnTo>
                <a:lnTo>
                  <a:pt x="728" y="1191"/>
                </a:lnTo>
                <a:lnTo>
                  <a:pt x="728" y="1191"/>
                </a:lnTo>
                <a:lnTo>
                  <a:pt x="731" y="1193"/>
                </a:lnTo>
                <a:lnTo>
                  <a:pt x="736" y="1196"/>
                </a:lnTo>
                <a:lnTo>
                  <a:pt x="743" y="1197"/>
                </a:lnTo>
                <a:lnTo>
                  <a:pt x="764" y="1241"/>
                </a:lnTo>
                <a:lnTo>
                  <a:pt x="757" y="1271"/>
                </a:lnTo>
                <a:lnTo>
                  <a:pt x="757" y="1271"/>
                </a:lnTo>
                <a:lnTo>
                  <a:pt x="749" y="1280"/>
                </a:lnTo>
                <a:lnTo>
                  <a:pt x="744" y="1287"/>
                </a:lnTo>
                <a:lnTo>
                  <a:pt x="743" y="1291"/>
                </a:lnTo>
                <a:lnTo>
                  <a:pt x="743" y="1292"/>
                </a:lnTo>
                <a:lnTo>
                  <a:pt x="743" y="1292"/>
                </a:lnTo>
                <a:lnTo>
                  <a:pt x="744" y="1293"/>
                </a:lnTo>
                <a:lnTo>
                  <a:pt x="748" y="1296"/>
                </a:lnTo>
                <a:lnTo>
                  <a:pt x="757" y="1299"/>
                </a:lnTo>
                <a:lnTo>
                  <a:pt x="769" y="1300"/>
                </a:lnTo>
                <a:lnTo>
                  <a:pt x="775" y="1300"/>
                </a:lnTo>
                <a:lnTo>
                  <a:pt x="779" y="1300"/>
                </a:lnTo>
                <a:lnTo>
                  <a:pt x="779" y="1300"/>
                </a:lnTo>
                <a:lnTo>
                  <a:pt x="789" y="1296"/>
                </a:lnTo>
                <a:lnTo>
                  <a:pt x="801" y="1292"/>
                </a:lnTo>
                <a:lnTo>
                  <a:pt x="808" y="1288"/>
                </a:lnTo>
                <a:lnTo>
                  <a:pt x="812" y="1284"/>
                </a:lnTo>
                <a:lnTo>
                  <a:pt x="815" y="1277"/>
                </a:lnTo>
                <a:lnTo>
                  <a:pt x="815" y="1271"/>
                </a:lnTo>
                <a:lnTo>
                  <a:pt x="815" y="1271"/>
                </a:lnTo>
                <a:lnTo>
                  <a:pt x="815" y="1263"/>
                </a:lnTo>
                <a:lnTo>
                  <a:pt x="816" y="1253"/>
                </a:lnTo>
                <a:lnTo>
                  <a:pt x="819" y="1235"/>
                </a:lnTo>
                <a:lnTo>
                  <a:pt x="820" y="1225"/>
                </a:lnTo>
                <a:lnTo>
                  <a:pt x="820" y="1216"/>
                </a:lnTo>
                <a:lnTo>
                  <a:pt x="819" y="1207"/>
                </a:lnTo>
                <a:lnTo>
                  <a:pt x="815" y="1197"/>
                </a:lnTo>
                <a:lnTo>
                  <a:pt x="815" y="1197"/>
                </a:lnTo>
                <a:lnTo>
                  <a:pt x="807" y="1180"/>
                </a:lnTo>
                <a:lnTo>
                  <a:pt x="800" y="1164"/>
                </a:lnTo>
                <a:lnTo>
                  <a:pt x="793" y="1147"/>
                </a:lnTo>
                <a:lnTo>
                  <a:pt x="779" y="1104"/>
                </a:lnTo>
                <a:lnTo>
                  <a:pt x="779" y="1104"/>
                </a:lnTo>
                <a:lnTo>
                  <a:pt x="769" y="1076"/>
                </a:lnTo>
                <a:lnTo>
                  <a:pt x="761" y="1052"/>
                </a:lnTo>
                <a:lnTo>
                  <a:pt x="757" y="1030"/>
                </a:lnTo>
                <a:lnTo>
                  <a:pt x="757" y="1030"/>
                </a:lnTo>
                <a:lnTo>
                  <a:pt x="755" y="1022"/>
                </a:lnTo>
                <a:lnTo>
                  <a:pt x="752" y="1014"/>
                </a:lnTo>
                <a:lnTo>
                  <a:pt x="745" y="1001"/>
                </a:lnTo>
                <a:lnTo>
                  <a:pt x="739" y="989"/>
                </a:lnTo>
                <a:lnTo>
                  <a:pt x="735" y="980"/>
                </a:lnTo>
                <a:lnTo>
                  <a:pt x="735" y="980"/>
                </a:lnTo>
                <a:lnTo>
                  <a:pt x="733" y="976"/>
                </a:lnTo>
                <a:lnTo>
                  <a:pt x="731" y="972"/>
                </a:lnTo>
                <a:lnTo>
                  <a:pt x="724" y="962"/>
                </a:lnTo>
                <a:lnTo>
                  <a:pt x="713" y="952"/>
                </a:lnTo>
                <a:lnTo>
                  <a:pt x="713" y="952"/>
                </a:lnTo>
                <a:lnTo>
                  <a:pt x="703" y="888"/>
                </a:lnTo>
                <a:lnTo>
                  <a:pt x="696" y="840"/>
                </a:lnTo>
                <a:lnTo>
                  <a:pt x="692" y="806"/>
                </a:lnTo>
                <a:lnTo>
                  <a:pt x="692" y="806"/>
                </a:lnTo>
                <a:lnTo>
                  <a:pt x="689" y="796"/>
                </a:lnTo>
                <a:lnTo>
                  <a:pt x="687" y="782"/>
                </a:lnTo>
                <a:lnTo>
                  <a:pt x="676" y="757"/>
                </a:lnTo>
                <a:lnTo>
                  <a:pt x="667" y="735"/>
                </a:lnTo>
                <a:lnTo>
                  <a:pt x="663" y="726"/>
                </a:lnTo>
                <a:lnTo>
                  <a:pt x="663" y="726"/>
                </a:lnTo>
                <a:lnTo>
                  <a:pt x="665" y="698"/>
                </a:lnTo>
                <a:lnTo>
                  <a:pt x="665" y="674"/>
                </a:lnTo>
                <a:lnTo>
                  <a:pt x="664" y="663"/>
                </a:lnTo>
                <a:lnTo>
                  <a:pt x="663" y="654"/>
                </a:lnTo>
                <a:lnTo>
                  <a:pt x="663" y="654"/>
                </a:lnTo>
                <a:lnTo>
                  <a:pt x="659" y="643"/>
                </a:lnTo>
                <a:lnTo>
                  <a:pt x="653" y="633"/>
                </a:lnTo>
                <a:lnTo>
                  <a:pt x="640" y="606"/>
                </a:lnTo>
                <a:lnTo>
                  <a:pt x="625" y="582"/>
                </a:lnTo>
                <a:lnTo>
                  <a:pt x="621" y="573"/>
                </a:lnTo>
                <a:lnTo>
                  <a:pt x="618" y="566"/>
                </a:lnTo>
                <a:lnTo>
                  <a:pt x="618" y="566"/>
                </a:lnTo>
                <a:lnTo>
                  <a:pt x="614" y="551"/>
                </a:lnTo>
                <a:lnTo>
                  <a:pt x="608" y="533"/>
                </a:lnTo>
                <a:lnTo>
                  <a:pt x="597" y="509"/>
                </a:lnTo>
                <a:lnTo>
                  <a:pt x="597" y="509"/>
                </a:lnTo>
                <a:lnTo>
                  <a:pt x="592" y="503"/>
                </a:lnTo>
                <a:lnTo>
                  <a:pt x="580" y="490"/>
                </a:lnTo>
                <a:lnTo>
                  <a:pt x="565" y="471"/>
                </a:lnTo>
                <a:lnTo>
                  <a:pt x="558" y="461"/>
                </a:lnTo>
                <a:lnTo>
                  <a:pt x="553" y="450"/>
                </a:lnTo>
                <a:lnTo>
                  <a:pt x="553" y="450"/>
                </a:lnTo>
                <a:lnTo>
                  <a:pt x="548" y="439"/>
                </a:lnTo>
                <a:lnTo>
                  <a:pt x="540" y="430"/>
                </a:lnTo>
                <a:lnTo>
                  <a:pt x="529" y="422"/>
                </a:lnTo>
                <a:lnTo>
                  <a:pt x="520" y="414"/>
                </a:lnTo>
                <a:lnTo>
                  <a:pt x="502" y="403"/>
                </a:lnTo>
                <a:lnTo>
                  <a:pt x="496" y="399"/>
                </a:lnTo>
                <a:lnTo>
                  <a:pt x="460" y="378"/>
                </a:lnTo>
                <a:lnTo>
                  <a:pt x="460" y="378"/>
                </a:lnTo>
                <a:lnTo>
                  <a:pt x="458" y="364"/>
                </a:lnTo>
                <a:lnTo>
                  <a:pt x="458" y="355"/>
                </a:lnTo>
                <a:lnTo>
                  <a:pt x="460" y="348"/>
                </a:lnTo>
                <a:lnTo>
                  <a:pt x="460" y="348"/>
                </a:lnTo>
                <a:lnTo>
                  <a:pt x="461" y="348"/>
                </a:lnTo>
                <a:lnTo>
                  <a:pt x="465" y="348"/>
                </a:lnTo>
                <a:lnTo>
                  <a:pt x="476" y="351"/>
                </a:lnTo>
                <a:lnTo>
                  <a:pt x="481" y="351"/>
                </a:lnTo>
                <a:lnTo>
                  <a:pt x="486" y="350"/>
                </a:lnTo>
                <a:lnTo>
                  <a:pt x="492" y="347"/>
                </a:lnTo>
                <a:lnTo>
                  <a:pt x="496" y="342"/>
                </a:lnTo>
                <a:lnTo>
                  <a:pt x="496" y="342"/>
                </a:lnTo>
                <a:lnTo>
                  <a:pt x="504" y="323"/>
                </a:lnTo>
                <a:lnTo>
                  <a:pt x="516" y="302"/>
                </a:lnTo>
                <a:lnTo>
                  <a:pt x="532" y="276"/>
                </a:lnTo>
                <a:lnTo>
                  <a:pt x="538" y="262"/>
                </a:lnTo>
                <a:lnTo>
                  <a:pt x="538" y="226"/>
                </a:lnTo>
                <a:lnTo>
                  <a:pt x="546" y="196"/>
                </a:lnTo>
                <a:lnTo>
                  <a:pt x="546" y="196"/>
                </a:lnTo>
                <a:lnTo>
                  <a:pt x="549" y="192"/>
                </a:lnTo>
                <a:lnTo>
                  <a:pt x="557" y="184"/>
                </a:lnTo>
                <a:lnTo>
                  <a:pt x="565" y="172"/>
                </a:lnTo>
                <a:lnTo>
                  <a:pt x="568" y="166"/>
                </a:lnTo>
                <a:lnTo>
                  <a:pt x="568" y="160"/>
                </a:lnTo>
                <a:lnTo>
                  <a:pt x="568" y="101"/>
                </a:lnTo>
                <a:lnTo>
                  <a:pt x="546" y="80"/>
                </a:lnTo>
                <a:lnTo>
                  <a:pt x="546" y="80"/>
                </a:lnTo>
                <a:lnTo>
                  <a:pt x="520" y="51"/>
                </a:lnTo>
                <a:lnTo>
                  <a:pt x="498" y="29"/>
                </a:lnTo>
                <a:lnTo>
                  <a:pt x="489" y="20"/>
                </a:lnTo>
                <a:lnTo>
                  <a:pt x="481" y="15"/>
                </a:lnTo>
                <a:lnTo>
                  <a:pt x="481" y="15"/>
                </a:lnTo>
                <a:lnTo>
                  <a:pt x="474" y="11"/>
                </a:lnTo>
                <a:lnTo>
                  <a:pt x="468" y="8"/>
                </a:lnTo>
                <a:lnTo>
                  <a:pt x="453" y="3"/>
                </a:lnTo>
                <a:lnTo>
                  <a:pt x="437" y="0"/>
                </a:lnTo>
                <a:lnTo>
                  <a:pt x="415" y="0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6" name="Freeform 10"/>
          <p:cNvSpPr>
            <a:spLocks/>
          </p:cNvSpPr>
          <p:nvPr/>
        </p:nvSpPr>
        <p:spPr bwMode="auto">
          <a:xfrm>
            <a:off x="820716" y="863715"/>
            <a:ext cx="722603" cy="1634700"/>
          </a:xfrm>
          <a:custGeom>
            <a:avLst/>
            <a:gdLst>
              <a:gd name="T0" fmla="*/ 786 w 1144"/>
              <a:gd name="T1" fmla="*/ 11 h 2588"/>
              <a:gd name="T2" fmla="*/ 702 w 1144"/>
              <a:gd name="T3" fmla="*/ 2 h 2588"/>
              <a:gd name="T4" fmla="*/ 691 w 1144"/>
              <a:gd name="T5" fmla="*/ 8 h 2588"/>
              <a:gd name="T6" fmla="*/ 640 w 1144"/>
              <a:gd name="T7" fmla="*/ 28 h 2588"/>
              <a:gd name="T8" fmla="*/ 615 w 1144"/>
              <a:gd name="T9" fmla="*/ 78 h 2588"/>
              <a:gd name="T10" fmla="*/ 577 w 1144"/>
              <a:gd name="T11" fmla="*/ 131 h 2588"/>
              <a:gd name="T12" fmla="*/ 560 w 1144"/>
              <a:gd name="T13" fmla="*/ 168 h 2588"/>
              <a:gd name="T14" fmla="*/ 570 w 1144"/>
              <a:gd name="T15" fmla="*/ 197 h 2588"/>
              <a:gd name="T16" fmla="*/ 533 w 1144"/>
              <a:gd name="T17" fmla="*/ 259 h 2588"/>
              <a:gd name="T18" fmla="*/ 563 w 1144"/>
              <a:gd name="T19" fmla="*/ 246 h 2588"/>
              <a:gd name="T20" fmla="*/ 527 w 1144"/>
              <a:gd name="T21" fmla="*/ 300 h 2588"/>
              <a:gd name="T22" fmla="*/ 550 w 1144"/>
              <a:gd name="T23" fmla="*/ 293 h 2588"/>
              <a:gd name="T24" fmla="*/ 553 w 1144"/>
              <a:gd name="T25" fmla="*/ 302 h 2588"/>
              <a:gd name="T26" fmla="*/ 544 w 1144"/>
              <a:gd name="T27" fmla="*/ 328 h 2588"/>
              <a:gd name="T28" fmla="*/ 551 w 1144"/>
              <a:gd name="T29" fmla="*/ 348 h 2588"/>
              <a:gd name="T30" fmla="*/ 539 w 1144"/>
              <a:gd name="T31" fmla="*/ 368 h 2588"/>
              <a:gd name="T32" fmla="*/ 522 w 1144"/>
              <a:gd name="T33" fmla="*/ 384 h 2588"/>
              <a:gd name="T34" fmla="*/ 472 w 1144"/>
              <a:gd name="T35" fmla="*/ 432 h 2588"/>
              <a:gd name="T36" fmla="*/ 414 w 1144"/>
              <a:gd name="T37" fmla="*/ 505 h 2588"/>
              <a:gd name="T38" fmla="*/ 292 w 1144"/>
              <a:gd name="T39" fmla="*/ 616 h 2588"/>
              <a:gd name="T40" fmla="*/ 233 w 1144"/>
              <a:gd name="T41" fmla="*/ 769 h 2588"/>
              <a:gd name="T42" fmla="*/ 152 w 1144"/>
              <a:gd name="T43" fmla="*/ 773 h 2588"/>
              <a:gd name="T44" fmla="*/ 122 w 1144"/>
              <a:gd name="T45" fmla="*/ 982 h 2588"/>
              <a:gd name="T46" fmla="*/ 90 w 1144"/>
              <a:gd name="T47" fmla="*/ 1177 h 2588"/>
              <a:gd name="T48" fmla="*/ 55 w 1144"/>
              <a:gd name="T49" fmla="*/ 1226 h 2588"/>
              <a:gd name="T50" fmla="*/ 0 w 1144"/>
              <a:gd name="T51" fmla="*/ 1351 h 2588"/>
              <a:gd name="T52" fmla="*/ 167 w 1144"/>
              <a:gd name="T53" fmla="*/ 1466 h 2588"/>
              <a:gd name="T54" fmla="*/ 242 w 1144"/>
              <a:gd name="T55" fmla="*/ 1467 h 2588"/>
              <a:gd name="T56" fmla="*/ 381 w 1144"/>
              <a:gd name="T57" fmla="*/ 2179 h 2588"/>
              <a:gd name="T58" fmla="*/ 375 w 1144"/>
              <a:gd name="T59" fmla="*/ 2387 h 2588"/>
              <a:gd name="T60" fmla="*/ 378 w 1144"/>
              <a:gd name="T61" fmla="*/ 2490 h 2588"/>
              <a:gd name="T62" fmla="*/ 382 w 1144"/>
              <a:gd name="T63" fmla="*/ 2536 h 2588"/>
              <a:gd name="T64" fmla="*/ 503 w 1144"/>
              <a:gd name="T65" fmla="*/ 2582 h 2588"/>
              <a:gd name="T66" fmla="*/ 681 w 1144"/>
              <a:gd name="T67" fmla="*/ 2568 h 2588"/>
              <a:gd name="T68" fmla="*/ 710 w 1144"/>
              <a:gd name="T69" fmla="*/ 2529 h 2588"/>
              <a:gd name="T70" fmla="*/ 631 w 1144"/>
              <a:gd name="T71" fmla="*/ 2076 h 2588"/>
              <a:gd name="T72" fmla="*/ 643 w 1144"/>
              <a:gd name="T73" fmla="*/ 2045 h 2588"/>
              <a:gd name="T74" fmla="*/ 685 w 1144"/>
              <a:gd name="T75" fmla="*/ 2277 h 2588"/>
              <a:gd name="T76" fmla="*/ 710 w 1144"/>
              <a:gd name="T77" fmla="*/ 2460 h 2588"/>
              <a:gd name="T78" fmla="*/ 765 w 1144"/>
              <a:gd name="T79" fmla="*/ 2582 h 2588"/>
              <a:gd name="T80" fmla="*/ 966 w 1144"/>
              <a:gd name="T81" fmla="*/ 2564 h 2588"/>
              <a:gd name="T82" fmla="*/ 1123 w 1144"/>
              <a:gd name="T83" fmla="*/ 2498 h 2588"/>
              <a:gd name="T84" fmla="*/ 1140 w 1144"/>
              <a:gd name="T85" fmla="*/ 2474 h 2588"/>
              <a:gd name="T86" fmla="*/ 1127 w 1144"/>
              <a:gd name="T87" fmla="*/ 2448 h 2588"/>
              <a:gd name="T88" fmla="*/ 960 w 1144"/>
              <a:gd name="T89" fmla="*/ 2381 h 2588"/>
              <a:gd name="T90" fmla="*/ 917 w 1144"/>
              <a:gd name="T91" fmla="*/ 2350 h 2588"/>
              <a:gd name="T92" fmla="*/ 874 w 1144"/>
              <a:gd name="T93" fmla="*/ 1844 h 2588"/>
              <a:gd name="T94" fmla="*/ 873 w 1144"/>
              <a:gd name="T95" fmla="*/ 1362 h 2588"/>
              <a:gd name="T96" fmla="*/ 890 w 1144"/>
              <a:gd name="T97" fmla="*/ 1278 h 2588"/>
              <a:gd name="T98" fmla="*/ 932 w 1144"/>
              <a:gd name="T99" fmla="*/ 936 h 2588"/>
              <a:gd name="T100" fmla="*/ 919 w 1144"/>
              <a:gd name="T101" fmla="*/ 711 h 2588"/>
              <a:gd name="T102" fmla="*/ 899 w 1144"/>
              <a:gd name="T103" fmla="*/ 569 h 2588"/>
              <a:gd name="T104" fmla="*/ 801 w 1144"/>
              <a:gd name="T105" fmla="*/ 422 h 2588"/>
              <a:gd name="T106" fmla="*/ 893 w 1144"/>
              <a:gd name="T107" fmla="*/ 394 h 2588"/>
              <a:gd name="T108" fmla="*/ 920 w 1144"/>
              <a:gd name="T109" fmla="*/ 366 h 2588"/>
              <a:gd name="T110" fmla="*/ 929 w 1144"/>
              <a:gd name="T111" fmla="*/ 337 h 2588"/>
              <a:gd name="T112" fmla="*/ 932 w 1144"/>
              <a:gd name="T113" fmla="*/ 307 h 2588"/>
              <a:gd name="T114" fmla="*/ 934 w 1144"/>
              <a:gd name="T115" fmla="*/ 275 h 2588"/>
              <a:gd name="T116" fmla="*/ 954 w 1144"/>
              <a:gd name="T117" fmla="*/ 252 h 2588"/>
              <a:gd name="T118" fmla="*/ 919 w 1144"/>
              <a:gd name="T119" fmla="*/ 136 h 2588"/>
              <a:gd name="T120" fmla="*/ 887 w 1144"/>
              <a:gd name="T121" fmla="*/ 81 h 2588"/>
              <a:gd name="T122" fmla="*/ 905 w 1144"/>
              <a:gd name="T123" fmla="*/ 75 h 2588"/>
              <a:gd name="T124" fmla="*/ 844 w 1144"/>
              <a:gd name="T125" fmla="*/ 38 h 25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144" h="2588">
                <a:moveTo>
                  <a:pt x="789" y="26"/>
                </a:moveTo>
                <a:lnTo>
                  <a:pt x="789" y="26"/>
                </a:lnTo>
                <a:lnTo>
                  <a:pt x="791" y="21"/>
                </a:lnTo>
                <a:lnTo>
                  <a:pt x="792" y="18"/>
                </a:lnTo>
                <a:lnTo>
                  <a:pt x="791" y="14"/>
                </a:lnTo>
                <a:lnTo>
                  <a:pt x="786" y="11"/>
                </a:lnTo>
                <a:lnTo>
                  <a:pt x="780" y="6"/>
                </a:lnTo>
                <a:lnTo>
                  <a:pt x="769" y="3"/>
                </a:lnTo>
                <a:lnTo>
                  <a:pt x="752" y="2"/>
                </a:lnTo>
                <a:lnTo>
                  <a:pt x="752" y="2"/>
                </a:lnTo>
                <a:lnTo>
                  <a:pt x="722" y="0"/>
                </a:lnTo>
                <a:lnTo>
                  <a:pt x="702" y="2"/>
                </a:lnTo>
                <a:lnTo>
                  <a:pt x="696" y="3"/>
                </a:lnTo>
                <a:lnTo>
                  <a:pt x="693" y="5"/>
                </a:lnTo>
                <a:lnTo>
                  <a:pt x="691" y="6"/>
                </a:lnTo>
                <a:lnTo>
                  <a:pt x="691" y="8"/>
                </a:lnTo>
                <a:lnTo>
                  <a:pt x="691" y="8"/>
                </a:lnTo>
                <a:lnTo>
                  <a:pt x="691" y="8"/>
                </a:lnTo>
                <a:lnTo>
                  <a:pt x="690" y="9"/>
                </a:lnTo>
                <a:lnTo>
                  <a:pt x="687" y="9"/>
                </a:lnTo>
                <a:lnTo>
                  <a:pt x="670" y="11"/>
                </a:lnTo>
                <a:lnTo>
                  <a:pt x="659" y="14"/>
                </a:lnTo>
                <a:lnTo>
                  <a:pt x="649" y="20"/>
                </a:lnTo>
                <a:lnTo>
                  <a:pt x="640" y="28"/>
                </a:lnTo>
                <a:lnTo>
                  <a:pt x="635" y="32"/>
                </a:lnTo>
                <a:lnTo>
                  <a:pt x="631" y="38"/>
                </a:lnTo>
                <a:lnTo>
                  <a:pt x="631" y="38"/>
                </a:lnTo>
                <a:lnTo>
                  <a:pt x="624" y="50"/>
                </a:lnTo>
                <a:lnTo>
                  <a:pt x="620" y="61"/>
                </a:lnTo>
                <a:lnTo>
                  <a:pt x="615" y="78"/>
                </a:lnTo>
                <a:lnTo>
                  <a:pt x="612" y="90"/>
                </a:lnTo>
                <a:lnTo>
                  <a:pt x="609" y="95"/>
                </a:lnTo>
                <a:lnTo>
                  <a:pt x="606" y="99"/>
                </a:lnTo>
                <a:lnTo>
                  <a:pt x="606" y="99"/>
                </a:lnTo>
                <a:lnTo>
                  <a:pt x="594" y="113"/>
                </a:lnTo>
                <a:lnTo>
                  <a:pt x="577" y="131"/>
                </a:lnTo>
                <a:lnTo>
                  <a:pt x="563" y="148"/>
                </a:lnTo>
                <a:lnTo>
                  <a:pt x="559" y="156"/>
                </a:lnTo>
                <a:lnTo>
                  <a:pt x="557" y="160"/>
                </a:lnTo>
                <a:lnTo>
                  <a:pt x="557" y="160"/>
                </a:lnTo>
                <a:lnTo>
                  <a:pt x="559" y="163"/>
                </a:lnTo>
                <a:lnTo>
                  <a:pt x="560" y="168"/>
                </a:lnTo>
                <a:lnTo>
                  <a:pt x="568" y="175"/>
                </a:lnTo>
                <a:lnTo>
                  <a:pt x="571" y="180"/>
                </a:lnTo>
                <a:lnTo>
                  <a:pt x="573" y="185"/>
                </a:lnTo>
                <a:lnTo>
                  <a:pt x="573" y="191"/>
                </a:lnTo>
                <a:lnTo>
                  <a:pt x="570" y="197"/>
                </a:lnTo>
                <a:lnTo>
                  <a:pt x="570" y="197"/>
                </a:lnTo>
                <a:lnTo>
                  <a:pt x="556" y="215"/>
                </a:lnTo>
                <a:lnTo>
                  <a:pt x="541" y="238"/>
                </a:lnTo>
                <a:lnTo>
                  <a:pt x="536" y="249"/>
                </a:lnTo>
                <a:lnTo>
                  <a:pt x="533" y="256"/>
                </a:lnTo>
                <a:lnTo>
                  <a:pt x="533" y="259"/>
                </a:lnTo>
                <a:lnTo>
                  <a:pt x="533" y="259"/>
                </a:lnTo>
                <a:lnTo>
                  <a:pt x="536" y="259"/>
                </a:lnTo>
                <a:lnTo>
                  <a:pt x="539" y="258"/>
                </a:lnTo>
                <a:lnTo>
                  <a:pt x="539" y="258"/>
                </a:lnTo>
                <a:lnTo>
                  <a:pt x="565" y="241"/>
                </a:lnTo>
                <a:lnTo>
                  <a:pt x="568" y="239"/>
                </a:lnTo>
                <a:lnTo>
                  <a:pt x="563" y="246"/>
                </a:lnTo>
                <a:lnTo>
                  <a:pt x="563" y="246"/>
                </a:lnTo>
                <a:lnTo>
                  <a:pt x="550" y="262"/>
                </a:lnTo>
                <a:lnTo>
                  <a:pt x="535" y="282"/>
                </a:lnTo>
                <a:lnTo>
                  <a:pt x="530" y="291"/>
                </a:lnTo>
                <a:lnTo>
                  <a:pt x="527" y="299"/>
                </a:lnTo>
                <a:lnTo>
                  <a:pt x="527" y="300"/>
                </a:lnTo>
                <a:lnTo>
                  <a:pt x="527" y="302"/>
                </a:lnTo>
                <a:lnTo>
                  <a:pt x="530" y="302"/>
                </a:lnTo>
                <a:lnTo>
                  <a:pt x="533" y="300"/>
                </a:lnTo>
                <a:lnTo>
                  <a:pt x="533" y="300"/>
                </a:lnTo>
                <a:lnTo>
                  <a:pt x="545" y="294"/>
                </a:lnTo>
                <a:lnTo>
                  <a:pt x="550" y="293"/>
                </a:lnTo>
                <a:lnTo>
                  <a:pt x="551" y="294"/>
                </a:lnTo>
                <a:lnTo>
                  <a:pt x="551" y="296"/>
                </a:lnTo>
                <a:lnTo>
                  <a:pt x="551" y="300"/>
                </a:lnTo>
                <a:lnTo>
                  <a:pt x="551" y="300"/>
                </a:lnTo>
                <a:lnTo>
                  <a:pt x="551" y="302"/>
                </a:lnTo>
                <a:lnTo>
                  <a:pt x="553" y="302"/>
                </a:lnTo>
                <a:lnTo>
                  <a:pt x="556" y="299"/>
                </a:lnTo>
                <a:lnTo>
                  <a:pt x="557" y="299"/>
                </a:lnTo>
                <a:lnTo>
                  <a:pt x="557" y="300"/>
                </a:lnTo>
                <a:lnTo>
                  <a:pt x="551" y="313"/>
                </a:lnTo>
                <a:lnTo>
                  <a:pt x="551" y="313"/>
                </a:lnTo>
                <a:lnTo>
                  <a:pt x="544" y="328"/>
                </a:lnTo>
                <a:lnTo>
                  <a:pt x="541" y="337"/>
                </a:lnTo>
                <a:lnTo>
                  <a:pt x="539" y="343"/>
                </a:lnTo>
                <a:lnTo>
                  <a:pt x="539" y="343"/>
                </a:lnTo>
                <a:lnTo>
                  <a:pt x="542" y="343"/>
                </a:lnTo>
                <a:lnTo>
                  <a:pt x="548" y="346"/>
                </a:lnTo>
                <a:lnTo>
                  <a:pt x="551" y="348"/>
                </a:lnTo>
                <a:lnTo>
                  <a:pt x="553" y="349"/>
                </a:lnTo>
                <a:lnTo>
                  <a:pt x="553" y="352"/>
                </a:lnTo>
                <a:lnTo>
                  <a:pt x="551" y="355"/>
                </a:lnTo>
                <a:lnTo>
                  <a:pt x="551" y="355"/>
                </a:lnTo>
                <a:lnTo>
                  <a:pt x="545" y="361"/>
                </a:lnTo>
                <a:lnTo>
                  <a:pt x="539" y="368"/>
                </a:lnTo>
                <a:lnTo>
                  <a:pt x="531" y="374"/>
                </a:lnTo>
                <a:lnTo>
                  <a:pt x="521" y="380"/>
                </a:lnTo>
                <a:lnTo>
                  <a:pt x="521" y="380"/>
                </a:lnTo>
                <a:lnTo>
                  <a:pt x="518" y="383"/>
                </a:lnTo>
                <a:lnTo>
                  <a:pt x="518" y="384"/>
                </a:lnTo>
                <a:lnTo>
                  <a:pt x="522" y="384"/>
                </a:lnTo>
                <a:lnTo>
                  <a:pt x="527" y="386"/>
                </a:lnTo>
                <a:lnTo>
                  <a:pt x="545" y="386"/>
                </a:lnTo>
                <a:lnTo>
                  <a:pt x="545" y="386"/>
                </a:lnTo>
                <a:lnTo>
                  <a:pt x="513" y="404"/>
                </a:lnTo>
                <a:lnTo>
                  <a:pt x="484" y="422"/>
                </a:lnTo>
                <a:lnTo>
                  <a:pt x="472" y="432"/>
                </a:lnTo>
                <a:lnTo>
                  <a:pt x="460" y="441"/>
                </a:lnTo>
                <a:lnTo>
                  <a:pt x="460" y="441"/>
                </a:lnTo>
                <a:lnTo>
                  <a:pt x="451" y="450"/>
                </a:lnTo>
                <a:lnTo>
                  <a:pt x="442" y="461"/>
                </a:lnTo>
                <a:lnTo>
                  <a:pt x="426" y="483"/>
                </a:lnTo>
                <a:lnTo>
                  <a:pt x="414" y="505"/>
                </a:lnTo>
                <a:lnTo>
                  <a:pt x="405" y="520"/>
                </a:lnTo>
                <a:lnTo>
                  <a:pt x="405" y="520"/>
                </a:lnTo>
                <a:lnTo>
                  <a:pt x="396" y="529"/>
                </a:lnTo>
                <a:lnTo>
                  <a:pt x="381" y="543"/>
                </a:lnTo>
                <a:lnTo>
                  <a:pt x="336" y="581"/>
                </a:lnTo>
                <a:lnTo>
                  <a:pt x="292" y="616"/>
                </a:lnTo>
                <a:lnTo>
                  <a:pt x="271" y="636"/>
                </a:lnTo>
                <a:lnTo>
                  <a:pt x="271" y="636"/>
                </a:lnTo>
                <a:lnTo>
                  <a:pt x="240" y="679"/>
                </a:lnTo>
                <a:lnTo>
                  <a:pt x="247" y="770"/>
                </a:lnTo>
                <a:lnTo>
                  <a:pt x="247" y="770"/>
                </a:lnTo>
                <a:lnTo>
                  <a:pt x="233" y="769"/>
                </a:lnTo>
                <a:lnTo>
                  <a:pt x="202" y="766"/>
                </a:lnTo>
                <a:lnTo>
                  <a:pt x="184" y="766"/>
                </a:lnTo>
                <a:lnTo>
                  <a:pt x="169" y="766"/>
                </a:lnTo>
                <a:lnTo>
                  <a:pt x="163" y="767"/>
                </a:lnTo>
                <a:lnTo>
                  <a:pt x="157" y="770"/>
                </a:lnTo>
                <a:lnTo>
                  <a:pt x="152" y="773"/>
                </a:lnTo>
                <a:lnTo>
                  <a:pt x="149" y="776"/>
                </a:lnTo>
                <a:lnTo>
                  <a:pt x="149" y="776"/>
                </a:lnTo>
                <a:lnTo>
                  <a:pt x="147" y="784"/>
                </a:lnTo>
                <a:lnTo>
                  <a:pt x="144" y="799"/>
                </a:lnTo>
                <a:lnTo>
                  <a:pt x="138" y="846"/>
                </a:lnTo>
                <a:lnTo>
                  <a:pt x="122" y="982"/>
                </a:lnTo>
                <a:lnTo>
                  <a:pt x="114" y="1054"/>
                </a:lnTo>
                <a:lnTo>
                  <a:pt x="105" y="1116"/>
                </a:lnTo>
                <a:lnTo>
                  <a:pt x="100" y="1141"/>
                </a:lnTo>
                <a:lnTo>
                  <a:pt x="96" y="1161"/>
                </a:lnTo>
                <a:lnTo>
                  <a:pt x="93" y="1173"/>
                </a:lnTo>
                <a:lnTo>
                  <a:pt x="90" y="1177"/>
                </a:lnTo>
                <a:lnTo>
                  <a:pt x="88" y="1179"/>
                </a:lnTo>
                <a:lnTo>
                  <a:pt x="88" y="1179"/>
                </a:lnTo>
                <a:lnTo>
                  <a:pt x="83" y="1182"/>
                </a:lnTo>
                <a:lnTo>
                  <a:pt x="79" y="1187"/>
                </a:lnTo>
                <a:lnTo>
                  <a:pt x="68" y="1203"/>
                </a:lnTo>
                <a:lnTo>
                  <a:pt x="55" y="1226"/>
                </a:lnTo>
                <a:lnTo>
                  <a:pt x="41" y="1252"/>
                </a:lnTo>
                <a:lnTo>
                  <a:pt x="16" y="1301"/>
                </a:lnTo>
                <a:lnTo>
                  <a:pt x="3" y="1331"/>
                </a:lnTo>
                <a:lnTo>
                  <a:pt x="3" y="1331"/>
                </a:lnTo>
                <a:lnTo>
                  <a:pt x="0" y="1339"/>
                </a:lnTo>
                <a:lnTo>
                  <a:pt x="0" y="1351"/>
                </a:lnTo>
                <a:lnTo>
                  <a:pt x="1" y="1363"/>
                </a:lnTo>
                <a:lnTo>
                  <a:pt x="3" y="1377"/>
                </a:lnTo>
                <a:lnTo>
                  <a:pt x="7" y="1400"/>
                </a:lnTo>
                <a:lnTo>
                  <a:pt x="9" y="1411"/>
                </a:lnTo>
                <a:lnTo>
                  <a:pt x="167" y="1466"/>
                </a:lnTo>
                <a:lnTo>
                  <a:pt x="167" y="1466"/>
                </a:lnTo>
                <a:lnTo>
                  <a:pt x="193" y="1470"/>
                </a:lnTo>
                <a:lnTo>
                  <a:pt x="211" y="1472"/>
                </a:lnTo>
                <a:lnTo>
                  <a:pt x="219" y="1472"/>
                </a:lnTo>
                <a:lnTo>
                  <a:pt x="222" y="1472"/>
                </a:lnTo>
                <a:lnTo>
                  <a:pt x="222" y="1472"/>
                </a:lnTo>
                <a:lnTo>
                  <a:pt x="242" y="1467"/>
                </a:lnTo>
                <a:lnTo>
                  <a:pt x="279" y="1458"/>
                </a:lnTo>
                <a:lnTo>
                  <a:pt x="332" y="1447"/>
                </a:lnTo>
                <a:lnTo>
                  <a:pt x="338" y="1588"/>
                </a:lnTo>
                <a:lnTo>
                  <a:pt x="387" y="1783"/>
                </a:lnTo>
                <a:lnTo>
                  <a:pt x="387" y="1783"/>
                </a:lnTo>
                <a:lnTo>
                  <a:pt x="381" y="2179"/>
                </a:lnTo>
                <a:lnTo>
                  <a:pt x="381" y="2179"/>
                </a:lnTo>
                <a:lnTo>
                  <a:pt x="381" y="2280"/>
                </a:lnTo>
                <a:lnTo>
                  <a:pt x="379" y="2346"/>
                </a:lnTo>
                <a:lnTo>
                  <a:pt x="378" y="2370"/>
                </a:lnTo>
                <a:lnTo>
                  <a:pt x="375" y="2387"/>
                </a:lnTo>
                <a:lnTo>
                  <a:pt x="375" y="2387"/>
                </a:lnTo>
                <a:lnTo>
                  <a:pt x="371" y="2399"/>
                </a:lnTo>
                <a:lnTo>
                  <a:pt x="370" y="2414"/>
                </a:lnTo>
                <a:lnTo>
                  <a:pt x="368" y="2446"/>
                </a:lnTo>
                <a:lnTo>
                  <a:pt x="368" y="2484"/>
                </a:lnTo>
                <a:lnTo>
                  <a:pt x="368" y="2484"/>
                </a:lnTo>
                <a:lnTo>
                  <a:pt x="378" y="2490"/>
                </a:lnTo>
                <a:lnTo>
                  <a:pt x="385" y="2496"/>
                </a:lnTo>
                <a:lnTo>
                  <a:pt x="387" y="2500"/>
                </a:lnTo>
                <a:lnTo>
                  <a:pt x="387" y="2503"/>
                </a:lnTo>
                <a:lnTo>
                  <a:pt x="387" y="2503"/>
                </a:lnTo>
                <a:lnTo>
                  <a:pt x="384" y="2522"/>
                </a:lnTo>
                <a:lnTo>
                  <a:pt x="382" y="2536"/>
                </a:lnTo>
                <a:lnTo>
                  <a:pt x="381" y="2545"/>
                </a:lnTo>
                <a:lnTo>
                  <a:pt x="381" y="2545"/>
                </a:lnTo>
                <a:lnTo>
                  <a:pt x="379" y="2556"/>
                </a:lnTo>
                <a:lnTo>
                  <a:pt x="379" y="2570"/>
                </a:lnTo>
                <a:lnTo>
                  <a:pt x="381" y="2588"/>
                </a:lnTo>
                <a:lnTo>
                  <a:pt x="503" y="2582"/>
                </a:lnTo>
                <a:lnTo>
                  <a:pt x="503" y="2582"/>
                </a:lnTo>
                <a:lnTo>
                  <a:pt x="531" y="2582"/>
                </a:lnTo>
                <a:lnTo>
                  <a:pt x="594" y="2579"/>
                </a:lnTo>
                <a:lnTo>
                  <a:pt x="627" y="2576"/>
                </a:lnTo>
                <a:lnTo>
                  <a:pt x="658" y="2573"/>
                </a:lnTo>
                <a:lnTo>
                  <a:pt x="681" y="2568"/>
                </a:lnTo>
                <a:lnTo>
                  <a:pt x="688" y="2567"/>
                </a:lnTo>
                <a:lnTo>
                  <a:pt x="691" y="2564"/>
                </a:lnTo>
                <a:lnTo>
                  <a:pt x="691" y="2564"/>
                </a:lnTo>
                <a:lnTo>
                  <a:pt x="705" y="2541"/>
                </a:lnTo>
                <a:lnTo>
                  <a:pt x="710" y="2533"/>
                </a:lnTo>
                <a:lnTo>
                  <a:pt x="710" y="2529"/>
                </a:lnTo>
                <a:lnTo>
                  <a:pt x="710" y="2527"/>
                </a:lnTo>
                <a:lnTo>
                  <a:pt x="710" y="2527"/>
                </a:lnTo>
                <a:lnTo>
                  <a:pt x="678" y="2495"/>
                </a:lnTo>
                <a:lnTo>
                  <a:pt x="649" y="2466"/>
                </a:lnTo>
                <a:lnTo>
                  <a:pt x="612" y="2460"/>
                </a:lnTo>
                <a:lnTo>
                  <a:pt x="631" y="2076"/>
                </a:lnTo>
                <a:lnTo>
                  <a:pt x="600" y="1947"/>
                </a:lnTo>
                <a:lnTo>
                  <a:pt x="618" y="1935"/>
                </a:lnTo>
                <a:lnTo>
                  <a:pt x="618" y="1935"/>
                </a:lnTo>
                <a:lnTo>
                  <a:pt x="629" y="1976"/>
                </a:lnTo>
                <a:lnTo>
                  <a:pt x="637" y="2013"/>
                </a:lnTo>
                <a:lnTo>
                  <a:pt x="643" y="2045"/>
                </a:lnTo>
                <a:lnTo>
                  <a:pt x="643" y="2045"/>
                </a:lnTo>
                <a:lnTo>
                  <a:pt x="652" y="2092"/>
                </a:lnTo>
                <a:lnTo>
                  <a:pt x="667" y="2166"/>
                </a:lnTo>
                <a:lnTo>
                  <a:pt x="681" y="2236"/>
                </a:lnTo>
                <a:lnTo>
                  <a:pt x="684" y="2262"/>
                </a:lnTo>
                <a:lnTo>
                  <a:pt x="685" y="2277"/>
                </a:lnTo>
                <a:lnTo>
                  <a:pt x="685" y="2277"/>
                </a:lnTo>
                <a:lnTo>
                  <a:pt x="685" y="2292"/>
                </a:lnTo>
                <a:lnTo>
                  <a:pt x="688" y="2315"/>
                </a:lnTo>
                <a:lnTo>
                  <a:pt x="696" y="2374"/>
                </a:lnTo>
                <a:lnTo>
                  <a:pt x="710" y="2460"/>
                </a:lnTo>
                <a:lnTo>
                  <a:pt x="710" y="2460"/>
                </a:lnTo>
                <a:lnTo>
                  <a:pt x="711" y="2464"/>
                </a:lnTo>
                <a:lnTo>
                  <a:pt x="716" y="2474"/>
                </a:lnTo>
                <a:lnTo>
                  <a:pt x="728" y="2493"/>
                </a:lnTo>
                <a:lnTo>
                  <a:pt x="746" y="2521"/>
                </a:lnTo>
                <a:lnTo>
                  <a:pt x="759" y="2527"/>
                </a:lnTo>
                <a:lnTo>
                  <a:pt x="765" y="2582"/>
                </a:lnTo>
                <a:lnTo>
                  <a:pt x="856" y="2564"/>
                </a:lnTo>
                <a:lnTo>
                  <a:pt x="856" y="2564"/>
                </a:lnTo>
                <a:lnTo>
                  <a:pt x="902" y="2565"/>
                </a:lnTo>
                <a:lnTo>
                  <a:pt x="938" y="2567"/>
                </a:lnTo>
                <a:lnTo>
                  <a:pt x="954" y="2565"/>
                </a:lnTo>
                <a:lnTo>
                  <a:pt x="966" y="2564"/>
                </a:lnTo>
                <a:lnTo>
                  <a:pt x="966" y="2564"/>
                </a:lnTo>
                <a:lnTo>
                  <a:pt x="1001" y="2551"/>
                </a:lnTo>
                <a:lnTo>
                  <a:pt x="1054" y="2530"/>
                </a:lnTo>
                <a:lnTo>
                  <a:pt x="1103" y="2509"/>
                </a:lnTo>
                <a:lnTo>
                  <a:pt x="1118" y="2501"/>
                </a:lnTo>
                <a:lnTo>
                  <a:pt x="1123" y="2498"/>
                </a:lnTo>
                <a:lnTo>
                  <a:pt x="1124" y="2496"/>
                </a:lnTo>
                <a:lnTo>
                  <a:pt x="1124" y="2496"/>
                </a:lnTo>
                <a:lnTo>
                  <a:pt x="1124" y="2493"/>
                </a:lnTo>
                <a:lnTo>
                  <a:pt x="1127" y="2489"/>
                </a:lnTo>
                <a:lnTo>
                  <a:pt x="1136" y="2480"/>
                </a:lnTo>
                <a:lnTo>
                  <a:pt x="1140" y="2474"/>
                </a:lnTo>
                <a:lnTo>
                  <a:pt x="1143" y="2469"/>
                </a:lnTo>
                <a:lnTo>
                  <a:pt x="1144" y="2464"/>
                </a:lnTo>
                <a:lnTo>
                  <a:pt x="1143" y="2460"/>
                </a:lnTo>
                <a:lnTo>
                  <a:pt x="1143" y="2460"/>
                </a:lnTo>
                <a:lnTo>
                  <a:pt x="1135" y="2454"/>
                </a:lnTo>
                <a:lnTo>
                  <a:pt x="1127" y="2448"/>
                </a:lnTo>
                <a:lnTo>
                  <a:pt x="1120" y="2443"/>
                </a:lnTo>
                <a:lnTo>
                  <a:pt x="1112" y="2442"/>
                </a:lnTo>
                <a:lnTo>
                  <a:pt x="1112" y="2442"/>
                </a:lnTo>
                <a:lnTo>
                  <a:pt x="1039" y="2423"/>
                </a:lnTo>
                <a:lnTo>
                  <a:pt x="978" y="2411"/>
                </a:lnTo>
                <a:lnTo>
                  <a:pt x="960" y="2381"/>
                </a:lnTo>
                <a:lnTo>
                  <a:pt x="960" y="2381"/>
                </a:lnTo>
                <a:lnTo>
                  <a:pt x="938" y="2367"/>
                </a:lnTo>
                <a:lnTo>
                  <a:pt x="923" y="2356"/>
                </a:lnTo>
                <a:lnTo>
                  <a:pt x="919" y="2353"/>
                </a:lnTo>
                <a:lnTo>
                  <a:pt x="917" y="2350"/>
                </a:lnTo>
                <a:lnTo>
                  <a:pt x="917" y="2350"/>
                </a:lnTo>
                <a:lnTo>
                  <a:pt x="916" y="2333"/>
                </a:lnTo>
                <a:lnTo>
                  <a:pt x="908" y="2303"/>
                </a:lnTo>
                <a:lnTo>
                  <a:pt x="899" y="2259"/>
                </a:lnTo>
                <a:lnTo>
                  <a:pt x="893" y="2185"/>
                </a:lnTo>
                <a:lnTo>
                  <a:pt x="887" y="1929"/>
                </a:lnTo>
                <a:lnTo>
                  <a:pt x="874" y="1844"/>
                </a:lnTo>
                <a:lnTo>
                  <a:pt x="850" y="1624"/>
                </a:lnTo>
                <a:lnTo>
                  <a:pt x="826" y="1380"/>
                </a:lnTo>
                <a:lnTo>
                  <a:pt x="826" y="1380"/>
                </a:lnTo>
                <a:lnTo>
                  <a:pt x="836" y="1377"/>
                </a:lnTo>
                <a:lnTo>
                  <a:pt x="859" y="1368"/>
                </a:lnTo>
                <a:lnTo>
                  <a:pt x="873" y="1362"/>
                </a:lnTo>
                <a:lnTo>
                  <a:pt x="884" y="1356"/>
                </a:lnTo>
                <a:lnTo>
                  <a:pt x="890" y="1350"/>
                </a:lnTo>
                <a:lnTo>
                  <a:pt x="893" y="1347"/>
                </a:lnTo>
                <a:lnTo>
                  <a:pt x="893" y="1344"/>
                </a:lnTo>
                <a:lnTo>
                  <a:pt x="893" y="1344"/>
                </a:lnTo>
                <a:lnTo>
                  <a:pt x="890" y="1278"/>
                </a:lnTo>
                <a:lnTo>
                  <a:pt x="887" y="1222"/>
                </a:lnTo>
                <a:lnTo>
                  <a:pt x="887" y="1222"/>
                </a:lnTo>
                <a:lnTo>
                  <a:pt x="908" y="1107"/>
                </a:lnTo>
                <a:lnTo>
                  <a:pt x="929" y="990"/>
                </a:lnTo>
                <a:lnTo>
                  <a:pt x="929" y="990"/>
                </a:lnTo>
                <a:lnTo>
                  <a:pt x="932" y="936"/>
                </a:lnTo>
                <a:lnTo>
                  <a:pt x="935" y="901"/>
                </a:lnTo>
                <a:lnTo>
                  <a:pt x="935" y="880"/>
                </a:lnTo>
                <a:lnTo>
                  <a:pt x="935" y="880"/>
                </a:lnTo>
                <a:lnTo>
                  <a:pt x="928" y="787"/>
                </a:lnTo>
                <a:lnTo>
                  <a:pt x="922" y="729"/>
                </a:lnTo>
                <a:lnTo>
                  <a:pt x="919" y="711"/>
                </a:lnTo>
                <a:lnTo>
                  <a:pt x="917" y="703"/>
                </a:lnTo>
                <a:lnTo>
                  <a:pt x="917" y="703"/>
                </a:lnTo>
                <a:lnTo>
                  <a:pt x="916" y="697"/>
                </a:lnTo>
                <a:lnTo>
                  <a:pt x="912" y="683"/>
                </a:lnTo>
                <a:lnTo>
                  <a:pt x="906" y="639"/>
                </a:lnTo>
                <a:lnTo>
                  <a:pt x="899" y="569"/>
                </a:lnTo>
                <a:lnTo>
                  <a:pt x="899" y="569"/>
                </a:lnTo>
                <a:lnTo>
                  <a:pt x="896" y="563"/>
                </a:lnTo>
                <a:lnTo>
                  <a:pt x="890" y="554"/>
                </a:lnTo>
                <a:lnTo>
                  <a:pt x="871" y="531"/>
                </a:lnTo>
                <a:lnTo>
                  <a:pt x="844" y="502"/>
                </a:lnTo>
                <a:lnTo>
                  <a:pt x="801" y="422"/>
                </a:lnTo>
                <a:lnTo>
                  <a:pt x="813" y="398"/>
                </a:lnTo>
                <a:lnTo>
                  <a:pt x="813" y="398"/>
                </a:lnTo>
                <a:lnTo>
                  <a:pt x="827" y="398"/>
                </a:lnTo>
                <a:lnTo>
                  <a:pt x="859" y="397"/>
                </a:lnTo>
                <a:lnTo>
                  <a:pt x="877" y="395"/>
                </a:lnTo>
                <a:lnTo>
                  <a:pt x="893" y="394"/>
                </a:lnTo>
                <a:lnTo>
                  <a:pt x="905" y="390"/>
                </a:lnTo>
                <a:lnTo>
                  <a:pt x="908" y="389"/>
                </a:lnTo>
                <a:lnTo>
                  <a:pt x="911" y="386"/>
                </a:lnTo>
                <a:lnTo>
                  <a:pt x="911" y="386"/>
                </a:lnTo>
                <a:lnTo>
                  <a:pt x="916" y="375"/>
                </a:lnTo>
                <a:lnTo>
                  <a:pt x="920" y="366"/>
                </a:lnTo>
                <a:lnTo>
                  <a:pt x="923" y="355"/>
                </a:lnTo>
                <a:lnTo>
                  <a:pt x="923" y="355"/>
                </a:lnTo>
                <a:lnTo>
                  <a:pt x="929" y="348"/>
                </a:lnTo>
                <a:lnTo>
                  <a:pt x="931" y="342"/>
                </a:lnTo>
                <a:lnTo>
                  <a:pt x="931" y="339"/>
                </a:lnTo>
                <a:lnTo>
                  <a:pt x="929" y="337"/>
                </a:lnTo>
                <a:lnTo>
                  <a:pt x="929" y="337"/>
                </a:lnTo>
                <a:lnTo>
                  <a:pt x="919" y="326"/>
                </a:lnTo>
                <a:lnTo>
                  <a:pt x="911" y="319"/>
                </a:lnTo>
                <a:lnTo>
                  <a:pt x="911" y="319"/>
                </a:lnTo>
                <a:lnTo>
                  <a:pt x="923" y="313"/>
                </a:lnTo>
                <a:lnTo>
                  <a:pt x="932" y="307"/>
                </a:lnTo>
                <a:lnTo>
                  <a:pt x="935" y="304"/>
                </a:lnTo>
                <a:lnTo>
                  <a:pt x="935" y="300"/>
                </a:lnTo>
                <a:lnTo>
                  <a:pt x="935" y="300"/>
                </a:lnTo>
                <a:lnTo>
                  <a:pt x="929" y="276"/>
                </a:lnTo>
                <a:lnTo>
                  <a:pt x="929" y="276"/>
                </a:lnTo>
                <a:lnTo>
                  <a:pt x="934" y="275"/>
                </a:lnTo>
                <a:lnTo>
                  <a:pt x="944" y="268"/>
                </a:lnTo>
                <a:lnTo>
                  <a:pt x="949" y="265"/>
                </a:lnTo>
                <a:lnTo>
                  <a:pt x="954" y="261"/>
                </a:lnTo>
                <a:lnTo>
                  <a:pt x="955" y="256"/>
                </a:lnTo>
                <a:lnTo>
                  <a:pt x="954" y="252"/>
                </a:lnTo>
                <a:lnTo>
                  <a:pt x="954" y="252"/>
                </a:lnTo>
                <a:lnTo>
                  <a:pt x="917" y="191"/>
                </a:lnTo>
                <a:lnTo>
                  <a:pt x="917" y="191"/>
                </a:lnTo>
                <a:lnTo>
                  <a:pt x="920" y="163"/>
                </a:lnTo>
                <a:lnTo>
                  <a:pt x="920" y="143"/>
                </a:lnTo>
                <a:lnTo>
                  <a:pt x="919" y="137"/>
                </a:lnTo>
                <a:lnTo>
                  <a:pt x="919" y="136"/>
                </a:lnTo>
                <a:lnTo>
                  <a:pt x="917" y="136"/>
                </a:lnTo>
                <a:lnTo>
                  <a:pt x="917" y="136"/>
                </a:lnTo>
                <a:lnTo>
                  <a:pt x="914" y="134"/>
                </a:lnTo>
                <a:lnTo>
                  <a:pt x="909" y="128"/>
                </a:lnTo>
                <a:lnTo>
                  <a:pt x="900" y="108"/>
                </a:lnTo>
                <a:lnTo>
                  <a:pt x="887" y="81"/>
                </a:lnTo>
                <a:lnTo>
                  <a:pt x="887" y="81"/>
                </a:lnTo>
                <a:lnTo>
                  <a:pt x="899" y="81"/>
                </a:lnTo>
                <a:lnTo>
                  <a:pt x="905" y="79"/>
                </a:lnTo>
                <a:lnTo>
                  <a:pt x="906" y="78"/>
                </a:lnTo>
                <a:lnTo>
                  <a:pt x="905" y="75"/>
                </a:lnTo>
                <a:lnTo>
                  <a:pt x="905" y="75"/>
                </a:lnTo>
                <a:lnTo>
                  <a:pt x="897" y="64"/>
                </a:lnTo>
                <a:lnTo>
                  <a:pt x="893" y="60"/>
                </a:lnTo>
                <a:lnTo>
                  <a:pt x="887" y="56"/>
                </a:lnTo>
                <a:lnTo>
                  <a:pt x="887" y="56"/>
                </a:lnTo>
                <a:lnTo>
                  <a:pt x="844" y="38"/>
                </a:lnTo>
                <a:lnTo>
                  <a:pt x="844" y="38"/>
                </a:lnTo>
                <a:lnTo>
                  <a:pt x="816" y="34"/>
                </a:lnTo>
                <a:lnTo>
                  <a:pt x="797" y="29"/>
                </a:lnTo>
                <a:lnTo>
                  <a:pt x="791" y="28"/>
                </a:lnTo>
                <a:lnTo>
                  <a:pt x="789" y="26"/>
                </a:lnTo>
                <a:lnTo>
                  <a:pt x="789" y="26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09063459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reeform 24"/>
          <p:cNvSpPr>
            <a:spLocks/>
          </p:cNvSpPr>
          <p:nvPr/>
        </p:nvSpPr>
        <p:spPr bwMode="auto">
          <a:xfrm>
            <a:off x="982699" y="4733265"/>
            <a:ext cx="603213" cy="1558766"/>
          </a:xfrm>
          <a:custGeom>
            <a:avLst/>
            <a:gdLst>
              <a:gd name="T0" fmla="*/ 774 w 1510"/>
              <a:gd name="T1" fmla="*/ 3598 h 3902"/>
              <a:gd name="T2" fmla="*/ 694 w 1510"/>
              <a:gd name="T3" fmla="*/ 3796 h 3902"/>
              <a:gd name="T4" fmla="*/ 814 w 1510"/>
              <a:gd name="T5" fmla="*/ 3862 h 3902"/>
              <a:gd name="T6" fmla="*/ 1280 w 1510"/>
              <a:gd name="T7" fmla="*/ 3898 h 3902"/>
              <a:gd name="T8" fmla="*/ 1320 w 1510"/>
              <a:gd name="T9" fmla="*/ 3802 h 3902"/>
              <a:gd name="T10" fmla="*/ 1148 w 1510"/>
              <a:gd name="T11" fmla="*/ 3764 h 3902"/>
              <a:gd name="T12" fmla="*/ 982 w 1510"/>
              <a:gd name="T13" fmla="*/ 3644 h 3902"/>
              <a:gd name="T14" fmla="*/ 1040 w 1510"/>
              <a:gd name="T15" fmla="*/ 3210 h 3902"/>
              <a:gd name="T16" fmla="*/ 1222 w 1510"/>
              <a:gd name="T17" fmla="*/ 3016 h 3902"/>
              <a:gd name="T18" fmla="*/ 1230 w 1510"/>
              <a:gd name="T19" fmla="*/ 2707 h 3902"/>
              <a:gd name="T20" fmla="*/ 1212 w 1510"/>
              <a:gd name="T21" fmla="*/ 2253 h 3902"/>
              <a:gd name="T22" fmla="*/ 1212 w 1510"/>
              <a:gd name="T23" fmla="*/ 2177 h 3902"/>
              <a:gd name="T24" fmla="*/ 1172 w 1510"/>
              <a:gd name="T25" fmla="*/ 1705 h 3902"/>
              <a:gd name="T26" fmla="*/ 1222 w 1510"/>
              <a:gd name="T27" fmla="*/ 1385 h 3902"/>
              <a:gd name="T28" fmla="*/ 1334 w 1510"/>
              <a:gd name="T29" fmla="*/ 1413 h 3902"/>
              <a:gd name="T30" fmla="*/ 1458 w 1510"/>
              <a:gd name="T31" fmla="*/ 1331 h 3902"/>
              <a:gd name="T32" fmla="*/ 1508 w 1510"/>
              <a:gd name="T33" fmla="*/ 1237 h 3902"/>
              <a:gd name="T34" fmla="*/ 1492 w 1510"/>
              <a:gd name="T35" fmla="*/ 1167 h 3902"/>
              <a:gd name="T36" fmla="*/ 1426 w 1510"/>
              <a:gd name="T37" fmla="*/ 1107 h 3902"/>
              <a:gd name="T38" fmla="*/ 1312 w 1510"/>
              <a:gd name="T39" fmla="*/ 1089 h 3902"/>
              <a:gd name="T40" fmla="*/ 1184 w 1510"/>
              <a:gd name="T41" fmla="*/ 1225 h 3902"/>
              <a:gd name="T42" fmla="*/ 1178 w 1510"/>
              <a:gd name="T43" fmla="*/ 1023 h 3902"/>
              <a:gd name="T44" fmla="*/ 1164 w 1510"/>
              <a:gd name="T45" fmla="*/ 744 h 3902"/>
              <a:gd name="T46" fmla="*/ 1098 w 1510"/>
              <a:gd name="T47" fmla="*/ 692 h 3902"/>
              <a:gd name="T48" fmla="*/ 1206 w 1510"/>
              <a:gd name="T49" fmla="*/ 640 h 3902"/>
              <a:gd name="T50" fmla="*/ 1314 w 1510"/>
              <a:gd name="T51" fmla="*/ 630 h 3902"/>
              <a:gd name="T52" fmla="*/ 1342 w 1510"/>
              <a:gd name="T53" fmla="*/ 530 h 3902"/>
              <a:gd name="T54" fmla="*/ 1366 w 1510"/>
              <a:gd name="T55" fmla="*/ 414 h 3902"/>
              <a:gd name="T56" fmla="*/ 1404 w 1510"/>
              <a:gd name="T57" fmla="*/ 220 h 3902"/>
              <a:gd name="T58" fmla="*/ 1402 w 1510"/>
              <a:gd name="T59" fmla="*/ 148 h 3902"/>
              <a:gd name="T60" fmla="*/ 1352 w 1510"/>
              <a:gd name="T61" fmla="*/ 86 h 3902"/>
              <a:gd name="T62" fmla="*/ 1266 w 1510"/>
              <a:gd name="T63" fmla="*/ 22 h 3902"/>
              <a:gd name="T64" fmla="*/ 1158 w 1510"/>
              <a:gd name="T65" fmla="*/ 0 h 3902"/>
              <a:gd name="T66" fmla="*/ 1058 w 1510"/>
              <a:gd name="T67" fmla="*/ 26 h 3902"/>
              <a:gd name="T68" fmla="*/ 978 w 1510"/>
              <a:gd name="T69" fmla="*/ 64 h 3902"/>
              <a:gd name="T70" fmla="*/ 896 w 1510"/>
              <a:gd name="T71" fmla="*/ 130 h 3902"/>
              <a:gd name="T72" fmla="*/ 884 w 1510"/>
              <a:gd name="T73" fmla="*/ 212 h 3902"/>
              <a:gd name="T74" fmla="*/ 872 w 1510"/>
              <a:gd name="T75" fmla="*/ 328 h 3902"/>
              <a:gd name="T76" fmla="*/ 890 w 1510"/>
              <a:gd name="T77" fmla="*/ 466 h 3902"/>
              <a:gd name="T78" fmla="*/ 900 w 1510"/>
              <a:gd name="T79" fmla="*/ 538 h 3902"/>
              <a:gd name="T80" fmla="*/ 722 w 1510"/>
              <a:gd name="T81" fmla="*/ 678 h 3902"/>
              <a:gd name="T82" fmla="*/ 642 w 1510"/>
              <a:gd name="T83" fmla="*/ 764 h 3902"/>
              <a:gd name="T84" fmla="*/ 498 w 1510"/>
              <a:gd name="T85" fmla="*/ 1043 h 3902"/>
              <a:gd name="T86" fmla="*/ 322 w 1510"/>
              <a:gd name="T87" fmla="*/ 1067 h 3902"/>
              <a:gd name="T88" fmla="*/ 180 w 1510"/>
              <a:gd name="T89" fmla="*/ 1167 h 3902"/>
              <a:gd name="T90" fmla="*/ 132 w 1510"/>
              <a:gd name="T91" fmla="*/ 1205 h 3902"/>
              <a:gd name="T92" fmla="*/ 68 w 1510"/>
              <a:gd name="T93" fmla="*/ 1363 h 3902"/>
              <a:gd name="T94" fmla="*/ 56 w 1510"/>
              <a:gd name="T95" fmla="*/ 1521 h 3902"/>
              <a:gd name="T96" fmla="*/ 118 w 1510"/>
              <a:gd name="T97" fmla="*/ 1635 h 3902"/>
              <a:gd name="T98" fmla="*/ 358 w 1510"/>
              <a:gd name="T99" fmla="*/ 2077 h 3902"/>
              <a:gd name="T100" fmla="*/ 482 w 1510"/>
              <a:gd name="T101" fmla="*/ 2073 h 3902"/>
              <a:gd name="T102" fmla="*/ 550 w 1510"/>
              <a:gd name="T103" fmla="*/ 2329 h 3902"/>
              <a:gd name="T104" fmla="*/ 640 w 1510"/>
              <a:gd name="T105" fmla="*/ 2647 h 3902"/>
              <a:gd name="T106" fmla="*/ 672 w 1510"/>
              <a:gd name="T107" fmla="*/ 2781 h 3902"/>
              <a:gd name="T108" fmla="*/ 486 w 1510"/>
              <a:gd name="T109" fmla="*/ 2925 h 3902"/>
              <a:gd name="T110" fmla="*/ 174 w 1510"/>
              <a:gd name="T111" fmla="*/ 3130 h 3902"/>
              <a:gd name="T112" fmla="*/ 32 w 1510"/>
              <a:gd name="T113" fmla="*/ 3130 h 3902"/>
              <a:gd name="T114" fmla="*/ 6 w 1510"/>
              <a:gd name="T115" fmla="*/ 3244 h 3902"/>
              <a:gd name="T116" fmla="*/ 124 w 1510"/>
              <a:gd name="T117" fmla="*/ 3520 h 3902"/>
              <a:gd name="T118" fmla="*/ 260 w 1510"/>
              <a:gd name="T119" fmla="*/ 3732 h 3902"/>
              <a:gd name="T120" fmla="*/ 296 w 1510"/>
              <a:gd name="T121" fmla="*/ 3616 h 3902"/>
              <a:gd name="T122" fmla="*/ 318 w 1510"/>
              <a:gd name="T123" fmla="*/ 3286 h 390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1510" h="3902">
                <a:moveTo>
                  <a:pt x="768" y="3066"/>
                </a:moveTo>
                <a:lnTo>
                  <a:pt x="768" y="3066"/>
                </a:lnTo>
                <a:lnTo>
                  <a:pt x="764" y="3114"/>
                </a:lnTo>
                <a:lnTo>
                  <a:pt x="764" y="3166"/>
                </a:lnTo>
                <a:lnTo>
                  <a:pt x="768" y="3224"/>
                </a:lnTo>
                <a:lnTo>
                  <a:pt x="768" y="3224"/>
                </a:lnTo>
                <a:lnTo>
                  <a:pt x="772" y="3300"/>
                </a:lnTo>
                <a:lnTo>
                  <a:pt x="774" y="3394"/>
                </a:lnTo>
                <a:lnTo>
                  <a:pt x="778" y="3552"/>
                </a:lnTo>
                <a:lnTo>
                  <a:pt x="778" y="3552"/>
                </a:lnTo>
                <a:lnTo>
                  <a:pt x="776" y="3576"/>
                </a:lnTo>
                <a:lnTo>
                  <a:pt x="774" y="3598"/>
                </a:lnTo>
                <a:lnTo>
                  <a:pt x="768" y="3640"/>
                </a:lnTo>
                <a:lnTo>
                  <a:pt x="760" y="3668"/>
                </a:lnTo>
                <a:lnTo>
                  <a:pt x="756" y="3680"/>
                </a:lnTo>
                <a:lnTo>
                  <a:pt x="756" y="3680"/>
                </a:lnTo>
                <a:lnTo>
                  <a:pt x="754" y="3680"/>
                </a:lnTo>
                <a:lnTo>
                  <a:pt x="748" y="3688"/>
                </a:lnTo>
                <a:lnTo>
                  <a:pt x="738" y="3704"/>
                </a:lnTo>
                <a:lnTo>
                  <a:pt x="724" y="3732"/>
                </a:lnTo>
                <a:lnTo>
                  <a:pt x="724" y="3732"/>
                </a:lnTo>
                <a:lnTo>
                  <a:pt x="712" y="3762"/>
                </a:lnTo>
                <a:lnTo>
                  <a:pt x="702" y="3780"/>
                </a:lnTo>
                <a:lnTo>
                  <a:pt x="694" y="3796"/>
                </a:lnTo>
                <a:lnTo>
                  <a:pt x="694" y="3796"/>
                </a:lnTo>
                <a:lnTo>
                  <a:pt x="690" y="3822"/>
                </a:lnTo>
                <a:lnTo>
                  <a:pt x="688" y="3844"/>
                </a:lnTo>
                <a:lnTo>
                  <a:pt x="690" y="3852"/>
                </a:lnTo>
                <a:lnTo>
                  <a:pt x="694" y="3858"/>
                </a:lnTo>
                <a:lnTo>
                  <a:pt x="694" y="3858"/>
                </a:lnTo>
                <a:lnTo>
                  <a:pt x="696" y="3860"/>
                </a:lnTo>
                <a:lnTo>
                  <a:pt x="700" y="3862"/>
                </a:lnTo>
                <a:lnTo>
                  <a:pt x="714" y="3864"/>
                </a:lnTo>
                <a:lnTo>
                  <a:pt x="758" y="3862"/>
                </a:lnTo>
                <a:lnTo>
                  <a:pt x="786" y="3862"/>
                </a:lnTo>
                <a:lnTo>
                  <a:pt x="814" y="3862"/>
                </a:lnTo>
                <a:lnTo>
                  <a:pt x="844" y="3864"/>
                </a:lnTo>
                <a:lnTo>
                  <a:pt x="872" y="3870"/>
                </a:lnTo>
                <a:lnTo>
                  <a:pt x="872" y="3870"/>
                </a:lnTo>
                <a:lnTo>
                  <a:pt x="904" y="3876"/>
                </a:lnTo>
                <a:lnTo>
                  <a:pt x="936" y="3882"/>
                </a:lnTo>
                <a:lnTo>
                  <a:pt x="1010" y="3890"/>
                </a:lnTo>
                <a:lnTo>
                  <a:pt x="1086" y="3898"/>
                </a:lnTo>
                <a:lnTo>
                  <a:pt x="1158" y="3902"/>
                </a:lnTo>
                <a:lnTo>
                  <a:pt x="1158" y="3902"/>
                </a:lnTo>
                <a:lnTo>
                  <a:pt x="1216" y="3902"/>
                </a:lnTo>
                <a:lnTo>
                  <a:pt x="1254" y="3902"/>
                </a:lnTo>
                <a:lnTo>
                  <a:pt x="1280" y="3898"/>
                </a:lnTo>
                <a:lnTo>
                  <a:pt x="1288" y="3894"/>
                </a:lnTo>
                <a:lnTo>
                  <a:pt x="1296" y="3890"/>
                </a:lnTo>
                <a:lnTo>
                  <a:pt x="1296" y="3890"/>
                </a:lnTo>
                <a:lnTo>
                  <a:pt x="1302" y="3886"/>
                </a:lnTo>
                <a:lnTo>
                  <a:pt x="1308" y="3878"/>
                </a:lnTo>
                <a:lnTo>
                  <a:pt x="1318" y="3858"/>
                </a:lnTo>
                <a:lnTo>
                  <a:pt x="1326" y="3840"/>
                </a:lnTo>
                <a:lnTo>
                  <a:pt x="1328" y="3828"/>
                </a:lnTo>
                <a:lnTo>
                  <a:pt x="1328" y="3828"/>
                </a:lnTo>
                <a:lnTo>
                  <a:pt x="1326" y="3816"/>
                </a:lnTo>
                <a:lnTo>
                  <a:pt x="1324" y="3810"/>
                </a:lnTo>
                <a:lnTo>
                  <a:pt x="1320" y="3802"/>
                </a:lnTo>
                <a:lnTo>
                  <a:pt x="1312" y="3794"/>
                </a:lnTo>
                <a:lnTo>
                  <a:pt x="1304" y="3786"/>
                </a:lnTo>
                <a:lnTo>
                  <a:pt x="1290" y="3780"/>
                </a:lnTo>
                <a:lnTo>
                  <a:pt x="1274" y="3774"/>
                </a:lnTo>
                <a:lnTo>
                  <a:pt x="1274" y="3774"/>
                </a:lnTo>
                <a:lnTo>
                  <a:pt x="1258" y="3772"/>
                </a:lnTo>
                <a:lnTo>
                  <a:pt x="1242" y="3770"/>
                </a:lnTo>
                <a:lnTo>
                  <a:pt x="1212" y="3772"/>
                </a:lnTo>
                <a:lnTo>
                  <a:pt x="1196" y="3772"/>
                </a:lnTo>
                <a:lnTo>
                  <a:pt x="1182" y="3772"/>
                </a:lnTo>
                <a:lnTo>
                  <a:pt x="1166" y="3768"/>
                </a:lnTo>
                <a:lnTo>
                  <a:pt x="1148" y="3764"/>
                </a:lnTo>
                <a:lnTo>
                  <a:pt x="1148" y="3764"/>
                </a:lnTo>
                <a:lnTo>
                  <a:pt x="1112" y="3748"/>
                </a:lnTo>
                <a:lnTo>
                  <a:pt x="1076" y="3728"/>
                </a:lnTo>
                <a:lnTo>
                  <a:pt x="1044" y="3708"/>
                </a:lnTo>
                <a:lnTo>
                  <a:pt x="1020" y="3690"/>
                </a:lnTo>
                <a:lnTo>
                  <a:pt x="1020" y="3690"/>
                </a:lnTo>
                <a:lnTo>
                  <a:pt x="1008" y="3674"/>
                </a:lnTo>
                <a:lnTo>
                  <a:pt x="998" y="3664"/>
                </a:lnTo>
                <a:lnTo>
                  <a:pt x="990" y="3648"/>
                </a:lnTo>
                <a:lnTo>
                  <a:pt x="990" y="3648"/>
                </a:lnTo>
                <a:lnTo>
                  <a:pt x="986" y="3644"/>
                </a:lnTo>
                <a:lnTo>
                  <a:pt x="982" y="3644"/>
                </a:lnTo>
                <a:lnTo>
                  <a:pt x="972" y="3644"/>
                </a:lnTo>
                <a:lnTo>
                  <a:pt x="958" y="3648"/>
                </a:lnTo>
                <a:lnTo>
                  <a:pt x="958" y="3648"/>
                </a:lnTo>
                <a:lnTo>
                  <a:pt x="962" y="3576"/>
                </a:lnTo>
                <a:lnTo>
                  <a:pt x="970" y="3506"/>
                </a:lnTo>
                <a:lnTo>
                  <a:pt x="978" y="3426"/>
                </a:lnTo>
                <a:lnTo>
                  <a:pt x="978" y="3426"/>
                </a:lnTo>
                <a:lnTo>
                  <a:pt x="986" y="3386"/>
                </a:lnTo>
                <a:lnTo>
                  <a:pt x="996" y="3346"/>
                </a:lnTo>
                <a:lnTo>
                  <a:pt x="1006" y="3310"/>
                </a:lnTo>
                <a:lnTo>
                  <a:pt x="1018" y="3274"/>
                </a:lnTo>
                <a:lnTo>
                  <a:pt x="1040" y="3210"/>
                </a:lnTo>
                <a:lnTo>
                  <a:pt x="1048" y="3184"/>
                </a:lnTo>
                <a:lnTo>
                  <a:pt x="1052" y="3160"/>
                </a:lnTo>
                <a:lnTo>
                  <a:pt x="1052" y="3160"/>
                </a:lnTo>
                <a:lnTo>
                  <a:pt x="1064" y="3056"/>
                </a:lnTo>
                <a:lnTo>
                  <a:pt x="1064" y="3056"/>
                </a:lnTo>
                <a:lnTo>
                  <a:pt x="1130" y="3050"/>
                </a:lnTo>
                <a:lnTo>
                  <a:pt x="1180" y="3044"/>
                </a:lnTo>
                <a:lnTo>
                  <a:pt x="1200" y="3038"/>
                </a:lnTo>
                <a:lnTo>
                  <a:pt x="1212" y="3034"/>
                </a:lnTo>
                <a:lnTo>
                  <a:pt x="1212" y="3034"/>
                </a:lnTo>
                <a:lnTo>
                  <a:pt x="1218" y="3026"/>
                </a:lnTo>
                <a:lnTo>
                  <a:pt x="1222" y="3016"/>
                </a:lnTo>
                <a:lnTo>
                  <a:pt x="1224" y="3004"/>
                </a:lnTo>
                <a:lnTo>
                  <a:pt x="1224" y="2992"/>
                </a:lnTo>
                <a:lnTo>
                  <a:pt x="1222" y="2970"/>
                </a:lnTo>
                <a:lnTo>
                  <a:pt x="1222" y="2960"/>
                </a:lnTo>
                <a:lnTo>
                  <a:pt x="1222" y="2960"/>
                </a:lnTo>
                <a:lnTo>
                  <a:pt x="1226" y="2945"/>
                </a:lnTo>
                <a:lnTo>
                  <a:pt x="1234" y="2909"/>
                </a:lnTo>
                <a:lnTo>
                  <a:pt x="1242" y="2865"/>
                </a:lnTo>
                <a:lnTo>
                  <a:pt x="1244" y="2843"/>
                </a:lnTo>
                <a:lnTo>
                  <a:pt x="1244" y="2823"/>
                </a:lnTo>
                <a:lnTo>
                  <a:pt x="1244" y="2823"/>
                </a:lnTo>
                <a:lnTo>
                  <a:pt x="1230" y="2707"/>
                </a:lnTo>
                <a:lnTo>
                  <a:pt x="1224" y="2649"/>
                </a:lnTo>
                <a:lnTo>
                  <a:pt x="1222" y="2623"/>
                </a:lnTo>
                <a:lnTo>
                  <a:pt x="1222" y="2623"/>
                </a:lnTo>
                <a:lnTo>
                  <a:pt x="1226" y="2609"/>
                </a:lnTo>
                <a:lnTo>
                  <a:pt x="1230" y="2597"/>
                </a:lnTo>
                <a:lnTo>
                  <a:pt x="1232" y="2581"/>
                </a:lnTo>
                <a:lnTo>
                  <a:pt x="1244" y="2495"/>
                </a:lnTo>
                <a:lnTo>
                  <a:pt x="1244" y="2495"/>
                </a:lnTo>
                <a:lnTo>
                  <a:pt x="1230" y="2391"/>
                </a:lnTo>
                <a:lnTo>
                  <a:pt x="1220" y="2309"/>
                </a:lnTo>
                <a:lnTo>
                  <a:pt x="1212" y="2253"/>
                </a:lnTo>
                <a:lnTo>
                  <a:pt x="1212" y="2253"/>
                </a:lnTo>
                <a:lnTo>
                  <a:pt x="1204" y="2223"/>
                </a:lnTo>
                <a:lnTo>
                  <a:pt x="1198" y="2203"/>
                </a:lnTo>
                <a:lnTo>
                  <a:pt x="1190" y="2189"/>
                </a:lnTo>
                <a:lnTo>
                  <a:pt x="1190" y="2189"/>
                </a:lnTo>
                <a:lnTo>
                  <a:pt x="1192" y="2193"/>
                </a:lnTo>
                <a:lnTo>
                  <a:pt x="1198" y="2199"/>
                </a:lnTo>
                <a:lnTo>
                  <a:pt x="1202" y="2201"/>
                </a:lnTo>
                <a:lnTo>
                  <a:pt x="1206" y="2199"/>
                </a:lnTo>
                <a:lnTo>
                  <a:pt x="1208" y="2197"/>
                </a:lnTo>
                <a:lnTo>
                  <a:pt x="1212" y="2189"/>
                </a:lnTo>
                <a:lnTo>
                  <a:pt x="1212" y="2189"/>
                </a:lnTo>
                <a:lnTo>
                  <a:pt x="1212" y="2177"/>
                </a:lnTo>
                <a:lnTo>
                  <a:pt x="1210" y="2161"/>
                </a:lnTo>
                <a:lnTo>
                  <a:pt x="1198" y="2123"/>
                </a:lnTo>
                <a:lnTo>
                  <a:pt x="1186" y="2081"/>
                </a:lnTo>
                <a:lnTo>
                  <a:pt x="1182" y="2059"/>
                </a:lnTo>
                <a:lnTo>
                  <a:pt x="1180" y="2041"/>
                </a:lnTo>
                <a:lnTo>
                  <a:pt x="1180" y="2041"/>
                </a:lnTo>
                <a:lnTo>
                  <a:pt x="1174" y="1943"/>
                </a:lnTo>
                <a:lnTo>
                  <a:pt x="1170" y="1829"/>
                </a:lnTo>
                <a:lnTo>
                  <a:pt x="1170" y="1829"/>
                </a:lnTo>
                <a:lnTo>
                  <a:pt x="1168" y="1801"/>
                </a:lnTo>
                <a:lnTo>
                  <a:pt x="1168" y="1769"/>
                </a:lnTo>
                <a:lnTo>
                  <a:pt x="1172" y="1705"/>
                </a:lnTo>
                <a:lnTo>
                  <a:pt x="1172" y="1643"/>
                </a:lnTo>
                <a:lnTo>
                  <a:pt x="1172" y="1617"/>
                </a:lnTo>
                <a:lnTo>
                  <a:pt x="1170" y="1597"/>
                </a:lnTo>
                <a:lnTo>
                  <a:pt x="1170" y="1597"/>
                </a:lnTo>
                <a:lnTo>
                  <a:pt x="1162" y="1563"/>
                </a:lnTo>
                <a:lnTo>
                  <a:pt x="1156" y="1537"/>
                </a:lnTo>
                <a:lnTo>
                  <a:pt x="1148" y="1511"/>
                </a:lnTo>
                <a:lnTo>
                  <a:pt x="1148" y="1417"/>
                </a:lnTo>
                <a:lnTo>
                  <a:pt x="1148" y="1417"/>
                </a:lnTo>
                <a:lnTo>
                  <a:pt x="1170" y="1409"/>
                </a:lnTo>
                <a:lnTo>
                  <a:pt x="1194" y="1399"/>
                </a:lnTo>
                <a:lnTo>
                  <a:pt x="1222" y="1385"/>
                </a:lnTo>
                <a:lnTo>
                  <a:pt x="1222" y="1385"/>
                </a:lnTo>
                <a:lnTo>
                  <a:pt x="1236" y="1377"/>
                </a:lnTo>
                <a:lnTo>
                  <a:pt x="1250" y="1367"/>
                </a:lnTo>
                <a:lnTo>
                  <a:pt x="1274" y="1345"/>
                </a:lnTo>
                <a:lnTo>
                  <a:pt x="1290" y="1329"/>
                </a:lnTo>
                <a:lnTo>
                  <a:pt x="1296" y="1321"/>
                </a:lnTo>
                <a:lnTo>
                  <a:pt x="1296" y="1395"/>
                </a:lnTo>
                <a:lnTo>
                  <a:pt x="1296" y="1395"/>
                </a:lnTo>
                <a:lnTo>
                  <a:pt x="1300" y="1399"/>
                </a:lnTo>
                <a:lnTo>
                  <a:pt x="1312" y="1407"/>
                </a:lnTo>
                <a:lnTo>
                  <a:pt x="1322" y="1409"/>
                </a:lnTo>
                <a:lnTo>
                  <a:pt x="1334" y="1413"/>
                </a:lnTo>
                <a:lnTo>
                  <a:pt x="1350" y="1415"/>
                </a:lnTo>
                <a:lnTo>
                  <a:pt x="1370" y="1417"/>
                </a:lnTo>
                <a:lnTo>
                  <a:pt x="1370" y="1417"/>
                </a:lnTo>
                <a:lnTo>
                  <a:pt x="1390" y="1415"/>
                </a:lnTo>
                <a:lnTo>
                  <a:pt x="1408" y="1413"/>
                </a:lnTo>
                <a:lnTo>
                  <a:pt x="1422" y="1409"/>
                </a:lnTo>
                <a:lnTo>
                  <a:pt x="1434" y="1407"/>
                </a:lnTo>
                <a:lnTo>
                  <a:pt x="1450" y="1399"/>
                </a:lnTo>
                <a:lnTo>
                  <a:pt x="1454" y="1395"/>
                </a:lnTo>
                <a:lnTo>
                  <a:pt x="1454" y="1333"/>
                </a:lnTo>
                <a:lnTo>
                  <a:pt x="1454" y="1333"/>
                </a:lnTo>
                <a:lnTo>
                  <a:pt x="1458" y="1331"/>
                </a:lnTo>
                <a:lnTo>
                  <a:pt x="1464" y="1327"/>
                </a:lnTo>
                <a:lnTo>
                  <a:pt x="1472" y="1321"/>
                </a:lnTo>
                <a:lnTo>
                  <a:pt x="1474" y="1317"/>
                </a:lnTo>
                <a:lnTo>
                  <a:pt x="1476" y="1311"/>
                </a:lnTo>
                <a:lnTo>
                  <a:pt x="1476" y="1311"/>
                </a:lnTo>
                <a:lnTo>
                  <a:pt x="1482" y="1283"/>
                </a:lnTo>
                <a:lnTo>
                  <a:pt x="1486" y="1269"/>
                </a:lnTo>
                <a:lnTo>
                  <a:pt x="1486" y="1269"/>
                </a:lnTo>
                <a:lnTo>
                  <a:pt x="1494" y="1261"/>
                </a:lnTo>
                <a:lnTo>
                  <a:pt x="1500" y="1251"/>
                </a:lnTo>
                <a:lnTo>
                  <a:pt x="1508" y="1237"/>
                </a:lnTo>
                <a:lnTo>
                  <a:pt x="1508" y="1237"/>
                </a:lnTo>
                <a:lnTo>
                  <a:pt x="1510" y="1229"/>
                </a:lnTo>
                <a:lnTo>
                  <a:pt x="1510" y="1223"/>
                </a:lnTo>
                <a:lnTo>
                  <a:pt x="1508" y="1217"/>
                </a:lnTo>
                <a:lnTo>
                  <a:pt x="1506" y="1213"/>
                </a:lnTo>
                <a:lnTo>
                  <a:pt x="1500" y="1207"/>
                </a:lnTo>
                <a:lnTo>
                  <a:pt x="1496" y="1205"/>
                </a:lnTo>
                <a:lnTo>
                  <a:pt x="1496" y="1205"/>
                </a:lnTo>
                <a:lnTo>
                  <a:pt x="1496" y="1201"/>
                </a:lnTo>
                <a:lnTo>
                  <a:pt x="1496" y="1183"/>
                </a:lnTo>
                <a:lnTo>
                  <a:pt x="1496" y="1183"/>
                </a:lnTo>
                <a:lnTo>
                  <a:pt x="1496" y="1173"/>
                </a:lnTo>
                <a:lnTo>
                  <a:pt x="1492" y="1167"/>
                </a:lnTo>
                <a:lnTo>
                  <a:pt x="1488" y="1163"/>
                </a:lnTo>
                <a:lnTo>
                  <a:pt x="1486" y="1163"/>
                </a:lnTo>
                <a:lnTo>
                  <a:pt x="1486" y="1163"/>
                </a:lnTo>
                <a:lnTo>
                  <a:pt x="1488" y="1151"/>
                </a:lnTo>
                <a:lnTo>
                  <a:pt x="1488" y="1137"/>
                </a:lnTo>
                <a:lnTo>
                  <a:pt x="1486" y="1121"/>
                </a:lnTo>
                <a:lnTo>
                  <a:pt x="1486" y="1121"/>
                </a:lnTo>
                <a:lnTo>
                  <a:pt x="1484" y="1117"/>
                </a:lnTo>
                <a:lnTo>
                  <a:pt x="1480" y="1113"/>
                </a:lnTo>
                <a:lnTo>
                  <a:pt x="1466" y="1109"/>
                </a:lnTo>
                <a:lnTo>
                  <a:pt x="1448" y="1107"/>
                </a:lnTo>
                <a:lnTo>
                  <a:pt x="1426" y="1107"/>
                </a:lnTo>
                <a:lnTo>
                  <a:pt x="1388" y="1109"/>
                </a:lnTo>
                <a:lnTo>
                  <a:pt x="1370" y="1109"/>
                </a:lnTo>
                <a:lnTo>
                  <a:pt x="1370" y="1109"/>
                </a:lnTo>
                <a:lnTo>
                  <a:pt x="1372" y="1107"/>
                </a:lnTo>
                <a:lnTo>
                  <a:pt x="1372" y="1101"/>
                </a:lnTo>
                <a:lnTo>
                  <a:pt x="1370" y="1099"/>
                </a:lnTo>
                <a:lnTo>
                  <a:pt x="1366" y="1095"/>
                </a:lnTo>
                <a:lnTo>
                  <a:pt x="1360" y="1091"/>
                </a:lnTo>
                <a:lnTo>
                  <a:pt x="1348" y="1089"/>
                </a:lnTo>
                <a:lnTo>
                  <a:pt x="1348" y="1089"/>
                </a:lnTo>
                <a:lnTo>
                  <a:pt x="1328" y="1087"/>
                </a:lnTo>
                <a:lnTo>
                  <a:pt x="1312" y="1089"/>
                </a:lnTo>
                <a:lnTo>
                  <a:pt x="1300" y="1093"/>
                </a:lnTo>
                <a:lnTo>
                  <a:pt x="1286" y="1099"/>
                </a:lnTo>
                <a:lnTo>
                  <a:pt x="1286" y="1099"/>
                </a:lnTo>
                <a:lnTo>
                  <a:pt x="1278" y="1105"/>
                </a:lnTo>
                <a:lnTo>
                  <a:pt x="1272" y="1113"/>
                </a:lnTo>
                <a:lnTo>
                  <a:pt x="1258" y="1135"/>
                </a:lnTo>
                <a:lnTo>
                  <a:pt x="1244" y="1161"/>
                </a:lnTo>
                <a:lnTo>
                  <a:pt x="1232" y="1183"/>
                </a:lnTo>
                <a:lnTo>
                  <a:pt x="1232" y="1183"/>
                </a:lnTo>
                <a:lnTo>
                  <a:pt x="1224" y="1193"/>
                </a:lnTo>
                <a:lnTo>
                  <a:pt x="1212" y="1205"/>
                </a:lnTo>
                <a:lnTo>
                  <a:pt x="1184" y="1225"/>
                </a:lnTo>
                <a:lnTo>
                  <a:pt x="1158" y="1241"/>
                </a:lnTo>
                <a:lnTo>
                  <a:pt x="1148" y="1247"/>
                </a:lnTo>
                <a:lnTo>
                  <a:pt x="1148" y="1247"/>
                </a:lnTo>
                <a:lnTo>
                  <a:pt x="1158" y="1141"/>
                </a:lnTo>
                <a:lnTo>
                  <a:pt x="1158" y="1141"/>
                </a:lnTo>
                <a:lnTo>
                  <a:pt x="1166" y="1093"/>
                </a:lnTo>
                <a:lnTo>
                  <a:pt x="1168" y="1075"/>
                </a:lnTo>
                <a:lnTo>
                  <a:pt x="1170" y="1067"/>
                </a:lnTo>
                <a:lnTo>
                  <a:pt x="1170" y="1067"/>
                </a:lnTo>
                <a:lnTo>
                  <a:pt x="1170" y="1059"/>
                </a:lnTo>
                <a:lnTo>
                  <a:pt x="1174" y="1043"/>
                </a:lnTo>
                <a:lnTo>
                  <a:pt x="1178" y="1023"/>
                </a:lnTo>
                <a:lnTo>
                  <a:pt x="1180" y="1005"/>
                </a:lnTo>
                <a:lnTo>
                  <a:pt x="1180" y="1005"/>
                </a:lnTo>
                <a:lnTo>
                  <a:pt x="1186" y="936"/>
                </a:lnTo>
                <a:lnTo>
                  <a:pt x="1190" y="894"/>
                </a:lnTo>
                <a:lnTo>
                  <a:pt x="1190" y="868"/>
                </a:lnTo>
                <a:lnTo>
                  <a:pt x="1190" y="868"/>
                </a:lnTo>
                <a:lnTo>
                  <a:pt x="1184" y="834"/>
                </a:lnTo>
                <a:lnTo>
                  <a:pt x="1180" y="794"/>
                </a:lnTo>
                <a:lnTo>
                  <a:pt x="1180" y="794"/>
                </a:lnTo>
                <a:lnTo>
                  <a:pt x="1176" y="772"/>
                </a:lnTo>
                <a:lnTo>
                  <a:pt x="1170" y="754"/>
                </a:lnTo>
                <a:lnTo>
                  <a:pt x="1164" y="744"/>
                </a:lnTo>
                <a:lnTo>
                  <a:pt x="1160" y="740"/>
                </a:lnTo>
                <a:lnTo>
                  <a:pt x="1158" y="740"/>
                </a:lnTo>
                <a:lnTo>
                  <a:pt x="1158" y="740"/>
                </a:lnTo>
                <a:lnTo>
                  <a:pt x="1154" y="740"/>
                </a:lnTo>
                <a:lnTo>
                  <a:pt x="1146" y="738"/>
                </a:lnTo>
                <a:lnTo>
                  <a:pt x="1124" y="726"/>
                </a:lnTo>
                <a:lnTo>
                  <a:pt x="1102" y="716"/>
                </a:lnTo>
                <a:lnTo>
                  <a:pt x="1096" y="712"/>
                </a:lnTo>
                <a:lnTo>
                  <a:pt x="1094" y="710"/>
                </a:lnTo>
                <a:lnTo>
                  <a:pt x="1094" y="710"/>
                </a:lnTo>
                <a:lnTo>
                  <a:pt x="1096" y="702"/>
                </a:lnTo>
                <a:lnTo>
                  <a:pt x="1098" y="692"/>
                </a:lnTo>
                <a:lnTo>
                  <a:pt x="1100" y="678"/>
                </a:lnTo>
                <a:lnTo>
                  <a:pt x="1102" y="672"/>
                </a:lnTo>
                <a:lnTo>
                  <a:pt x="1106" y="666"/>
                </a:lnTo>
                <a:lnTo>
                  <a:pt x="1106" y="666"/>
                </a:lnTo>
                <a:lnTo>
                  <a:pt x="1116" y="658"/>
                </a:lnTo>
                <a:lnTo>
                  <a:pt x="1128" y="648"/>
                </a:lnTo>
                <a:lnTo>
                  <a:pt x="1146" y="640"/>
                </a:lnTo>
                <a:lnTo>
                  <a:pt x="1170" y="634"/>
                </a:lnTo>
                <a:lnTo>
                  <a:pt x="1170" y="634"/>
                </a:lnTo>
                <a:lnTo>
                  <a:pt x="1182" y="634"/>
                </a:lnTo>
                <a:lnTo>
                  <a:pt x="1194" y="636"/>
                </a:lnTo>
                <a:lnTo>
                  <a:pt x="1206" y="640"/>
                </a:lnTo>
                <a:lnTo>
                  <a:pt x="1216" y="646"/>
                </a:lnTo>
                <a:lnTo>
                  <a:pt x="1236" y="658"/>
                </a:lnTo>
                <a:lnTo>
                  <a:pt x="1244" y="662"/>
                </a:lnTo>
                <a:lnTo>
                  <a:pt x="1254" y="666"/>
                </a:lnTo>
                <a:lnTo>
                  <a:pt x="1254" y="666"/>
                </a:lnTo>
                <a:lnTo>
                  <a:pt x="1264" y="668"/>
                </a:lnTo>
                <a:lnTo>
                  <a:pt x="1274" y="666"/>
                </a:lnTo>
                <a:lnTo>
                  <a:pt x="1284" y="662"/>
                </a:lnTo>
                <a:lnTo>
                  <a:pt x="1294" y="654"/>
                </a:lnTo>
                <a:lnTo>
                  <a:pt x="1302" y="646"/>
                </a:lnTo>
                <a:lnTo>
                  <a:pt x="1310" y="638"/>
                </a:lnTo>
                <a:lnTo>
                  <a:pt x="1314" y="630"/>
                </a:lnTo>
                <a:lnTo>
                  <a:pt x="1318" y="624"/>
                </a:lnTo>
                <a:lnTo>
                  <a:pt x="1318" y="624"/>
                </a:lnTo>
                <a:lnTo>
                  <a:pt x="1318" y="616"/>
                </a:lnTo>
                <a:lnTo>
                  <a:pt x="1322" y="614"/>
                </a:lnTo>
                <a:lnTo>
                  <a:pt x="1324" y="610"/>
                </a:lnTo>
                <a:lnTo>
                  <a:pt x="1328" y="604"/>
                </a:lnTo>
                <a:lnTo>
                  <a:pt x="1328" y="604"/>
                </a:lnTo>
                <a:lnTo>
                  <a:pt x="1334" y="592"/>
                </a:lnTo>
                <a:lnTo>
                  <a:pt x="1346" y="578"/>
                </a:lnTo>
                <a:lnTo>
                  <a:pt x="1360" y="560"/>
                </a:lnTo>
                <a:lnTo>
                  <a:pt x="1360" y="560"/>
                </a:lnTo>
                <a:lnTo>
                  <a:pt x="1342" y="530"/>
                </a:lnTo>
                <a:lnTo>
                  <a:pt x="1332" y="506"/>
                </a:lnTo>
                <a:lnTo>
                  <a:pt x="1328" y="496"/>
                </a:lnTo>
                <a:lnTo>
                  <a:pt x="1328" y="486"/>
                </a:lnTo>
                <a:lnTo>
                  <a:pt x="1328" y="486"/>
                </a:lnTo>
                <a:lnTo>
                  <a:pt x="1332" y="470"/>
                </a:lnTo>
                <a:lnTo>
                  <a:pt x="1340" y="452"/>
                </a:lnTo>
                <a:lnTo>
                  <a:pt x="1350" y="434"/>
                </a:lnTo>
                <a:lnTo>
                  <a:pt x="1356" y="428"/>
                </a:lnTo>
                <a:lnTo>
                  <a:pt x="1360" y="424"/>
                </a:lnTo>
                <a:lnTo>
                  <a:pt x="1360" y="424"/>
                </a:lnTo>
                <a:lnTo>
                  <a:pt x="1364" y="420"/>
                </a:lnTo>
                <a:lnTo>
                  <a:pt x="1366" y="414"/>
                </a:lnTo>
                <a:lnTo>
                  <a:pt x="1372" y="398"/>
                </a:lnTo>
                <a:lnTo>
                  <a:pt x="1376" y="378"/>
                </a:lnTo>
                <a:lnTo>
                  <a:pt x="1380" y="350"/>
                </a:lnTo>
                <a:lnTo>
                  <a:pt x="1380" y="350"/>
                </a:lnTo>
                <a:lnTo>
                  <a:pt x="1392" y="254"/>
                </a:lnTo>
                <a:lnTo>
                  <a:pt x="1392" y="254"/>
                </a:lnTo>
                <a:lnTo>
                  <a:pt x="1394" y="240"/>
                </a:lnTo>
                <a:lnTo>
                  <a:pt x="1396" y="228"/>
                </a:lnTo>
                <a:lnTo>
                  <a:pt x="1398" y="224"/>
                </a:lnTo>
                <a:lnTo>
                  <a:pt x="1402" y="222"/>
                </a:lnTo>
                <a:lnTo>
                  <a:pt x="1402" y="222"/>
                </a:lnTo>
                <a:lnTo>
                  <a:pt x="1404" y="220"/>
                </a:lnTo>
                <a:lnTo>
                  <a:pt x="1406" y="216"/>
                </a:lnTo>
                <a:lnTo>
                  <a:pt x="1408" y="200"/>
                </a:lnTo>
                <a:lnTo>
                  <a:pt x="1408" y="186"/>
                </a:lnTo>
                <a:lnTo>
                  <a:pt x="1410" y="182"/>
                </a:lnTo>
                <a:lnTo>
                  <a:pt x="1412" y="180"/>
                </a:lnTo>
                <a:lnTo>
                  <a:pt x="1412" y="180"/>
                </a:lnTo>
                <a:lnTo>
                  <a:pt x="1414" y="178"/>
                </a:lnTo>
                <a:lnTo>
                  <a:pt x="1412" y="176"/>
                </a:lnTo>
                <a:lnTo>
                  <a:pt x="1406" y="166"/>
                </a:lnTo>
                <a:lnTo>
                  <a:pt x="1400" y="154"/>
                </a:lnTo>
                <a:lnTo>
                  <a:pt x="1400" y="150"/>
                </a:lnTo>
                <a:lnTo>
                  <a:pt x="1402" y="148"/>
                </a:lnTo>
                <a:lnTo>
                  <a:pt x="1402" y="148"/>
                </a:lnTo>
                <a:lnTo>
                  <a:pt x="1404" y="146"/>
                </a:lnTo>
                <a:lnTo>
                  <a:pt x="1402" y="142"/>
                </a:lnTo>
                <a:lnTo>
                  <a:pt x="1398" y="130"/>
                </a:lnTo>
                <a:lnTo>
                  <a:pt x="1392" y="120"/>
                </a:lnTo>
                <a:lnTo>
                  <a:pt x="1390" y="116"/>
                </a:lnTo>
                <a:lnTo>
                  <a:pt x="1392" y="116"/>
                </a:lnTo>
                <a:lnTo>
                  <a:pt x="1392" y="116"/>
                </a:lnTo>
                <a:lnTo>
                  <a:pt x="1388" y="112"/>
                </a:lnTo>
                <a:lnTo>
                  <a:pt x="1374" y="100"/>
                </a:lnTo>
                <a:lnTo>
                  <a:pt x="1358" y="88"/>
                </a:lnTo>
                <a:lnTo>
                  <a:pt x="1352" y="86"/>
                </a:lnTo>
                <a:lnTo>
                  <a:pt x="1348" y="84"/>
                </a:lnTo>
                <a:lnTo>
                  <a:pt x="1348" y="84"/>
                </a:lnTo>
                <a:lnTo>
                  <a:pt x="1344" y="84"/>
                </a:lnTo>
                <a:lnTo>
                  <a:pt x="1332" y="76"/>
                </a:lnTo>
                <a:lnTo>
                  <a:pt x="1300" y="56"/>
                </a:lnTo>
                <a:lnTo>
                  <a:pt x="1270" y="32"/>
                </a:lnTo>
                <a:lnTo>
                  <a:pt x="1264" y="24"/>
                </a:lnTo>
                <a:lnTo>
                  <a:pt x="1262" y="22"/>
                </a:lnTo>
                <a:lnTo>
                  <a:pt x="1264" y="22"/>
                </a:lnTo>
                <a:lnTo>
                  <a:pt x="1264" y="22"/>
                </a:lnTo>
                <a:lnTo>
                  <a:pt x="1266" y="22"/>
                </a:lnTo>
                <a:lnTo>
                  <a:pt x="1266" y="22"/>
                </a:lnTo>
                <a:lnTo>
                  <a:pt x="1232" y="24"/>
                </a:lnTo>
                <a:lnTo>
                  <a:pt x="1208" y="24"/>
                </a:lnTo>
                <a:lnTo>
                  <a:pt x="1202" y="24"/>
                </a:lnTo>
                <a:lnTo>
                  <a:pt x="1200" y="22"/>
                </a:lnTo>
                <a:lnTo>
                  <a:pt x="1200" y="22"/>
                </a:lnTo>
                <a:lnTo>
                  <a:pt x="1200" y="22"/>
                </a:lnTo>
                <a:lnTo>
                  <a:pt x="1202" y="20"/>
                </a:lnTo>
                <a:lnTo>
                  <a:pt x="1202" y="18"/>
                </a:lnTo>
                <a:lnTo>
                  <a:pt x="1198" y="14"/>
                </a:lnTo>
                <a:lnTo>
                  <a:pt x="1182" y="8"/>
                </a:lnTo>
                <a:lnTo>
                  <a:pt x="1158" y="0"/>
                </a:lnTo>
                <a:lnTo>
                  <a:pt x="1158" y="0"/>
                </a:lnTo>
                <a:lnTo>
                  <a:pt x="1134" y="8"/>
                </a:lnTo>
                <a:lnTo>
                  <a:pt x="1094" y="22"/>
                </a:lnTo>
                <a:lnTo>
                  <a:pt x="1094" y="22"/>
                </a:lnTo>
                <a:lnTo>
                  <a:pt x="1088" y="22"/>
                </a:lnTo>
                <a:lnTo>
                  <a:pt x="1082" y="22"/>
                </a:lnTo>
                <a:lnTo>
                  <a:pt x="1072" y="18"/>
                </a:lnTo>
                <a:lnTo>
                  <a:pt x="1066" y="18"/>
                </a:lnTo>
                <a:lnTo>
                  <a:pt x="1064" y="18"/>
                </a:lnTo>
                <a:lnTo>
                  <a:pt x="1064" y="22"/>
                </a:lnTo>
                <a:lnTo>
                  <a:pt x="1064" y="22"/>
                </a:lnTo>
                <a:lnTo>
                  <a:pt x="1062" y="24"/>
                </a:lnTo>
                <a:lnTo>
                  <a:pt x="1058" y="26"/>
                </a:lnTo>
                <a:lnTo>
                  <a:pt x="1050" y="26"/>
                </a:lnTo>
                <a:lnTo>
                  <a:pt x="1040" y="26"/>
                </a:lnTo>
                <a:lnTo>
                  <a:pt x="1036" y="28"/>
                </a:lnTo>
                <a:lnTo>
                  <a:pt x="1032" y="32"/>
                </a:lnTo>
                <a:lnTo>
                  <a:pt x="1032" y="32"/>
                </a:lnTo>
                <a:lnTo>
                  <a:pt x="1026" y="38"/>
                </a:lnTo>
                <a:lnTo>
                  <a:pt x="1020" y="42"/>
                </a:lnTo>
                <a:lnTo>
                  <a:pt x="1006" y="50"/>
                </a:lnTo>
                <a:lnTo>
                  <a:pt x="990" y="56"/>
                </a:lnTo>
                <a:lnTo>
                  <a:pt x="984" y="60"/>
                </a:lnTo>
                <a:lnTo>
                  <a:pt x="978" y="64"/>
                </a:lnTo>
                <a:lnTo>
                  <a:pt x="978" y="64"/>
                </a:lnTo>
                <a:lnTo>
                  <a:pt x="972" y="68"/>
                </a:lnTo>
                <a:lnTo>
                  <a:pt x="966" y="72"/>
                </a:lnTo>
                <a:lnTo>
                  <a:pt x="948" y="80"/>
                </a:lnTo>
                <a:lnTo>
                  <a:pt x="932" y="88"/>
                </a:lnTo>
                <a:lnTo>
                  <a:pt x="928" y="92"/>
                </a:lnTo>
                <a:lnTo>
                  <a:pt x="926" y="96"/>
                </a:lnTo>
                <a:lnTo>
                  <a:pt x="926" y="96"/>
                </a:lnTo>
                <a:lnTo>
                  <a:pt x="924" y="100"/>
                </a:lnTo>
                <a:lnTo>
                  <a:pt x="922" y="104"/>
                </a:lnTo>
                <a:lnTo>
                  <a:pt x="910" y="112"/>
                </a:lnTo>
                <a:lnTo>
                  <a:pt x="900" y="124"/>
                </a:lnTo>
                <a:lnTo>
                  <a:pt x="896" y="130"/>
                </a:lnTo>
                <a:lnTo>
                  <a:pt x="894" y="138"/>
                </a:lnTo>
                <a:lnTo>
                  <a:pt x="894" y="138"/>
                </a:lnTo>
                <a:lnTo>
                  <a:pt x="894" y="152"/>
                </a:lnTo>
                <a:lnTo>
                  <a:pt x="896" y="164"/>
                </a:lnTo>
                <a:lnTo>
                  <a:pt x="896" y="174"/>
                </a:lnTo>
                <a:lnTo>
                  <a:pt x="894" y="180"/>
                </a:lnTo>
                <a:lnTo>
                  <a:pt x="894" y="180"/>
                </a:lnTo>
                <a:lnTo>
                  <a:pt x="890" y="186"/>
                </a:lnTo>
                <a:lnTo>
                  <a:pt x="886" y="194"/>
                </a:lnTo>
                <a:lnTo>
                  <a:pt x="884" y="202"/>
                </a:lnTo>
                <a:lnTo>
                  <a:pt x="884" y="212"/>
                </a:lnTo>
                <a:lnTo>
                  <a:pt x="884" y="212"/>
                </a:lnTo>
                <a:lnTo>
                  <a:pt x="884" y="228"/>
                </a:lnTo>
                <a:lnTo>
                  <a:pt x="884" y="244"/>
                </a:lnTo>
                <a:lnTo>
                  <a:pt x="884" y="264"/>
                </a:lnTo>
                <a:lnTo>
                  <a:pt x="884" y="264"/>
                </a:lnTo>
                <a:lnTo>
                  <a:pt x="878" y="270"/>
                </a:lnTo>
                <a:lnTo>
                  <a:pt x="874" y="278"/>
                </a:lnTo>
                <a:lnTo>
                  <a:pt x="872" y="286"/>
                </a:lnTo>
                <a:lnTo>
                  <a:pt x="872" y="286"/>
                </a:lnTo>
                <a:lnTo>
                  <a:pt x="874" y="296"/>
                </a:lnTo>
                <a:lnTo>
                  <a:pt x="872" y="308"/>
                </a:lnTo>
                <a:lnTo>
                  <a:pt x="872" y="318"/>
                </a:lnTo>
                <a:lnTo>
                  <a:pt x="872" y="328"/>
                </a:lnTo>
                <a:lnTo>
                  <a:pt x="872" y="328"/>
                </a:lnTo>
                <a:lnTo>
                  <a:pt x="874" y="340"/>
                </a:lnTo>
                <a:lnTo>
                  <a:pt x="872" y="356"/>
                </a:lnTo>
                <a:lnTo>
                  <a:pt x="872" y="372"/>
                </a:lnTo>
                <a:lnTo>
                  <a:pt x="872" y="382"/>
                </a:lnTo>
                <a:lnTo>
                  <a:pt x="872" y="382"/>
                </a:lnTo>
                <a:lnTo>
                  <a:pt x="880" y="400"/>
                </a:lnTo>
                <a:lnTo>
                  <a:pt x="882" y="412"/>
                </a:lnTo>
                <a:lnTo>
                  <a:pt x="884" y="424"/>
                </a:lnTo>
                <a:lnTo>
                  <a:pt x="884" y="424"/>
                </a:lnTo>
                <a:lnTo>
                  <a:pt x="886" y="452"/>
                </a:lnTo>
                <a:lnTo>
                  <a:pt x="890" y="466"/>
                </a:lnTo>
                <a:lnTo>
                  <a:pt x="894" y="476"/>
                </a:lnTo>
                <a:lnTo>
                  <a:pt x="894" y="476"/>
                </a:lnTo>
                <a:lnTo>
                  <a:pt x="900" y="482"/>
                </a:lnTo>
                <a:lnTo>
                  <a:pt x="908" y="484"/>
                </a:lnTo>
                <a:lnTo>
                  <a:pt x="916" y="486"/>
                </a:lnTo>
                <a:lnTo>
                  <a:pt x="904" y="550"/>
                </a:lnTo>
                <a:lnTo>
                  <a:pt x="904" y="550"/>
                </a:lnTo>
                <a:lnTo>
                  <a:pt x="906" y="548"/>
                </a:lnTo>
                <a:lnTo>
                  <a:pt x="906" y="542"/>
                </a:lnTo>
                <a:lnTo>
                  <a:pt x="906" y="540"/>
                </a:lnTo>
                <a:lnTo>
                  <a:pt x="904" y="538"/>
                </a:lnTo>
                <a:lnTo>
                  <a:pt x="900" y="538"/>
                </a:lnTo>
                <a:lnTo>
                  <a:pt x="894" y="540"/>
                </a:lnTo>
                <a:lnTo>
                  <a:pt x="894" y="540"/>
                </a:lnTo>
                <a:lnTo>
                  <a:pt x="888" y="544"/>
                </a:lnTo>
                <a:lnTo>
                  <a:pt x="880" y="552"/>
                </a:lnTo>
                <a:lnTo>
                  <a:pt x="866" y="570"/>
                </a:lnTo>
                <a:lnTo>
                  <a:pt x="852" y="592"/>
                </a:lnTo>
                <a:lnTo>
                  <a:pt x="852" y="592"/>
                </a:lnTo>
                <a:lnTo>
                  <a:pt x="832" y="604"/>
                </a:lnTo>
                <a:lnTo>
                  <a:pt x="786" y="632"/>
                </a:lnTo>
                <a:lnTo>
                  <a:pt x="760" y="648"/>
                </a:lnTo>
                <a:lnTo>
                  <a:pt x="738" y="664"/>
                </a:lnTo>
                <a:lnTo>
                  <a:pt x="722" y="678"/>
                </a:lnTo>
                <a:lnTo>
                  <a:pt x="716" y="684"/>
                </a:lnTo>
                <a:lnTo>
                  <a:pt x="714" y="688"/>
                </a:lnTo>
                <a:lnTo>
                  <a:pt x="714" y="688"/>
                </a:lnTo>
                <a:lnTo>
                  <a:pt x="710" y="694"/>
                </a:lnTo>
                <a:lnTo>
                  <a:pt x="706" y="698"/>
                </a:lnTo>
                <a:lnTo>
                  <a:pt x="694" y="702"/>
                </a:lnTo>
                <a:lnTo>
                  <a:pt x="686" y="706"/>
                </a:lnTo>
                <a:lnTo>
                  <a:pt x="678" y="710"/>
                </a:lnTo>
                <a:lnTo>
                  <a:pt x="670" y="718"/>
                </a:lnTo>
                <a:lnTo>
                  <a:pt x="662" y="730"/>
                </a:lnTo>
                <a:lnTo>
                  <a:pt x="662" y="730"/>
                </a:lnTo>
                <a:lnTo>
                  <a:pt x="642" y="764"/>
                </a:lnTo>
                <a:lnTo>
                  <a:pt x="620" y="802"/>
                </a:lnTo>
                <a:lnTo>
                  <a:pt x="576" y="878"/>
                </a:lnTo>
                <a:lnTo>
                  <a:pt x="576" y="878"/>
                </a:lnTo>
                <a:lnTo>
                  <a:pt x="552" y="920"/>
                </a:lnTo>
                <a:lnTo>
                  <a:pt x="534" y="951"/>
                </a:lnTo>
                <a:lnTo>
                  <a:pt x="534" y="951"/>
                </a:lnTo>
                <a:lnTo>
                  <a:pt x="524" y="971"/>
                </a:lnTo>
                <a:lnTo>
                  <a:pt x="516" y="989"/>
                </a:lnTo>
                <a:lnTo>
                  <a:pt x="502" y="1025"/>
                </a:lnTo>
                <a:lnTo>
                  <a:pt x="502" y="1025"/>
                </a:lnTo>
                <a:lnTo>
                  <a:pt x="500" y="1035"/>
                </a:lnTo>
                <a:lnTo>
                  <a:pt x="498" y="1043"/>
                </a:lnTo>
                <a:lnTo>
                  <a:pt x="498" y="1049"/>
                </a:lnTo>
                <a:lnTo>
                  <a:pt x="496" y="1055"/>
                </a:lnTo>
                <a:lnTo>
                  <a:pt x="492" y="1059"/>
                </a:lnTo>
                <a:lnTo>
                  <a:pt x="486" y="1063"/>
                </a:lnTo>
                <a:lnTo>
                  <a:pt x="476" y="1065"/>
                </a:lnTo>
                <a:lnTo>
                  <a:pt x="460" y="1067"/>
                </a:lnTo>
                <a:lnTo>
                  <a:pt x="460" y="1067"/>
                </a:lnTo>
                <a:lnTo>
                  <a:pt x="426" y="1069"/>
                </a:lnTo>
                <a:lnTo>
                  <a:pt x="396" y="1069"/>
                </a:lnTo>
                <a:lnTo>
                  <a:pt x="344" y="1067"/>
                </a:lnTo>
                <a:lnTo>
                  <a:pt x="344" y="1067"/>
                </a:lnTo>
                <a:lnTo>
                  <a:pt x="322" y="1067"/>
                </a:lnTo>
                <a:lnTo>
                  <a:pt x="304" y="1071"/>
                </a:lnTo>
                <a:lnTo>
                  <a:pt x="284" y="1077"/>
                </a:lnTo>
                <a:lnTo>
                  <a:pt x="260" y="1089"/>
                </a:lnTo>
                <a:lnTo>
                  <a:pt x="260" y="1089"/>
                </a:lnTo>
                <a:lnTo>
                  <a:pt x="232" y="1105"/>
                </a:lnTo>
                <a:lnTo>
                  <a:pt x="212" y="1121"/>
                </a:lnTo>
                <a:lnTo>
                  <a:pt x="200" y="1135"/>
                </a:lnTo>
                <a:lnTo>
                  <a:pt x="196" y="1139"/>
                </a:lnTo>
                <a:lnTo>
                  <a:pt x="196" y="1141"/>
                </a:lnTo>
                <a:lnTo>
                  <a:pt x="196" y="1141"/>
                </a:lnTo>
                <a:lnTo>
                  <a:pt x="192" y="1151"/>
                </a:lnTo>
                <a:lnTo>
                  <a:pt x="180" y="1167"/>
                </a:lnTo>
                <a:lnTo>
                  <a:pt x="166" y="1185"/>
                </a:lnTo>
                <a:lnTo>
                  <a:pt x="158" y="1191"/>
                </a:lnTo>
                <a:lnTo>
                  <a:pt x="154" y="1195"/>
                </a:lnTo>
                <a:lnTo>
                  <a:pt x="154" y="1195"/>
                </a:lnTo>
                <a:lnTo>
                  <a:pt x="148" y="1195"/>
                </a:lnTo>
                <a:lnTo>
                  <a:pt x="144" y="1193"/>
                </a:lnTo>
                <a:lnTo>
                  <a:pt x="138" y="1187"/>
                </a:lnTo>
                <a:lnTo>
                  <a:pt x="134" y="1187"/>
                </a:lnTo>
                <a:lnTo>
                  <a:pt x="134" y="1189"/>
                </a:lnTo>
                <a:lnTo>
                  <a:pt x="132" y="1195"/>
                </a:lnTo>
                <a:lnTo>
                  <a:pt x="132" y="1205"/>
                </a:lnTo>
                <a:lnTo>
                  <a:pt x="132" y="1205"/>
                </a:lnTo>
                <a:lnTo>
                  <a:pt x="132" y="1229"/>
                </a:lnTo>
                <a:lnTo>
                  <a:pt x="130" y="1245"/>
                </a:lnTo>
                <a:lnTo>
                  <a:pt x="126" y="1257"/>
                </a:lnTo>
                <a:lnTo>
                  <a:pt x="122" y="1269"/>
                </a:lnTo>
                <a:lnTo>
                  <a:pt x="122" y="1269"/>
                </a:lnTo>
                <a:lnTo>
                  <a:pt x="118" y="1279"/>
                </a:lnTo>
                <a:lnTo>
                  <a:pt x="114" y="1287"/>
                </a:lnTo>
                <a:lnTo>
                  <a:pt x="100" y="1311"/>
                </a:lnTo>
                <a:lnTo>
                  <a:pt x="100" y="1311"/>
                </a:lnTo>
                <a:lnTo>
                  <a:pt x="80" y="1347"/>
                </a:lnTo>
                <a:lnTo>
                  <a:pt x="68" y="1363"/>
                </a:lnTo>
                <a:lnTo>
                  <a:pt x="68" y="1363"/>
                </a:lnTo>
                <a:lnTo>
                  <a:pt x="64" y="1369"/>
                </a:lnTo>
                <a:lnTo>
                  <a:pt x="54" y="1383"/>
                </a:lnTo>
                <a:lnTo>
                  <a:pt x="48" y="1395"/>
                </a:lnTo>
                <a:lnTo>
                  <a:pt x="42" y="1407"/>
                </a:lnTo>
                <a:lnTo>
                  <a:pt x="38" y="1421"/>
                </a:lnTo>
                <a:lnTo>
                  <a:pt x="38" y="1437"/>
                </a:lnTo>
                <a:lnTo>
                  <a:pt x="38" y="1437"/>
                </a:lnTo>
                <a:lnTo>
                  <a:pt x="38" y="1455"/>
                </a:lnTo>
                <a:lnTo>
                  <a:pt x="40" y="1469"/>
                </a:lnTo>
                <a:lnTo>
                  <a:pt x="42" y="1483"/>
                </a:lnTo>
                <a:lnTo>
                  <a:pt x="46" y="1495"/>
                </a:lnTo>
                <a:lnTo>
                  <a:pt x="56" y="1521"/>
                </a:lnTo>
                <a:lnTo>
                  <a:pt x="68" y="1543"/>
                </a:lnTo>
                <a:lnTo>
                  <a:pt x="68" y="1543"/>
                </a:lnTo>
                <a:lnTo>
                  <a:pt x="74" y="1555"/>
                </a:lnTo>
                <a:lnTo>
                  <a:pt x="80" y="1561"/>
                </a:lnTo>
                <a:lnTo>
                  <a:pt x="90" y="1571"/>
                </a:lnTo>
                <a:lnTo>
                  <a:pt x="98" y="1575"/>
                </a:lnTo>
                <a:lnTo>
                  <a:pt x="100" y="1575"/>
                </a:lnTo>
                <a:lnTo>
                  <a:pt x="100" y="1575"/>
                </a:lnTo>
                <a:lnTo>
                  <a:pt x="104" y="1593"/>
                </a:lnTo>
                <a:lnTo>
                  <a:pt x="112" y="1617"/>
                </a:lnTo>
                <a:lnTo>
                  <a:pt x="112" y="1617"/>
                </a:lnTo>
                <a:lnTo>
                  <a:pt x="118" y="1635"/>
                </a:lnTo>
                <a:lnTo>
                  <a:pt x="122" y="1643"/>
                </a:lnTo>
                <a:lnTo>
                  <a:pt x="122" y="1649"/>
                </a:lnTo>
                <a:lnTo>
                  <a:pt x="122" y="1649"/>
                </a:lnTo>
                <a:lnTo>
                  <a:pt x="126" y="1689"/>
                </a:lnTo>
                <a:lnTo>
                  <a:pt x="136" y="1773"/>
                </a:lnTo>
                <a:lnTo>
                  <a:pt x="154" y="1913"/>
                </a:lnTo>
                <a:lnTo>
                  <a:pt x="154" y="1913"/>
                </a:lnTo>
                <a:lnTo>
                  <a:pt x="164" y="1987"/>
                </a:lnTo>
                <a:lnTo>
                  <a:pt x="164" y="1987"/>
                </a:lnTo>
                <a:lnTo>
                  <a:pt x="258" y="2033"/>
                </a:lnTo>
                <a:lnTo>
                  <a:pt x="330" y="2065"/>
                </a:lnTo>
                <a:lnTo>
                  <a:pt x="358" y="2077"/>
                </a:lnTo>
                <a:lnTo>
                  <a:pt x="376" y="2083"/>
                </a:lnTo>
                <a:lnTo>
                  <a:pt x="376" y="2083"/>
                </a:lnTo>
                <a:lnTo>
                  <a:pt x="402" y="2087"/>
                </a:lnTo>
                <a:lnTo>
                  <a:pt x="428" y="2087"/>
                </a:lnTo>
                <a:lnTo>
                  <a:pt x="450" y="2085"/>
                </a:lnTo>
                <a:lnTo>
                  <a:pt x="460" y="2083"/>
                </a:lnTo>
                <a:lnTo>
                  <a:pt x="460" y="2083"/>
                </a:lnTo>
                <a:lnTo>
                  <a:pt x="464" y="2081"/>
                </a:lnTo>
                <a:lnTo>
                  <a:pt x="468" y="2077"/>
                </a:lnTo>
                <a:lnTo>
                  <a:pt x="474" y="2073"/>
                </a:lnTo>
                <a:lnTo>
                  <a:pt x="482" y="2073"/>
                </a:lnTo>
                <a:lnTo>
                  <a:pt x="482" y="2073"/>
                </a:lnTo>
                <a:lnTo>
                  <a:pt x="486" y="2073"/>
                </a:lnTo>
                <a:lnTo>
                  <a:pt x="490" y="2075"/>
                </a:lnTo>
                <a:lnTo>
                  <a:pt x="496" y="2083"/>
                </a:lnTo>
                <a:lnTo>
                  <a:pt x="502" y="2093"/>
                </a:lnTo>
                <a:lnTo>
                  <a:pt x="502" y="2093"/>
                </a:lnTo>
                <a:lnTo>
                  <a:pt x="508" y="2113"/>
                </a:lnTo>
                <a:lnTo>
                  <a:pt x="522" y="2165"/>
                </a:lnTo>
                <a:lnTo>
                  <a:pt x="536" y="2229"/>
                </a:lnTo>
                <a:lnTo>
                  <a:pt x="542" y="2263"/>
                </a:lnTo>
                <a:lnTo>
                  <a:pt x="544" y="2295"/>
                </a:lnTo>
                <a:lnTo>
                  <a:pt x="544" y="2295"/>
                </a:lnTo>
                <a:lnTo>
                  <a:pt x="550" y="2329"/>
                </a:lnTo>
                <a:lnTo>
                  <a:pt x="558" y="2369"/>
                </a:lnTo>
                <a:lnTo>
                  <a:pt x="568" y="2413"/>
                </a:lnTo>
                <a:lnTo>
                  <a:pt x="578" y="2457"/>
                </a:lnTo>
                <a:lnTo>
                  <a:pt x="600" y="2529"/>
                </a:lnTo>
                <a:lnTo>
                  <a:pt x="608" y="2559"/>
                </a:lnTo>
                <a:lnTo>
                  <a:pt x="608" y="2559"/>
                </a:lnTo>
                <a:lnTo>
                  <a:pt x="614" y="2587"/>
                </a:lnTo>
                <a:lnTo>
                  <a:pt x="620" y="2611"/>
                </a:lnTo>
                <a:lnTo>
                  <a:pt x="624" y="2623"/>
                </a:lnTo>
                <a:lnTo>
                  <a:pt x="630" y="2633"/>
                </a:lnTo>
                <a:lnTo>
                  <a:pt x="630" y="2633"/>
                </a:lnTo>
                <a:lnTo>
                  <a:pt x="640" y="2647"/>
                </a:lnTo>
                <a:lnTo>
                  <a:pt x="646" y="2653"/>
                </a:lnTo>
                <a:lnTo>
                  <a:pt x="650" y="2657"/>
                </a:lnTo>
                <a:lnTo>
                  <a:pt x="650" y="2665"/>
                </a:lnTo>
                <a:lnTo>
                  <a:pt x="650" y="2665"/>
                </a:lnTo>
                <a:lnTo>
                  <a:pt x="652" y="2685"/>
                </a:lnTo>
                <a:lnTo>
                  <a:pt x="654" y="2717"/>
                </a:lnTo>
                <a:lnTo>
                  <a:pt x="662" y="2771"/>
                </a:lnTo>
                <a:lnTo>
                  <a:pt x="662" y="2771"/>
                </a:lnTo>
                <a:lnTo>
                  <a:pt x="664" y="2779"/>
                </a:lnTo>
                <a:lnTo>
                  <a:pt x="668" y="2781"/>
                </a:lnTo>
                <a:lnTo>
                  <a:pt x="670" y="2781"/>
                </a:lnTo>
                <a:lnTo>
                  <a:pt x="672" y="2781"/>
                </a:lnTo>
                <a:lnTo>
                  <a:pt x="672" y="2813"/>
                </a:lnTo>
                <a:lnTo>
                  <a:pt x="672" y="2813"/>
                </a:lnTo>
                <a:lnTo>
                  <a:pt x="672" y="2811"/>
                </a:lnTo>
                <a:lnTo>
                  <a:pt x="668" y="2811"/>
                </a:lnTo>
                <a:lnTo>
                  <a:pt x="662" y="2813"/>
                </a:lnTo>
                <a:lnTo>
                  <a:pt x="650" y="2817"/>
                </a:lnTo>
                <a:lnTo>
                  <a:pt x="630" y="2827"/>
                </a:lnTo>
                <a:lnTo>
                  <a:pt x="604" y="2843"/>
                </a:lnTo>
                <a:lnTo>
                  <a:pt x="566" y="2865"/>
                </a:lnTo>
                <a:lnTo>
                  <a:pt x="566" y="2865"/>
                </a:lnTo>
                <a:lnTo>
                  <a:pt x="524" y="2895"/>
                </a:lnTo>
                <a:lnTo>
                  <a:pt x="486" y="2925"/>
                </a:lnTo>
                <a:lnTo>
                  <a:pt x="452" y="2954"/>
                </a:lnTo>
                <a:lnTo>
                  <a:pt x="418" y="2984"/>
                </a:lnTo>
                <a:lnTo>
                  <a:pt x="388" y="3012"/>
                </a:lnTo>
                <a:lnTo>
                  <a:pt x="360" y="3036"/>
                </a:lnTo>
                <a:lnTo>
                  <a:pt x="336" y="3054"/>
                </a:lnTo>
                <a:lnTo>
                  <a:pt x="324" y="3060"/>
                </a:lnTo>
                <a:lnTo>
                  <a:pt x="312" y="3066"/>
                </a:lnTo>
                <a:lnTo>
                  <a:pt x="312" y="3066"/>
                </a:lnTo>
                <a:lnTo>
                  <a:pt x="266" y="3084"/>
                </a:lnTo>
                <a:lnTo>
                  <a:pt x="220" y="3106"/>
                </a:lnTo>
                <a:lnTo>
                  <a:pt x="174" y="3130"/>
                </a:lnTo>
                <a:lnTo>
                  <a:pt x="174" y="3130"/>
                </a:lnTo>
                <a:lnTo>
                  <a:pt x="168" y="3126"/>
                </a:lnTo>
                <a:lnTo>
                  <a:pt x="160" y="3122"/>
                </a:lnTo>
                <a:lnTo>
                  <a:pt x="142" y="3118"/>
                </a:lnTo>
                <a:lnTo>
                  <a:pt x="142" y="3118"/>
                </a:lnTo>
                <a:lnTo>
                  <a:pt x="134" y="3118"/>
                </a:lnTo>
                <a:lnTo>
                  <a:pt x="124" y="3118"/>
                </a:lnTo>
                <a:lnTo>
                  <a:pt x="106" y="3122"/>
                </a:lnTo>
                <a:lnTo>
                  <a:pt x="88" y="3126"/>
                </a:lnTo>
                <a:lnTo>
                  <a:pt x="68" y="3130"/>
                </a:lnTo>
                <a:lnTo>
                  <a:pt x="68" y="3130"/>
                </a:lnTo>
                <a:lnTo>
                  <a:pt x="50" y="3130"/>
                </a:lnTo>
                <a:lnTo>
                  <a:pt x="32" y="3130"/>
                </a:lnTo>
                <a:lnTo>
                  <a:pt x="24" y="3132"/>
                </a:lnTo>
                <a:lnTo>
                  <a:pt x="16" y="3136"/>
                </a:lnTo>
                <a:lnTo>
                  <a:pt x="10" y="3142"/>
                </a:lnTo>
                <a:lnTo>
                  <a:pt x="6" y="3150"/>
                </a:lnTo>
                <a:lnTo>
                  <a:pt x="6" y="3150"/>
                </a:lnTo>
                <a:lnTo>
                  <a:pt x="2" y="3160"/>
                </a:lnTo>
                <a:lnTo>
                  <a:pt x="0" y="3170"/>
                </a:lnTo>
                <a:lnTo>
                  <a:pt x="0" y="3188"/>
                </a:lnTo>
                <a:lnTo>
                  <a:pt x="2" y="3208"/>
                </a:lnTo>
                <a:lnTo>
                  <a:pt x="6" y="3234"/>
                </a:lnTo>
                <a:lnTo>
                  <a:pt x="6" y="3234"/>
                </a:lnTo>
                <a:lnTo>
                  <a:pt x="6" y="3244"/>
                </a:lnTo>
                <a:lnTo>
                  <a:pt x="10" y="3254"/>
                </a:lnTo>
                <a:lnTo>
                  <a:pt x="22" y="3280"/>
                </a:lnTo>
                <a:lnTo>
                  <a:pt x="58" y="3348"/>
                </a:lnTo>
                <a:lnTo>
                  <a:pt x="78" y="3384"/>
                </a:lnTo>
                <a:lnTo>
                  <a:pt x="94" y="3416"/>
                </a:lnTo>
                <a:lnTo>
                  <a:pt x="106" y="3446"/>
                </a:lnTo>
                <a:lnTo>
                  <a:pt x="110" y="3458"/>
                </a:lnTo>
                <a:lnTo>
                  <a:pt x="112" y="3468"/>
                </a:lnTo>
                <a:lnTo>
                  <a:pt x="112" y="3468"/>
                </a:lnTo>
                <a:lnTo>
                  <a:pt x="114" y="3486"/>
                </a:lnTo>
                <a:lnTo>
                  <a:pt x="118" y="3502"/>
                </a:lnTo>
                <a:lnTo>
                  <a:pt x="124" y="3520"/>
                </a:lnTo>
                <a:lnTo>
                  <a:pt x="132" y="3536"/>
                </a:lnTo>
                <a:lnTo>
                  <a:pt x="148" y="3574"/>
                </a:lnTo>
                <a:lnTo>
                  <a:pt x="156" y="3594"/>
                </a:lnTo>
                <a:lnTo>
                  <a:pt x="164" y="3616"/>
                </a:lnTo>
                <a:lnTo>
                  <a:pt x="164" y="3616"/>
                </a:lnTo>
                <a:lnTo>
                  <a:pt x="172" y="3638"/>
                </a:lnTo>
                <a:lnTo>
                  <a:pt x="186" y="3662"/>
                </a:lnTo>
                <a:lnTo>
                  <a:pt x="200" y="3682"/>
                </a:lnTo>
                <a:lnTo>
                  <a:pt x="216" y="3702"/>
                </a:lnTo>
                <a:lnTo>
                  <a:pt x="234" y="3718"/>
                </a:lnTo>
                <a:lnTo>
                  <a:pt x="252" y="3728"/>
                </a:lnTo>
                <a:lnTo>
                  <a:pt x="260" y="3732"/>
                </a:lnTo>
                <a:lnTo>
                  <a:pt x="268" y="3734"/>
                </a:lnTo>
                <a:lnTo>
                  <a:pt x="274" y="3734"/>
                </a:lnTo>
                <a:lnTo>
                  <a:pt x="280" y="3732"/>
                </a:lnTo>
                <a:lnTo>
                  <a:pt x="280" y="3732"/>
                </a:lnTo>
                <a:lnTo>
                  <a:pt x="290" y="3726"/>
                </a:lnTo>
                <a:lnTo>
                  <a:pt x="300" y="3718"/>
                </a:lnTo>
                <a:lnTo>
                  <a:pt x="304" y="3710"/>
                </a:lnTo>
                <a:lnTo>
                  <a:pt x="308" y="3702"/>
                </a:lnTo>
                <a:lnTo>
                  <a:pt x="312" y="3688"/>
                </a:lnTo>
                <a:lnTo>
                  <a:pt x="312" y="3680"/>
                </a:lnTo>
                <a:lnTo>
                  <a:pt x="312" y="3680"/>
                </a:lnTo>
                <a:lnTo>
                  <a:pt x="296" y="3616"/>
                </a:lnTo>
                <a:lnTo>
                  <a:pt x="280" y="3552"/>
                </a:lnTo>
                <a:lnTo>
                  <a:pt x="280" y="3552"/>
                </a:lnTo>
                <a:lnTo>
                  <a:pt x="280" y="3540"/>
                </a:lnTo>
                <a:lnTo>
                  <a:pt x="280" y="3516"/>
                </a:lnTo>
                <a:lnTo>
                  <a:pt x="282" y="3448"/>
                </a:lnTo>
                <a:lnTo>
                  <a:pt x="286" y="3378"/>
                </a:lnTo>
                <a:lnTo>
                  <a:pt x="288" y="3354"/>
                </a:lnTo>
                <a:lnTo>
                  <a:pt x="292" y="3340"/>
                </a:lnTo>
                <a:lnTo>
                  <a:pt x="292" y="3340"/>
                </a:lnTo>
                <a:lnTo>
                  <a:pt x="296" y="3326"/>
                </a:lnTo>
                <a:lnTo>
                  <a:pt x="304" y="3306"/>
                </a:lnTo>
                <a:lnTo>
                  <a:pt x="318" y="3286"/>
                </a:lnTo>
                <a:lnTo>
                  <a:pt x="324" y="3276"/>
                </a:lnTo>
                <a:lnTo>
                  <a:pt x="334" y="3266"/>
                </a:lnTo>
                <a:lnTo>
                  <a:pt x="334" y="3266"/>
                </a:lnTo>
                <a:lnTo>
                  <a:pt x="364" y="3244"/>
                </a:lnTo>
                <a:lnTo>
                  <a:pt x="406" y="3216"/>
                </a:lnTo>
                <a:lnTo>
                  <a:pt x="460" y="3182"/>
                </a:lnTo>
                <a:lnTo>
                  <a:pt x="714" y="3086"/>
                </a:lnTo>
                <a:lnTo>
                  <a:pt x="768" y="3066"/>
                </a:lnTo>
                <a:close/>
              </a:path>
            </a:pathLst>
          </a:custGeom>
          <a:gradFill flip="none" rotWithShape="1">
            <a:gsLst>
              <a:gs pos="0">
                <a:srgbClr val="FFCCCC"/>
              </a:gs>
              <a:gs pos="100000">
                <a:srgbClr val="FF3399"/>
              </a:gs>
            </a:gsLst>
            <a:lin ang="16200000" scaled="1"/>
            <a:tileRect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7" name="Freeform 47"/>
          <p:cNvSpPr>
            <a:spLocks noEditPoints="1"/>
          </p:cNvSpPr>
          <p:nvPr/>
        </p:nvSpPr>
        <p:spPr bwMode="auto">
          <a:xfrm>
            <a:off x="2693757" y="4739315"/>
            <a:ext cx="823666" cy="1596801"/>
          </a:xfrm>
          <a:custGeom>
            <a:avLst/>
            <a:gdLst>
              <a:gd name="T0" fmla="*/ 532 w 1303"/>
              <a:gd name="T1" fmla="*/ 104 h 2530"/>
              <a:gd name="T2" fmla="*/ 492 w 1303"/>
              <a:gd name="T3" fmla="*/ 185 h 2530"/>
              <a:gd name="T4" fmla="*/ 486 w 1303"/>
              <a:gd name="T5" fmla="*/ 310 h 2530"/>
              <a:gd name="T6" fmla="*/ 504 w 1303"/>
              <a:gd name="T7" fmla="*/ 354 h 2530"/>
              <a:gd name="T8" fmla="*/ 455 w 1303"/>
              <a:gd name="T9" fmla="*/ 432 h 2530"/>
              <a:gd name="T10" fmla="*/ 392 w 1303"/>
              <a:gd name="T11" fmla="*/ 507 h 2530"/>
              <a:gd name="T12" fmla="*/ 328 w 1303"/>
              <a:gd name="T13" fmla="*/ 1025 h 2530"/>
              <a:gd name="T14" fmla="*/ 314 w 1303"/>
              <a:gd name="T15" fmla="*/ 1156 h 2530"/>
              <a:gd name="T16" fmla="*/ 328 w 1303"/>
              <a:gd name="T17" fmla="*/ 1474 h 2530"/>
              <a:gd name="T18" fmla="*/ 325 w 1303"/>
              <a:gd name="T19" fmla="*/ 1663 h 2530"/>
              <a:gd name="T20" fmla="*/ 249 w 1303"/>
              <a:gd name="T21" fmla="*/ 1847 h 2530"/>
              <a:gd name="T22" fmla="*/ 146 w 1303"/>
              <a:gd name="T23" fmla="*/ 2077 h 2530"/>
              <a:gd name="T24" fmla="*/ 69 w 1303"/>
              <a:gd name="T25" fmla="*/ 2228 h 2530"/>
              <a:gd name="T26" fmla="*/ 69 w 1303"/>
              <a:gd name="T27" fmla="*/ 2288 h 2530"/>
              <a:gd name="T28" fmla="*/ 3 w 1303"/>
              <a:gd name="T29" fmla="*/ 2407 h 2530"/>
              <a:gd name="T30" fmla="*/ 134 w 1303"/>
              <a:gd name="T31" fmla="*/ 2480 h 2530"/>
              <a:gd name="T32" fmla="*/ 302 w 1303"/>
              <a:gd name="T33" fmla="*/ 2530 h 2530"/>
              <a:gd name="T34" fmla="*/ 437 w 1303"/>
              <a:gd name="T35" fmla="*/ 2487 h 2530"/>
              <a:gd name="T36" fmla="*/ 423 w 1303"/>
              <a:gd name="T37" fmla="*/ 2446 h 2530"/>
              <a:gd name="T38" fmla="*/ 275 w 1303"/>
              <a:gd name="T39" fmla="*/ 2354 h 2530"/>
              <a:gd name="T40" fmla="*/ 284 w 1303"/>
              <a:gd name="T41" fmla="*/ 2208 h 2530"/>
              <a:gd name="T42" fmla="*/ 381 w 1303"/>
              <a:gd name="T43" fmla="*/ 2067 h 2530"/>
              <a:gd name="T44" fmla="*/ 548 w 1303"/>
              <a:gd name="T45" fmla="*/ 1850 h 2530"/>
              <a:gd name="T46" fmla="*/ 605 w 1303"/>
              <a:gd name="T47" fmla="*/ 2090 h 2530"/>
              <a:gd name="T48" fmla="*/ 673 w 1303"/>
              <a:gd name="T49" fmla="*/ 2253 h 2530"/>
              <a:gd name="T50" fmla="*/ 704 w 1303"/>
              <a:gd name="T51" fmla="*/ 2369 h 2530"/>
              <a:gd name="T52" fmla="*/ 713 w 1303"/>
              <a:gd name="T53" fmla="*/ 2444 h 2530"/>
              <a:gd name="T54" fmla="*/ 757 w 1303"/>
              <a:gd name="T55" fmla="*/ 2486 h 2530"/>
              <a:gd name="T56" fmla="*/ 972 w 1303"/>
              <a:gd name="T57" fmla="*/ 2475 h 2530"/>
              <a:gd name="T58" fmla="*/ 1121 w 1303"/>
              <a:gd name="T59" fmla="*/ 2415 h 2530"/>
              <a:gd name="T60" fmla="*/ 1105 w 1303"/>
              <a:gd name="T61" fmla="*/ 2360 h 2530"/>
              <a:gd name="T62" fmla="*/ 909 w 1303"/>
              <a:gd name="T63" fmla="*/ 2329 h 2530"/>
              <a:gd name="T64" fmla="*/ 887 w 1303"/>
              <a:gd name="T65" fmla="*/ 2235 h 2530"/>
              <a:gd name="T66" fmla="*/ 837 w 1303"/>
              <a:gd name="T67" fmla="*/ 2058 h 2530"/>
              <a:gd name="T68" fmla="*/ 843 w 1303"/>
              <a:gd name="T69" fmla="*/ 1850 h 2530"/>
              <a:gd name="T70" fmla="*/ 874 w 1303"/>
              <a:gd name="T71" fmla="*/ 1632 h 2530"/>
              <a:gd name="T72" fmla="*/ 831 w 1303"/>
              <a:gd name="T73" fmla="*/ 1224 h 2530"/>
              <a:gd name="T74" fmla="*/ 992 w 1303"/>
              <a:gd name="T75" fmla="*/ 1174 h 2530"/>
              <a:gd name="T76" fmla="*/ 1112 w 1303"/>
              <a:gd name="T77" fmla="*/ 1236 h 2530"/>
              <a:gd name="T78" fmla="*/ 1201 w 1303"/>
              <a:gd name="T79" fmla="*/ 1331 h 2530"/>
              <a:gd name="T80" fmla="*/ 1225 w 1303"/>
              <a:gd name="T81" fmla="*/ 1327 h 2530"/>
              <a:gd name="T82" fmla="*/ 1247 w 1303"/>
              <a:gd name="T83" fmla="*/ 1295 h 2530"/>
              <a:gd name="T84" fmla="*/ 1270 w 1303"/>
              <a:gd name="T85" fmla="*/ 1309 h 2530"/>
              <a:gd name="T86" fmla="*/ 1297 w 1303"/>
              <a:gd name="T87" fmla="*/ 1275 h 2530"/>
              <a:gd name="T88" fmla="*/ 1291 w 1303"/>
              <a:gd name="T89" fmla="*/ 1215 h 2530"/>
              <a:gd name="T90" fmla="*/ 1139 w 1303"/>
              <a:gd name="T91" fmla="*/ 1103 h 2530"/>
              <a:gd name="T92" fmla="*/ 872 w 1303"/>
              <a:gd name="T93" fmla="*/ 796 h 2530"/>
              <a:gd name="T94" fmla="*/ 922 w 1303"/>
              <a:gd name="T95" fmla="*/ 746 h 2530"/>
              <a:gd name="T96" fmla="*/ 909 w 1303"/>
              <a:gd name="T97" fmla="*/ 521 h 2530"/>
              <a:gd name="T98" fmla="*/ 899 w 1303"/>
              <a:gd name="T99" fmla="*/ 395 h 2530"/>
              <a:gd name="T100" fmla="*/ 853 w 1303"/>
              <a:gd name="T101" fmla="*/ 364 h 2530"/>
              <a:gd name="T102" fmla="*/ 865 w 1303"/>
              <a:gd name="T103" fmla="*/ 323 h 2530"/>
              <a:gd name="T104" fmla="*/ 874 w 1303"/>
              <a:gd name="T105" fmla="*/ 188 h 2530"/>
              <a:gd name="T106" fmla="*/ 887 w 1303"/>
              <a:gd name="T107" fmla="*/ 73 h 2530"/>
              <a:gd name="T108" fmla="*/ 862 w 1303"/>
              <a:gd name="T109" fmla="*/ 46 h 2530"/>
              <a:gd name="T110" fmla="*/ 762 w 1303"/>
              <a:gd name="T111" fmla="*/ 2 h 2530"/>
              <a:gd name="T112" fmla="*/ 713 w 1303"/>
              <a:gd name="T113" fmla="*/ 14 h 2530"/>
              <a:gd name="T114" fmla="*/ 633 w 1303"/>
              <a:gd name="T115" fmla="*/ 8 h 2530"/>
              <a:gd name="T116" fmla="*/ 751 w 1303"/>
              <a:gd name="T117" fmla="*/ 591 h 2530"/>
              <a:gd name="T118" fmla="*/ 747 w 1303"/>
              <a:gd name="T119" fmla="*/ 488 h 25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1303" h="2530">
                <a:moveTo>
                  <a:pt x="622" y="14"/>
                </a:moveTo>
                <a:lnTo>
                  <a:pt x="622" y="14"/>
                </a:lnTo>
                <a:lnTo>
                  <a:pt x="605" y="24"/>
                </a:lnTo>
                <a:lnTo>
                  <a:pt x="588" y="39"/>
                </a:lnTo>
                <a:lnTo>
                  <a:pt x="570" y="56"/>
                </a:lnTo>
                <a:lnTo>
                  <a:pt x="557" y="73"/>
                </a:lnTo>
                <a:lnTo>
                  <a:pt x="557" y="73"/>
                </a:lnTo>
                <a:lnTo>
                  <a:pt x="545" y="87"/>
                </a:lnTo>
                <a:lnTo>
                  <a:pt x="532" y="104"/>
                </a:lnTo>
                <a:lnTo>
                  <a:pt x="524" y="112"/>
                </a:lnTo>
                <a:lnTo>
                  <a:pt x="518" y="123"/>
                </a:lnTo>
                <a:lnTo>
                  <a:pt x="513" y="135"/>
                </a:lnTo>
                <a:lnTo>
                  <a:pt x="508" y="149"/>
                </a:lnTo>
                <a:lnTo>
                  <a:pt x="508" y="149"/>
                </a:lnTo>
                <a:lnTo>
                  <a:pt x="505" y="163"/>
                </a:lnTo>
                <a:lnTo>
                  <a:pt x="501" y="171"/>
                </a:lnTo>
                <a:lnTo>
                  <a:pt x="495" y="180"/>
                </a:lnTo>
                <a:lnTo>
                  <a:pt x="492" y="185"/>
                </a:lnTo>
                <a:lnTo>
                  <a:pt x="489" y="191"/>
                </a:lnTo>
                <a:lnTo>
                  <a:pt x="487" y="204"/>
                </a:lnTo>
                <a:lnTo>
                  <a:pt x="486" y="223"/>
                </a:lnTo>
                <a:lnTo>
                  <a:pt x="486" y="223"/>
                </a:lnTo>
                <a:lnTo>
                  <a:pt x="486" y="258"/>
                </a:lnTo>
                <a:lnTo>
                  <a:pt x="487" y="280"/>
                </a:lnTo>
                <a:lnTo>
                  <a:pt x="487" y="295"/>
                </a:lnTo>
                <a:lnTo>
                  <a:pt x="486" y="310"/>
                </a:lnTo>
                <a:lnTo>
                  <a:pt x="486" y="310"/>
                </a:lnTo>
                <a:lnTo>
                  <a:pt x="482" y="333"/>
                </a:lnTo>
                <a:lnTo>
                  <a:pt x="482" y="341"/>
                </a:lnTo>
                <a:lnTo>
                  <a:pt x="485" y="345"/>
                </a:lnTo>
                <a:lnTo>
                  <a:pt x="485" y="345"/>
                </a:lnTo>
                <a:lnTo>
                  <a:pt x="487" y="347"/>
                </a:lnTo>
                <a:lnTo>
                  <a:pt x="492" y="347"/>
                </a:lnTo>
                <a:lnTo>
                  <a:pt x="499" y="348"/>
                </a:lnTo>
                <a:lnTo>
                  <a:pt x="502" y="350"/>
                </a:lnTo>
                <a:lnTo>
                  <a:pt x="504" y="354"/>
                </a:lnTo>
                <a:lnTo>
                  <a:pt x="502" y="362"/>
                </a:lnTo>
                <a:lnTo>
                  <a:pt x="498" y="372"/>
                </a:lnTo>
                <a:lnTo>
                  <a:pt x="498" y="372"/>
                </a:lnTo>
                <a:lnTo>
                  <a:pt x="479" y="409"/>
                </a:lnTo>
                <a:lnTo>
                  <a:pt x="471" y="426"/>
                </a:lnTo>
                <a:lnTo>
                  <a:pt x="471" y="426"/>
                </a:lnTo>
                <a:lnTo>
                  <a:pt x="468" y="429"/>
                </a:lnTo>
                <a:lnTo>
                  <a:pt x="462" y="431"/>
                </a:lnTo>
                <a:lnTo>
                  <a:pt x="455" y="432"/>
                </a:lnTo>
                <a:lnTo>
                  <a:pt x="445" y="435"/>
                </a:lnTo>
                <a:lnTo>
                  <a:pt x="434" y="440"/>
                </a:lnTo>
                <a:lnTo>
                  <a:pt x="424" y="447"/>
                </a:lnTo>
                <a:lnTo>
                  <a:pt x="414" y="459"/>
                </a:lnTo>
                <a:lnTo>
                  <a:pt x="408" y="466"/>
                </a:lnTo>
                <a:lnTo>
                  <a:pt x="403" y="475"/>
                </a:lnTo>
                <a:lnTo>
                  <a:pt x="403" y="475"/>
                </a:lnTo>
                <a:lnTo>
                  <a:pt x="398" y="488"/>
                </a:lnTo>
                <a:lnTo>
                  <a:pt x="392" y="507"/>
                </a:lnTo>
                <a:lnTo>
                  <a:pt x="381" y="562"/>
                </a:lnTo>
                <a:lnTo>
                  <a:pt x="370" y="631"/>
                </a:lnTo>
                <a:lnTo>
                  <a:pt x="359" y="708"/>
                </a:lnTo>
                <a:lnTo>
                  <a:pt x="350" y="783"/>
                </a:lnTo>
                <a:lnTo>
                  <a:pt x="343" y="851"/>
                </a:lnTo>
                <a:lnTo>
                  <a:pt x="334" y="935"/>
                </a:lnTo>
                <a:lnTo>
                  <a:pt x="334" y="935"/>
                </a:lnTo>
                <a:lnTo>
                  <a:pt x="331" y="997"/>
                </a:lnTo>
                <a:lnTo>
                  <a:pt x="328" y="1025"/>
                </a:lnTo>
                <a:lnTo>
                  <a:pt x="324" y="1051"/>
                </a:lnTo>
                <a:lnTo>
                  <a:pt x="324" y="1051"/>
                </a:lnTo>
                <a:lnTo>
                  <a:pt x="316" y="1078"/>
                </a:lnTo>
                <a:lnTo>
                  <a:pt x="309" y="1107"/>
                </a:lnTo>
                <a:lnTo>
                  <a:pt x="305" y="1132"/>
                </a:lnTo>
                <a:lnTo>
                  <a:pt x="305" y="1141"/>
                </a:lnTo>
                <a:lnTo>
                  <a:pt x="306" y="1146"/>
                </a:lnTo>
                <a:lnTo>
                  <a:pt x="306" y="1146"/>
                </a:lnTo>
                <a:lnTo>
                  <a:pt x="314" y="1156"/>
                </a:lnTo>
                <a:lnTo>
                  <a:pt x="325" y="1172"/>
                </a:lnTo>
                <a:lnTo>
                  <a:pt x="334" y="1188"/>
                </a:lnTo>
                <a:lnTo>
                  <a:pt x="337" y="1194"/>
                </a:lnTo>
                <a:lnTo>
                  <a:pt x="337" y="1199"/>
                </a:lnTo>
                <a:lnTo>
                  <a:pt x="337" y="1199"/>
                </a:lnTo>
                <a:lnTo>
                  <a:pt x="336" y="1212"/>
                </a:lnTo>
                <a:lnTo>
                  <a:pt x="334" y="1246"/>
                </a:lnTo>
                <a:lnTo>
                  <a:pt x="331" y="1353"/>
                </a:lnTo>
                <a:lnTo>
                  <a:pt x="328" y="1474"/>
                </a:lnTo>
                <a:lnTo>
                  <a:pt x="327" y="1524"/>
                </a:lnTo>
                <a:lnTo>
                  <a:pt x="324" y="1561"/>
                </a:lnTo>
                <a:lnTo>
                  <a:pt x="324" y="1561"/>
                </a:lnTo>
                <a:lnTo>
                  <a:pt x="321" y="1585"/>
                </a:lnTo>
                <a:lnTo>
                  <a:pt x="321" y="1604"/>
                </a:lnTo>
                <a:lnTo>
                  <a:pt x="321" y="1620"/>
                </a:lnTo>
                <a:lnTo>
                  <a:pt x="322" y="1634"/>
                </a:lnTo>
                <a:lnTo>
                  <a:pt x="325" y="1653"/>
                </a:lnTo>
                <a:lnTo>
                  <a:pt x="325" y="1663"/>
                </a:lnTo>
                <a:lnTo>
                  <a:pt x="325" y="1673"/>
                </a:lnTo>
                <a:lnTo>
                  <a:pt x="325" y="1673"/>
                </a:lnTo>
                <a:lnTo>
                  <a:pt x="322" y="1687"/>
                </a:lnTo>
                <a:lnTo>
                  <a:pt x="315" y="1709"/>
                </a:lnTo>
                <a:lnTo>
                  <a:pt x="293" y="1760"/>
                </a:lnTo>
                <a:lnTo>
                  <a:pt x="258" y="1837"/>
                </a:lnTo>
                <a:lnTo>
                  <a:pt x="258" y="1837"/>
                </a:lnTo>
                <a:lnTo>
                  <a:pt x="255" y="1843"/>
                </a:lnTo>
                <a:lnTo>
                  <a:pt x="249" y="1847"/>
                </a:lnTo>
                <a:lnTo>
                  <a:pt x="243" y="1855"/>
                </a:lnTo>
                <a:lnTo>
                  <a:pt x="235" y="1863"/>
                </a:lnTo>
                <a:lnTo>
                  <a:pt x="225" y="1878"/>
                </a:lnTo>
                <a:lnTo>
                  <a:pt x="213" y="1899"/>
                </a:lnTo>
                <a:lnTo>
                  <a:pt x="200" y="1928"/>
                </a:lnTo>
                <a:lnTo>
                  <a:pt x="185" y="1967"/>
                </a:lnTo>
                <a:lnTo>
                  <a:pt x="185" y="1967"/>
                </a:lnTo>
                <a:lnTo>
                  <a:pt x="159" y="2037"/>
                </a:lnTo>
                <a:lnTo>
                  <a:pt x="146" y="2077"/>
                </a:lnTo>
                <a:lnTo>
                  <a:pt x="137" y="2099"/>
                </a:lnTo>
                <a:lnTo>
                  <a:pt x="128" y="2117"/>
                </a:lnTo>
                <a:lnTo>
                  <a:pt x="128" y="2117"/>
                </a:lnTo>
                <a:lnTo>
                  <a:pt x="104" y="2155"/>
                </a:lnTo>
                <a:lnTo>
                  <a:pt x="84" y="2189"/>
                </a:lnTo>
                <a:lnTo>
                  <a:pt x="84" y="2189"/>
                </a:lnTo>
                <a:lnTo>
                  <a:pt x="79" y="2198"/>
                </a:lnTo>
                <a:lnTo>
                  <a:pt x="75" y="2207"/>
                </a:lnTo>
                <a:lnTo>
                  <a:pt x="69" y="2228"/>
                </a:lnTo>
                <a:lnTo>
                  <a:pt x="66" y="2247"/>
                </a:lnTo>
                <a:lnTo>
                  <a:pt x="66" y="2260"/>
                </a:lnTo>
                <a:lnTo>
                  <a:pt x="66" y="2260"/>
                </a:lnTo>
                <a:lnTo>
                  <a:pt x="66" y="2263"/>
                </a:lnTo>
                <a:lnTo>
                  <a:pt x="67" y="2267"/>
                </a:lnTo>
                <a:lnTo>
                  <a:pt x="70" y="2273"/>
                </a:lnTo>
                <a:lnTo>
                  <a:pt x="72" y="2278"/>
                </a:lnTo>
                <a:lnTo>
                  <a:pt x="72" y="2282"/>
                </a:lnTo>
                <a:lnTo>
                  <a:pt x="69" y="2288"/>
                </a:lnTo>
                <a:lnTo>
                  <a:pt x="66" y="2294"/>
                </a:lnTo>
                <a:lnTo>
                  <a:pt x="66" y="2294"/>
                </a:lnTo>
                <a:lnTo>
                  <a:pt x="28" y="2350"/>
                </a:lnTo>
                <a:lnTo>
                  <a:pt x="8" y="2381"/>
                </a:lnTo>
                <a:lnTo>
                  <a:pt x="3" y="2393"/>
                </a:lnTo>
                <a:lnTo>
                  <a:pt x="0" y="2400"/>
                </a:lnTo>
                <a:lnTo>
                  <a:pt x="0" y="2400"/>
                </a:lnTo>
                <a:lnTo>
                  <a:pt x="1" y="2403"/>
                </a:lnTo>
                <a:lnTo>
                  <a:pt x="3" y="2407"/>
                </a:lnTo>
                <a:lnTo>
                  <a:pt x="11" y="2418"/>
                </a:lnTo>
                <a:lnTo>
                  <a:pt x="25" y="2429"/>
                </a:lnTo>
                <a:lnTo>
                  <a:pt x="39" y="2443"/>
                </a:lnTo>
                <a:lnTo>
                  <a:pt x="69" y="2466"/>
                </a:lnTo>
                <a:lnTo>
                  <a:pt x="81" y="2474"/>
                </a:lnTo>
                <a:lnTo>
                  <a:pt x="88" y="2477"/>
                </a:lnTo>
                <a:lnTo>
                  <a:pt x="88" y="2477"/>
                </a:lnTo>
                <a:lnTo>
                  <a:pt x="106" y="2478"/>
                </a:lnTo>
                <a:lnTo>
                  <a:pt x="134" y="2480"/>
                </a:lnTo>
                <a:lnTo>
                  <a:pt x="169" y="2481"/>
                </a:lnTo>
                <a:lnTo>
                  <a:pt x="169" y="2481"/>
                </a:lnTo>
                <a:lnTo>
                  <a:pt x="182" y="2488"/>
                </a:lnTo>
                <a:lnTo>
                  <a:pt x="196" y="2497"/>
                </a:lnTo>
                <a:lnTo>
                  <a:pt x="215" y="2506"/>
                </a:lnTo>
                <a:lnTo>
                  <a:pt x="237" y="2515"/>
                </a:lnTo>
                <a:lnTo>
                  <a:pt x="262" y="2522"/>
                </a:lnTo>
                <a:lnTo>
                  <a:pt x="287" y="2528"/>
                </a:lnTo>
                <a:lnTo>
                  <a:pt x="302" y="2530"/>
                </a:lnTo>
                <a:lnTo>
                  <a:pt x="315" y="2530"/>
                </a:lnTo>
                <a:lnTo>
                  <a:pt x="315" y="2530"/>
                </a:lnTo>
                <a:lnTo>
                  <a:pt x="342" y="2528"/>
                </a:lnTo>
                <a:lnTo>
                  <a:pt x="365" y="2524"/>
                </a:lnTo>
                <a:lnTo>
                  <a:pt x="386" y="2518"/>
                </a:lnTo>
                <a:lnTo>
                  <a:pt x="405" y="2511"/>
                </a:lnTo>
                <a:lnTo>
                  <a:pt x="420" y="2503"/>
                </a:lnTo>
                <a:lnTo>
                  <a:pt x="431" y="2494"/>
                </a:lnTo>
                <a:lnTo>
                  <a:pt x="437" y="2487"/>
                </a:lnTo>
                <a:lnTo>
                  <a:pt x="440" y="2484"/>
                </a:lnTo>
                <a:lnTo>
                  <a:pt x="440" y="2481"/>
                </a:lnTo>
                <a:lnTo>
                  <a:pt x="440" y="2481"/>
                </a:lnTo>
                <a:lnTo>
                  <a:pt x="440" y="2471"/>
                </a:lnTo>
                <a:lnTo>
                  <a:pt x="437" y="2459"/>
                </a:lnTo>
                <a:lnTo>
                  <a:pt x="434" y="2455"/>
                </a:lnTo>
                <a:lnTo>
                  <a:pt x="431" y="2450"/>
                </a:lnTo>
                <a:lnTo>
                  <a:pt x="429" y="2447"/>
                </a:lnTo>
                <a:lnTo>
                  <a:pt x="423" y="2446"/>
                </a:lnTo>
                <a:lnTo>
                  <a:pt x="423" y="2446"/>
                </a:lnTo>
                <a:lnTo>
                  <a:pt x="414" y="2446"/>
                </a:lnTo>
                <a:lnTo>
                  <a:pt x="402" y="2443"/>
                </a:lnTo>
                <a:lnTo>
                  <a:pt x="370" y="2432"/>
                </a:lnTo>
                <a:lnTo>
                  <a:pt x="328" y="2419"/>
                </a:lnTo>
                <a:lnTo>
                  <a:pt x="328" y="2419"/>
                </a:lnTo>
                <a:lnTo>
                  <a:pt x="302" y="2388"/>
                </a:lnTo>
                <a:lnTo>
                  <a:pt x="275" y="2354"/>
                </a:lnTo>
                <a:lnTo>
                  <a:pt x="275" y="2354"/>
                </a:lnTo>
                <a:lnTo>
                  <a:pt x="255" y="2320"/>
                </a:lnTo>
                <a:lnTo>
                  <a:pt x="255" y="2320"/>
                </a:lnTo>
                <a:lnTo>
                  <a:pt x="260" y="2312"/>
                </a:lnTo>
                <a:lnTo>
                  <a:pt x="265" y="2298"/>
                </a:lnTo>
                <a:lnTo>
                  <a:pt x="268" y="2282"/>
                </a:lnTo>
                <a:lnTo>
                  <a:pt x="268" y="2282"/>
                </a:lnTo>
                <a:lnTo>
                  <a:pt x="275" y="2236"/>
                </a:lnTo>
                <a:lnTo>
                  <a:pt x="281" y="2216"/>
                </a:lnTo>
                <a:lnTo>
                  <a:pt x="284" y="2208"/>
                </a:lnTo>
                <a:lnTo>
                  <a:pt x="288" y="2203"/>
                </a:lnTo>
                <a:lnTo>
                  <a:pt x="288" y="2203"/>
                </a:lnTo>
                <a:lnTo>
                  <a:pt x="305" y="2183"/>
                </a:lnTo>
                <a:lnTo>
                  <a:pt x="330" y="2151"/>
                </a:lnTo>
                <a:lnTo>
                  <a:pt x="356" y="2114"/>
                </a:lnTo>
                <a:lnTo>
                  <a:pt x="367" y="2096"/>
                </a:lnTo>
                <a:lnTo>
                  <a:pt x="374" y="2082"/>
                </a:lnTo>
                <a:lnTo>
                  <a:pt x="374" y="2082"/>
                </a:lnTo>
                <a:lnTo>
                  <a:pt x="381" y="2067"/>
                </a:lnTo>
                <a:lnTo>
                  <a:pt x="393" y="2049"/>
                </a:lnTo>
                <a:lnTo>
                  <a:pt x="420" y="2012"/>
                </a:lnTo>
                <a:lnTo>
                  <a:pt x="464" y="1953"/>
                </a:lnTo>
                <a:lnTo>
                  <a:pt x="464" y="1953"/>
                </a:lnTo>
                <a:lnTo>
                  <a:pt x="483" y="1924"/>
                </a:lnTo>
                <a:lnTo>
                  <a:pt x="511" y="1880"/>
                </a:lnTo>
                <a:lnTo>
                  <a:pt x="546" y="1822"/>
                </a:lnTo>
                <a:lnTo>
                  <a:pt x="546" y="1822"/>
                </a:lnTo>
                <a:lnTo>
                  <a:pt x="548" y="1850"/>
                </a:lnTo>
                <a:lnTo>
                  <a:pt x="554" y="1917"/>
                </a:lnTo>
                <a:lnTo>
                  <a:pt x="558" y="1953"/>
                </a:lnTo>
                <a:lnTo>
                  <a:pt x="564" y="1990"/>
                </a:lnTo>
                <a:lnTo>
                  <a:pt x="570" y="2023"/>
                </a:lnTo>
                <a:lnTo>
                  <a:pt x="574" y="2036"/>
                </a:lnTo>
                <a:lnTo>
                  <a:pt x="579" y="2046"/>
                </a:lnTo>
                <a:lnTo>
                  <a:pt x="579" y="2046"/>
                </a:lnTo>
                <a:lnTo>
                  <a:pt x="591" y="2067"/>
                </a:lnTo>
                <a:lnTo>
                  <a:pt x="605" y="2090"/>
                </a:lnTo>
                <a:lnTo>
                  <a:pt x="638" y="2142"/>
                </a:lnTo>
                <a:lnTo>
                  <a:pt x="666" y="2186"/>
                </a:lnTo>
                <a:lnTo>
                  <a:pt x="675" y="2200"/>
                </a:lnTo>
                <a:lnTo>
                  <a:pt x="678" y="2207"/>
                </a:lnTo>
                <a:lnTo>
                  <a:pt x="678" y="2207"/>
                </a:lnTo>
                <a:lnTo>
                  <a:pt x="676" y="2220"/>
                </a:lnTo>
                <a:lnTo>
                  <a:pt x="673" y="2244"/>
                </a:lnTo>
                <a:lnTo>
                  <a:pt x="673" y="2244"/>
                </a:lnTo>
                <a:lnTo>
                  <a:pt x="673" y="2253"/>
                </a:lnTo>
                <a:lnTo>
                  <a:pt x="675" y="2263"/>
                </a:lnTo>
                <a:lnTo>
                  <a:pt x="681" y="2284"/>
                </a:lnTo>
                <a:lnTo>
                  <a:pt x="694" y="2316"/>
                </a:lnTo>
                <a:lnTo>
                  <a:pt x="694" y="2316"/>
                </a:lnTo>
                <a:lnTo>
                  <a:pt x="695" y="2328"/>
                </a:lnTo>
                <a:lnTo>
                  <a:pt x="697" y="2340"/>
                </a:lnTo>
                <a:lnTo>
                  <a:pt x="698" y="2354"/>
                </a:lnTo>
                <a:lnTo>
                  <a:pt x="701" y="2362"/>
                </a:lnTo>
                <a:lnTo>
                  <a:pt x="704" y="2369"/>
                </a:lnTo>
                <a:lnTo>
                  <a:pt x="704" y="2369"/>
                </a:lnTo>
                <a:lnTo>
                  <a:pt x="712" y="2387"/>
                </a:lnTo>
                <a:lnTo>
                  <a:pt x="717" y="2404"/>
                </a:lnTo>
                <a:lnTo>
                  <a:pt x="717" y="2413"/>
                </a:lnTo>
                <a:lnTo>
                  <a:pt x="719" y="2422"/>
                </a:lnTo>
                <a:lnTo>
                  <a:pt x="717" y="2431"/>
                </a:lnTo>
                <a:lnTo>
                  <a:pt x="716" y="2437"/>
                </a:lnTo>
                <a:lnTo>
                  <a:pt x="716" y="2437"/>
                </a:lnTo>
                <a:lnTo>
                  <a:pt x="713" y="2444"/>
                </a:lnTo>
                <a:lnTo>
                  <a:pt x="713" y="2450"/>
                </a:lnTo>
                <a:lnTo>
                  <a:pt x="714" y="2456"/>
                </a:lnTo>
                <a:lnTo>
                  <a:pt x="716" y="2462"/>
                </a:lnTo>
                <a:lnTo>
                  <a:pt x="720" y="2468"/>
                </a:lnTo>
                <a:lnTo>
                  <a:pt x="728" y="2474"/>
                </a:lnTo>
                <a:lnTo>
                  <a:pt x="737" y="2478"/>
                </a:lnTo>
                <a:lnTo>
                  <a:pt x="748" y="2484"/>
                </a:lnTo>
                <a:lnTo>
                  <a:pt x="748" y="2484"/>
                </a:lnTo>
                <a:lnTo>
                  <a:pt x="757" y="2486"/>
                </a:lnTo>
                <a:lnTo>
                  <a:pt x="766" y="2487"/>
                </a:lnTo>
                <a:lnTo>
                  <a:pt x="791" y="2488"/>
                </a:lnTo>
                <a:lnTo>
                  <a:pt x="821" y="2488"/>
                </a:lnTo>
                <a:lnTo>
                  <a:pt x="853" y="2487"/>
                </a:lnTo>
                <a:lnTo>
                  <a:pt x="911" y="2481"/>
                </a:lnTo>
                <a:lnTo>
                  <a:pt x="940" y="2480"/>
                </a:lnTo>
                <a:lnTo>
                  <a:pt x="940" y="2480"/>
                </a:lnTo>
                <a:lnTo>
                  <a:pt x="952" y="2478"/>
                </a:lnTo>
                <a:lnTo>
                  <a:pt x="972" y="2475"/>
                </a:lnTo>
                <a:lnTo>
                  <a:pt x="999" y="2471"/>
                </a:lnTo>
                <a:lnTo>
                  <a:pt x="1028" y="2463"/>
                </a:lnTo>
                <a:lnTo>
                  <a:pt x="1059" y="2455"/>
                </a:lnTo>
                <a:lnTo>
                  <a:pt x="1074" y="2449"/>
                </a:lnTo>
                <a:lnTo>
                  <a:pt x="1087" y="2443"/>
                </a:lnTo>
                <a:lnTo>
                  <a:pt x="1099" y="2437"/>
                </a:lnTo>
                <a:lnTo>
                  <a:pt x="1110" y="2429"/>
                </a:lnTo>
                <a:lnTo>
                  <a:pt x="1117" y="2424"/>
                </a:lnTo>
                <a:lnTo>
                  <a:pt x="1121" y="2415"/>
                </a:lnTo>
                <a:lnTo>
                  <a:pt x="1121" y="2415"/>
                </a:lnTo>
                <a:lnTo>
                  <a:pt x="1126" y="2401"/>
                </a:lnTo>
                <a:lnTo>
                  <a:pt x="1127" y="2390"/>
                </a:lnTo>
                <a:lnTo>
                  <a:pt x="1127" y="2381"/>
                </a:lnTo>
                <a:lnTo>
                  <a:pt x="1124" y="2373"/>
                </a:lnTo>
                <a:lnTo>
                  <a:pt x="1120" y="2368"/>
                </a:lnTo>
                <a:lnTo>
                  <a:pt x="1115" y="2365"/>
                </a:lnTo>
                <a:lnTo>
                  <a:pt x="1110" y="2362"/>
                </a:lnTo>
                <a:lnTo>
                  <a:pt x="1105" y="2360"/>
                </a:lnTo>
                <a:lnTo>
                  <a:pt x="1105" y="2360"/>
                </a:lnTo>
                <a:lnTo>
                  <a:pt x="1087" y="2360"/>
                </a:lnTo>
                <a:lnTo>
                  <a:pt x="1056" y="2360"/>
                </a:lnTo>
                <a:lnTo>
                  <a:pt x="1027" y="2362"/>
                </a:lnTo>
                <a:lnTo>
                  <a:pt x="1009" y="2360"/>
                </a:lnTo>
                <a:lnTo>
                  <a:pt x="1009" y="2360"/>
                </a:lnTo>
                <a:lnTo>
                  <a:pt x="955" y="2344"/>
                </a:lnTo>
                <a:lnTo>
                  <a:pt x="909" y="2329"/>
                </a:lnTo>
                <a:lnTo>
                  <a:pt x="909" y="2329"/>
                </a:lnTo>
                <a:lnTo>
                  <a:pt x="894" y="2306"/>
                </a:lnTo>
                <a:lnTo>
                  <a:pt x="884" y="2289"/>
                </a:lnTo>
                <a:lnTo>
                  <a:pt x="877" y="2282"/>
                </a:lnTo>
                <a:lnTo>
                  <a:pt x="877" y="2282"/>
                </a:lnTo>
                <a:lnTo>
                  <a:pt x="875" y="2279"/>
                </a:lnTo>
                <a:lnTo>
                  <a:pt x="877" y="2275"/>
                </a:lnTo>
                <a:lnTo>
                  <a:pt x="881" y="2261"/>
                </a:lnTo>
                <a:lnTo>
                  <a:pt x="885" y="2247"/>
                </a:lnTo>
                <a:lnTo>
                  <a:pt x="887" y="2235"/>
                </a:lnTo>
                <a:lnTo>
                  <a:pt x="887" y="2235"/>
                </a:lnTo>
                <a:lnTo>
                  <a:pt x="887" y="2229"/>
                </a:lnTo>
                <a:lnTo>
                  <a:pt x="883" y="2217"/>
                </a:lnTo>
                <a:lnTo>
                  <a:pt x="872" y="2188"/>
                </a:lnTo>
                <a:lnTo>
                  <a:pt x="850" y="2135"/>
                </a:lnTo>
                <a:lnTo>
                  <a:pt x="850" y="2135"/>
                </a:lnTo>
                <a:lnTo>
                  <a:pt x="847" y="2123"/>
                </a:lnTo>
                <a:lnTo>
                  <a:pt x="843" y="2104"/>
                </a:lnTo>
                <a:lnTo>
                  <a:pt x="837" y="2058"/>
                </a:lnTo>
                <a:lnTo>
                  <a:pt x="831" y="2014"/>
                </a:lnTo>
                <a:lnTo>
                  <a:pt x="828" y="1992"/>
                </a:lnTo>
                <a:lnTo>
                  <a:pt x="828" y="1992"/>
                </a:lnTo>
                <a:lnTo>
                  <a:pt x="828" y="1986"/>
                </a:lnTo>
                <a:lnTo>
                  <a:pt x="829" y="1973"/>
                </a:lnTo>
                <a:lnTo>
                  <a:pt x="834" y="1934"/>
                </a:lnTo>
                <a:lnTo>
                  <a:pt x="840" y="1890"/>
                </a:lnTo>
                <a:lnTo>
                  <a:pt x="843" y="1850"/>
                </a:lnTo>
                <a:lnTo>
                  <a:pt x="843" y="1850"/>
                </a:lnTo>
                <a:lnTo>
                  <a:pt x="846" y="1833"/>
                </a:lnTo>
                <a:lnTo>
                  <a:pt x="852" y="1810"/>
                </a:lnTo>
                <a:lnTo>
                  <a:pt x="868" y="1760"/>
                </a:lnTo>
                <a:lnTo>
                  <a:pt x="883" y="1715"/>
                </a:lnTo>
                <a:lnTo>
                  <a:pt x="888" y="1700"/>
                </a:lnTo>
                <a:lnTo>
                  <a:pt x="890" y="1690"/>
                </a:lnTo>
                <a:lnTo>
                  <a:pt x="890" y="1690"/>
                </a:lnTo>
                <a:lnTo>
                  <a:pt x="885" y="1672"/>
                </a:lnTo>
                <a:lnTo>
                  <a:pt x="874" y="1632"/>
                </a:lnTo>
                <a:lnTo>
                  <a:pt x="837" y="1519"/>
                </a:lnTo>
                <a:lnTo>
                  <a:pt x="800" y="1405"/>
                </a:lnTo>
                <a:lnTo>
                  <a:pt x="784" y="1352"/>
                </a:lnTo>
                <a:lnTo>
                  <a:pt x="784" y="1352"/>
                </a:lnTo>
                <a:lnTo>
                  <a:pt x="791" y="1331"/>
                </a:lnTo>
                <a:lnTo>
                  <a:pt x="807" y="1290"/>
                </a:lnTo>
                <a:lnTo>
                  <a:pt x="824" y="1249"/>
                </a:lnTo>
                <a:lnTo>
                  <a:pt x="828" y="1234"/>
                </a:lnTo>
                <a:lnTo>
                  <a:pt x="831" y="1224"/>
                </a:lnTo>
                <a:lnTo>
                  <a:pt x="831" y="1224"/>
                </a:lnTo>
                <a:lnTo>
                  <a:pt x="834" y="1200"/>
                </a:lnTo>
                <a:lnTo>
                  <a:pt x="840" y="1162"/>
                </a:lnTo>
                <a:lnTo>
                  <a:pt x="850" y="1107"/>
                </a:lnTo>
                <a:lnTo>
                  <a:pt x="850" y="1107"/>
                </a:lnTo>
                <a:lnTo>
                  <a:pt x="962" y="1159"/>
                </a:lnTo>
                <a:lnTo>
                  <a:pt x="962" y="1159"/>
                </a:lnTo>
                <a:lnTo>
                  <a:pt x="977" y="1166"/>
                </a:lnTo>
                <a:lnTo>
                  <a:pt x="992" y="1174"/>
                </a:lnTo>
                <a:lnTo>
                  <a:pt x="1005" y="1183"/>
                </a:lnTo>
                <a:lnTo>
                  <a:pt x="1018" y="1187"/>
                </a:lnTo>
                <a:lnTo>
                  <a:pt x="1018" y="1187"/>
                </a:lnTo>
                <a:lnTo>
                  <a:pt x="1036" y="1194"/>
                </a:lnTo>
                <a:lnTo>
                  <a:pt x="1062" y="1206"/>
                </a:lnTo>
                <a:lnTo>
                  <a:pt x="1090" y="1221"/>
                </a:lnTo>
                <a:lnTo>
                  <a:pt x="1102" y="1228"/>
                </a:lnTo>
                <a:lnTo>
                  <a:pt x="1112" y="1236"/>
                </a:lnTo>
                <a:lnTo>
                  <a:pt x="1112" y="1236"/>
                </a:lnTo>
                <a:lnTo>
                  <a:pt x="1130" y="1247"/>
                </a:lnTo>
                <a:lnTo>
                  <a:pt x="1146" y="1258"/>
                </a:lnTo>
                <a:lnTo>
                  <a:pt x="1163" y="1267"/>
                </a:lnTo>
                <a:lnTo>
                  <a:pt x="1163" y="1267"/>
                </a:lnTo>
                <a:lnTo>
                  <a:pt x="1179" y="1299"/>
                </a:lnTo>
                <a:lnTo>
                  <a:pt x="1191" y="1321"/>
                </a:lnTo>
                <a:lnTo>
                  <a:pt x="1197" y="1330"/>
                </a:lnTo>
                <a:lnTo>
                  <a:pt x="1198" y="1331"/>
                </a:lnTo>
                <a:lnTo>
                  <a:pt x="1201" y="1331"/>
                </a:lnTo>
                <a:lnTo>
                  <a:pt x="1201" y="1331"/>
                </a:lnTo>
                <a:lnTo>
                  <a:pt x="1204" y="1331"/>
                </a:lnTo>
                <a:lnTo>
                  <a:pt x="1207" y="1330"/>
                </a:lnTo>
                <a:lnTo>
                  <a:pt x="1211" y="1324"/>
                </a:lnTo>
                <a:lnTo>
                  <a:pt x="1216" y="1317"/>
                </a:lnTo>
                <a:lnTo>
                  <a:pt x="1216" y="1317"/>
                </a:lnTo>
                <a:lnTo>
                  <a:pt x="1217" y="1320"/>
                </a:lnTo>
                <a:lnTo>
                  <a:pt x="1222" y="1325"/>
                </a:lnTo>
                <a:lnTo>
                  <a:pt x="1225" y="1327"/>
                </a:lnTo>
                <a:lnTo>
                  <a:pt x="1227" y="1330"/>
                </a:lnTo>
                <a:lnTo>
                  <a:pt x="1232" y="1330"/>
                </a:lnTo>
                <a:lnTo>
                  <a:pt x="1236" y="1330"/>
                </a:lnTo>
                <a:lnTo>
                  <a:pt x="1236" y="1330"/>
                </a:lnTo>
                <a:lnTo>
                  <a:pt x="1239" y="1327"/>
                </a:lnTo>
                <a:lnTo>
                  <a:pt x="1242" y="1323"/>
                </a:lnTo>
                <a:lnTo>
                  <a:pt x="1245" y="1311"/>
                </a:lnTo>
                <a:lnTo>
                  <a:pt x="1247" y="1299"/>
                </a:lnTo>
                <a:lnTo>
                  <a:pt x="1247" y="1295"/>
                </a:lnTo>
                <a:lnTo>
                  <a:pt x="1247" y="1295"/>
                </a:lnTo>
                <a:lnTo>
                  <a:pt x="1250" y="1299"/>
                </a:lnTo>
                <a:lnTo>
                  <a:pt x="1255" y="1309"/>
                </a:lnTo>
                <a:lnTo>
                  <a:pt x="1258" y="1314"/>
                </a:lnTo>
                <a:lnTo>
                  <a:pt x="1263" y="1317"/>
                </a:lnTo>
                <a:lnTo>
                  <a:pt x="1266" y="1317"/>
                </a:lnTo>
                <a:lnTo>
                  <a:pt x="1269" y="1315"/>
                </a:lnTo>
                <a:lnTo>
                  <a:pt x="1269" y="1315"/>
                </a:lnTo>
                <a:lnTo>
                  <a:pt x="1270" y="1309"/>
                </a:lnTo>
                <a:lnTo>
                  <a:pt x="1272" y="1300"/>
                </a:lnTo>
                <a:lnTo>
                  <a:pt x="1272" y="1280"/>
                </a:lnTo>
                <a:lnTo>
                  <a:pt x="1270" y="1253"/>
                </a:lnTo>
                <a:lnTo>
                  <a:pt x="1270" y="1253"/>
                </a:lnTo>
                <a:lnTo>
                  <a:pt x="1281" y="1264"/>
                </a:lnTo>
                <a:lnTo>
                  <a:pt x="1289" y="1271"/>
                </a:lnTo>
                <a:lnTo>
                  <a:pt x="1294" y="1274"/>
                </a:lnTo>
                <a:lnTo>
                  <a:pt x="1297" y="1275"/>
                </a:lnTo>
                <a:lnTo>
                  <a:pt x="1297" y="1275"/>
                </a:lnTo>
                <a:lnTo>
                  <a:pt x="1298" y="1274"/>
                </a:lnTo>
                <a:lnTo>
                  <a:pt x="1300" y="1272"/>
                </a:lnTo>
                <a:lnTo>
                  <a:pt x="1301" y="1268"/>
                </a:lnTo>
                <a:lnTo>
                  <a:pt x="1303" y="1259"/>
                </a:lnTo>
                <a:lnTo>
                  <a:pt x="1303" y="1250"/>
                </a:lnTo>
                <a:lnTo>
                  <a:pt x="1301" y="1240"/>
                </a:lnTo>
                <a:lnTo>
                  <a:pt x="1298" y="1231"/>
                </a:lnTo>
                <a:lnTo>
                  <a:pt x="1295" y="1222"/>
                </a:lnTo>
                <a:lnTo>
                  <a:pt x="1291" y="1215"/>
                </a:lnTo>
                <a:lnTo>
                  <a:pt x="1291" y="1215"/>
                </a:lnTo>
                <a:lnTo>
                  <a:pt x="1276" y="1203"/>
                </a:lnTo>
                <a:lnTo>
                  <a:pt x="1255" y="1187"/>
                </a:lnTo>
                <a:lnTo>
                  <a:pt x="1220" y="1163"/>
                </a:lnTo>
                <a:lnTo>
                  <a:pt x="1167" y="1128"/>
                </a:lnTo>
                <a:lnTo>
                  <a:pt x="1167" y="1128"/>
                </a:lnTo>
                <a:lnTo>
                  <a:pt x="1161" y="1122"/>
                </a:lnTo>
                <a:lnTo>
                  <a:pt x="1152" y="1113"/>
                </a:lnTo>
                <a:lnTo>
                  <a:pt x="1139" y="1103"/>
                </a:lnTo>
                <a:lnTo>
                  <a:pt x="1139" y="1103"/>
                </a:lnTo>
                <a:lnTo>
                  <a:pt x="1003" y="1001"/>
                </a:lnTo>
                <a:lnTo>
                  <a:pt x="885" y="910"/>
                </a:lnTo>
                <a:lnTo>
                  <a:pt x="843" y="848"/>
                </a:lnTo>
                <a:lnTo>
                  <a:pt x="841" y="793"/>
                </a:lnTo>
                <a:lnTo>
                  <a:pt x="841" y="793"/>
                </a:lnTo>
                <a:lnTo>
                  <a:pt x="850" y="796"/>
                </a:lnTo>
                <a:lnTo>
                  <a:pt x="860" y="796"/>
                </a:lnTo>
                <a:lnTo>
                  <a:pt x="872" y="796"/>
                </a:lnTo>
                <a:lnTo>
                  <a:pt x="884" y="793"/>
                </a:lnTo>
                <a:lnTo>
                  <a:pt x="891" y="790"/>
                </a:lnTo>
                <a:lnTo>
                  <a:pt x="897" y="787"/>
                </a:lnTo>
                <a:lnTo>
                  <a:pt x="903" y="782"/>
                </a:lnTo>
                <a:lnTo>
                  <a:pt x="909" y="776"/>
                </a:lnTo>
                <a:lnTo>
                  <a:pt x="913" y="768"/>
                </a:lnTo>
                <a:lnTo>
                  <a:pt x="918" y="758"/>
                </a:lnTo>
                <a:lnTo>
                  <a:pt x="918" y="758"/>
                </a:lnTo>
                <a:lnTo>
                  <a:pt x="922" y="746"/>
                </a:lnTo>
                <a:lnTo>
                  <a:pt x="924" y="733"/>
                </a:lnTo>
                <a:lnTo>
                  <a:pt x="925" y="717"/>
                </a:lnTo>
                <a:lnTo>
                  <a:pt x="927" y="699"/>
                </a:lnTo>
                <a:lnTo>
                  <a:pt x="925" y="661"/>
                </a:lnTo>
                <a:lnTo>
                  <a:pt x="922" y="621"/>
                </a:lnTo>
                <a:lnTo>
                  <a:pt x="919" y="584"/>
                </a:lnTo>
                <a:lnTo>
                  <a:pt x="915" y="553"/>
                </a:lnTo>
                <a:lnTo>
                  <a:pt x="909" y="521"/>
                </a:lnTo>
                <a:lnTo>
                  <a:pt x="909" y="521"/>
                </a:lnTo>
                <a:lnTo>
                  <a:pt x="902" y="493"/>
                </a:lnTo>
                <a:lnTo>
                  <a:pt x="894" y="469"/>
                </a:lnTo>
                <a:lnTo>
                  <a:pt x="909" y="443"/>
                </a:lnTo>
                <a:lnTo>
                  <a:pt x="883" y="425"/>
                </a:lnTo>
                <a:lnTo>
                  <a:pt x="883" y="425"/>
                </a:lnTo>
                <a:lnTo>
                  <a:pt x="887" y="419"/>
                </a:lnTo>
                <a:lnTo>
                  <a:pt x="894" y="409"/>
                </a:lnTo>
                <a:lnTo>
                  <a:pt x="897" y="401"/>
                </a:lnTo>
                <a:lnTo>
                  <a:pt x="899" y="395"/>
                </a:lnTo>
                <a:lnTo>
                  <a:pt x="899" y="391"/>
                </a:lnTo>
                <a:lnTo>
                  <a:pt x="897" y="388"/>
                </a:lnTo>
                <a:lnTo>
                  <a:pt x="896" y="387"/>
                </a:lnTo>
                <a:lnTo>
                  <a:pt x="896" y="387"/>
                </a:lnTo>
                <a:lnTo>
                  <a:pt x="884" y="381"/>
                </a:lnTo>
                <a:lnTo>
                  <a:pt x="881" y="381"/>
                </a:lnTo>
                <a:lnTo>
                  <a:pt x="850" y="364"/>
                </a:lnTo>
                <a:lnTo>
                  <a:pt x="850" y="364"/>
                </a:lnTo>
                <a:lnTo>
                  <a:pt x="853" y="364"/>
                </a:lnTo>
                <a:lnTo>
                  <a:pt x="857" y="362"/>
                </a:lnTo>
                <a:lnTo>
                  <a:pt x="860" y="360"/>
                </a:lnTo>
                <a:lnTo>
                  <a:pt x="863" y="356"/>
                </a:lnTo>
                <a:lnTo>
                  <a:pt x="866" y="351"/>
                </a:lnTo>
                <a:lnTo>
                  <a:pt x="868" y="345"/>
                </a:lnTo>
                <a:lnTo>
                  <a:pt x="868" y="345"/>
                </a:lnTo>
                <a:lnTo>
                  <a:pt x="868" y="339"/>
                </a:lnTo>
                <a:lnTo>
                  <a:pt x="868" y="333"/>
                </a:lnTo>
                <a:lnTo>
                  <a:pt x="865" y="323"/>
                </a:lnTo>
                <a:lnTo>
                  <a:pt x="862" y="316"/>
                </a:lnTo>
                <a:lnTo>
                  <a:pt x="860" y="313"/>
                </a:lnTo>
                <a:lnTo>
                  <a:pt x="860" y="310"/>
                </a:lnTo>
                <a:lnTo>
                  <a:pt x="860" y="310"/>
                </a:lnTo>
                <a:lnTo>
                  <a:pt x="868" y="282"/>
                </a:lnTo>
                <a:lnTo>
                  <a:pt x="872" y="263"/>
                </a:lnTo>
                <a:lnTo>
                  <a:pt x="874" y="248"/>
                </a:lnTo>
                <a:lnTo>
                  <a:pt x="874" y="188"/>
                </a:lnTo>
                <a:lnTo>
                  <a:pt x="874" y="188"/>
                </a:lnTo>
                <a:lnTo>
                  <a:pt x="877" y="182"/>
                </a:lnTo>
                <a:lnTo>
                  <a:pt x="883" y="167"/>
                </a:lnTo>
                <a:lnTo>
                  <a:pt x="890" y="143"/>
                </a:lnTo>
                <a:lnTo>
                  <a:pt x="891" y="130"/>
                </a:lnTo>
                <a:lnTo>
                  <a:pt x="894" y="115"/>
                </a:lnTo>
                <a:lnTo>
                  <a:pt x="894" y="115"/>
                </a:lnTo>
                <a:lnTo>
                  <a:pt x="894" y="99"/>
                </a:lnTo>
                <a:lnTo>
                  <a:pt x="891" y="84"/>
                </a:lnTo>
                <a:lnTo>
                  <a:pt x="887" y="73"/>
                </a:lnTo>
                <a:lnTo>
                  <a:pt x="883" y="61"/>
                </a:lnTo>
                <a:lnTo>
                  <a:pt x="877" y="52"/>
                </a:lnTo>
                <a:lnTo>
                  <a:pt x="872" y="46"/>
                </a:lnTo>
                <a:lnTo>
                  <a:pt x="868" y="43"/>
                </a:lnTo>
                <a:lnTo>
                  <a:pt x="866" y="43"/>
                </a:lnTo>
                <a:lnTo>
                  <a:pt x="865" y="45"/>
                </a:lnTo>
                <a:lnTo>
                  <a:pt x="865" y="45"/>
                </a:lnTo>
                <a:lnTo>
                  <a:pt x="863" y="46"/>
                </a:lnTo>
                <a:lnTo>
                  <a:pt x="862" y="46"/>
                </a:lnTo>
                <a:lnTo>
                  <a:pt x="853" y="43"/>
                </a:lnTo>
                <a:lnTo>
                  <a:pt x="841" y="36"/>
                </a:lnTo>
                <a:lnTo>
                  <a:pt x="828" y="24"/>
                </a:lnTo>
                <a:lnTo>
                  <a:pt x="828" y="24"/>
                </a:lnTo>
                <a:lnTo>
                  <a:pt x="819" y="18"/>
                </a:lnTo>
                <a:lnTo>
                  <a:pt x="807" y="14"/>
                </a:lnTo>
                <a:lnTo>
                  <a:pt x="796" y="9"/>
                </a:lnTo>
                <a:lnTo>
                  <a:pt x="784" y="6"/>
                </a:lnTo>
                <a:lnTo>
                  <a:pt x="762" y="2"/>
                </a:lnTo>
                <a:lnTo>
                  <a:pt x="753" y="0"/>
                </a:lnTo>
                <a:lnTo>
                  <a:pt x="753" y="0"/>
                </a:lnTo>
                <a:lnTo>
                  <a:pt x="751" y="3"/>
                </a:lnTo>
                <a:lnTo>
                  <a:pt x="742" y="8"/>
                </a:lnTo>
                <a:lnTo>
                  <a:pt x="738" y="11"/>
                </a:lnTo>
                <a:lnTo>
                  <a:pt x="731" y="12"/>
                </a:lnTo>
                <a:lnTo>
                  <a:pt x="723" y="14"/>
                </a:lnTo>
                <a:lnTo>
                  <a:pt x="713" y="14"/>
                </a:lnTo>
                <a:lnTo>
                  <a:pt x="713" y="14"/>
                </a:lnTo>
                <a:lnTo>
                  <a:pt x="694" y="11"/>
                </a:lnTo>
                <a:lnTo>
                  <a:pt x="678" y="6"/>
                </a:lnTo>
                <a:lnTo>
                  <a:pt x="664" y="3"/>
                </a:lnTo>
                <a:lnTo>
                  <a:pt x="660" y="3"/>
                </a:lnTo>
                <a:lnTo>
                  <a:pt x="656" y="5"/>
                </a:lnTo>
                <a:lnTo>
                  <a:pt x="656" y="5"/>
                </a:lnTo>
                <a:lnTo>
                  <a:pt x="651" y="6"/>
                </a:lnTo>
                <a:lnTo>
                  <a:pt x="644" y="6"/>
                </a:lnTo>
                <a:lnTo>
                  <a:pt x="633" y="8"/>
                </a:lnTo>
                <a:lnTo>
                  <a:pt x="628" y="11"/>
                </a:lnTo>
                <a:lnTo>
                  <a:pt x="622" y="14"/>
                </a:lnTo>
                <a:lnTo>
                  <a:pt x="622" y="14"/>
                </a:lnTo>
                <a:close/>
                <a:moveTo>
                  <a:pt x="747" y="488"/>
                </a:moveTo>
                <a:lnTo>
                  <a:pt x="766" y="512"/>
                </a:lnTo>
                <a:lnTo>
                  <a:pt x="775" y="543"/>
                </a:lnTo>
                <a:lnTo>
                  <a:pt x="778" y="599"/>
                </a:lnTo>
                <a:lnTo>
                  <a:pt x="751" y="591"/>
                </a:lnTo>
                <a:lnTo>
                  <a:pt x="751" y="591"/>
                </a:lnTo>
                <a:lnTo>
                  <a:pt x="738" y="577"/>
                </a:lnTo>
                <a:lnTo>
                  <a:pt x="729" y="565"/>
                </a:lnTo>
                <a:lnTo>
                  <a:pt x="722" y="556"/>
                </a:lnTo>
                <a:lnTo>
                  <a:pt x="722" y="556"/>
                </a:lnTo>
                <a:lnTo>
                  <a:pt x="714" y="546"/>
                </a:lnTo>
                <a:lnTo>
                  <a:pt x="701" y="534"/>
                </a:lnTo>
                <a:lnTo>
                  <a:pt x="682" y="516"/>
                </a:lnTo>
                <a:lnTo>
                  <a:pt x="691" y="484"/>
                </a:lnTo>
                <a:lnTo>
                  <a:pt x="747" y="488"/>
                </a:lnTo>
                <a:close/>
              </a:path>
            </a:pathLst>
          </a:custGeom>
          <a:gradFill flip="none" rotWithShape="1">
            <a:gsLst>
              <a:gs pos="0">
                <a:srgbClr val="FFCCCC"/>
              </a:gs>
              <a:gs pos="100000">
                <a:srgbClr val="FF3399"/>
              </a:gs>
            </a:gsLst>
            <a:lin ang="16200000" scaled="1"/>
            <a:tileRect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9" name="Freeform 61"/>
          <p:cNvSpPr>
            <a:spLocks/>
          </p:cNvSpPr>
          <p:nvPr/>
        </p:nvSpPr>
        <p:spPr bwMode="auto">
          <a:xfrm>
            <a:off x="4614901" y="4703010"/>
            <a:ext cx="602591" cy="1596801"/>
          </a:xfrm>
          <a:custGeom>
            <a:avLst/>
            <a:gdLst>
              <a:gd name="T0" fmla="*/ 648 w 956"/>
              <a:gd name="T1" fmla="*/ 2 h 2530"/>
              <a:gd name="T2" fmla="*/ 578 w 956"/>
              <a:gd name="T3" fmla="*/ 30 h 2530"/>
              <a:gd name="T4" fmla="*/ 522 w 956"/>
              <a:gd name="T5" fmla="*/ 124 h 2530"/>
              <a:gd name="T6" fmla="*/ 503 w 956"/>
              <a:gd name="T7" fmla="*/ 202 h 2530"/>
              <a:gd name="T8" fmla="*/ 472 w 956"/>
              <a:gd name="T9" fmla="*/ 269 h 2530"/>
              <a:gd name="T10" fmla="*/ 494 w 956"/>
              <a:gd name="T11" fmla="*/ 332 h 2530"/>
              <a:gd name="T12" fmla="*/ 496 w 956"/>
              <a:gd name="T13" fmla="*/ 367 h 2530"/>
              <a:gd name="T14" fmla="*/ 424 w 956"/>
              <a:gd name="T15" fmla="*/ 416 h 2530"/>
              <a:gd name="T16" fmla="*/ 382 w 956"/>
              <a:gd name="T17" fmla="*/ 428 h 2530"/>
              <a:gd name="T18" fmla="*/ 304 w 956"/>
              <a:gd name="T19" fmla="*/ 448 h 2530"/>
              <a:gd name="T20" fmla="*/ 260 w 956"/>
              <a:gd name="T21" fmla="*/ 521 h 2530"/>
              <a:gd name="T22" fmla="*/ 219 w 956"/>
              <a:gd name="T23" fmla="*/ 568 h 2530"/>
              <a:gd name="T24" fmla="*/ 102 w 956"/>
              <a:gd name="T25" fmla="*/ 670 h 2530"/>
              <a:gd name="T26" fmla="*/ 55 w 956"/>
              <a:gd name="T27" fmla="*/ 754 h 2530"/>
              <a:gd name="T28" fmla="*/ 61 w 956"/>
              <a:gd name="T29" fmla="*/ 799 h 2530"/>
              <a:gd name="T30" fmla="*/ 107 w 956"/>
              <a:gd name="T31" fmla="*/ 830 h 2530"/>
              <a:gd name="T32" fmla="*/ 58 w 956"/>
              <a:gd name="T33" fmla="*/ 836 h 2530"/>
              <a:gd name="T34" fmla="*/ 56 w 956"/>
              <a:gd name="T35" fmla="*/ 894 h 2530"/>
              <a:gd name="T36" fmla="*/ 36 w 956"/>
              <a:gd name="T37" fmla="*/ 947 h 2530"/>
              <a:gd name="T38" fmla="*/ 0 w 956"/>
              <a:gd name="T39" fmla="*/ 1163 h 2530"/>
              <a:gd name="T40" fmla="*/ 34 w 956"/>
              <a:gd name="T41" fmla="*/ 1244 h 2530"/>
              <a:gd name="T42" fmla="*/ 208 w 956"/>
              <a:gd name="T43" fmla="*/ 1290 h 2530"/>
              <a:gd name="T44" fmla="*/ 233 w 956"/>
              <a:gd name="T45" fmla="*/ 1529 h 2530"/>
              <a:gd name="T46" fmla="*/ 254 w 956"/>
              <a:gd name="T47" fmla="*/ 1772 h 2530"/>
              <a:gd name="T48" fmla="*/ 244 w 956"/>
              <a:gd name="T49" fmla="*/ 1858 h 2530"/>
              <a:gd name="T50" fmla="*/ 208 w 956"/>
              <a:gd name="T51" fmla="*/ 2180 h 2530"/>
              <a:gd name="T52" fmla="*/ 192 w 956"/>
              <a:gd name="T53" fmla="*/ 2418 h 2530"/>
              <a:gd name="T54" fmla="*/ 189 w 956"/>
              <a:gd name="T55" fmla="*/ 2478 h 2530"/>
              <a:gd name="T56" fmla="*/ 210 w 956"/>
              <a:gd name="T57" fmla="*/ 2521 h 2530"/>
              <a:gd name="T58" fmla="*/ 291 w 956"/>
              <a:gd name="T59" fmla="*/ 2524 h 2530"/>
              <a:gd name="T60" fmla="*/ 463 w 956"/>
              <a:gd name="T61" fmla="*/ 2527 h 2530"/>
              <a:gd name="T62" fmla="*/ 558 w 956"/>
              <a:gd name="T63" fmla="*/ 2514 h 2530"/>
              <a:gd name="T64" fmla="*/ 578 w 956"/>
              <a:gd name="T65" fmla="*/ 2488 h 2530"/>
              <a:gd name="T66" fmla="*/ 463 w 956"/>
              <a:gd name="T67" fmla="*/ 2446 h 2530"/>
              <a:gd name="T68" fmla="*/ 428 w 956"/>
              <a:gd name="T69" fmla="*/ 2292 h 2530"/>
              <a:gd name="T70" fmla="*/ 456 w 956"/>
              <a:gd name="T71" fmla="*/ 1958 h 2530"/>
              <a:gd name="T72" fmla="*/ 712 w 956"/>
              <a:gd name="T73" fmla="*/ 1871 h 2530"/>
              <a:gd name="T74" fmla="*/ 667 w 956"/>
              <a:gd name="T75" fmla="*/ 2090 h 2530"/>
              <a:gd name="T76" fmla="*/ 621 w 956"/>
              <a:gd name="T77" fmla="*/ 2242 h 2530"/>
              <a:gd name="T78" fmla="*/ 730 w 956"/>
              <a:gd name="T79" fmla="*/ 2502 h 2530"/>
              <a:gd name="T80" fmla="*/ 872 w 956"/>
              <a:gd name="T81" fmla="*/ 2530 h 2530"/>
              <a:gd name="T82" fmla="*/ 950 w 956"/>
              <a:gd name="T83" fmla="*/ 2505 h 2530"/>
              <a:gd name="T84" fmla="*/ 950 w 956"/>
              <a:gd name="T85" fmla="*/ 2487 h 2530"/>
              <a:gd name="T86" fmla="*/ 854 w 956"/>
              <a:gd name="T87" fmla="*/ 2400 h 2530"/>
              <a:gd name="T88" fmla="*/ 861 w 956"/>
              <a:gd name="T89" fmla="*/ 2129 h 2530"/>
              <a:gd name="T90" fmla="*/ 944 w 956"/>
              <a:gd name="T91" fmla="*/ 1833 h 2530"/>
              <a:gd name="T92" fmla="*/ 923 w 956"/>
              <a:gd name="T93" fmla="*/ 1734 h 2530"/>
              <a:gd name="T94" fmla="*/ 711 w 956"/>
              <a:gd name="T95" fmla="*/ 1208 h 2530"/>
              <a:gd name="T96" fmla="*/ 730 w 956"/>
              <a:gd name="T97" fmla="*/ 1178 h 2530"/>
              <a:gd name="T98" fmla="*/ 749 w 956"/>
              <a:gd name="T99" fmla="*/ 984 h 2530"/>
              <a:gd name="T100" fmla="*/ 770 w 956"/>
              <a:gd name="T101" fmla="*/ 842 h 2530"/>
              <a:gd name="T102" fmla="*/ 804 w 956"/>
              <a:gd name="T103" fmla="*/ 690 h 2530"/>
              <a:gd name="T104" fmla="*/ 801 w 956"/>
              <a:gd name="T105" fmla="*/ 619 h 2530"/>
              <a:gd name="T106" fmla="*/ 724 w 956"/>
              <a:gd name="T107" fmla="*/ 465 h 2530"/>
              <a:gd name="T108" fmla="*/ 776 w 956"/>
              <a:gd name="T109" fmla="*/ 448 h 2530"/>
              <a:gd name="T110" fmla="*/ 869 w 956"/>
              <a:gd name="T111" fmla="*/ 342 h 2530"/>
              <a:gd name="T112" fmla="*/ 888 w 956"/>
              <a:gd name="T113" fmla="*/ 266 h 2530"/>
              <a:gd name="T114" fmla="*/ 914 w 956"/>
              <a:gd name="T115" fmla="*/ 220 h 2530"/>
              <a:gd name="T116" fmla="*/ 878 w 956"/>
              <a:gd name="T117" fmla="*/ 118 h 2530"/>
              <a:gd name="T118" fmla="*/ 860 w 956"/>
              <a:gd name="T119" fmla="*/ 64 h 2530"/>
              <a:gd name="T120" fmla="*/ 798 w 956"/>
              <a:gd name="T121" fmla="*/ 25 h 25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956" h="2530">
                <a:moveTo>
                  <a:pt x="727" y="5"/>
                </a:moveTo>
                <a:lnTo>
                  <a:pt x="727" y="5"/>
                </a:lnTo>
                <a:lnTo>
                  <a:pt x="715" y="2"/>
                </a:lnTo>
                <a:lnTo>
                  <a:pt x="687" y="0"/>
                </a:lnTo>
                <a:lnTo>
                  <a:pt x="668" y="0"/>
                </a:lnTo>
                <a:lnTo>
                  <a:pt x="648" y="2"/>
                </a:lnTo>
                <a:lnTo>
                  <a:pt x="627" y="5"/>
                </a:lnTo>
                <a:lnTo>
                  <a:pt x="606" y="11"/>
                </a:lnTo>
                <a:lnTo>
                  <a:pt x="606" y="11"/>
                </a:lnTo>
                <a:lnTo>
                  <a:pt x="596" y="17"/>
                </a:lnTo>
                <a:lnTo>
                  <a:pt x="587" y="22"/>
                </a:lnTo>
                <a:lnTo>
                  <a:pt x="578" y="30"/>
                </a:lnTo>
                <a:lnTo>
                  <a:pt x="569" y="39"/>
                </a:lnTo>
                <a:lnTo>
                  <a:pt x="562" y="48"/>
                </a:lnTo>
                <a:lnTo>
                  <a:pt x="555" y="58"/>
                </a:lnTo>
                <a:lnTo>
                  <a:pt x="541" y="80"/>
                </a:lnTo>
                <a:lnTo>
                  <a:pt x="531" y="104"/>
                </a:lnTo>
                <a:lnTo>
                  <a:pt x="522" y="124"/>
                </a:lnTo>
                <a:lnTo>
                  <a:pt x="515" y="143"/>
                </a:lnTo>
                <a:lnTo>
                  <a:pt x="512" y="157"/>
                </a:lnTo>
                <a:lnTo>
                  <a:pt x="512" y="157"/>
                </a:lnTo>
                <a:lnTo>
                  <a:pt x="508" y="176"/>
                </a:lnTo>
                <a:lnTo>
                  <a:pt x="505" y="193"/>
                </a:lnTo>
                <a:lnTo>
                  <a:pt x="503" y="202"/>
                </a:lnTo>
                <a:lnTo>
                  <a:pt x="499" y="211"/>
                </a:lnTo>
                <a:lnTo>
                  <a:pt x="494" y="221"/>
                </a:lnTo>
                <a:lnTo>
                  <a:pt x="487" y="235"/>
                </a:lnTo>
                <a:lnTo>
                  <a:pt x="487" y="235"/>
                </a:lnTo>
                <a:lnTo>
                  <a:pt x="477" y="257"/>
                </a:lnTo>
                <a:lnTo>
                  <a:pt x="472" y="269"/>
                </a:lnTo>
                <a:lnTo>
                  <a:pt x="472" y="275"/>
                </a:lnTo>
                <a:lnTo>
                  <a:pt x="472" y="276"/>
                </a:lnTo>
                <a:lnTo>
                  <a:pt x="472" y="276"/>
                </a:lnTo>
                <a:lnTo>
                  <a:pt x="478" y="288"/>
                </a:lnTo>
                <a:lnTo>
                  <a:pt x="488" y="316"/>
                </a:lnTo>
                <a:lnTo>
                  <a:pt x="494" y="332"/>
                </a:lnTo>
                <a:lnTo>
                  <a:pt x="499" y="345"/>
                </a:lnTo>
                <a:lnTo>
                  <a:pt x="500" y="357"/>
                </a:lnTo>
                <a:lnTo>
                  <a:pt x="500" y="360"/>
                </a:lnTo>
                <a:lnTo>
                  <a:pt x="500" y="363"/>
                </a:lnTo>
                <a:lnTo>
                  <a:pt x="500" y="363"/>
                </a:lnTo>
                <a:lnTo>
                  <a:pt x="496" y="367"/>
                </a:lnTo>
                <a:lnTo>
                  <a:pt x="488" y="372"/>
                </a:lnTo>
                <a:lnTo>
                  <a:pt x="468" y="384"/>
                </a:lnTo>
                <a:lnTo>
                  <a:pt x="447" y="397"/>
                </a:lnTo>
                <a:lnTo>
                  <a:pt x="432" y="407"/>
                </a:lnTo>
                <a:lnTo>
                  <a:pt x="432" y="407"/>
                </a:lnTo>
                <a:lnTo>
                  <a:pt x="424" y="416"/>
                </a:lnTo>
                <a:lnTo>
                  <a:pt x="418" y="423"/>
                </a:lnTo>
                <a:lnTo>
                  <a:pt x="415" y="431"/>
                </a:lnTo>
                <a:lnTo>
                  <a:pt x="415" y="431"/>
                </a:lnTo>
                <a:lnTo>
                  <a:pt x="406" y="429"/>
                </a:lnTo>
                <a:lnTo>
                  <a:pt x="396" y="428"/>
                </a:lnTo>
                <a:lnTo>
                  <a:pt x="382" y="428"/>
                </a:lnTo>
                <a:lnTo>
                  <a:pt x="367" y="428"/>
                </a:lnTo>
                <a:lnTo>
                  <a:pt x="350" y="431"/>
                </a:lnTo>
                <a:lnTo>
                  <a:pt x="332" y="435"/>
                </a:lnTo>
                <a:lnTo>
                  <a:pt x="313" y="444"/>
                </a:lnTo>
                <a:lnTo>
                  <a:pt x="313" y="444"/>
                </a:lnTo>
                <a:lnTo>
                  <a:pt x="304" y="448"/>
                </a:lnTo>
                <a:lnTo>
                  <a:pt x="297" y="454"/>
                </a:lnTo>
                <a:lnTo>
                  <a:pt x="291" y="462"/>
                </a:lnTo>
                <a:lnTo>
                  <a:pt x="285" y="469"/>
                </a:lnTo>
                <a:lnTo>
                  <a:pt x="276" y="485"/>
                </a:lnTo>
                <a:lnTo>
                  <a:pt x="267" y="503"/>
                </a:lnTo>
                <a:lnTo>
                  <a:pt x="260" y="521"/>
                </a:lnTo>
                <a:lnTo>
                  <a:pt x="250" y="538"/>
                </a:lnTo>
                <a:lnTo>
                  <a:pt x="244" y="546"/>
                </a:lnTo>
                <a:lnTo>
                  <a:pt x="236" y="555"/>
                </a:lnTo>
                <a:lnTo>
                  <a:pt x="227" y="560"/>
                </a:lnTo>
                <a:lnTo>
                  <a:pt x="219" y="568"/>
                </a:lnTo>
                <a:lnTo>
                  <a:pt x="219" y="568"/>
                </a:lnTo>
                <a:lnTo>
                  <a:pt x="198" y="581"/>
                </a:lnTo>
                <a:lnTo>
                  <a:pt x="176" y="596"/>
                </a:lnTo>
                <a:lnTo>
                  <a:pt x="155" y="615"/>
                </a:lnTo>
                <a:lnTo>
                  <a:pt x="136" y="633"/>
                </a:lnTo>
                <a:lnTo>
                  <a:pt x="118" y="652"/>
                </a:lnTo>
                <a:lnTo>
                  <a:pt x="102" y="670"/>
                </a:lnTo>
                <a:lnTo>
                  <a:pt x="79" y="701"/>
                </a:lnTo>
                <a:lnTo>
                  <a:pt x="79" y="701"/>
                </a:lnTo>
                <a:lnTo>
                  <a:pt x="70" y="714"/>
                </a:lnTo>
                <a:lnTo>
                  <a:pt x="64" y="727"/>
                </a:lnTo>
                <a:lnTo>
                  <a:pt x="58" y="740"/>
                </a:lnTo>
                <a:lnTo>
                  <a:pt x="55" y="754"/>
                </a:lnTo>
                <a:lnTo>
                  <a:pt x="54" y="767"/>
                </a:lnTo>
                <a:lnTo>
                  <a:pt x="54" y="777"/>
                </a:lnTo>
                <a:lnTo>
                  <a:pt x="54" y="786"/>
                </a:lnTo>
                <a:lnTo>
                  <a:pt x="56" y="793"/>
                </a:lnTo>
                <a:lnTo>
                  <a:pt x="56" y="793"/>
                </a:lnTo>
                <a:lnTo>
                  <a:pt x="61" y="799"/>
                </a:lnTo>
                <a:lnTo>
                  <a:pt x="68" y="805"/>
                </a:lnTo>
                <a:lnTo>
                  <a:pt x="87" y="818"/>
                </a:lnTo>
                <a:lnTo>
                  <a:pt x="107" y="827"/>
                </a:lnTo>
                <a:lnTo>
                  <a:pt x="114" y="832"/>
                </a:lnTo>
                <a:lnTo>
                  <a:pt x="114" y="832"/>
                </a:lnTo>
                <a:lnTo>
                  <a:pt x="107" y="830"/>
                </a:lnTo>
                <a:lnTo>
                  <a:pt x="90" y="827"/>
                </a:lnTo>
                <a:lnTo>
                  <a:pt x="80" y="827"/>
                </a:lnTo>
                <a:lnTo>
                  <a:pt x="71" y="829"/>
                </a:lnTo>
                <a:lnTo>
                  <a:pt x="64" y="832"/>
                </a:lnTo>
                <a:lnTo>
                  <a:pt x="61" y="833"/>
                </a:lnTo>
                <a:lnTo>
                  <a:pt x="58" y="836"/>
                </a:lnTo>
                <a:lnTo>
                  <a:pt x="58" y="836"/>
                </a:lnTo>
                <a:lnTo>
                  <a:pt x="56" y="843"/>
                </a:lnTo>
                <a:lnTo>
                  <a:pt x="55" y="852"/>
                </a:lnTo>
                <a:lnTo>
                  <a:pt x="56" y="873"/>
                </a:lnTo>
                <a:lnTo>
                  <a:pt x="56" y="883"/>
                </a:lnTo>
                <a:lnTo>
                  <a:pt x="56" y="894"/>
                </a:lnTo>
                <a:lnTo>
                  <a:pt x="54" y="902"/>
                </a:lnTo>
                <a:lnTo>
                  <a:pt x="49" y="911"/>
                </a:lnTo>
                <a:lnTo>
                  <a:pt x="49" y="911"/>
                </a:lnTo>
                <a:lnTo>
                  <a:pt x="46" y="917"/>
                </a:lnTo>
                <a:lnTo>
                  <a:pt x="42" y="925"/>
                </a:lnTo>
                <a:lnTo>
                  <a:pt x="36" y="947"/>
                </a:lnTo>
                <a:lnTo>
                  <a:pt x="30" y="973"/>
                </a:lnTo>
                <a:lnTo>
                  <a:pt x="23" y="1006"/>
                </a:lnTo>
                <a:lnTo>
                  <a:pt x="12" y="1075"/>
                </a:lnTo>
                <a:lnTo>
                  <a:pt x="3" y="1137"/>
                </a:lnTo>
                <a:lnTo>
                  <a:pt x="3" y="1137"/>
                </a:lnTo>
                <a:lnTo>
                  <a:pt x="0" y="1163"/>
                </a:lnTo>
                <a:lnTo>
                  <a:pt x="0" y="1184"/>
                </a:lnTo>
                <a:lnTo>
                  <a:pt x="3" y="1202"/>
                </a:lnTo>
                <a:lnTo>
                  <a:pt x="9" y="1216"/>
                </a:lnTo>
                <a:lnTo>
                  <a:pt x="17" y="1228"/>
                </a:lnTo>
                <a:lnTo>
                  <a:pt x="26" y="1237"/>
                </a:lnTo>
                <a:lnTo>
                  <a:pt x="34" y="1244"/>
                </a:lnTo>
                <a:lnTo>
                  <a:pt x="46" y="1249"/>
                </a:lnTo>
                <a:lnTo>
                  <a:pt x="46" y="1249"/>
                </a:lnTo>
                <a:lnTo>
                  <a:pt x="62" y="1255"/>
                </a:lnTo>
                <a:lnTo>
                  <a:pt x="84" y="1261"/>
                </a:lnTo>
                <a:lnTo>
                  <a:pt x="139" y="1274"/>
                </a:lnTo>
                <a:lnTo>
                  <a:pt x="208" y="1290"/>
                </a:lnTo>
                <a:lnTo>
                  <a:pt x="208" y="1290"/>
                </a:lnTo>
                <a:lnTo>
                  <a:pt x="219" y="1404"/>
                </a:lnTo>
                <a:lnTo>
                  <a:pt x="227" y="1523"/>
                </a:lnTo>
                <a:lnTo>
                  <a:pt x="227" y="1523"/>
                </a:lnTo>
                <a:lnTo>
                  <a:pt x="229" y="1526"/>
                </a:lnTo>
                <a:lnTo>
                  <a:pt x="233" y="1529"/>
                </a:lnTo>
                <a:lnTo>
                  <a:pt x="244" y="1536"/>
                </a:lnTo>
                <a:lnTo>
                  <a:pt x="260" y="1542"/>
                </a:lnTo>
                <a:lnTo>
                  <a:pt x="264" y="1679"/>
                </a:lnTo>
                <a:lnTo>
                  <a:pt x="264" y="1679"/>
                </a:lnTo>
                <a:lnTo>
                  <a:pt x="258" y="1729"/>
                </a:lnTo>
                <a:lnTo>
                  <a:pt x="254" y="1772"/>
                </a:lnTo>
                <a:lnTo>
                  <a:pt x="253" y="1807"/>
                </a:lnTo>
                <a:lnTo>
                  <a:pt x="253" y="1807"/>
                </a:lnTo>
                <a:lnTo>
                  <a:pt x="253" y="1819"/>
                </a:lnTo>
                <a:lnTo>
                  <a:pt x="251" y="1830"/>
                </a:lnTo>
                <a:lnTo>
                  <a:pt x="248" y="1846"/>
                </a:lnTo>
                <a:lnTo>
                  <a:pt x="244" y="1858"/>
                </a:lnTo>
                <a:lnTo>
                  <a:pt x="242" y="1868"/>
                </a:lnTo>
                <a:lnTo>
                  <a:pt x="242" y="1868"/>
                </a:lnTo>
                <a:lnTo>
                  <a:pt x="238" y="1920"/>
                </a:lnTo>
                <a:lnTo>
                  <a:pt x="227" y="2020"/>
                </a:lnTo>
                <a:lnTo>
                  <a:pt x="216" y="2123"/>
                </a:lnTo>
                <a:lnTo>
                  <a:pt x="208" y="2180"/>
                </a:lnTo>
                <a:lnTo>
                  <a:pt x="208" y="2180"/>
                </a:lnTo>
                <a:lnTo>
                  <a:pt x="204" y="2223"/>
                </a:lnTo>
                <a:lnTo>
                  <a:pt x="199" y="2294"/>
                </a:lnTo>
                <a:lnTo>
                  <a:pt x="192" y="2401"/>
                </a:lnTo>
                <a:lnTo>
                  <a:pt x="192" y="2401"/>
                </a:lnTo>
                <a:lnTo>
                  <a:pt x="192" y="2418"/>
                </a:lnTo>
                <a:lnTo>
                  <a:pt x="194" y="2431"/>
                </a:lnTo>
                <a:lnTo>
                  <a:pt x="197" y="2443"/>
                </a:lnTo>
                <a:lnTo>
                  <a:pt x="197" y="2443"/>
                </a:lnTo>
                <a:lnTo>
                  <a:pt x="194" y="2455"/>
                </a:lnTo>
                <a:lnTo>
                  <a:pt x="191" y="2465"/>
                </a:lnTo>
                <a:lnTo>
                  <a:pt x="189" y="2478"/>
                </a:lnTo>
                <a:lnTo>
                  <a:pt x="189" y="2493"/>
                </a:lnTo>
                <a:lnTo>
                  <a:pt x="191" y="2499"/>
                </a:lnTo>
                <a:lnTo>
                  <a:pt x="194" y="2506"/>
                </a:lnTo>
                <a:lnTo>
                  <a:pt x="198" y="2512"/>
                </a:lnTo>
                <a:lnTo>
                  <a:pt x="202" y="2516"/>
                </a:lnTo>
                <a:lnTo>
                  <a:pt x="210" y="2521"/>
                </a:lnTo>
                <a:lnTo>
                  <a:pt x="219" y="2524"/>
                </a:lnTo>
                <a:lnTo>
                  <a:pt x="219" y="2524"/>
                </a:lnTo>
                <a:lnTo>
                  <a:pt x="238" y="2527"/>
                </a:lnTo>
                <a:lnTo>
                  <a:pt x="255" y="2527"/>
                </a:lnTo>
                <a:lnTo>
                  <a:pt x="273" y="2525"/>
                </a:lnTo>
                <a:lnTo>
                  <a:pt x="291" y="2524"/>
                </a:lnTo>
                <a:lnTo>
                  <a:pt x="322" y="2518"/>
                </a:lnTo>
                <a:lnTo>
                  <a:pt x="335" y="2516"/>
                </a:lnTo>
                <a:lnTo>
                  <a:pt x="347" y="2516"/>
                </a:lnTo>
                <a:lnTo>
                  <a:pt x="347" y="2516"/>
                </a:lnTo>
                <a:lnTo>
                  <a:pt x="419" y="2524"/>
                </a:lnTo>
                <a:lnTo>
                  <a:pt x="463" y="2527"/>
                </a:lnTo>
                <a:lnTo>
                  <a:pt x="484" y="2527"/>
                </a:lnTo>
                <a:lnTo>
                  <a:pt x="502" y="2525"/>
                </a:lnTo>
                <a:lnTo>
                  <a:pt x="502" y="2525"/>
                </a:lnTo>
                <a:lnTo>
                  <a:pt x="533" y="2521"/>
                </a:lnTo>
                <a:lnTo>
                  <a:pt x="546" y="2518"/>
                </a:lnTo>
                <a:lnTo>
                  <a:pt x="558" y="2514"/>
                </a:lnTo>
                <a:lnTo>
                  <a:pt x="566" y="2509"/>
                </a:lnTo>
                <a:lnTo>
                  <a:pt x="574" y="2503"/>
                </a:lnTo>
                <a:lnTo>
                  <a:pt x="578" y="2497"/>
                </a:lnTo>
                <a:lnTo>
                  <a:pt x="580" y="2491"/>
                </a:lnTo>
                <a:lnTo>
                  <a:pt x="580" y="2491"/>
                </a:lnTo>
                <a:lnTo>
                  <a:pt x="578" y="2488"/>
                </a:lnTo>
                <a:lnTo>
                  <a:pt x="574" y="2486"/>
                </a:lnTo>
                <a:lnTo>
                  <a:pt x="562" y="2477"/>
                </a:lnTo>
                <a:lnTo>
                  <a:pt x="543" y="2469"/>
                </a:lnTo>
                <a:lnTo>
                  <a:pt x="521" y="2462"/>
                </a:lnTo>
                <a:lnTo>
                  <a:pt x="481" y="2450"/>
                </a:lnTo>
                <a:lnTo>
                  <a:pt x="463" y="2446"/>
                </a:lnTo>
                <a:lnTo>
                  <a:pt x="463" y="2446"/>
                </a:lnTo>
                <a:lnTo>
                  <a:pt x="456" y="2425"/>
                </a:lnTo>
                <a:lnTo>
                  <a:pt x="452" y="2410"/>
                </a:lnTo>
                <a:lnTo>
                  <a:pt x="449" y="2401"/>
                </a:lnTo>
                <a:lnTo>
                  <a:pt x="449" y="2401"/>
                </a:lnTo>
                <a:lnTo>
                  <a:pt x="428" y="2292"/>
                </a:lnTo>
                <a:lnTo>
                  <a:pt x="407" y="2186"/>
                </a:lnTo>
                <a:lnTo>
                  <a:pt x="407" y="2186"/>
                </a:lnTo>
                <a:lnTo>
                  <a:pt x="431" y="2082"/>
                </a:lnTo>
                <a:lnTo>
                  <a:pt x="447" y="2004"/>
                </a:lnTo>
                <a:lnTo>
                  <a:pt x="456" y="1958"/>
                </a:lnTo>
                <a:lnTo>
                  <a:pt x="456" y="1958"/>
                </a:lnTo>
                <a:lnTo>
                  <a:pt x="481" y="1769"/>
                </a:lnTo>
                <a:lnTo>
                  <a:pt x="505" y="1598"/>
                </a:lnTo>
                <a:lnTo>
                  <a:pt x="528" y="1606"/>
                </a:lnTo>
                <a:lnTo>
                  <a:pt x="659" y="1749"/>
                </a:lnTo>
                <a:lnTo>
                  <a:pt x="712" y="1871"/>
                </a:lnTo>
                <a:lnTo>
                  <a:pt x="712" y="1871"/>
                </a:lnTo>
                <a:lnTo>
                  <a:pt x="699" y="1928"/>
                </a:lnTo>
                <a:lnTo>
                  <a:pt x="681" y="1996"/>
                </a:lnTo>
                <a:lnTo>
                  <a:pt x="681" y="1996"/>
                </a:lnTo>
                <a:lnTo>
                  <a:pt x="677" y="2018"/>
                </a:lnTo>
                <a:lnTo>
                  <a:pt x="673" y="2055"/>
                </a:lnTo>
                <a:lnTo>
                  <a:pt x="667" y="2090"/>
                </a:lnTo>
                <a:lnTo>
                  <a:pt x="665" y="2102"/>
                </a:lnTo>
                <a:lnTo>
                  <a:pt x="662" y="2111"/>
                </a:lnTo>
                <a:lnTo>
                  <a:pt x="662" y="2111"/>
                </a:lnTo>
                <a:lnTo>
                  <a:pt x="656" y="2124"/>
                </a:lnTo>
                <a:lnTo>
                  <a:pt x="646" y="2155"/>
                </a:lnTo>
                <a:lnTo>
                  <a:pt x="621" y="2242"/>
                </a:lnTo>
                <a:lnTo>
                  <a:pt x="584" y="2366"/>
                </a:lnTo>
                <a:lnTo>
                  <a:pt x="602" y="2387"/>
                </a:lnTo>
                <a:lnTo>
                  <a:pt x="602" y="2477"/>
                </a:lnTo>
                <a:lnTo>
                  <a:pt x="674" y="2509"/>
                </a:lnTo>
                <a:lnTo>
                  <a:pt x="730" y="2502"/>
                </a:lnTo>
                <a:lnTo>
                  <a:pt x="730" y="2502"/>
                </a:lnTo>
                <a:lnTo>
                  <a:pt x="748" y="2508"/>
                </a:lnTo>
                <a:lnTo>
                  <a:pt x="789" y="2518"/>
                </a:lnTo>
                <a:lnTo>
                  <a:pt x="813" y="2524"/>
                </a:lnTo>
                <a:lnTo>
                  <a:pt x="838" y="2528"/>
                </a:lnTo>
                <a:lnTo>
                  <a:pt x="861" y="2530"/>
                </a:lnTo>
                <a:lnTo>
                  <a:pt x="872" y="2530"/>
                </a:lnTo>
                <a:lnTo>
                  <a:pt x="880" y="2528"/>
                </a:lnTo>
                <a:lnTo>
                  <a:pt x="880" y="2528"/>
                </a:lnTo>
                <a:lnTo>
                  <a:pt x="913" y="2519"/>
                </a:lnTo>
                <a:lnTo>
                  <a:pt x="928" y="2515"/>
                </a:lnTo>
                <a:lnTo>
                  <a:pt x="939" y="2511"/>
                </a:lnTo>
                <a:lnTo>
                  <a:pt x="950" y="2505"/>
                </a:lnTo>
                <a:lnTo>
                  <a:pt x="954" y="2499"/>
                </a:lnTo>
                <a:lnTo>
                  <a:pt x="956" y="2496"/>
                </a:lnTo>
                <a:lnTo>
                  <a:pt x="956" y="2493"/>
                </a:lnTo>
                <a:lnTo>
                  <a:pt x="954" y="2490"/>
                </a:lnTo>
                <a:lnTo>
                  <a:pt x="950" y="2487"/>
                </a:lnTo>
                <a:lnTo>
                  <a:pt x="950" y="2487"/>
                </a:lnTo>
                <a:lnTo>
                  <a:pt x="938" y="2478"/>
                </a:lnTo>
                <a:lnTo>
                  <a:pt x="920" y="2468"/>
                </a:lnTo>
                <a:lnTo>
                  <a:pt x="878" y="2444"/>
                </a:lnTo>
                <a:lnTo>
                  <a:pt x="822" y="2413"/>
                </a:lnTo>
                <a:lnTo>
                  <a:pt x="854" y="2400"/>
                </a:lnTo>
                <a:lnTo>
                  <a:pt x="854" y="2400"/>
                </a:lnTo>
                <a:lnTo>
                  <a:pt x="852" y="2287"/>
                </a:lnTo>
                <a:lnTo>
                  <a:pt x="854" y="2203"/>
                </a:lnTo>
                <a:lnTo>
                  <a:pt x="854" y="2169"/>
                </a:lnTo>
                <a:lnTo>
                  <a:pt x="855" y="2149"/>
                </a:lnTo>
                <a:lnTo>
                  <a:pt x="855" y="2149"/>
                </a:lnTo>
                <a:lnTo>
                  <a:pt x="861" y="2129"/>
                </a:lnTo>
                <a:lnTo>
                  <a:pt x="872" y="2092"/>
                </a:lnTo>
                <a:lnTo>
                  <a:pt x="903" y="1993"/>
                </a:lnTo>
                <a:lnTo>
                  <a:pt x="919" y="1940"/>
                </a:lnTo>
                <a:lnTo>
                  <a:pt x="932" y="1890"/>
                </a:lnTo>
                <a:lnTo>
                  <a:pt x="942" y="1849"/>
                </a:lnTo>
                <a:lnTo>
                  <a:pt x="944" y="1833"/>
                </a:lnTo>
                <a:lnTo>
                  <a:pt x="945" y="1819"/>
                </a:lnTo>
                <a:lnTo>
                  <a:pt x="945" y="1819"/>
                </a:lnTo>
                <a:lnTo>
                  <a:pt x="945" y="1807"/>
                </a:lnTo>
                <a:lnTo>
                  <a:pt x="942" y="1796"/>
                </a:lnTo>
                <a:lnTo>
                  <a:pt x="935" y="1766"/>
                </a:lnTo>
                <a:lnTo>
                  <a:pt x="923" y="1734"/>
                </a:lnTo>
                <a:lnTo>
                  <a:pt x="911" y="1703"/>
                </a:lnTo>
                <a:lnTo>
                  <a:pt x="888" y="1650"/>
                </a:lnTo>
                <a:lnTo>
                  <a:pt x="878" y="1628"/>
                </a:lnTo>
                <a:lnTo>
                  <a:pt x="897" y="1601"/>
                </a:lnTo>
                <a:lnTo>
                  <a:pt x="708" y="1253"/>
                </a:lnTo>
                <a:lnTo>
                  <a:pt x="711" y="1208"/>
                </a:lnTo>
                <a:lnTo>
                  <a:pt x="711" y="1208"/>
                </a:lnTo>
                <a:lnTo>
                  <a:pt x="717" y="1193"/>
                </a:lnTo>
                <a:lnTo>
                  <a:pt x="724" y="1184"/>
                </a:lnTo>
                <a:lnTo>
                  <a:pt x="727" y="1180"/>
                </a:lnTo>
                <a:lnTo>
                  <a:pt x="730" y="1178"/>
                </a:lnTo>
                <a:lnTo>
                  <a:pt x="730" y="1178"/>
                </a:lnTo>
                <a:lnTo>
                  <a:pt x="745" y="1178"/>
                </a:lnTo>
                <a:lnTo>
                  <a:pt x="754" y="1177"/>
                </a:lnTo>
                <a:lnTo>
                  <a:pt x="768" y="1157"/>
                </a:lnTo>
                <a:lnTo>
                  <a:pt x="749" y="1041"/>
                </a:lnTo>
                <a:lnTo>
                  <a:pt x="749" y="1041"/>
                </a:lnTo>
                <a:lnTo>
                  <a:pt x="749" y="984"/>
                </a:lnTo>
                <a:lnTo>
                  <a:pt x="751" y="938"/>
                </a:lnTo>
                <a:lnTo>
                  <a:pt x="752" y="919"/>
                </a:lnTo>
                <a:lnTo>
                  <a:pt x="754" y="904"/>
                </a:lnTo>
                <a:lnTo>
                  <a:pt x="754" y="904"/>
                </a:lnTo>
                <a:lnTo>
                  <a:pt x="765" y="863"/>
                </a:lnTo>
                <a:lnTo>
                  <a:pt x="770" y="842"/>
                </a:lnTo>
                <a:lnTo>
                  <a:pt x="771" y="821"/>
                </a:lnTo>
                <a:lnTo>
                  <a:pt x="771" y="821"/>
                </a:lnTo>
                <a:lnTo>
                  <a:pt x="773" y="808"/>
                </a:lnTo>
                <a:lnTo>
                  <a:pt x="777" y="789"/>
                </a:lnTo>
                <a:lnTo>
                  <a:pt x="791" y="740"/>
                </a:lnTo>
                <a:lnTo>
                  <a:pt x="804" y="690"/>
                </a:lnTo>
                <a:lnTo>
                  <a:pt x="808" y="670"/>
                </a:lnTo>
                <a:lnTo>
                  <a:pt x="810" y="655"/>
                </a:lnTo>
                <a:lnTo>
                  <a:pt x="810" y="655"/>
                </a:lnTo>
                <a:lnTo>
                  <a:pt x="808" y="643"/>
                </a:lnTo>
                <a:lnTo>
                  <a:pt x="805" y="631"/>
                </a:lnTo>
                <a:lnTo>
                  <a:pt x="801" y="619"/>
                </a:lnTo>
                <a:lnTo>
                  <a:pt x="795" y="611"/>
                </a:lnTo>
                <a:lnTo>
                  <a:pt x="785" y="594"/>
                </a:lnTo>
                <a:lnTo>
                  <a:pt x="780" y="588"/>
                </a:lnTo>
                <a:lnTo>
                  <a:pt x="773" y="521"/>
                </a:lnTo>
                <a:lnTo>
                  <a:pt x="724" y="465"/>
                </a:lnTo>
                <a:lnTo>
                  <a:pt x="724" y="465"/>
                </a:lnTo>
                <a:lnTo>
                  <a:pt x="742" y="465"/>
                </a:lnTo>
                <a:lnTo>
                  <a:pt x="757" y="462"/>
                </a:lnTo>
                <a:lnTo>
                  <a:pt x="763" y="459"/>
                </a:lnTo>
                <a:lnTo>
                  <a:pt x="768" y="456"/>
                </a:lnTo>
                <a:lnTo>
                  <a:pt x="768" y="456"/>
                </a:lnTo>
                <a:lnTo>
                  <a:pt x="776" y="448"/>
                </a:lnTo>
                <a:lnTo>
                  <a:pt x="785" y="437"/>
                </a:lnTo>
                <a:lnTo>
                  <a:pt x="810" y="403"/>
                </a:lnTo>
                <a:lnTo>
                  <a:pt x="841" y="359"/>
                </a:lnTo>
                <a:lnTo>
                  <a:pt x="841" y="359"/>
                </a:lnTo>
                <a:lnTo>
                  <a:pt x="857" y="350"/>
                </a:lnTo>
                <a:lnTo>
                  <a:pt x="869" y="342"/>
                </a:lnTo>
                <a:lnTo>
                  <a:pt x="873" y="338"/>
                </a:lnTo>
                <a:lnTo>
                  <a:pt x="875" y="333"/>
                </a:lnTo>
                <a:lnTo>
                  <a:pt x="875" y="333"/>
                </a:lnTo>
                <a:lnTo>
                  <a:pt x="882" y="297"/>
                </a:lnTo>
                <a:lnTo>
                  <a:pt x="888" y="266"/>
                </a:lnTo>
                <a:lnTo>
                  <a:pt x="888" y="266"/>
                </a:lnTo>
                <a:lnTo>
                  <a:pt x="891" y="261"/>
                </a:lnTo>
                <a:lnTo>
                  <a:pt x="901" y="251"/>
                </a:lnTo>
                <a:lnTo>
                  <a:pt x="906" y="244"/>
                </a:lnTo>
                <a:lnTo>
                  <a:pt x="910" y="236"/>
                </a:lnTo>
                <a:lnTo>
                  <a:pt x="913" y="227"/>
                </a:lnTo>
                <a:lnTo>
                  <a:pt x="914" y="220"/>
                </a:lnTo>
                <a:lnTo>
                  <a:pt x="914" y="220"/>
                </a:lnTo>
                <a:lnTo>
                  <a:pt x="913" y="211"/>
                </a:lnTo>
                <a:lnTo>
                  <a:pt x="910" y="198"/>
                </a:lnTo>
                <a:lnTo>
                  <a:pt x="898" y="165"/>
                </a:lnTo>
                <a:lnTo>
                  <a:pt x="886" y="136"/>
                </a:lnTo>
                <a:lnTo>
                  <a:pt x="878" y="118"/>
                </a:lnTo>
                <a:lnTo>
                  <a:pt x="878" y="118"/>
                </a:lnTo>
                <a:lnTo>
                  <a:pt x="875" y="114"/>
                </a:lnTo>
                <a:lnTo>
                  <a:pt x="873" y="107"/>
                </a:lnTo>
                <a:lnTo>
                  <a:pt x="869" y="89"/>
                </a:lnTo>
                <a:lnTo>
                  <a:pt x="864" y="71"/>
                </a:lnTo>
                <a:lnTo>
                  <a:pt x="860" y="64"/>
                </a:lnTo>
                <a:lnTo>
                  <a:pt x="855" y="58"/>
                </a:lnTo>
                <a:lnTo>
                  <a:pt x="855" y="58"/>
                </a:lnTo>
                <a:lnTo>
                  <a:pt x="842" y="48"/>
                </a:lnTo>
                <a:lnTo>
                  <a:pt x="826" y="39"/>
                </a:lnTo>
                <a:lnTo>
                  <a:pt x="798" y="25"/>
                </a:lnTo>
                <a:lnTo>
                  <a:pt x="798" y="25"/>
                </a:lnTo>
                <a:lnTo>
                  <a:pt x="786" y="22"/>
                </a:lnTo>
                <a:lnTo>
                  <a:pt x="771" y="20"/>
                </a:lnTo>
                <a:lnTo>
                  <a:pt x="754" y="17"/>
                </a:lnTo>
                <a:lnTo>
                  <a:pt x="727" y="5"/>
                </a:lnTo>
                <a:close/>
              </a:path>
            </a:pathLst>
          </a:custGeom>
          <a:gradFill flip="none" rotWithShape="1">
            <a:gsLst>
              <a:gs pos="0">
                <a:srgbClr val="FFCCCC"/>
              </a:gs>
              <a:gs pos="100000">
                <a:srgbClr val="FF3399"/>
              </a:gs>
            </a:gsLst>
            <a:lin ang="16200000" scaled="1"/>
            <a:tileRect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1" name="Freeform 28"/>
          <p:cNvSpPr>
            <a:spLocks noEditPoints="1"/>
          </p:cNvSpPr>
          <p:nvPr/>
        </p:nvSpPr>
        <p:spPr bwMode="auto">
          <a:xfrm>
            <a:off x="6522736" y="4750943"/>
            <a:ext cx="692452" cy="1548869"/>
          </a:xfrm>
          <a:custGeom>
            <a:avLst/>
            <a:gdLst>
              <a:gd name="T0" fmla="*/ 558 w 1020"/>
              <a:gd name="T1" fmla="*/ 276 h 2285"/>
              <a:gd name="T2" fmla="*/ 478 w 1020"/>
              <a:gd name="T3" fmla="*/ 354 h 2285"/>
              <a:gd name="T4" fmla="*/ 459 w 1020"/>
              <a:gd name="T5" fmla="*/ 406 h 2285"/>
              <a:gd name="T6" fmla="*/ 430 w 1020"/>
              <a:gd name="T7" fmla="*/ 469 h 2285"/>
              <a:gd name="T8" fmla="*/ 180 w 1020"/>
              <a:gd name="T9" fmla="*/ 712 h 2285"/>
              <a:gd name="T10" fmla="*/ 108 w 1020"/>
              <a:gd name="T11" fmla="*/ 733 h 2285"/>
              <a:gd name="T12" fmla="*/ 64 w 1020"/>
              <a:gd name="T13" fmla="*/ 785 h 2285"/>
              <a:gd name="T14" fmla="*/ 59 w 1020"/>
              <a:gd name="T15" fmla="*/ 866 h 2285"/>
              <a:gd name="T16" fmla="*/ 64 w 1020"/>
              <a:gd name="T17" fmla="*/ 901 h 2285"/>
              <a:gd name="T18" fmla="*/ 1 w 1020"/>
              <a:gd name="T19" fmla="*/ 1027 h 2285"/>
              <a:gd name="T20" fmla="*/ 22 w 1020"/>
              <a:gd name="T21" fmla="*/ 1091 h 2285"/>
              <a:gd name="T22" fmla="*/ 99 w 1020"/>
              <a:gd name="T23" fmla="*/ 1145 h 2285"/>
              <a:gd name="T24" fmla="*/ 294 w 1020"/>
              <a:gd name="T25" fmla="*/ 1173 h 2285"/>
              <a:gd name="T26" fmla="*/ 368 w 1020"/>
              <a:gd name="T27" fmla="*/ 1153 h 2285"/>
              <a:gd name="T28" fmla="*/ 442 w 1020"/>
              <a:gd name="T29" fmla="*/ 1398 h 2285"/>
              <a:gd name="T30" fmla="*/ 419 w 1020"/>
              <a:gd name="T31" fmla="*/ 1594 h 2285"/>
              <a:gd name="T32" fmla="*/ 164 w 1020"/>
              <a:gd name="T33" fmla="*/ 2005 h 2285"/>
              <a:gd name="T34" fmla="*/ 88 w 1020"/>
              <a:gd name="T35" fmla="*/ 2134 h 2285"/>
              <a:gd name="T36" fmla="*/ 135 w 1020"/>
              <a:gd name="T37" fmla="*/ 2176 h 2285"/>
              <a:gd name="T38" fmla="*/ 185 w 1020"/>
              <a:gd name="T39" fmla="*/ 2204 h 2285"/>
              <a:gd name="T40" fmla="*/ 238 w 1020"/>
              <a:gd name="T41" fmla="*/ 2275 h 2285"/>
              <a:gd name="T42" fmla="*/ 411 w 1020"/>
              <a:gd name="T43" fmla="*/ 2283 h 2285"/>
              <a:gd name="T44" fmla="*/ 408 w 1020"/>
              <a:gd name="T45" fmla="*/ 2252 h 2285"/>
              <a:gd name="T46" fmla="*/ 319 w 1020"/>
              <a:gd name="T47" fmla="*/ 2154 h 2285"/>
              <a:gd name="T48" fmla="*/ 348 w 1020"/>
              <a:gd name="T49" fmla="*/ 2034 h 2285"/>
              <a:gd name="T50" fmla="*/ 509 w 1020"/>
              <a:gd name="T51" fmla="*/ 2044 h 2285"/>
              <a:gd name="T52" fmla="*/ 529 w 1020"/>
              <a:gd name="T53" fmla="*/ 2104 h 2285"/>
              <a:gd name="T54" fmla="*/ 529 w 1020"/>
              <a:gd name="T55" fmla="*/ 2204 h 2285"/>
              <a:gd name="T56" fmla="*/ 581 w 1020"/>
              <a:gd name="T57" fmla="*/ 2215 h 2285"/>
              <a:gd name="T58" fmla="*/ 798 w 1020"/>
              <a:gd name="T59" fmla="*/ 2207 h 2285"/>
              <a:gd name="T60" fmla="*/ 817 w 1020"/>
              <a:gd name="T61" fmla="*/ 2184 h 2285"/>
              <a:gd name="T62" fmla="*/ 700 w 1020"/>
              <a:gd name="T63" fmla="*/ 2114 h 2285"/>
              <a:gd name="T64" fmla="*/ 664 w 1020"/>
              <a:gd name="T65" fmla="*/ 1966 h 2285"/>
              <a:gd name="T66" fmla="*/ 680 w 1020"/>
              <a:gd name="T67" fmla="*/ 1834 h 2285"/>
              <a:gd name="T68" fmla="*/ 680 w 1020"/>
              <a:gd name="T69" fmla="*/ 1615 h 2285"/>
              <a:gd name="T70" fmla="*/ 700 w 1020"/>
              <a:gd name="T71" fmla="*/ 1484 h 2285"/>
              <a:gd name="T72" fmla="*/ 740 w 1020"/>
              <a:gd name="T73" fmla="*/ 1344 h 2285"/>
              <a:gd name="T74" fmla="*/ 816 w 1020"/>
              <a:gd name="T75" fmla="*/ 990 h 2285"/>
              <a:gd name="T76" fmla="*/ 843 w 1020"/>
              <a:gd name="T77" fmla="*/ 936 h 2285"/>
              <a:gd name="T78" fmla="*/ 852 w 1020"/>
              <a:gd name="T79" fmla="*/ 880 h 2285"/>
              <a:gd name="T80" fmla="*/ 899 w 1020"/>
              <a:gd name="T81" fmla="*/ 691 h 2285"/>
              <a:gd name="T82" fmla="*/ 871 w 1020"/>
              <a:gd name="T83" fmla="*/ 374 h 2285"/>
              <a:gd name="T84" fmla="*/ 911 w 1020"/>
              <a:gd name="T85" fmla="*/ 351 h 2285"/>
              <a:gd name="T86" fmla="*/ 941 w 1020"/>
              <a:gd name="T87" fmla="*/ 263 h 2285"/>
              <a:gd name="T88" fmla="*/ 981 w 1020"/>
              <a:gd name="T89" fmla="*/ 194 h 2285"/>
              <a:gd name="T90" fmla="*/ 1017 w 1020"/>
              <a:gd name="T91" fmla="*/ 150 h 2285"/>
              <a:gd name="T92" fmla="*/ 969 w 1020"/>
              <a:gd name="T93" fmla="*/ 65 h 2285"/>
              <a:gd name="T94" fmla="*/ 892 w 1020"/>
              <a:gd name="T95" fmla="*/ 0 h 2285"/>
              <a:gd name="T96" fmla="*/ 778 w 1020"/>
              <a:gd name="T97" fmla="*/ 28 h 2285"/>
              <a:gd name="T98" fmla="*/ 708 w 1020"/>
              <a:gd name="T99" fmla="*/ 97 h 2285"/>
              <a:gd name="T100" fmla="*/ 660 w 1020"/>
              <a:gd name="T101" fmla="*/ 223 h 2285"/>
              <a:gd name="T102" fmla="*/ 434 w 1020"/>
              <a:gd name="T103" fmla="*/ 555 h 2285"/>
              <a:gd name="T104" fmla="*/ 426 w 1020"/>
              <a:gd name="T105" fmla="*/ 598 h 2285"/>
              <a:gd name="T106" fmla="*/ 443 w 1020"/>
              <a:gd name="T107" fmla="*/ 651 h 2285"/>
              <a:gd name="T108" fmla="*/ 442 w 1020"/>
              <a:gd name="T109" fmla="*/ 717 h 2285"/>
              <a:gd name="T110" fmla="*/ 359 w 1020"/>
              <a:gd name="T111" fmla="*/ 633 h 22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1020" h="2285">
                <a:moveTo>
                  <a:pt x="640" y="254"/>
                </a:moveTo>
                <a:lnTo>
                  <a:pt x="640" y="254"/>
                </a:lnTo>
                <a:lnTo>
                  <a:pt x="628" y="255"/>
                </a:lnTo>
                <a:lnTo>
                  <a:pt x="614" y="258"/>
                </a:lnTo>
                <a:lnTo>
                  <a:pt x="597" y="262"/>
                </a:lnTo>
                <a:lnTo>
                  <a:pt x="578" y="267"/>
                </a:lnTo>
                <a:lnTo>
                  <a:pt x="558" y="276"/>
                </a:lnTo>
                <a:lnTo>
                  <a:pt x="538" y="288"/>
                </a:lnTo>
                <a:lnTo>
                  <a:pt x="529" y="295"/>
                </a:lnTo>
                <a:lnTo>
                  <a:pt x="519" y="303"/>
                </a:lnTo>
                <a:lnTo>
                  <a:pt x="519" y="303"/>
                </a:lnTo>
                <a:lnTo>
                  <a:pt x="503" y="320"/>
                </a:lnTo>
                <a:lnTo>
                  <a:pt x="490" y="336"/>
                </a:lnTo>
                <a:lnTo>
                  <a:pt x="478" y="354"/>
                </a:lnTo>
                <a:lnTo>
                  <a:pt x="470" y="368"/>
                </a:lnTo>
                <a:lnTo>
                  <a:pt x="465" y="382"/>
                </a:lnTo>
                <a:lnTo>
                  <a:pt x="461" y="391"/>
                </a:lnTo>
                <a:lnTo>
                  <a:pt x="459" y="399"/>
                </a:lnTo>
                <a:lnTo>
                  <a:pt x="459" y="403"/>
                </a:lnTo>
                <a:lnTo>
                  <a:pt x="459" y="403"/>
                </a:lnTo>
                <a:lnTo>
                  <a:pt x="459" y="406"/>
                </a:lnTo>
                <a:lnTo>
                  <a:pt x="458" y="411"/>
                </a:lnTo>
                <a:lnTo>
                  <a:pt x="451" y="423"/>
                </a:lnTo>
                <a:lnTo>
                  <a:pt x="445" y="439"/>
                </a:lnTo>
                <a:lnTo>
                  <a:pt x="439" y="453"/>
                </a:lnTo>
                <a:lnTo>
                  <a:pt x="439" y="453"/>
                </a:lnTo>
                <a:lnTo>
                  <a:pt x="437" y="459"/>
                </a:lnTo>
                <a:lnTo>
                  <a:pt x="430" y="469"/>
                </a:lnTo>
                <a:lnTo>
                  <a:pt x="410" y="497"/>
                </a:lnTo>
                <a:lnTo>
                  <a:pt x="351" y="575"/>
                </a:lnTo>
                <a:lnTo>
                  <a:pt x="268" y="683"/>
                </a:lnTo>
                <a:lnTo>
                  <a:pt x="217" y="704"/>
                </a:lnTo>
                <a:lnTo>
                  <a:pt x="217" y="704"/>
                </a:lnTo>
                <a:lnTo>
                  <a:pt x="196" y="709"/>
                </a:lnTo>
                <a:lnTo>
                  <a:pt x="180" y="712"/>
                </a:lnTo>
                <a:lnTo>
                  <a:pt x="168" y="713"/>
                </a:lnTo>
                <a:lnTo>
                  <a:pt x="168" y="713"/>
                </a:lnTo>
                <a:lnTo>
                  <a:pt x="161" y="714"/>
                </a:lnTo>
                <a:lnTo>
                  <a:pt x="153" y="717"/>
                </a:lnTo>
                <a:lnTo>
                  <a:pt x="137" y="722"/>
                </a:lnTo>
                <a:lnTo>
                  <a:pt x="108" y="733"/>
                </a:lnTo>
                <a:lnTo>
                  <a:pt x="108" y="733"/>
                </a:lnTo>
                <a:lnTo>
                  <a:pt x="99" y="737"/>
                </a:lnTo>
                <a:lnTo>
                  <a:pt x="91" y="742"/>
                </a:lnTo>
                <a:lnTo>
                  <a:pt x="84" y="748"/>
                </a:lnTo>
                <a:lnTo>
                  <a:pt x="77" y="754"/>
                </a:lnTo>
                <a:lnTo>
                  <a:pt x="73" y="761"/>
                </a:lnTo>
                <a:lnTo>
                  <a:pt x="69" y="769"/>
                </a:lnTo>
                <a:lnTo>
                  <a:pt x="64" y="785"/>
                </a:lnTo>
                <a:lnTo>
                  <a:pt x="60" y="801"/>
                </a:lnTo>
                <a:lnTo>
                  <a:pt x="59" y="817"/>
                </a:lnTo>
                <a:lnTo>
                  <a:pt x="57" y="844"/>
                </a:lnTo>
                <a:lnTo>
                  <a:pt x="57" y="844"/>
                </a:lnTo>
                <a:lnTo>
                  <a:pt x="57" y="853"/>
                </a:lnTo>
                <a:lnTo>
                  <a:pt x="57" y="861"/>
                </a:lnTo>
                <a:lnTo>
                  <a:pt x="59" y="866"/>
                </a:lnTo>
                <a:lnTo>
                  <a:pt x="60" y="872"/>
                </a:lnTo>
                <a:lnTo>
                  <a:pt x="64" y="878"/>
                </a:lnTo>
                <a:lnTo>
                  <a:pt x="68" y="884"/>
                </a:lnTo>
                <a:lnTo>
                  <a:pt x="68" y="884"/>
                </a:lnTo>
                <a:lnTo>
                  <a:pt x="68" y="885"/>
                </a:lnTo>
                <a:lnTo>
                  <a:pt x="67" y="889"/>
                </a:lnTo>
                <a:lnTo>
                  <a:pt x="64" y="901"/>
                </a:lnTo>
                <a:lnTo>
                  <a:pt x="48" y="938"/>
                </a:lnTo>
                <a:lnTo>
                  <a:pt x="27" y="980"/>
                </a:lnTo>
                <a:lnTo>
                  <a:pt x="16" y="999"/>
                </a:lnTo>
                <a:lnTo>
                  <a:pt x="6" y="1013"/>
                </a:lnTo>
                <a:lnTo>
                  <a:pt x="6" y="1013"/>
                </a:lnTo>
                <a:lnTo>
                  <a:pt x="4" y="1020"/>
                </a:lnTo>
                <a:lnTo>
                  <a:pt x="1" y="1027"/>
                </a:lnTo>
                <a:lnTo>
                  <a:pt x="0" y="1032"/>
                </a:lnTo>
                <a:lnTo>
                  <a:pt x="0" y="1039"/>
                </a:lnTo>
                <a:lnTo>
                  <a:pt x="1" y="1045"/>
                </a:lnTo>
                <a:lnTo>
                  <a:pt x="2" y="1052"/>
                </a:lnTo>
                <a:lnTo>
                  <a:pt x="6" y="1065"/>
                </a:lnTo>
                <a:lnTo>
                  <a:pt x="14" y="1079"/>
                </a:lnTo>
                <a:lnTo>
                  <a:pt x="22" y="1091"/>
                </a:lnTo>
                <a:lnTo>
                  <a:pt x="37" y="1113"/>
                </a:lnTo>
                <a:lnTo>
                  <a:pt x="37" y="1113"/>
                </a:lnTo>
                <a:lnTo>
                  <a:pt x="43" y="1119"/>
                </a:lnTo>
                <a:lnTo>
                  <a:pt x="49" y="1124"/>
                </a:lnTo>
                <a:lnTo>
                  <a:pt x="59" y="1129"/>
                </a:lnTo>
                <a:lnTo>
                  <a:pt x="71" y="1135"/>
                </a:lnTo>
                <a:lnTo>
                  <a:pt x="99" y="1145"/>
                </a:lnTo>
                <a:lnTo>
                  <a:pt x="132" y="1153"/>
                </a:lnTo>
                <a:lnTo>
                  <a:pt x="168" y="1161"/>
                </a:lnTo>
                <a:lnTo>
                  <a:pt x="204" y="1168"/>
                </a:lnTo>
                <a:lnTo>
                  <a:pt x="238" y="1172"/>
                </a:lnTo>
                <a:lnTo>
                  <a:pt x="268" y="1173"/>
                </a:lnTo>
                <a:lnTo>
                  <a:pt x="268" y="1173"/>
                </a:lnTo>
                <a:lnTo>
                  <a:pt x="294" y="1173"/>
                </a:lnTo>
                <a:lnTo>
                  <a:pt x="315" y="1171"/>
                </a:lnTo>
                <a:lnTo>
                  <a:pt x="332" y="1167"/>
                </a:lnTo>
                <a:lnTo>
                  <a:pt x="346" y="1164"/>
                </a:lnTo>
                <a:lnTo>
                  <a:pt x="356" y="1160"/>
                </a:lnTo>
                <a:lnTo>
                  <a:pt x="363" y="1157"/>
                </a:lnTo>
                <a:lnTo>
                  <a:pt x="368" y="1153"/>
                </a:lnTo>
                <a:lnTo>
                  <a:pt x="368" y="1153"/>
                </a:lnTo>
                <a:lnTo>
                  <a:pt x="400" y="1205"/>
                </a:lnTo>
                <a:lnTo>
                  <a:pt x="439" y="1264"/>
                </a:lnTo>
                <a:lnTo>
                  <a:pt x="439" y="1264"/>
                </a:lnTo>
                <a:lnTo>
                  <a:pt x="441" y="1268"/>
                </a:lnTo>
                <a:lnTo>
                  <a:pt x="441" y="1277"/>
                </a:lnTo>
                <a:lnTo>
                  <a:pt x="442" y="1308"/>
                </a:lnTo>
                <a:lnTo>
                  <a:pt x="442" y="1398"/>
                </a:lnTo>
                <a:lnTo>
                  <a:pt x="439" y="1524"/>
                </a:lnTo>
                <a:lnTo>
                  <a:pt x="439" y="1524"/>
                </a:lnTo>
                <a:lnTo>
                  <a:pt x="433" y="1554"/>
                </a:lnTo>
                <a:lnTo>
                  <a:pt x="426" y="1578"/>
                </a:lnTo>
                <a:lnTo>
                  <a:pt x="423" y="1587"/>
                </a:lnTo>
                <a:lnTo>
                  <a:pt x="419" y="1594"/>
                </a:lnTo>
                <a:lnTo>
                  <a:pt x="419" y="1594"/>
                </a:lnTo>
                <a:lnTo>
                  <a:pt x="363" y="1658"/>
                </a:lnTo>
                <a:lnTo>
                  <a:pt x="327" y="1699"/>
                </a:lnTo>
                <a:lnTo>
                  <a:pt x="315" y="1714"/>
                </a:lnTo>
                <a:lnTo>
                  <a:pt x="308" y="1723"/>
                </a:lnTo>
                <a:lnTo>
                  <a:pt x="177" y="1984"/>
                </a:lnTo>
                <a:lnTo>
                  <a:pt x="177" y="1984"/>
                </a:lnTo>
                <a:lnTo>
                  <a:pt x="164" y="2005"/>
                </a:lnTo>
                <a:lnTo>
                  <a:pt x="133" y="2050"/>
                </a:lnTo>
                <a:lnTo>
                  <a:pt x="117" y="2077"/>
                </a:lnTo>
                <a:lnTo>
                  <a:pt x="103" y="2101"/>
                </a:lnTo>
                <a:lnTo>
                  <a:pt x="92" y="2121"/>
                </a:lnTo>
                <a:lnTo>
                  <a:pt x="89" y="2129"/>
                </a:lnTo>
                <a:lnTo>
                  <a:pt x="88" y="2134"/>
                </a:lnTo>
                <a:lnTo>
                  <a:pt x="88" y="2134"/>
                </a:lnTo>
                <a:lnTo>
                  <a:pt x="88" y="2138"/>
                </a:lnTo>
                <a:lnTo>
                  <a:pt x="89" y="2142"/>
                </a:lnTo>
                <a:lnTo>
                  <a:pt x="92" y="2146"/>
                </a:lnTo>
                <a:lnTo>
                  <a:pt x="95" y="2150"/>
                </a:lnTo>
                <a:lnTo>
                  <a:pt x="104" y="2158"/>
                </a:lnTo>
                <a:lnTo>
                  <a:pt x="113" y="2165"/>
                </a:lnTo>
                <a:lnTo>
                  <a:pt x="135" y="2176"/>
                </a:lnTo>
                <a:lnTo>
                  <a:pt x="143" y="2181"/>
                </a:lnTo>
                <a:lnTo>
                  <a:pt x="148" y="2184"/>
                </a:lnTo>
                <a:lnTo>
                  <a:pt x="148" y="2184"/>
                </a:lnTo>
                <a:lnTo>
                  <a:pt x="152" y="2187"/>
                </a:lnTo>
                <a:lnTo>
                  <a:pt x="156" y="2191"/>
                </a:lnTo>
                <a:lnTo>
                  <a:pt x="169" y="2196"/>
                </a:lnTo>
                <a:lnTo>
                  <a:pt x="185" y="2204"/>
                </a:lnTo>
                <a:lnTo>
                  <a:pt x="192" y="2209"/>
                </a:lnTo>
                <a:lnTo>
                  <a:pt x="197" y="2215"/>
                </a:lnTo>
                <a:lnTo>
                  <a:pt x="197" y="2215"/>
                </a:lnTo>
                <a:lnTo>
                  <a:pt x="204" y="2221"/>
                </a:lnTo>
                <a:lnTo>
                  <a:pt x="211" y="2231"/>
                </a:lnTo>
                <a:lnTo>
                  <a:pt x="224" y="2249"/>
                </a:lnTo>
                <a:lnTo>
                  <a:pt x="238" y="2275"/>
                </a:lnTo>
                <a:lnTo>
                  <a:pt x="238" y="2275"/>
                </a:lnTo>
                <a:lnTo>
                  <a:pt x="320" y="2281"/>
                </a:lnTo>
                <a:lnTo>
                  <a:pt x="378" y="2285"/>
                </a:lnTo>
                <a:lnTo>
                  <a:pt x="399" y="2285"/>
                </a:lnTo>
                <a:lnTo>
                  <a:pt x="408" y="2284"/>
                </a:lnTo>
                <a:lnTo>
                  <a:pt x="408" y="2284"/>
                </a:lnTo>
                <a:lnTo>
                  <a:pt x="411" y="2283"/>
                </a:lnTo>
                <a:lnTo>
                  <a:pt x="412" y="2279"/>
                </a:lnTo>
                <a:lnTo>
                  <a:pt x="414" y="2276"/>
                </a:lnTo>
                <a:lnTo>
                  <a:pt x="412" y="2272"/>
                </a:lnTo>
                <a:lnTo>
                  <a:pt x="410" y="2264"/>
                </a:lnTo>
                <a:lnTo>
                  <a:pt x="408" y="2255"/>
                </a:lnTo>
                <a:lnTo>
                  <a:pt x="408" y="2255"/>
                </a:lnTo>
                <a:lnTo>
                  <a:pt x="408" y="2252"/>
                </a:lnTo>
                <a:lnTo>
                  <a:pt x="406" y="2249"/>
                </a:lnTo>
                <a:lnTo>
                  <a:pt x="396" y="2244"/>
                </a:lnTo>
                <a:lnTo>
                  <a:pt x="383" y="2240"/>
                </a:lnTo>
                <a:lnTo>
                  <a:pt x="368" y="2235"/>
                </a:lnTo>
                <a:lnTo>
                  <a:pt x="340" y="2227"/>
                </a:lnTo>
                <a:lnTo>
                  <a:pt x="328" y="2224"/>
                </a:lnTo>
                <a:lnTo>
                  <a:pt x="319" y="2154"/>
                </a:lnTo>
                <a:lnTo>
                  <a:pt x="319" y="2154"/>
                </a:lnTo>
                <a:lnTo>
                  <a:pt x="320" y="2138"/>
                </a:lnTo>
                <a:lnTo>
                  <a:pt x="328" y="2101"/>
                </a:lnTo>
                <a:lnTo>
                  <a:pt x="332" y="2081"/>
                </a:lnTo>
                <a:lnTo>
                  <a:pt x="338" y="2061"/>
                </a:lnTo>
                <a:lnTo>
                  <a:pt x="343" y="2045"/>
                </a:lnTo>
                <a:lnTo>
                  <a:pt x="348" y="2034"/>
                </a:lnTo>
                <a:lnTo>
                  <a:pt x="348" y="2034"/>
                </a:lnTo>
                <a:lnTo>
                  <a:pt x="419" y="1932"/>
                </a:lnTo>
                <a:lnTo>
                  <a:pt x="479" y="1843"/>
                </a:lnTo>
                <a:lnTo>
                  <a:pt x="479" y="1843"/>
                </a:lnTo>
                <a:lnTo>
                  <a:pt x="495" y="1948"/>
                </a:lnTo>
                <a:lnTo>
                  <a:pt x="506" y="2020"/>
                </a:lnTo>
                <a:lnTo>
                  <a:pt x="509" y="2044"/>
                </a:lnTo>
                <a:lnTo>
                  <a:pt x="509" y="2054"/>
                </a:lnTo>
                <a:lnTo>
                  <a:pt x="509" y="2054"/>
                </a:lnTo>
                <a:lnTo>
                  <a:pt x="509" y="2057"/>
                </a:lnTo>
                <a:lnTo>
                  <a:pt x="510" y="2064"/>
                </a:lnTo>
                <a:lnTo>
                  <a:pt x="517" y="2080"/>
                </a:lnTo>
                <a:lnTo>
                  <a:pt x="523" y="2094"/>
                </a:lnTo>
                <a:lnTo>
                  <a:pt x="529" y="2104"/>
                </a:lnTo>
                <a:lnTo>
                  <a:pt x="529" y="2104"/>
                </a:lnTo>
                <a:lnTo>
                  <a:pt x="530" y="2109"/>
                </a:lnTo>
                <a:lnTo>
                  <a:pt x="530" y="2120"/>
                </a:lnTo>
                <a:lnTo>
                  <a:pt x="529" y="2149"/>
                </a:lnTo>
                <a:lnTo>
                  <a:pt x="527" y="2183"/>
                </a:lnTo>
                <a:lnTo>
                  <a:pt x="527" y="2195"/>
                </a:lnTo>
                <a:lnTo>
                  <a:pt x="529" y="2204"/>
                </a:lnTo>
                <a:lnTo>
                  <a:pt x="529" y="2204"/>
                </a:lnTo>
                <a:lnTo>
                  <a:pt x="531" y="2208"/>
                </a:lnTo>
                <a:lnTo>
                  <a:pt x="534" y="2209"/>
                </a:lnTo>
                <a:lnTo>
                  <a:pt x="542" y="2213"/>
                </a:lnTo>
                <a:lnTo>
                  <a:pt x="551" y="2215"/>
                </a:lnTo>
                <a:lnTo>
                  <a:pt x="562" y="2216"/>
                </a:lnTo>
                <a:lnTo>
                  <a:pt x="581" y="2215"/>
                </a:lnTo>
                <a:lnTo>
                  <a:pt x="590" y="2215"/>
                </a:lnTo>
                <a:lnTo>
                  <a:pt x="690" y="2215"/>
                </a:lnTo>
                <a:lnTo>
                  <a:pt x="690" y="2215"/>
                </a:lnTo>
                <a:lnTo>
                  <a:pt x="709" y="2215"/>
                </a:lnTo>
                <a:lnTo>
                  <a:pt x="753" y="2213"/>
                </a:lnTo>
                <a:lnTo>
                  <a:pt x="777" y="2211"/>
                </a:lnTo>
                <a:lnTo>
                  <a:pt x="798" y="2207"/>
                </a:lnTo>
                <a:lnTo>
                  <a:pt x="806" y="2204"/>
                </a:lnTo>
                <a:lnTo>
                  <a:pt x="813" y="2201"/>
                </a:lnTo>
                <a:lnTo>
                  <a:pt x="818" y="2199"/>
                </a:lnTo>
                <a:lnTo>
                  <a:pt x="820" y="2195"/>
                </a:lnTo>
                <a:lnTo>
                  <a:pt x="820" y="2195"/>
                </a:lnTo>
                <a:lnTo>
                  <a:pt x="820" y="2189"/>
                </a:lnTo>
                <a:lnTo>
                  <a:pt x="817" y="2184"/>
                </a:lnTo>
                <a:lnTo>
                  <a:pt x="812" y="2179"/>
                </a:lnTo>
                <a:lnTo>
                  <a:pt x="804" y="2172"/>
                </a:lnTo>
                <a:lnTo>
                  <a:pt x="785" y="2158"/>
                </a:lnTo>
                <a:lnTo>
                  <a:pt x="762" y="2145"/>
                </a:lnTo>
                <a:lnTo>
                  <a:pt x="720" y="2124"/>
                </a:lnTo>
                <a:lnTo>
                  <a:pt x="700" y="2114"/>
                </a:lnTo>
                <a:lnTo>
                  <a:pt x="700" y="2114"/>
                </a:lnTo>
                <a:lnTo>
                  <a:pt x="696" y="2106"/>
                </a:lnTo>
                <a:lnTo>
                  <a:pt x="693" y="2097"/>
                </a:lnTo>
                <a:lnTo>
                  <a:pt x="690" y="2084"/>
                </a:lnTo>
                <a:lnTo>
                  <a:pt x="690" y="2084"/>
                </a:lnTo>
                <a:lnTo>
                  <a:pt x="684" y="2056"/>
                </a:lnTo>
                <a:lnTo>
                  <a:pt x="674" y="2012"/>
                </a:lnTo>
                <a:lnTo>
                  <a:pt x="664" y="1966"/>
                </a:lnTo>
                <a:lnTo>
                  <a:pt x="661" y="1948"/>
                </a:lnTo>
                <a:lnTo>
                  <a:pt x="660" y="1934"/>
                </a:lnTo>
                <a:lnTo>
                  <a:pt x="660" y="1934"/>
                </a:lnTo>
                <a:lnTo>
                  <a:pt x="661" y="1912"/>
                </a:lnTo>
                <a:lnTo>
                  <a:pt x="666" y="1888"/>
                </a:lnTo>
                <a:lnTo>
                  <a:pt x="673" y="1861"/>
                </a:lnTo>
                <a:lnTo>
                  <a:pt x="680" y="1834"/>
                </a:lnTo>
                <a:lnTo>
                  <a:pt x="680" y="1834"/>
                </a:lnTo>
                <a:lnTo>
                  <a:pt x="681" y="1826"/>
                </a:lnTo>
                <a:lnTo>
                  <a:pt x="682" y="1813"/>
                </a:lnTo>
                <a:lnTo>
                  <a:pt x="684" y="1781"/>
                </a:lnTo>
                <a:lnTo>
                  <a:pt x="684" y="1739"/>
                </a:lnTo>
                <a:lnTo>
                  <a:pt x="682" y="1695"/>
                </a:lnTo>
                <a:lnTo>
                  <a:pt x="680" y="1615"/>
                </a:lnTo>
                <a:lnTo>
                  <a:pt x="680" y="1587"/>
                </a:lnTo>
                <a:lnTo>
                  <a:pt x="680" y="1574"/>
                </a:lnTo>
                <a:lnTo>
                  <a:pt x="680" y="1574"/>
                </a:lnTo>
                <a:lnTo>
                  <a:pt x="688" y="1528"/>
                </a:lnTo>
                <a:lnTo>
                  <a:pt x="694" y="1500"/>
                </a:lnTo>
                <a:lnTo>
                  <a:pt x="697" y="1490"/>
                </a:lnTo>
                <a:lnTo>
                  <a:pt x="700" y="1484"/>
                </a:lnTo>
                <a:lnTo>
                  <a:pt x="700" y="1484"/>
                </a:lnTo>
                <a:lnTo>
                  <a:pt x="704" y="1475"/>
                </a:lnTo>
                <a:lnTo>
                  <a:pt x="709" y="1459"/>
                </a:lnTo>
                <a:lnTo>
                  <a:pt x="720" y="1414"/>
                </a:lnTo>
                <a:lnTo>
                  <a:pt x="732" y="1368"/>
                </a:lnTo>
                <a:lnTo>
                  <a:pt x="737" y="1352"/>
                </a:lnTo>
                <a:lnTo>
                  <a:pt x="740" y="1344"/>
                </a:lnTo>
                <a:lnTo>
                  <a:pt x="740" y="1344"/>
                </a:lnTo>
                <a:lnTo>
                  <a:pt x="742" y="1338"/>
                </a:lnTo>
                <a:lnTo>
                  <a:pt x="745" y="1326"/>
                </a:lnTo>
                <a:lnTo>
                  <a:pt x="754" y="1283"/>
                </a:lnTo>
                <a:lnTo>
                  <a:pt x="780" y="1157"/>
                </a:lnTo>
                <a:lnTo>
                  <a:pt x="805" y="1032"/>
                </a:lnTo>
                <a:lnTo>
                  <a:pt x="816" y="990"/>
                </a:lnTo>
                <a:lnTo>
                  <a:pt x="818" y="978"/>
                </a:lnTo>
                <a:lnTo>
                  <a:pt x="820" y="973"/>
                </a:lnTo>
                <a:lnTo>
                  <a:pt x="820" y="973"/>
                </a:lnTo>
                <a:lnTo>
                  <a:pt x="824" y="970"/>
                </a:lnTo>
                <a:lnTo>
                  <a:pt x="827" y="965"/>
                </a:lnTo>
                <a:lnTo>
                  <a:pt x="835" y="952"/>
                </a:lnTo>
                <a:lnTo>
                  <a:pt x="843" y="936"/>
                </a:lnTo>
                <a:lnTo>
                  <a:pt x="851" y="924"/>
                </a:lnTo>
                <a:lnTo>
                  <a:pt x="851" y="924"/>
                </a:lnTo>
                <a:lnTo>
                  <a:pt x="853" y="917"/>
                </a:lnTo>
                <a:lnTo>
                  <a:pt x="855" y="910"/>
                </a:lnTo>
                <a:lnTo>
                  <a:pt x="855" y="902"/>
                </a:lnTo>
                <a:lnTo>
                  <a:pt x="855" y="894"/>
                </a:lnTo>
                <a:lnTo>
                  <a:pt x="852" y="880"/>
                </a:lnTo>
                <a:lnTo>
                  <a:pt x="851" y="873"/>
                </a:lnTo>
                <a:lnTo>
                  <a:pt x="851" y="873"/>
                </a:lnTo>
                <a:lnTo>
                  <a:pt x="859" y="850"/>
                </a:lnTo>
                <a:lnTo>
                  <a:pt x="876" y="793"/>
                </a:lnTo>
                <a:lnTo>
                  <a:pt x="885" y="758"/>
                </a:lnTo>
                <a:lnTo>
                  <a:pt x="893" y="724"/>
                </a:lnTo>
                <a:lnTo>
                  <a:pt x="899" y="691"/>
                </a:lnTo>
                <a:lnTo>
                  <a:pt x="900" y="677"/>
                </a:lnTo>
                <a:lnTo>
                  <a:pt x="901" y="663"/>
                </a:lnTo>
                <a:lnTo>
                  <a:pt x="901" y="663"/>
                </a:lnTo>
                <a:lnTo>
                  <a:pt x="900" y="633"/>
                </a:lnTo>
                <a:lnTo>
                  <a:pt x="896" y="590"/>
                </a:lnTo>
                <a:lnTo>
                  <a:pt x="885" y="494"/>
                </a:lnTo>
                <a:lnTo>
                  <a:pt x="871" y="374"/>
                </a:lnTo>
                <a:lnTo>
                  <a:pt x="871" y="374"/>
                </a:lnTo>
                <a:lnTo>
                  <a:pt x="881" y="371"/>
                </a:lnTo>
                <a:lnTo>
                  <a:pt x="891" y="368"/>
                </a:lnTo>
                <a:lnTo>
                  <a:pt x="901" y="363"/>
                </a:lnTo>
                <a:lnTo>
                  <a:pt x="901" y="363"/>
                </a:lnTo>
                <a:lnTo>
                  <a:pt x="905" y="358"/>
                </a:lnTo>
                <a:lnTo>
                  <a:pt x="911" y="351"/>
                </a:lnTo>
                <a:lnTo>
                  <a:pt x="920" y="330"/>
                </a:lnTo>
                <a:lnTo>
                  <a:pt x="928" y="311"/>
                </a:lnTo>
                <a:lnTo>
                  <a:pt x="931" y="303"/>
                </a:lnTo>
                <a:lnTo>
                  <a:pt x="931" y="303"/>
                </a:lnTo>
                <a:lnTo>
                  <a:pt x="935" y="284"/>
                </a:lnTo>
                <a:lnTo>
                  <a:pt x="939" y="271"/>
                </a:lnTo>
                <a:lnTo>
                  <a:pt x="941" y="263"/>
                </a:lnTo>
                <a:lnTo>
                  <a:pt x="941" y="263"/>
                </a:lnTo>
                <a:lnTo>
                  <a:pt x="949" y="244"/>
                </a:lnTo>
                <a:lnTo>
                  <a:pt x="955" y="232"/>
                </a:lnTo>
                <a:lnTo>
                  <a:pt x="961" y="223"/>
                </a:lnTo>
                <a:lnTo>
                  <a:pt x="961" y="223"/>
                </a:lnTo>
                <a:lnTo>
                  <a:pt x="973" y="204"/>
                </a:lnTo>
                <a:lnTo>
                  <a:pt x="981" y="194"/>
                </a:lnTo>
                <a:lnTo>
                  <a:pt x="981" y="174"/>
                </a:lnTo>
                <a:lnTo>
                  <a:pt x="981" y="174"/>
                </a:lnTo>
                <a:lnTo>
                  <a:pt x="988" y="166"/>
                </a:lnTo>
                <a:lnTo>
                  <a:pt x="997" y="159"/>
                </a:lnTo>
                <a:lnTo>
                  <a:pt x="1011" y="154"/>
                </a:lnTo>
                <a:lnTo>
                  <a:pt x="1011" y="154"/>
                </a:lnTo>
                <a:lnTo>
                  <a:pt x="1017" y="150"/>
                </a:lnTo>
                <a:lnTo>
                  <a:pt x="1020" y="146"/>
                </a:lnTo>
                <a:lnTo>
                  <a:pt x="1020" y="140"/>
                </a:lnTo>
                <a:lnTo>
                  <a:pt x="1019" y="135"/>
                </a:lnTo>
                <a:lnTo>
                  <a:pt x="1013" y="127"/>
                </a:lnTo>
                <a:lnTo>
                  <a:pt x="1011" y="123"/>
                </a:lnTo>
                <a:lnTo>
                  <a:pt x="1011" y="123"/>
                </a:lnTo>
                <a:lnTo>
                  <a:pt x="969" y="65"/>
                </a:lnTo>
                <a:lnTo>
                  <a:pt x="939" y="24"/>
                </a:lnTo>
                <a:lnTo>
                  <a:pt x="928" y="9"/>
                </a:lnTo>
                <a:lnTo>
                  <a:pt x="921" y="3"/>
                </a:lnTo>
                <a:lnTo>
                  <a:pt x="921" y="3"/>
                </a:lnTo>
                <a:lnTo>
                  <a:pt x="916" y="1"/>
                </a:lnTo>
                <a:lnTo>
                  <a:pt x="909" y="0"/>
                </a:lnTo>
                <a:lnTo>
                  <a:pt x="892" y="0"/>
                </a:lnTo>
                <a:lnTo>
                  <a:pt x="871" y="1"/>
                </a:lnTo>
                <a:lnTo>
                  <a:pt x="851" y="3"/>
                </a:lnTo>
                <a:lnTo>
                  <a:pt x="851" y="3"/>
                </a:lnTo>
                <a:lnTo>
                  <a:pt x="841" y="4"/>
                </a:lnTo>
                <a:lnTo>
                  <a:pt x="829" y="7"/>
                </a:lnTo>
                <a:lnTo>
                  <a:pt x="805" y="16"/>
                </a:lnTo>
                <a:lnTo>
                  <a:pt x="778" y="28"/>
                </a:lnTo>
                <a:lnTo>
                  <a:pt x="750" y="43"/>
                </a:lnTo>
                <a:lnTo>
                  <a:pt x="750" y="43"/>
                </a:lnTo>
                <a:lnTo>
                  <a:pt x="737" y="52"/>
                </a:lnTo>
                <a:lnTo>
                  <a:pt x="726" y="63"/>
                </a:lnTo>
                <a:lnTo>
                  <a:pt x="718" y="75"/>
                </a:lnTo>
                <a:lnTo>
                  <a:pt x="712" y="85"/>
                </a:lnTo>
                <a:lnTo>
                  <a:pt x="708" y="97"/>
                </a:lnTo>
                <a:lnTo>
                  <a:pt x="704" y="107"/>
                </a:lnTo>
                <a:lnTo>
                  <a:pt x="700" y="123"/>
                </a:lnTo>
                <a:lnTo>
                  <a:pt x="700" y="123"/>
                </a:lnTo>
                <a:lnTo>
                  <a:pt x="697" y="132"/>
                </a:lnTo>
                <a:lnTo>
                  <a:pt x="693" y="146"/>
                </a:lnTo>
                <a:lnTo>
                  <a:pt x="680" y="179"/>
                </a:lnTo>
                <a:lnTo>
                  <a:pt x="660" y="223"/>
                </a:lnTo>
                <a:lnTo>
                  <a:pt x="640" y="254"/>
                </a:lnTo>
                <a:close/>
                <a:moveTo>
                  <a:pt x="429" y="523"/>
                </a:moveTo>
                <a:lnTo>
                  <a:pt x="429" y="523"/>
                </a:lnTo>
                <a:lnTo>
                  <a:pt x="431" y="527"/>
                </a:lnTo>
                <a:lnTo>
                  <a:pt x="434" y="539"/>
                </a:lnTo>
                <a:lnTo>
                  <a:pt x="434" y="547"/>
                </a:lnTo>
                <a:lnTo>
                  <a:pt x="434" y="555"/>
                </a:lnTo>
                <a:lnTo>
                  <a:pt x="433" y="565"/>
                </a:lnTo>
                <a:lnTo>
                  <a:pt x="429" y="573"/>
                </a:lnTo>
                <a:lnTo>
                  <a:pt x="429" y="573"/>
                </a:lnTo>
                <a:lnTo>
                  <a:pt x="423" y="585"/>
                </a:lnTo>
                <a:lnTo>
                  <a:pt x="423" y="589"/>
                </a:lnTo>
                <a:lnTo>
                  <a:pt x="423" y="591"/>
                </a:lnTo>
                <a:lnTo>
                  <a:pt x="426" y="598"/>
                </a:lnTo>
                <a:lnTo>
                  <a:pt x="427" y="605"/>
                </a:lnTo>
                <a:lnTo>
                  <a:pt x="429" y="613"/>
                </a:lnTo>
                <a:lnTo>
                  <a:pt x="429" y="613"/>
                </a:lnTo>
                <a:lnTo>
                  <a:pt x="430" y="622"/>
                </a:lnTo>
                <a:lnTo>
                  <a:pt x="433" y="630"/>
                </a:lnTo>
                <a:lnTo>
                  <a:pt x="437" y="642"/>
                </a:lnTo>
                <a:lnTo>
                  <a:pt x="443" y="651"/>
                </a:lnTo>
                <a:lnTo>
                  <a:pt x="449" y="663"/>
                </a:lnTo>
                <a:lnTo>
                  <a:pt x="449" y="663"/>
                </a:lnTo>
                <a:lnTo>
                  <a:pt x="451" y="671"/>
                </a:lnTo>
                <a:lnTo>
                  <a:pt x="450" y="679"/>
                </a:lnTo>
                <a:lnTo>
                  <a:pt x="449" y="690"/>
                </a:lnTo>
                <a:lnTo>
                  <a:pt x="447" y="700"/>
                </a:lnTo>
                <a:lnTo>
                  <a:pt x="442" y="717"/>
                </a:lnTo>
                <a:lnTo>
                  <a:pt x="439" y="724"/>
                </a:lnTo>
                <a:lnTo>
                  <a:pt x="308" y="713"/>
                </a:lnTo>
                <a:lnTo>
                  <a:pt x="308" y="713"/>
                </a:lnTo>
                <a:lnTo>
                  <a:pt x="328" y="686"/>
                </a:lnTo>
                <a:lnTo>
                  <a:pt x="344" y="659"/>
                </a:lnTo>
                <a:lnTo>
                  <a:pt x="352" y="646"/>
                </a:lnTo>
                <a:lnTo>
                  <a:pt x="359" y="633"/>
                </a:lnTo>
                <a:lnTo>
                  <a:pt x="359" y="633"/>
                </a:lnTo>
                <a:lnTo>
                  <a:pt x="366" y="619"/>
                </a:lnTo>
                <a:lnTo>
                  <a:pt x="376" y="602"/>
                </a:lnTo>
                <a:lnTo>
                  <a:pt x="399" y="566"/>
                </a:lnTo>
                <a:lnTo>
                  <a:pt x="429" y="523"/>
                </a:lnTo>
                <a:lnTo>
                  <a:pt x="429" y="523"/>
                </a:lnTo>
                <a:close/>
              </a:path>
            </a:pathLst>
          </a:custGeom>
          <a:gradFill flip="none" rotWithShape="1">
            <a:gsLst>
              <a:gs pos="0">
                <a:srgbClr val="FFCCCC"/>
              </a:gs>
              <a:gs pos="100000">
                <a:srgbClr val="FF3399"/>
              </a:gs>
            </a:gsLst>
            <a:lin ang="16200000" scaled="1"/>
            <a:tileRect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3" name="Freeform 49"/>
          <p:cNvSpPr>
            <a:spLocks/>
          </p:cNvSpPr>
          <p:nvPr/>
        </p:nvSpPr>
        <p:spPr bwMode="auto">
          <a:xfrm>
            <a:off x="8372475" y="4716183"/>
            <a:ext cx="745725" cy="1639213"/>
          </a:xfrm>
          <a:custGeom>
            <a:avLst/>
            <a:gdLst>
              <a:gd name="T0" fmla="*/ 614 w 1080"/>
              <a:gd name="T1" fmla="*/ 175 h 2373"/>
              <a:gd name="T2" fmla="*/ 612 w 1080"/>
              <a:gd name="T3" fmla="*/ 298 h 2373"/>
              <a:gd name="T4" fmla="*/ 552 w 1080"/>
              <a:gd name="T5" fmla="*/ 373 h 2373"/>
              <a:gd name="T6" fmla="*/ 500 w 1080"/>
              <a:gd name="T7" fmla="*/ 432 h 2373"/>
              <a:gd name="T8" fmla="*/ 449 w 1080"/>
              <a:gd name="T9" fmla="*/ 522 h 2373"/>
              <a:gd name="T10" fmla="*/ 432 w 1080"/>
              <a:gd name="T11" fmla="*/ 606 h 2373"/>
              <a:gd name="T12" fmla="*/ 415 w 1080"/>
              <a:gd name="T13" fmla="*/ 842 h 2373"/>
              <a:gd name="T14" fmla="*/ 366 w 1080"/>
              <a:gd name="T15" fmla="*/ 1051 h 2373"/>
              <a:gd name="T16" fmla="*/ 359 w 1080"/>
              <a:gd name="T17" fmla="*/ 1116 h 2373"/>
              <a:gd name="T18" fmla="*/ 385 w 1080"/>
              <a:gd name="T19" fmla="*/ 1179 h 2373"/>
              <a:gd name="T20" fmla="*/ 171 w 1080"/>
              <a:gd name="T21" fmla="*/ 1953 h 2373"/>
              <a:gd name="T22" fmla="*/ 85 w 1080"/>
              <a:gd name="T23" fmla="*/ 2302 h 2373"/>
              <a:gd name="T24" fmla="*/ 120 w 1080"/>
              <a:gd name="T25" fmla="*/ 2329 h 2373"/>
              <a:gd name="T26" fmla="*/ 185 w 1080"/>
              <a:gd name="T27" fmla="*/ 2351 h 2373"/>
              <a:gd name="T28" fmla="*/ 309 w 1080"/>
              <a:gd name="T29" fmla="*/ 2370 h 2373"/>
              <a:gd name="T30" fmla="*/ 320 w 1080"/>
              <a:gd name="T31" fmla="*/ 2364 h 2373"/>
              <a:gd name="T32" fmla="*/ 289 w 1080"/>
              <a:gd name="T33" fmla="*/ 2335 h 2373"/>
              <a:gd name="T34" fmla="*/ 272 w 1080"/>
              <a:gd name="T35" fmla="*/ 2186 h 2373"/>
              <a:gd name="T36" fmla="*/ 491 w 1080"/>
              <a:gd name="T37" fmla="*/ 1750 h 2373"/>
              <a:gd name="T38" fmla="*/ 710 w 1080"/>
              <a:gd name="T39" fmla="*/ 1859 h 2373"/>
              <a:gd name="T40" fmla="*/ 727 w 1080"/>
              <a:gd name="T41" fmla="*/ 1887 h 2373"/>
              <a:gd name="T42" fmla="*/ 751 w 1080"/>
              <a:gd name="T43" fmla="*/ 2000 h 2373"/>
              <a:gd name="T44" fmla="*/ 754 w 1080"/>
              <a:gd name="T45" fmla="*/ 2080 h 2373"/>
              <a:gd name="T46" fmla="*/ 693 w 1080"/>
              <a:gd name="T47" fmla="*/ 2243 h 2373"/>
              <a:gd name="T48" fmla="*/ 690 w 1080"/>
              <a:gd name="T49" fmla="*/ 2301 h 2373"/>
              <a:gd name="T50" fmla="*/ 696 w 1080"/>
              <a:gd name="T51" fmla="*/ 2320 h 2373"/>
              <a:gd name="T52" fmla="*/ 692 w 1080"/>
              <a:gd name="T53" fmla="*/ 2358 h 2373"/>
              <a:gd name="T54" fmla="*/ 699 w 1080"/>
              <a:gd name="T55" fmla="*/ 2367 h 2373"/>
              <a:gd name="T56" fmla="*/ 897 w 1080"/>
              <a:gd name="T57" fmla="*/ 2373 h 2373"/>
              <a:gd name="T58" fmla="*/ 1063 w 1080"/>
              <a:gd name="T59" fmla="*/ 2367 h 2373"/>
              <a:gd name="T60" fmla="*/ 1080 w 1080"/>
              <a:gd name="T61" fmla="*/ 2363 h 2373"/>
              <a:gd name="T62" fmla="*/ 1040 w 1080"/>
              <a:gd name="T63" fmla="*/ 2332 h 2373"/>
              <a:gd name="T64" fmla="*/ 960 w 1080"/>
              <a:gd name="T65" fmla="*/ 2233 h 2373"/>
              <a:gd name="T66" fmla="*/ 917 w 1080"/>
              <a:gd name="T67" fmla="*/ 2000 h 2373"/>
              <a:gd name="T68" fmla="*/ 906 w 1080"/>
              <a:gd name="T69" fmla="*/ 1396 h 2373"/>
              <a:gd name="T70" fmla="*/ 932 w 1080"/>
              <a:gd name="T71" fmla="*/ 1284 h 2373"/>
              <a:gd name="T72" fmla="*/ 855 w 1080"/>
              <a:gd name="T73" fmla="*/ 1169 h 2373"/>
              <a:gd name="T74" fmla="*/ 839 w 1080"/>
              <a:gd name="T75" fmla="*/ 1094 h 2373"/>
              <a:gd name="T76" fmla="*/ 876 w 1080"/>
              <a:gd name="T77" fmla="*/ 989 h 2373"/>
              <a:gd name="T78" fmla="*/ 881 w 1080"/>
              <a:gd name="T79" fmla="*/ 929 h 2373"/>
              <a:gd name="T80" fmla="*/ 866 w 1080"/>
              <a:gd name="T81" fmla="*/ 718 h 2373"/>
              <a:gd name="T82" fmla="*/ 872 w 1080"/>
              <a:gd name="T83" fmla="*/ 545 h 2373"/>
              <a:gd name="T84" fmla="*/ 866 w 1080"/>
              <a:gd name="T85" fmla="*/ 457 h 2373"/>
              <a:gd name="T86" fmla="*/ 832 w 1080"/>
              <a:gd name="T87" fmla="*/ 413 h 2373"/>
              <a:gd name="T88" fmla="*/ 822 w 1080"/>
              <a:gd name="T89" fmla="*/ 380 h 2373"/>
              <a:gd name="T90" fmla="*/ 876 w 1080"/>
              <a:gd name="T91" fmla="*/ 330 h 2373"/>
              <a:gd name="T92" fmla="*/ 897 w 1080"/>
              <a:gd name="T93" fmla="*/ 287 h 2373"/>
              <a:gd name="T94" fmla="*/ 906 w 1080"/>
              <a:gd name="T95" fmla="*/ 231 h 2373"/>
              <a:gd name="T96" fmla="*/ 932 w 1080"/>
              <a:gd name="T97" fmla="*/ 162 h 2373"/>
              <a:gd name="T98" fmla="*/ 950 w 1080"/>
              <a:gd name="T99" fmla="*/ 128 h 2373"/>
              <a:gd name="T100" fmla="*/ 953 w 1080"/>
              <a:gd name="T101" fmla="*/ 118 h 2373"/>
              <a:gd name="T102" fmla="*/ 937 w 1080"/>
              <a:gd name="T103" fmla="*/ 85 h 23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080" h="2373">
                <a:moveTo>
                  <a:pt x="823" y="0"/>
                </a:moveTo>
                <a:lnTo>
                  <a:pt x="699" y="0"/>
                </a:lnTo>
                <a:lnTo>
                  <a:pt x="605" y="94"/>
                </a:lnTo>
                <a:lnTo>
                  <a:pt x="614" y="175"/>
                </a:lnTo>
                <a:lnTo>
                  <a:pt x="628" y="267"/>
                </a:lnTo>
                <a:lnTo>
                  <a:pt x="628" y="267"/>
                </a:lnTo>
                <a:lnTo>
                  <a:pt x="620" y="284"/>
                </a:lnTo>
                <a:lnTo>
                  <a:pt x="612" y="298"/>
                </a:lnTo>
                <a:lnTo>
                  <a:pt x="605" y="309"/>
                </a:lnTo>
                <a:lnTo>
                  <a:pt x="605" y="309"/>
                </a:lnTo>
                <a:lnTo>
                  <a:pt x="586" y="332"/>
                </a:lnTo>
                <a:lnTo>
                  <a:pt x="552" y="373"/>
                </a:lnTo>
                <a:lnTo>
                  <a:pt x="519" y="413"/>
                </a:lnTo>
                <a:lnTo>
                  <a:pt x="506" y="426"/>
                </a:lnTo>
                <a:lnTo>
                  <a:pt x="500" y="432"/>
                </a:lnTo>
                <a:lnTo>
                  <a:pt x="500" y="432"/>
                </a:lnTo>
                <a:lnTo>
                  <a:pt x="494" y="438"/>
                </a:lnTo>
                <a:lnTo>
                  <a:pt x="487" y="449"/>
                </a:lnTo>
                <a:lnTo>
                  <a:pt x="466" y="483"/>
                </a:lnTo>
                <a:lnTo>
                  <a:pt x="449" y="522"/>
                </a:lnTo>
                <a:lnTo>
                  <a:pt x="441" y="538"/>
                </a:lnTo>
                <a:lnTo>
                  <a:pt x="438" y="551"/>
                </a:lnTo>
                <a:lnTo>
                  <a:pt x="438" y="551"/>
                </a:lnTo>
                <a:lnTo>
                  <a:pt x="432" y="606"/>
                </a:lnTo>
                <a:lnTo>
                  <a:pt x="424" y="700"/>
                </a:lnTo>
                <a:lnTo>
                  <a:pt x="418" y="791"/>
                </a:lnTo>
                <a:lnTo>
                  <a:pt x="415" y="842"/>
                </a:lnTo>
                <a:lnTo>
                  <a:pt x="415" y="842"/>
                </a:lnTo>
                <a:lnTo>
                  <a:pt x="412" y="856"/>
                </a:lnTo>
                <a:lnTo>
                  <a:pt x="406" y="886"/>
                </a:lnTo>
                <a:lnTo>
                  <a:pt x="385" y="967"/>
                </a:lnTo>
                <a:lnTo>
                  <a:pt x="366" y="1051"/>
                </a:lnTo>
                <a:lnTo>
                  <a:pt x="360" y="1082"/>
                </a:lnTo>
                <a:lnTo>
                  <a:pt x="357" y="1102"/>
                </a:lnTo>
                <a:lnTo>
                  <a:pt x="357" y="1102"/>
                </a:lnTo>
                <a:lnTo>
                  <a:pt x="359" y="1116"/>
                </a:lnTo>
                <a:lnTo>
                  <a:pt x="362" y="1130"/>
                </a:lnTo>
                <a:lnTo>
                  <a:pt x="368" y="1144"/>
                </a:lnTo>
                <a:lnTo>
                  <a:pt x="373" y="1158"/>
                </a:lnTo>
                <a:lnTo>
                  <a:pt x="385" y="1179"/>
                </a:lnTo>
                <a:lnTo>
                  <a:pt x="390" y="1188"/>
                </a:lnTo>
                <a:lnTo>
                  <a:pt x="366" y="1340"/>
                </a:lnTo>
                <a:lnTo>
                  <a:pt x="286" y="1724"/>
                </a:lnTo>
                <a:lnTo>
                  <a:pt x="171" y="1953"/>
                </a:lnTo>
                <a:lnTo>
                  <a:pt x="0" y="2215"/>
                </a:lnTo>
                <a:lnTo>
                  <a:pt x="58" y="2286"/>
                </a:lnTo>
                <a:lnTo>
                  <a:pt x="58" y="2286"/>
                </a:lnTo>
                <a:lnTo>
                  <a:pt x="85" y="2302"/>
                </a:lnTo>
                <a:lnTo>
                  <a:pt x="105" y="2316"/>
                </a:lnTo>
                <a:lnTo>
                  <a:pt x="114" y="2323"/>
                </a:lnTo>
                <a:lnTo>
                  <a:pt x="120" y="2329"/>
                </a:lnTo>
                <a:lnTo>
                  <a:pt x="120" y="2329"/>
                </a:lnTo>
                <a:lnTo>
                  <a:pt x="123" y="2332"/>
                </a:lnTo>
                <a:lnTo>
                  <a:pt x="130" y="2335"/>
                </a:lnTo>
                <a:lnTo>
                  <a:pt x="154" y="2342"/>
                </a:lnTo>
                <a:lnTo>
                  <a:pt x="185" y="2351"/>
                </a:lnTo>
                <a:lnTo>
                  <a:pt x="219" y="2358"/>
                </a:lnTo>
                <a:lnTo>
                  <a:pt x="254" y="2364"/>
                </a:lnTo>
                <a:lnTo>
                  <a:pt x="285" y="2369"/>
                </a:lnTo>
                <a:lnTo>
                  <a:pt x="309" y="2370"/>
                </a:lnTo>
                <a:lnTo>
                  <a:pt x="316" y="2369"/>
                </a:lnTo>
                <a:lnTo>
                  <a:pt x="319" y="2367"/>
                </a:lnTo>
                <a:lnTo>
                  <a:pt x="319" y="2367"/>
                </a:lnTo>
                <a:lnTo>
                  <a:pt x="320" y="2364"/>
                </a:lnTo>
                <a:lnTo>
                  <a:pt x="319" y="2360"/>
                </a:lnTo>
                <a:lnTo>
                  <a:pt x="313" y="2352"/>
                </a:lnTo>
                <a:lnTo>
                  <a:pt x="303" y="2344"/>
                </a:lnTo>
                <a:lnTo>
                  <a:pt x="289" y="2335"/>
                </a:lnTo>
                <a:lnTo>
                  <a:pt x="264" y="2320"/>
                </a:lnTo>
                <a:lnTo>
                  <a:pt x="253" y="2314"/>
                </a:lnTo>
                <a:lnTo>
                  <a:pt x="281" y="2276"/>
                </a:lnTo>
                <a:lnTo>
                  <a:pt x="272" y="2186"/>
                </a:lnTo>
                <a:lnTo>
                  <a:pt x="390" y="1854"/>
                </a:lnTo>
                <a:lnTo>
                  <a:pt x="457" y="1735"/>
                </a:lnTo>
                <a:lnTo>
                  <a:pt x="457" y="1735"/>
                </a:lnTo>
                <a:lnTo>
                  <a:pt x="491" y="1750"/>
                </a:lnTo>
                <a:lnTo>
                  <a:pt x="568" y="1786"/>
                </a:lnTo>
                <a:lnTo>
                  <a:pt x="654" y="1826"/>
                </a:lnTo>
                <a:lnTo>
                  <a:pt x="687" y="1845"/>
                </a:lnTo>
                <a:lnTo>
                  <a:pt x="710" y="1859"/>
                </a:lnTo>
                <a:lnTo>
                  <a:pt x="710" y="1859"/>
                </a:lnTo>
                <a:lnTo>
                  <a:pt x="715" y="1865"/>
                </a:lnTo>
                <a:lnTo>
                  <a:pt x="721" y="1875"/>
                </a:lnTo>
                <a:lnTo>
                  <a:pt x="727" y="1887"/>
                </a:lnTo>
                <a:lnTo>
                  <a:pt x="732" y="1900"/>
                </a:lnTo>
                <a:lnTo>
                  <a:pt x="740" y="1932"/>
                </a:lnTo>
                <a:lnTo>
                  <a:pt x="746" y="1966"/>
                </a:lnTo>
                <a:lnTo>
                  <a:pt x="751" y="2000"/>
                </a:lnTo>
                <a:lnTo>
                  <a:pt x="754" y="2031"/>
                </a:lnTo>
                <a:lnTo>
                  <a:pt x="757" y="2068"/>
                </a:lnTo>
                <a:lnTo>
                  <a:pt x="757" y="2068"/>
                </a:lnTo>
                <a:lnTo>
                  <a:pt x="754" y="2080"/>
                </a:lnTo>
                <a:lnTo>
                  <a:pt x="746" y="2103"/>
                </a:lnTo>
                <a:lnTo>
                  <a:pt x="723" y="2164"/>
                </a:lnTo>
                <a:lnTo>
                  <a:pt x="701" y="2223"/>
                </a:lnTo>
                <a:lnTo>
                  <a:pt x="693" y="2243"/>
                </a:lnTo>
                <a:lnTo>
                  <a:pt x="690" y="2252"/>
                </a:lnTo>
                <a:lnTo>
                  <a:pt x="690" y="2252"/>
                </a:lnTo>
                <a:lnTo>
                  <a:pt x="689" y="2282"/>
                </a:lnTo>
                <a:lnTo>
                  <a:pt x="690" y="2301"/>
                </a:lnTo>
                <a:lnTo>
                  <a:pt x="692" y="2308"/>
                </a:lnTo>
                <a:lnTo>
                  <a:pt x="695" y="2314"/>
                </a:lnTo>
                <a:lnTo>
                  <a:pt x="695" y="2314"/>
                </a:lnTo>
                <a:lnTo>
                  <a:pt x="696" y="2320"/>
                </a:lnTo>
                <a:lnTo>
                  <a:pt x="696" y="2327"/>
                </a:lnTo>
                <a:lnTo>
                  <a:pt x="693" y="2344"/>
                </a:lnTo>
                <a:lnTo>
                  <a:pt x="692" y="2352"/>
                </a:lnTo>
                <a:lnTo>
                  <a:pt x="692" y="2358"/>
                </a:lnTo>
                <a:lnTo>
                  <a:pt x="693" y="2364"/>
                </a:lnTo>
                <a:lnTo>
                  <a:pt x="696" y="2366"/>
                </a:lnTo>
                <a:lnTo>
                  <a:pt x="699" y="2367"/>
                </a:lnTo>
                <a:lnTo>
                  <a:pt x="699" y="2367"/>
                </a:lnTo>
                <a:lnTo>
                  <a:pt x="721" y="2369"/>
                </a:lnTo>
                <a:lnTo>
                  <a:pt x="767" y="2370"/>
                </a:lnTo>
                <a:lnTo>
                  <a:pt x="827" y="2373"/>
                </a:lnTo>
                <a:lnTo>
                  <a:pt x="897" y="2373"/>
                </a:lnTo>
                <a:lnTo>
                  <a:pt x="965" y="2373"/>
                </a:lnTo>
                <a:lnTo>
                  <a:pt x="1023" y="2372"/>
                </a:lnTo>
                <a:lnTo>
                  <a:pt x="1046" y="2370"/>
                </a:lnTo>
                <a:lnTo>
                  <a:pt x="1063" y="2367"/>
                </a:lnTo>
                <a:lnTo>
                  <a:pt x="1075" y="2366"/>
                </a:lnTo>
                <a:lnTo>
                  <a:pt x="1078" y="2364"/>
                </a:lnTo>
                <a:lnTo>
                  <a:pt x="1080" y="2363"/>
                </a:lnTo>
                <a:lnTo>
                  <a:pt x="1080" y="2363"/>
                </a:lnTo>
                <a:lnTo>
                  <a:pt x="1078" y="2358"/>
                </a:lnTo>
                <a:lnTo>
                  <a:pt x="1074" y="2354"/>
                </a:lnTo>
                <a:lnTo>
                  <a:pt x="1060" y="2344"/>
                </a:lnTo>
                <a:lnTo>
                  <a:pt x="1040" y="2332"/>
                </a:lnTo>
                <a:lnTo>
                  <a:pt x="1018" y="2320"/>
                </a:lnTo>
                <a:lnTo>
                  <a:pt x="975" y="2299"/>
                </a:lnTo>
                <a:lnTo>
                  <a:pt x="956" y="2290"/>
                </a:lnTo>
                <a:lnTo>
                  <a:pt x="960" y="2233"/>
                </a:lnTo>
                <a:lnTo>
                  <a:pt x="928" y="2167"/>
                </a:lnTo>
                <a:lnTo>
                  <a:pt x="928" y="2167"/>
                </a:lnTo>
                <a:lnTo>
                  <a:pt x="917" y="2000"/>
                </a:lnTo>
                <a:lnTo>
                  <a:pt x="917" y="2000"/>
                </a:lnTo>
                <a:lnTo>
                  <a:pt x="928" y="1664"/>
                </a:lnTo>
                <a:lnTo>
                  <a:pt x="875" y="1502"/>
                </a:lnTo>
                <a:lnTo>
                  <a:pt x="875" y="1502"/>
                </a:lnTo>
                <a:lnTo>
                  <a:pt x="906" y="1396"/>
                </a:lnTo>
                <a:lnTo>
                  <a:pt x="925" y="1321"/>
                </a:lnTo>
                <a:lnTo>
                  <a:pt x="931" y="1296"/>
                </a:lnTo>
                <a:lnTo>
                  <a:pt x="932" y="1287"/>
                </a:lnTo>
                <a:lnTo>
                  <a:pt x="932" y="1284"/>
                </a:lnTo>
                <a:lnTo>
                  <a:pt x="932" y="1284"/>
                </a:lnTo>
                <a:lnTo>
                  <a:pt x="919" y="1262"/>
                </a:lnTo>
                <a:lnTo>
                  <a:pt x="892" y="1222"/>
                </a:lnTo>
                <a:lnTo>
                  <a:pt x="855" y="1169"/>
                </a:lnTo>
                <a:lnTo>
                  <a:pt x="823" y="1126"/>
                </a:lnTo>
                <a:lnTo>
                  <a:pt x="823" y="1126"/>
                </a:lnTo>
                <a:lnTo>
                  <a:pt x="830" y="1111"/>
                </a:lnTo>
                <a:lnTo>
                  <a:pt x="839" y="1094"/>
                </a:lnTo>
                <a:lnTo>
                  <a:pt x="850" y="1072"/>
                </a:lnTo>
                <a:lnTo>
                  <a:pt x="860" y="1046"/>
                </a:lnTo>
                <a:lnTo>
                  <a:pt x="869" y="1018"/>
                </a:lnTo>
                <a:lnTo>
                  <a:pt x="876" y="989"/>
                </a:lnTo>
                <a:lnTo>
                  <a:pt x="879" y="974"/>
                </a:lnTo>
                <a:lnTo>
                  <a:pt x="881" y="959"/>
                </a:lnTo>
                <a:lnTo>
                  <a:pt x="881" y="959"/>
                </a:lnTo>
                <a:lnTo>
                  <a:pt x="881" y="929"/>
                </a:lnTo>
                <a:lnTo>
                  <a:pt x="879" y="893"/>
                </a:lnTo>
                <a:lnTo>
                  <a:pt x="875" y="819"/>
                </a:lnTo>
                <a:lnTo>
                  <a:pt x="869" y="755"/>
                </a:lnTo>
                <a:lnTo>
                  <a:pt x="866" y="718"/>
                </a:lnTo>
                <a:lnTo>
                  <a:pt x="866" y="718"/>
                </a:lnTo>
                <a:lnTo>
                  <a:pt x="867" y="671"/>
                </a:lnTo>
                <a:lnTo>
                  <a:pt x="872" y="588"/>
                </a:lnTo>
                <a:lnTo>
                  <a:pt x="872" y="545"/>
                </a:lnTo>
                <a:lnTo>
                  <a:pt x="872" y="505"/>
                </a:lnTo>
                <a:lnTo>
                  <a:pt x="870" y="475"/>
                </a:lnTo>
                <a:lnTo>
                  <a:pt x="869" y="464"/>
                </a:lnTo>
                <a:lnTo>
                  <a:pt x="866" y="457"/>
                </a:lnTo>
                <a:lnTo>
                  <a:pt x="866" y="457"/>
                </a:lnTo>
                <a:lnTo>
                  <a:pt x="858" y="445"/>
                </a:lnTo>
                <a:lnTo>
                  <a:pt x="851" y="433"/>
                </a:lnTo>
                <a:lnTo>
                  <a:pt x="832" y="413"/>
                </a:lnTo>
                <a:lnTo>
                  <a:pt x="816" y="396"/>
                </a:lnTo>
                <a:lnTo>
                  <a:pt x="808" y="389"/>
                </a:lnTo>
                <a:lnTo>
                  <a:pt x="808" y="389"/>
                </a:lnTo>
                <a:lnTo>
                  <a:pt x="822" y="380"/>
                </a:lnTo>
                <a:lnTo>
                  <a:pt x="836" y="370"/>
                </a:lnTo>
                <a:lnTo>
                  <a:pt x="852" y="355"/>
                </a:lnTo>
                <a:lnTo>
                  <a:pt x="869" y="339"/>
                </a:lnTo>
                <a:lnTo>
                  <a:pt x="876" y="330"/>
                </a:lnTo>
                <a:lnTo>
                  <a:pt x="883" y="320"/>
                </a:lnTo>
                <a:lnTo>
                  <a:pt x="889" y="309"/>
                </a:lnTo>
                <a:lnTo>
                  <a:pt x="894" y="298"/>
                </a:lnTo>
                <a:lnTo>
                  <a:pt x="897" y="287"/>
                </a:lnTo>
                <a:lnTo>
                  <a:pt x="898" y="276"/>
                </a:lnTo>
                <a:lnTo>
                  <a:pt x="898" y="276"/>
                </a:lnTo>
                <a:lnTo>
                  <a:pt x="901" y="253"/>
                </a:lnTo>
                <a:lnTo>
                  <a:pt x="906" y="231"/>
                </a:lnTo>
                <a:lnTo>
                  <a:pt x="911" y="212"/>
                </a:lnTo>
                <a:lnTo>
                  <a:pt x="917" y="196"/>
                </a:lnTo>
                <a:lnTo>
                  <a:pt x="928" y="171"/>
                </a:lnTo>
                <a:lnTo>
                  <a:pt x="932" y="162"/>
                </a:lnTo>
                <a:lnTo>
                  <a:pt x="932" y="162"/>
                </a:lnTo>
                <a:lnTo>
                  <a:pt x="942" y="146"/>
                </a:lnTo>
                <a:lnTo>
                  <a:pt x="948" y="134"/>
                </a:lnTo>
                <a:lnTo>
                  <a:pt x="950" y="128"/>
                </a:lnTo>
                <a:lnTo>
                  <a:pt x="951" y="124"/>
                </a:lnTo>
                <a:lnTo>
                  <a:pt x="951" y="124"/>
                </a:lnTo>
                <a:lnTo>
                  <a:pt x="953" y="119"/>
                </a:lnTo>
                <a:lnTo>
                  <a:pt x="953" y="118"/>
                </a:lnTo>
                <a:lnTo>
                  <a:pt x="953" y="115"/>
                </a:lnTo>
                <a:lnTo>
                  <a:pt x="950" y="106"/>
                </a:lnTo>
                <a:lnTo>
                  <a:pt x="937" y="85"/>
                </a:lnTo>
                <a:lnTo>
                  <a:pt x="937" y="85"/>
                </a:lnTo>
                <a:lnTo>
                  <a:pt x="914" y="47"/>
                </a:lnTo>
                <a:lnTo>
                  <a:pt x="909" y="38"/>
                </a:lnTo>
                <a:lnTo>
                  <a:pt x="823" y="0"/>
                </a:lnTo>
                <a:close/>
              </a:path>
            </a:pathLst>
          </a:custGeom>
          <a:gradFill flip="none" rotWithShape="1">
            <a:gsLst>
              <a:gs pos="0">
                <a:srgbClr val="FFCCCC"/>
              </a:gs>
              <a:gs pos="100000">
                <a:srgbClr val="FF3399"/>
              </a:gs>
            </a:gsLst>
            <a:lin ang="16200000" scaled="1"/>
            <a:tileRect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2" name="Freeform 27"/>
          <p:cNvSpPr>
            <a:spLocks/>
          </p:cNvSpPr>
          <p:nvPr/>
        </p:nvSpPr>
        <p:spPr bwMode="auto">
          <a:xfrm>
            <a:off x="820715" y="2732285"/>
            <a:ext cx="822347" cy="1641813"/>
          </a:xfrm>
          <a:custGeom>
            <a:avLst/>
            <a:gdLst>
              <a:gd name="T0" fmla="*/ 446 w 1143"/>
              <a:gd name="T1" fmla="*/ 158 h 2280"/>
              <a:gd name="T2" fmla="*/ 463 w 1143"/>
              <a:gd name="T3" fmla="*/ 60 h 2280"/>
              <a:gd name="T4" fmla="*/ 511 w 1143"/>
              <a:gd name="T5" fmla="*/ 11 h 2280"/>
              <a:gd name="T6" fmla="*/ 587 w 1143"/>
              <a:gd name="T7" fmla="*/ 7 h 2280"/>
              <a:gd name="T8" fmla="*/ 679 w 1143"/>
              <a:gd name="T9" fmla="*/ 59 h 2280"/>
              <a:gd name="T10" fmla="*/ 711 w 1143"/>
              <a:gd name="T11" fmla="*/ 121 h 2280"/>
              <a:gd name="T12" fmla="*/ 703 w 1143"/>
              <a:gd name="T13" fmla="*/ 229 h 2280"/>
              <a:gd name="T14" fmla="*/ 678 w 1143"/>
              <a:gd name="T15" fmla="*/ 267 h 2280"/>
              <a:gd name="T16" fmla="*/ 670 w 1143"/>
              <a:gd name="T17" fmla="*/ 327 h 2280"/>
              <a:gd name="T18" fmla="*/ 610 w 1143"/>
              <a:gd name="T19" fmla="*/ 337 h 2280"/>
              <a:gd name="T20" fmla="*/ 609 w 1143"/>
              <a:gd name="T21" fmla="*/ 369 h 2280"/>
              <a:gd name="T22" fmla="*/ 645 w 1143"/>
              <a:gd name="T23" fmla="*/ 414 h 2280"/>
              <a:gd name="T24" fmla="*/ 653 w 1143"/>
              <a:gd name="T25" fmla="*/ 784 h 2280"/>
              <a:gd name="T26" fmla="*/ 756 w 1143"/>
              <a:gd name="T27" fmla="*/ 792 h 2280"/>
              <a:gd name="T28" fmla="*/ 800 w 1143"/>
              <a:gd name="T29" fmla="*/ 844 h 2280"/>
              <a:gd name="T30" fmla="*/ 756 w 1143"/>
              <a:gd name="T31" fmla="*/ 869 h 2280"/>
              <a:gd name="T32" fmla="*/ 707 w 1143"/>
              <a:gd name="T33" fmla="*/ 896 h 2280"/>
              <a:gd name="T34" fmla="*/ 682 w 1143"/>
              <a:gd name="T35" fmla="*/ 921 h 2280"/>
              <a:gd name="T36" fmla="*/ 602 w 1143"/>
              <a:gd name="T37" fmla="*/ 939 h 2280"/>
              <a:gd name="T38" fmla="*/ 653 w 1143"/>
              <a:gd name="T39" fmla="*/ 1084 h 2280"/>
              <a:gd name="T40" fmla="*/ 705 w 1143"/>
              <a:gd name="T41" fmla="*/ 1091 h 2280"/>
              <a:gd name="T42" fmla="*/ 732 w 1143"/>
              <a:gd name="T43" fmla="*/ 1116 h 2280"/>
              <a:gd name="T44" fmla="*/ 722 w 1143"/>
              <a:gd name="T45" fmla="*/ 1171 h 2280"/>
              <a:gd name="T46" fmla="*/ 713 w 1143"/>
              <a:gd name="T47" fmla="*/ 1222 h 2280"/>
              <a:gd name="T48" fmla="*/ 705 w 1143"/>
              <a:gd name="T49" fmla="*/ 1377 h 2280"/>
              <a:gd name="T50" fmla="*/ 746 w 1143"/>
              <a:gd name="T51" fmla="*/ 1576 h 2280"/>
              <a:gd name="T52" fmla="*/ 910 w 1143"/>
              <a:gd name="T53" fmla="*/ 1885 h 2280"/>
              <a:gd name="T54" fmla="*/ 980 w 1143"/>
              <a:gd name="T55" fmla="*/ 2005 h 2280"/>
              <a:gd name="T56" fmla="*/ 1095 w 1143"/>
              <a:gd name="T57" fmla="*/ 2037 h 2280"/>
              <a:gd name="T58" fmla="*/ 1135 w 1143"/>
              <a:gd name="T59" fmla="*/ 2057 h 2280"/>
              <a:gd name="T60" fmla="*/ 1112 w 1143"/>
              <a:gd name="T61" fmla="*/ 2116 h 2280"/>
              <a:gd name="T62" fmla="*/ 1012 w 1143"/>
              <a:gd name="T63" fmla="*/ 2180 h 2280"/>
              <a:gd name="T64" fmla="*/ 910 w 1143"/>
              <a:gd name="T65" fmla="*/ 2211 h 2280"/>
              <a:gd name="T66" fmla="*/ 824 w 1143"/>
              <a:gd name="T67" fmla="*/ 2232 h 2280"/>
              <a:gd name="T68" fmla="*/ 756 w 1143"/>
              <a:gd name="T69" fmla="*/ 2127 h 2280"/>
              <a:gd name="T70" fmla="*/ 530 w 1143"/>
              <a:gd name="T71" fmla="*/ 1634 h 2280"/>
              <a:gd name="T72" fmla="*/ 412 w 1143"/>
              <a:gd name="T73" fmla="*/ 1411 h 2280"/>
              <a:gd name="T74" fmla="*/ 386 w 1143"/>
              <a:gd name="T75" fmla="*/ 1491 h 2280"/>
              <a:gd name="T76" fmla="*/ 372 w 1143"/>
              <a:gd name="T77" fmla="*/ 1593 h 2280"/>
              <a:gd name="T78" fmla="*/ 327 w 1143"/>
              <a:gd name="T79" fmla="*/ 1686 h 2280"/>
              <a:gd name="T80" fmla="*/ 296 w 1143"/>
              <a:gd name="T81" fmla="*/ 1837 h 2280"/>
              <a:gd name="T82" fmla="*/ 268 w 1143"/>
              <a:gd name="T83" fmla="*/ 1952 h 2280"/>
              <a:gd name="T84" fmla="*/ 260 w 1143"/>
              <a:gd name="T85" fmla="*/ 2133 h 2280"/>
              <a:gd name="T86" fmla="*/ 288 w 1143"/>
              <a:gd name="T87" fmla="*/ 2196 h 2280"/>
              <a:gd name="T88" fmla="*/ 324 w 1143"/>
              <a:gd name="T89" fmla="*/ 2199 h 2280"/>
              <a:gd name="T90" fmla="*/ 359 w 1143"/>
              <a:gd name="T91" fmla="*/ 2242 h 2280"/>
              <a:gd name="T92" fmla="*/ 318 w 1143"/>
              <a:gd name="T93" fmla="*/ 2270 h 2280"/>
              <a:gd name="T94" fmla="*/ 76 w 1143"/>
              <a:gd name="T95" fmla="*/ 2215 h 2280"/>
              <a:gd name="T96" fmla="*/ 88 w 1143"/>
              <a:gd name="T97" fmla="*/ 2056 h 2280"/>
              <a:gd name="T98" fmla="*/ 114 w 1143"/>
              <a:gd name="T99" fmla="*/ 1838 h 2280"/>
              <a:gd name="T100" fmla="*/ 197 w 1143"/>
              <a:gd name="T101" fmla="*/ 1403 h 2280"/>
              <a:gd name="T102" fmla="*/ 188 w 1143"/>
              <a:gd name="T103" fmla="*/ 1146 h 2280"/>
              <a:gd name="T104" fmla="*/ 189 w 1143"/>
              <a:gd name="T105" fmla="*/ 1042 h 2280"/>
              <a:gd name="T106" fmla="*/ 40 w 1143"/>
              <a:gd name="T107" fmla="*/ 1002 h 2280"/>
              <a:gd name="T108" fmla="*/ 1 w 1143"/>
              <a:gd name="T109" fmla="*/ 937 h 2280"/>
              <a:gd name="T110" fmla="*/ 25 w 1143"/>
              <a:gd name="T111" fmla="*/ 767 h 2280"/>
              <a:gd name="T112" fmla="*/ 68 w 1143"/>
              <a:gd name="T113" fmla="*/ 724 h 2280"/>
              <a:gd name="T114" fmla="*/ 129 w 1143"/>
              <a:gd name="T115" fmla="*/ 586 h 2280"/>
              <a:gd name="T116" fmla="*/ 268 w 1143"/>
              <a:gd name="T117" fmla="*/ 438 h 2280"/>
              <a:gd name="T118" fmla="*/ 284 w 1143"/>
              <a:gd name="T119" fmla="*/ 394 h 2280"/>
              <a:gd name="T120" fmla="*/ 335 w 1143"/>
              <a:gd name="T121" fmla="*/ 354 h 2280"/>
              <a:gd name="T122" fmla="*/ 430 w 1143"/>
              <a:gd name="T123" fmla="*/ 242 h 22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1143" h="2280">
                <a:moveTo>
                  <a:pt x="464" y="242"/>
                </a:moveTo>
                <a:lnTo>
                  <a:pt x="464" y="242"/>
                </a:lnTo>
                <a:lnTo>
                  <a:pt x="460" y="233"/>
                </a:lnTo>
                <a:lnTo>
                  <a:pt x="454" y="210"/>
                </a:lnTo>
                <a:lnTo>
                  <a:pt x="450" y="195"/>
                </a:lnTo>
                <a:lnTo>
                  <a:pt x="447" y="178"/>
                </a:lnTo>
                <a:lnTo>
                  <a:pt x="446" y="158"/>
                </a:lnTo>
                <a:lnTo>
                  <a:pt x="447" y="138"/>
                </a:lnTo>
                <a:lnTo>
                  <a:pt x="447" y="138"/>
                </a:lnTo>
                <a:lnTo>
                  <a:pt x="448" y="119"/>
                </a:lnTo>
                <a:lnTo>
                  <a:pt x="451" y="102"/>
                </a:lnTo>
                <a:lnTo>
                  <a:pt x="455" y="86"/>
                </a:lnTo>
                <a:lnTo>
                  <a:pt x="459" y="72"/>
                </a:lnTo>
                <a:lnTo>
                  <a:pt x="463" y="60"/>
                </a:lnTo>
                <a:lnTo>
                  <a:pt x="468" y="50"/>
                </a:lnTo>
                <a:lnTo>
                  <a:pt x="475" y="42"/>
                </a:lnTo>
                <a:lnTo>
                  <a:pt x="480" y="35"/>
                </a:lnTo>
                <a:lnTo>
                  <a:pt x="480" y="35"/>
                </a:lnTo>
                <a:lnTo>
                  <a:pt x="495" y="23"/>
                </a:lnTo>
                <a:lnTo>
                  <a:pt x="503" y="16"/>
                </a:lnTo>
                <a:lnTo>
                  <a:pt x="511" y="11"/>
                </a:lnTo>
                <a:lnTo>
                  <a:pt x="522" y="6"/>
                </a:lnTo>
                <a:lnTo>
                  <a:pt x="533" y="2"/>
                </a:lnTo>
                <a:lnTo>
                  <a:pt x="545" y="0"/>
                </a:lnTo>
                <a:lnTo>
                  <a:pt x="558" y="0"/>
                </a:lnTo>
                <a:lnTo>
                  <a:pt x="558" y="0"/>
                </a:lnTo>
                <a:lnTo>
                  <a:pt x="573" y="3"/>
                </a:lnTo>
                <a:lnTo>
                  <a:pt x="587" y="7"/>
                </a:lnTo>
                <a:lnTo>
                  <a:pt x="611" y="15"/>
                </a:lnTo>
                <a:lnTo>
                  <a:pt x="629" y="23"/>
                </a:lnTo>
                <a:lnTo>
                  <a:pt x="635" y="27"/>
                </a:lnTo>
                <a:lnTo>
                  <a:pt x="635" y="27"/>
                </a:lnTo>
                <a:lnTo>
                  <a:pt x="645" y="34"/>
                </a:lnTo>
                <a:lnTo>
                  <a:pt x="667" y="50"/>
                </a:lnTo>
                <a:lnTo>
                  <a:pt x="679" y="59"/>
                </a:lnTo>
                <a:lnTo>
                  <a:pt x="690" y="70"/>
                </a:lnTo>
                <a:lnTo>
                  <a:pt x="699" y="79"/>
                </a:lnTo>
                <a:lnTo>
                  <a:pt x="705" y="87"/>
                </a:lnTo>
                <a:lnTo>
                  <a:pt x="705" y="87"/>
                </a:lnTo>
                <a:lnTo>
                  <a:pt x="707" y="95"/>
                </a:lnTo>
                <a:lnTo>
                  <a:pt x="709" y="103"/>
                </a:lnTo>
                <a:lnTo>
                  <a:pt x="711" y="121"/>
                </a:lnTo>
                <a:lnTo>
                  <a:pt x="713" y="138"/>
                </a:lnTo>
                <a:lnTo>
                  <a:pt x="695" y="155"/>
                </a:lnTo>
                <a:lnTo>
                  <a:pt x="687" y="199"/>
                </a:lnTo>
                <a:lnTo>
                  <a:pt x="687" y="199"/>
                </a:lnTo>
                <a:lnTo>
                  <a:pt x="695" y="213"/>
                </a:lnTo>
                <a:lnTo>
                  <a:pt x="702" y="225"/>
                </a:lnTo>
                <a:lnTo>
                  <a:pt x="703" y="229"/>
                </a:lnTo>
                <a:lnTo>
                  <a:pt x="705" y="233"/>
                </a:lnTo>
                <a:lnTo>
                  <a:pt x="705" y="233"/>
                </a:lnTo>
                <a:lnTo>
                  <a:pt x="703" y="237"/>
                </a:lnTo>
                <a:lnTo>
                  <a:pt x="701" y="242"/>
                </a:lnTo>
                <a:lnTo>
                  <a:pt x="691" y="254"/>
                </a:lnTo>
                <a:lnTo>
                  <a:pt x="678" y="267"/>
                </a:lnTo>
                <a:lnTo>
                  <a:pt x="678" y="267"/>
                </a:lnTo>
                <a:lnTo>
                  <a:pt x="679" y="274"/>
                </a:lnTo>
                <a:lnTo>
                  <a:pt x="679" y="291"/>
                </a:lnTo>
                <a:lnTo>
                  <a:pt x="678" y="301"/>
                </a:lnTo>
                <a:lnTo>
                  <a:pt x="677" y="311"/>
                </a:lnTo>
                <a:lnTo>
                  <a:pt x="674" y="321"/>
                </a:lnTo>
                <a:lnTo>
                  <a:pt x="670" y="327"/>
                </a:lnTo>
                <a:lnTo>
                  <a:pt x="670" y="327"/>
                </a:lnTo>
                <a:lnTo>
                  <a:pt x="667" y="330"/>
                </a:lnTo>
                <a:lnTo>
                  <a:pt x="663" y="333"/>
                </a:lnTo>
                <a:lnTo>
                  <a:pt x="655" y="337"/>
                </a:lnTo>
                <a:lnTo>
                  <a:pt x="646" y="338"/>
                </a:lnTo>
                <a:lnTo>
                  <a:pt x="637" y="338"/>
                </a:lnTo>
                <a:lnTo>
                  <a:pt x="619" y="337"/>
                </a:lnTo>
                <a:lnTo>
                  <a:pt x="610" y="337"/>
                </a:lnTo>
                <a:lnTo>
                  <a:pt x="610" y="337"/>
                </a:lnTo>
                <a:lnTo>
                  <a:pt x="606" y="338"/>
                </a:lnTo>
                <a:lnTo>
                  <a:pt x="599" y="341"/>
                </a:lnTo>
                <a:lnTo>
                  <a:pt x="593" y="345"/>
                </a:lnTo>
                <a:lnTo>
                  <a:pt x="602" y="362"/>
                </a:lnTo>
                <a:lnTo>
                  <a:pt x="602" y="362"/>
                </a:lnTo>
                <a:lnTo>
                  <a:pt x="609" y="369"/>
                </a:lnTo>
                <a:lnTo>
                  <a:pt x="623" y="383"/>
                </a:lnTo>
                <a:lnTo>
                  <a:pt x="631" y="391"/>
                </a:lnTo>
                <a:lnTo>
                  <a:pt x="638" y="401"/>
                </a:lnTo>
                <a:lnTo>
                  <a:pt x="643" y="408"/>
                </a:lnTo>
                <a:lnTo>
                  <a:pt x="645" y="412"/>
                </a:lnTo>
                <a:lnTo>
                  <a:pt x="645" y="414"/>
                </a:lnTo>
                <a:lnTo>
                  <a:pt x="645" y="414"/>
                </a:lnTo>
                <a:lnTo>
                  <a:pt x="642" y="448"/>
                </a:lnTo>
                <a:lnTo>
                  <a:pt x="639" y="509"/>
                </a:lnTo>
                <a:lnTo>
                  <a:pt x="635" y="594"/>
                </a:lnTo>
                <a:lnTo>
                  <a:pt x="610" y="724"/>
                </a:lnTo>
                <a:lnTo>
                  <a:pt x="610" y="757"/>
                </a:lnTo>
                <a:lnTo>
                  <a:pt x="627" y="784"/>
                </a:lnTo>
                <a:lnTo>
                  <a:pt x="653" y="784"/>
                </a:lnTo>
                <a:lnTo>
                  <a:pt x="670" y="784"/>
                </a:lnTo>
                <a:lnTo>
                  <a:pt x="670" y="784"/>
                </a:lnTo>
                <a:lnTo>
                  <a:pt x="709" y="785"/>
                </a:lnTo>
                <a:lnTo>
                  <a:pt x="738" y="788"/>
                </a:lnTo>
                <a:lnTo>
                  <a:pt x="749" y="791"/>
                </a:lnTo>
                <a:lnTo>
                  <a:pt x="756" y="792"/>
                </a:lnTo>
                <a:lnTo>
                  <a:pt x="756" y="792"/>
                </a:lnTo>
                <a:lnTo>
                  <a:pt x="768" y="801"/>
                </a:lnTo>
                <a:lnTo>
                  <a:pt x="784" y="815"/>
                </a:lnTo>
                <a:lnTo>
                  <a:pt x="792" y="823"/>
                </a:lnTo>
                <a:lnTo>
                  <a:pt x="797" y="831"/>
                </a:lnTo>
                <a:lnTo>
                  <a:pt x="800" y="837"/>
                </a:lnTo>
                <a:lnTo>
                  <a:pt x="800" y="841"/>
                </a:lnTo>
                <a:lnTo>
                  <a:pt x="800" y="844"/>
                </a:lnTo>
                <a:lnTo>
                  <a:pt x="800" y="844"/>
                </a:lnTo>
                <a:lnTo>
                  <a:pt x="796" y="849"/>
                </a:lnTo>
                <a:lnTo>
                  <a:pt x="789" y="855"/>
                </a:lnTo>
                <a:lnTo>
                  <a:pt x="782" y="859"/>
                </a:lnTo>
                <a:lnTo>
                  <a:pt x="776" y="863"/>
                </a:lnTo>
                <a:lnTo>
                  <a:pt x="762" y="868"/>
                </a:lnTo>
                <a:lnTo>
                  <a:pt x="756" y="869"/>
                </a:lnTo>
                <a:lnTo>
                  <a:pt x="756" y="869"/>
                </a:lnTo>
                <a:lnTo>
                  <a:pt x="741" y="881"/>
                </a:lnTo>
                <a:lnTo>
                  <a:pt x="730" y="891"/>
                </a:lnTo>
                <a:lnTo>
                  <a:pt x="722" y="896"/>
                </a:lnTo>
                <a:lnTo>
                  <a:pt x="722" y="896"/>
                </a:lnTo>
                <a:lnTo>
                  <a:pt x="716" y="896"/>
                </a:lnTo>
                <a:lnTo>
                  <a:pt x="707" y="896"/>
                </a:lnTo>
                <a:lnTo>
                  <a:pt x="695" y="896"/>
                </a:lnTo>
                <a:lnTo>
                  <a:pt x="695" y="896"/>
                </a:lnTo>
                <a:lnTo>
                  <a:pt x="694" y="896"/>
                </a:lnTo>
                <a:lnTo>
                  <a:pt x="693" y="900"/>
                </a:lnTo>
                <a:lnTo>
                  <a:pt x="689" y="911"/>
                </a:lnTo>
                <a:lnTo>
                  <a:pt x="686" y="916"/>
                </a:lnTo>
                <a:lnTo>
                  <a:pt x="682" y="921"/>
                </a:lnTo>
                <a:lnTo>
                  <a:pt x="677" y="927"/>
                </a:lnTo>
                <a:lnTo>
                  <a:pt x="670" y="929"/>
                </a:lnTo>
                <a:lnTo>
                  <a:pt x="670" y="929"/>
                </a:lnTo>
                <a:lnTo>
                  <a:pt x="662" y="932"/>
                </a:lnTo>
                <a:lnTo>
                  <a:pt x="651" y="933"/>
                </a:lnTo>
                <a:lnTo>
                  <a:pt x="629" y="936"/>
                </a:lnTo>
                <a:lnTo>
                  <a:pt x="602" y="939"/>
                </a:lnTo>
                <a:lnTo>
                  <a:pt x="602" y="1007"/>
                </a:lnTo>
                <a:lnTo>
                  <a:pt x="627" y="1059"/>
                </a:lnTo>
                <a:lnTo>
                  <a:pt x="627" y="1059"/>
                </a:lnTo>
                <a:lnTo>
                  <a:pt x="633" y="1064"/>
                </a:lnTo>
                <a:lnTo>
                  <a:pt x="641" y="1074"/>
                </a:lnTo>
                <a:lnTo>
                  <a:pt x="653" y="1084"/>
                </a:lnTo>
                <a:lnTo>
                  <a:pt x="653" y="1084"/>
                </a:lnTo>
                <a:lnTo>
                  <a:pt x="655" y="1084"/>
                </a:lnTo>
                <a:lnTo>
                  <a:pt x="662" y="1083"/>
                </a:lnTo>
                <a:lnTo>
                  <a:pt x="673" y="1082"/>
                </a:lnTo>
                <a:lnTo>
                  <a:pt x="679" y="1083"/>
                </a:lnTo>
                <a:lnTo>
                  <a:pt x="687" y="1084"/>
                </a:lnTo>
                <a:lnTo>
                  <a:pt x="687" y="1084"/>
                </a:lnTo>
                <a:lnTo>
                  <a:pt x="705" y="1091"/>
                </a:lnTo>
                <a:lnTo>
                  <a:pt x="713" y="1094"/>
                </a:lnTo>
                <a:lnTo>
                  <a:pt x="721" y="1098"/>
                </a:lnTo>
                <a:lnTo>
                  <a:pt x="728" y="1103"/>
                </a:lnTo>
                <a:lnTo>
                  <a:pt x="732" y="1107"/>
                </a:lnTo>
                <a:lnTo>
                  <a:pt x="732" y="1110"/>
                </a:lnTo>
                <a:lnTo>
                  <a:pt x="733" y="1112"/>
                </a:lnTo>
                <a:lnTo>
                  <a:pt x="732" y="1116"/>
                </a:lnTo>
                <a:lnTo>
                  <a:pt x="730" y="1119"/>
                </a:lnTo>
                <a:lnTo>
                  <a:pt x="730" y="1119"/>
                </a:lnTo>
                <a:lnTo>
                  <a:pt x="728" y="1126"/>
                </a:lnTo>
                <a:lnTo>
                  <a:pt x="725" y="1132"/>
                </a:lnTo>
                <a:lnTo>
                  <a:pt x="722" y="1146"/>
                </a:lnTo>
                <a:lnTo>
                  <a:pt x="722" y="1159"/>
                </a:lnTo>
                <a:lnTo>
                  <a:pt x="722" y="1171"/>
                </a:lnTo>
                <a:lnTo>
                  <a:pt x="722" y="1171"/>
                </a:lnTo>
                <a:lnTo>
                  <a:pt x="721" y="1183"/>
                </a:lnTo>
                <a:lnTo>
                  <a:pt x="721" y="1196"/>
                </a:lnTo>
                <a:lnTo>
                  <a:pt x="721" y="1203"/>
                </a:lnTo>
                <a:lnTo>
                  <a:pt x="720" y="1210"/>
                </a:lnTo>
                <a:lnTo>
                  <a:pt x="717" y="1216"/>
                </a:lnTo>
                <a:lnTo>
                  <a:pt x="713" y="1222"/>
                </a:lnTo>
                <a:lnTo>
                  <a:pt x="713" y="1222"/>
                </a:lnTo>
                <a:lnTo>
                  <a:pt x="705" y="1232"/>
                </a:lnTo>
                <a:lnTo>
                  <a:pt x="699" y="1240"/>
                </a:lnTo>
                <a:lnTo>
                  <a:pt x="695" y="1248"/>
                </a:lnTo>
                <a:lnTo>
                  <a:pt x="695" y="1248"/>
                </a:lnTo>
                <a:lnTo>
                  <a:pt x="705" y="1377"/>
                </a:lnTo>
                <a:lnTo>
                  <a:pt x="705" y="1377"/>
                </a:lnTo>
                <a:lnTo>
                  <a:pt x="706" y="1397"/>
                </a:lnTo>
                <a:lnTo>
                  <a:pt x="710" y="1421"/>
                </a:lnTo>
                <a:lnTo>
                  <a:pt x="722" y="1478"/>
                </a:lnTo>
                <a:lnTo>
                  <a:pt x="738" y="1558"/>
                </a:lnTo>
                <a:lnTo>
                  <a:pt x="738" y="1558"/>
                </a:lnTo>
                <a:lnTo>
                  <a:pt x="741" y="1565"/>
                </a:lnTo>
                <a:lnTo>
                  <a:pt x="746" y="1576"/>
                </a:lnTo>
                <a:lnTo>
                  <a:pt x="760" y="1604"/>
                </a:lnTo>
                <a:lnTo>
                  <a:pt x="782" y="1644"/>
                </a:lnTo>
                <a:lnTo>
                  <a:pt x="782" y="1644"/>
                </a:lnTo>
                <a:lnTo>
                  <a:pt x="836" y="1750"/>
                </a:lnTo>
                <a:lnTo>
                  <a:pt x="877" y="1829"/>
                </a:lnTo>
                <a:lnTo>
                  <a:pt x="896" y="1861"/>
                </a:lnTo>
                <a:lnTo>
                  <a:pt x="910" y="1885"/>
                </a:lnTo>
                <a:lnTo>
                  <a:pt x="910" y="1885"/>
                </a:lnTo>
                <a:lnTo>
                  <a:pt x="923" y="1903"/>
                </a:lnTo>
                <a:lnTo>
                  <a:pt x="935" y="1921"/>
                </a:lnTo>
                <a:lnTo>
                  <a:pt x="957" y="1960"/>
                </a:lnTo>
                <a:lnTo>
                  <a:pt x="973" y="1991"/>
                </a:lnTo>
                <a:lnTo>
                  <a:pt x="980" y="2005"/>
                </a:lnTo>
                <a:lnTo>
                  <a:pt x="980" y="2005"/>
                </a:lnTo>
                <a:lnTo>
                  <a:pt x="981" y="2011"/>
                </a:lnTo>
                <a:lnTo>
                  <a:pt x="984" y="2020"/>
                </a:lnTo>
                <a:lnTo>
                  <a:pt x="988" y="2031"/>
                </a:lnTo>
                <a:lnTo>
                  <a:pt x="1013" y="2040"/>
                </a:lnTo>
                <a:lnTo>
                  <a:pt x="1013" y="2040"/>
                </a:lnTo>
                <a:lnTo>
                  <a:pt x="1060" y="2037"/>
                </a:lnTo>
                <a:lnTo>
                  <a:pt x="1095" y="2037"/>
                </a:lnTo>
                <a:lnTo>
                  <a:pt x="1108" y="2037"/>
                </a:lnTo>
                <a:lnTo>
                  <a:pt x="1118" y="2040"/>
                </a:lnTo>
                <a:lnTo>
                  <a:pt x="1118" y="2040"/>
                </a:lnTo>
                <a:lnTo>
                  <a:pt x="1123" y="2043"/>
                </a:lnTo>
                <a:lnTo>
                  <a:pt x="1127" y="2047"/>
                </a:lnTo>
                <a:lnTo>
                  <a:pt x="1131" y="2052"/>
                </a:lnTo>
                <a:lnTo>
                  <a:pt x="1135" y="2057"/>
                </a:lnTo>
                <a:lnTo>
                  <a:pt x="1140" y="2071"/>
                </a:lnTo>
                <a:lnTo>
                  <a:pt x="1143" y="2083"/>
                </a:lnTo>
                <a:lnTo>
                  <a:pt x="1143" y="2083"/>
                </a:lnTo>
                <a:lnTo>
                  <a:pt x="1142" y="2085"/>
                </a:lnTo>
                <a:lnTo>
                  <a:pt x="1139" y="2091"/>
                </a:lnTo>
                <a:lnTo>
                  <a:pt x="1128" y="2101"/>
                </a:lnTo>
                <a:lnTo>
                  <a:pt x="1112" y="2116"/>
                </a:lnTo>
                <a:lnTo>
                  <a:pt x="1093" y="2131"/>
                </a:lnTo>
                <a:lnTo>
                  <a:pt x="1072" y="2147"/>
                </a:lnTo>
                <a:lnTo>
                  <a:pt x="1052" y="2160"/>
                </a:lnTo>
                <a:lnTo>
                  <a:pt x="1035" y="2171"/>
                </a:lnTo>
                <a:lnTo>
                  <a:pt x="1023" y="2178"/>
                </a:lnTo>
                <a:lnTo>
                  <a:pt x="1023" y="2178"/>
                </a:lnTo>
                <a:lnTo>
                  <a:pt x="1012" y="2180"/>
                </a:lnTo>
                <a:lnTo>
                  <a:pt x="1000" y="2183"/>
                </a:lnTo>
                <a:lnTo>
                  <a:pt x="975" y="2186"/>
                </a:lnTo>
                <a:lnTo>
                  <a:pt x="953" y="2186"/>
                </a:lnTo>
                <a:lnTo>
                  <a:pt x="945" y="2186"/>
                </a:lnTo>
                <a:lnTo>
                  <a:pt x="945" y="2186"/>
                </a:lnTo>
                <a:lnTo>
                  <a:pt x="910" y="2211"/>
                </a:lnTo>
                <a:lnTo>
                  <a:pt x="910" y="2211"/>
                </a:lnTo>
                <a:lnTo>
                  <a:pt x="901" y="2218"/>
                </a:lnTo>
                <a:lnTo>
                  <a:pt x="888" y="2223"/>
                </a:lnTo>
                <a:lnTo>
                  <a:pt x="874" y="2228"/>
                </a:lnTo>
                <a:lnTo>
                  <a:pt x="860" y="2231"/>
                </a:lnTo>
                <a:lnTo>
                  <a:pt x="846" y="2234"/>
                </a:lnTo>
                <a:lnTo>
                  <a:pt x="834" y="2234"/>
                </a:lnTo>
                <a:lnTo>
                  <a:pt x="824" y="2232"/>
                </a:lnTo>
                <a:lnTo>
                  <a:pt x="820" y="2231"/>
                </a:lnTo>
                <a:lnTo>
                  <a:pt x="816" y="2228"/>
                </a:lnTo>
                <a:lnTo>
                  <a:pt x="816" y="2228"/>
                </a:lnTo>
                <a:lnTo>
                  <a:pt x="809" y="2222"/>
                </a:lnTo>
                <a:lnTo>
                  <a:pt x="801" y="2210"/>
                </a:lnTo>
                <a:lnTo>
                  <a:pt x="781" y="2174"/>
                </a:lnTo>
                <a:lnTo>
                  <a:pt x="756" y="2127"/>
                </a:lnTo>
                <a:lnTo>
                  <a:pt x="730" y="2073"/>
                </a:lnTo>
                <a:lnTo>
                  <a:pt x="730" y="2073"/>
                </a:lnTo>
                <a:lnTo>
                  <a:pt x="687" y="1983"/>
                </a:lnTo>
                <a:lnTo>
                  <a:pt x="627" y="1852"/>
                </a:lnTo>
                <a:lnTo>
                  <a:pt x="550" y="1678"/>
                </a:lnTo>
                <a:lnTo>
                  <a:pt x="550" y="1678"/>
                </a:lnTo>
                <a:lnTo>
                  <a:pt x="530" y="1634"/>
                </a:lnTo>
                <a:lnTo>
                  <a:pt x="486" y="1543"/>
                </a:lnTo>
                <a:lnTo>
                  <a:pt x="462" y="1497"/>
                </a:lnTo>
                <a:lnTo>
                  <a:pt x="440" y="1454"/>
                </a:lnTo>
                <a:lnTo>
                  <a:pt x="423" y="1423"/>
                </a:lnTo>
                <a:lnTo>
                  <a:pt x="416" y="1415"/>
                </a:lnTo>
                <a:lnTo>
                  <a:pt x="412" y="1411"/>
                </a:lnTo>
                <a:lnTo>
                  <a:pt x="412" y="1411"/>
                </a:lnTo>
                <a:lnTo>
                  <a:pt x="411" y="1411"/>
                </a:lnTo>
                <a:lnTo>
                  <a:pt x="410" y="1413"/>
                </a:lnTo>
                <a:lnTo>
                  <a:pt x="406" y="1418"/>
                </a:lnTo>
                <a:lnTo>
                  <a:pt x="403" y="1425"/>
                </a:lnTo>
                <a:lnTo>
                  <a:pt x="399" y="1435"/>
                </a:lnTo>
                <a:lnTo>
                  <a:pt x="392" y="1461"/>
                </a:lnTo>
                <a:lnTo>
                  <a:pt x="386" y="1491"/>
                </a:lnTo>
                <a:lnTo>
                  <a:pt x="374" y="1549"/>
                </a:lnTo>
                <a:lnTo>
                  <a:pt x="370" y="1576"/>
                </a:lnTo>
                <a:lnTo>
                  <a:pt x="370" y="1576"/>
                </a:lnTo>
                <a:lnTo>
                  <a:pt x="371" y="1578"/>
                </a:lnTo>
                <a:lnTo>
                  <a:pt x="372" y="1581"/>
                </a:lnTo>
                <a:lnTo>
                  <a:pt x="372" y="1586"/>
                </a:lnTo>
                <a:lnTo>
                  <a:pt x="372" y="1593"/>
                </a:lnTo>
                <a:lnTo>
                  <a:pt x="370" y="1602"/>
                </a:lnTo>
                <a:lnTo>
                  <a:pt x="367" y="1613"/>
                </a:lnTo>
                <a:lnTo>
                  <a:pt x="360" y="1626"/>
                </a:lnTo>
                <a:lnTo>
                  <a:pt x="360" y="1626"/>
                </a:lnTo>
                <a:lnTo>
                  <a:pt x="347" y="1653"/>
                </a:lnTo>
                <a:lnTo>
                  <a:pt x="336" y="1672"/>
                </a:lnTo>
                <a:lnTo>
                  <a:pt x="327" y="1686"/>
                </a:lnTo>
                <a:lnTo>
                  <a:pt x="327" y="1686"/>
                </a:lnTo>
                <a:lnTo>
                  <a:pt x="328" y="1702"/>
                </a:lnTo>
                <a:lnTo>
                  <a:pt x="328" y="1716"/>
                </a:lnTo>
                <a:lnTo>
                  <a:pt x="327" y="1730"/>
                </a:lnTo>
                <a:lnTo>
                  <a:pt x="327" y="1730"/>
                </a:lnTo>
                <a:lnTo>
                  <a:pt x="307" y="1797"/>
                </a:lnTo>
                <a:lnTo>
                  <a:pt x="296" y="1837"/>
                </a:lnTo>
                <a:lnTo>
                  <a:pt x="292" y="1850"/>
                </a:lnTo>
                <a:lnTo>
                  <a:pt x="292" y="1858"/>
                </a:lnTo>
                <a:lnTo>
                  <a:pt x="292" y="1858"/>
                </a:lnTo>
                <a:lnTo>
                  <a:pt x="291" y="1866"/>
                </a:lnTo>
                <a:lnTo>
                  <a:pt x="287" y="1883"/>
                </a:lnTo>
                <a:lnTo>
                  <a:pt x="275" y="1927"/>
                </a:lnTo>
                <a:lnTo>
                  <a:pt x="268" y="1952"/>
                </a:lnTo>
                <a:lnTo>
                  <a:pt x="263" y="1976"/>
                </a:lnTo>
                <a:lnTo>
                  <a:pt x="259" y="1997"/>
                </a:lnTo>
                <a:lnTo>
                  <a:pt x="257" y="2013"/>
                </a:lnTo>
                <a:lnTo>
                  <a:pt x="257" y="2013"/>
                </a:lnTo>
                <a:lnTo>
                  <a:pt x="259" y="2053"/>
                </a:lnTo>
                <a:lnTo>
                  <a:pt x="259" y="2107"/>
                </a:lnTo>
                <a:lnTo>
                  <a:pt x="260" y="2133"/>
                </a:lnTo>
                <a:lnTo>
                  <a:pt x="263" y="2156"/>
                </a:lnTo>
                <a:lnTo>
                  <a:pt x="265" y="2167"/>
                </a:lnTo>
                <a:lnTo>
                  <a:pt x="268" y="2175"/>
                </a:lnTo>
                <a:lnTo>
                  <a:pt x="271" y="2182"/>
                </a:lnTo>
                <a:lnTo>
                  <a:pt x="275" y="2186"/>
                </a:lnTo>
                <a:lnTo>
                  <a:pt x="275" y="2186"/>
                </a:lnTo>
                <a:lnTo>
                  <a:pt x="288" y="2196"/>
                </a:lnTo>
                <a:lnTo>
                  <a:pt x="296" y="2200"/>
                </a:lnTo>
                <a:lnTo>
                  <a:pt x="300" y="2203"/>
                </a:lnTo>
                <a:lnTo>
                  <a:pt x="300" y="2203"/>
                </a:lnTo>
                <a:lnTo>
                  <a:pt x="304" y="2202"/>
                </a:lnTo>
                <a:lnTo>
                  <a:pt x="313" y="2199"/>
                </a:lnTo>
                <a:lnTo>
                  <a:pt x="319" y="2198"/>
                </a:lnTo>
                <a:lnTo>
                  <a:pt x="324" y="2199"/>
                </a:lnTo>
                <a:lnTo>
                  <a:pt x="330" y="2200"/>
                </a:lnTo>
                <a:lnTo>
                  <a:pt x="335" y="2203"/>
                </a:lnTo>
                <a:lnTo>
                  <a:pt x="335" y="2203"/>
                </a:lnTo>
                <a:lnTo>
                  <a:pt x="340" y="2208"/>
                </a:lnTo>
                <a:lnTo>
                  <a:pt x="344" y="2214"/>
                </a:lnTo>
                <a:lnTo>
                  <a:pt x="352" y="2227"/>
                </a:lnTo>
                <a:lnTo>
                  <a:pt x="359" y="2242"/>
                </a:lnTo>
                <a:lnTo>
                  <a:pt x="360" y="2248"/>
                </a:lnTo>
                <a:lnTo>
                  <a:pt x="360" y="2255"/>
                </a:lnTo>
                <a:lnTo>
                  <a:pt x="360" y="2255"/>
                </a:lnTo>
                <a:lnTo>
                  <a:pt x="359" y="2258"/>
                </a:lnTo>
                <a:lnTo>
                  <a:pt x="355" y="2260"/>
                </a:lnTo>
                <a:lnTo>
                  <a:pt x="339" y="2264"/>
                </a:lnTo>
                <a:lnTo>
                  <a:pt x="318" y="2270"/>
                </a:lnTo>
                <a:lnTo>
                  <a:pt x="292" y="2274"/>
                </a:lnTo>
                <a:lnTo>
                  <a:pt x="244" y="2279"/>
                </a:lnTo>
                <a:lnTo>
                  <a:pt x="223" y="2280"/>
                </a:lnTo>
                <a:lnTo>
                  <a:pt x="85" y="2280"/>
                </a:lnTo>
                <a:lnTo>
                  <a:pt x="77" y="2220"/>
                </a:lnTo>
                <a:lnTo>
                  <a:pt x="77" y="2220"/>
                </a:lnTo>
                <a:lnTo>
                  <a:pt x="76" y="2215"/>
                </a:lnTo>
                <a:lnTo>
                  <a:pt x="73" y="2210"/>
                </a:lnTo>
                <a:lnTo>
                  <a:pt x="68" y="2203"/>
                </a:lnTo>
                <a:lnTo>
                  <a:pt x="68" y="2203"/>
                </a:lnTo>
                <a:lnTo>
                  <a:pt x="68" y="2199"/>
                </a:lnTo>
                <a:lnTo>
                  <a:pt x="69" y="2188"/>
                </a:lnTo>
                <a:lnTo>
                  <a:pt x="73" y="2155"/>
                </a:lnTo>
                <a:lnTo>
                  <a:pt x="88" y="2056"/>
                </a:lnTo>
                <a:lnTo>
                  <a:pt x="105" y="1951"/>
                </a:lnTo>
                <a:lnTo>
                  <a:pt x="110" y="1909"/>
                </a:lnTo>
                <a:lnTo>
                  <a:pt x="112" y="1895"/>
                </a:lnTo>
                <a:lnTo>
                  <a:pt x="112" y="1885"/>
                </a:lnTo>
                <a:lnTo>
                  <a:pt x="112" y="1885"/>
                </a:lnTo>
                <a:lnTo>
                  <a:pt x="112" y="1865"/>
                </a:lnTo>
                <a:lnTo>
                  <a:pt x="114" y="1838"/>
                </a:lnTo>
                <a:lnTo>
                  <a:pt x="124" y="1773"/>
                </a:lnTo>
                <a:lnTo>
                  <a:pt x="136" y="1705"/>
                </a:lnTo>
                <a:lnTo>
                  <a:pt x="145" y="1653"/>
                </a:lnTo>
                <a:lnTo>
                  <a:pt x="145" y="1653"/>
                </a:lnTo>
                <a:lnTo>
                  <a:pt x="175" y="1510"/>
                </a:lnTo>
                <a:lnTo>
                  <a:pt x="197" y="1403"/>
                </a:lnTo>
                <a:lnTo>
                  <a:pt x="197" y="1403"/>
                </a:lnTo>
                <a:lnTo>
                  <a:pt x="200" y="1369"/>
                </a:lnTo>
                <a:lnTo>
                  <a:pt x="203" y="1298"/>
                </a:lnTo>
                <a:lnTo>
                  <a:pt x="205" y="1196"/>
                </a:lnTo>
                <a:lnTo>
                  <a:pt x="205" y="1196"/>
                </a:lnTo>
                <a:lnTo>
                  <a:pt x="201" y="1186"/>
                </a:lnTo>
                <a:lnTo>
                  <a:pt x="192" y="1160"/>
                </a:lnTo>
                <a:lnTo>
                  <a:pt x="188" y="1146"/>
                </a:lnTo>
                <a:lnTo>
                  <a:pt x="184" y="1130"/>
                </a:lnTo>
                <a:lnTo>
                  <a:pt x="181" y="1115"/>
                </a:lnTo>
                <a:lnTo>
                  <a:pt x="180" y="1102"/>
                </a:lnTo>
                <a:lnTo>
                  <a:pt x="180" y="1102"/>
                </a:lnTo>
                <a:lnTo>
                  <a:pt x="183" y="1080"/>
                </a:lnTo>
                <a:lnTo>
                  <a:pt x="185" y="1060"/>
                </a:lnTo>
                <a:lnTo>
                  <a:pt x="189" y="1042"/>
                </a:lnTo>
                <a:lnTo>
                  <a:pt x="189" y="1042"/>
                </a:lnTo>
                <a:lnTo>
                  <a:pt x="168" y="1038"/>
                </a:lnTo>
                <a:lnTo>
                  <a:pt x="120" y="1027"/>
                </a:lnTo>
                <a:lnTo>
                  <a:pt x="93" y="1020"/>
                </a:lnTo>
                <a:lnTo>
                  <a:pt x="68" y="1012"/>
                </a:lnTo>
                <a:lnTo>
                  <a:pt x="48" y="1006"/>
                </a:lnTo>
                <a:lnTo>
                  <a:pt x="40" y="1002"/>
                </a:lnTo>
                <a:lnTo>
                  <a:pt x="34" y="999"/>
                </a:lnTo>
                <a:lnTo>
                  <a:pt x="34" y="999"/>
                </a:lnTo>
                <a:lnTo>
                  <a:pt x="18" y="985"/>
                </a:lnTo>
                <a:lnTo>
                  <a:pt x="8" y="975"/>
                </a:lnTo>
                <a:lnTo>
                  <a:pt x="0" y="964"/>
                </a:lnTo>
                <a:lnTo>
                  <a:pt x="0" y="964"/>
                </a:lnTo>
                <a:lnTo>
                  <a:pt x="1" y="937"/>
                </a:lnTo>
                <a:lnTo>
                  <a:pt x="6" y="877"/>
                </a:lnTo>
                <a:lnTo>
                  <a:pt x="10" y="843"/>
                </a:lnTo>
                <a:lnTo>
                  <a:pt x="16" y="811"/>
                </a:lnTo>
                <a:lnTo>
                  <a:pt x="20" y="784"/>
                </a:lnTo>
                <a:lnTo>
                  <a:pt x="22" y="775"/>
                </a:lnTo>
                <a:lnTo>
                  <a:pt x="25" y="767"/>
                </a:lnTo>
                <a:lnTo>
                  <a:pt x="25" y="767"/>
                </a:lnTo>
                <a:lnTo>
                  <a:pt x="30" y="756"/>
                </a:lnTo>
                <a:lnTo>
                  <a:pt x="36" y="748"/>
                </a:lnTo>
                <a:lnTo>
                  <a:pt x="44" y="737"/>
                </a:lnTo>
                <a:lnTo>
                  <a:pt x="49" y="733"/>
                </a:lnTo>
                <a:lnTo>
                  <a:pt x="52" y="732"/>
                </a:lnTo>
                <a:lnTo>
                  <a:pt x="68" y="724"/>
                </a:lnTo>
                <a:lnTo>
                  <a:pt x="68" y="724"/>
                </a:lnTo>
                <a:lnTo>
                  <a:pt x="74" y="704"/>
                </a:lnTo>
                <a:lnTo>
                  <a:pt x="89" y="661"/>
                </a:lnTo>
                <a:lnTo>
                  <a:pt x="98" y="637"/>
                </a:lnTo>
                <a:lnTo>
                  <a:pt x="109" y="614"/>
                </a:lnTo>
                <a:lnTo>
                  <a:pt x="120" y="597"/>
                </a:lnTo>
                <a:lnTo>
                  <a:pt x="124" y="590"/>
                </a:lnTo>
                <a:lnTo>
                  <a:pt x="129" y="586"/>
                </a:lnTo>
                <a:lnTo>
                  <a:pt x="129" y="586"/>
                </a:lnTo>
                <a:lnTo>
                  <a:pt x="140" y="576"/>
                </a:lnTo>
                <a:lnTo>
                  <a:pt x="157" y="560"/>
                </a:lnTo>
                <a:lnTo>
                  <a:pt x="197" y="520"/>
                </a:lnTo>
                <a:lnTo>
                  <a:pt x="249" y="465"/>
                </a:lnTo>
                <a:lnTo>
                  <a:pt x="249" y="465"/>
                </a:lnTo>
                <a:lnTo>
                  <a:pt x="268" y="438"/>
                </a:lnTo>
                <a:lnTo>
                  <a:pt x="280" y="417"/>
                </a:lnTo>
                <a:lnTo>
                  <a:pt x="283" y="410"/>
                </a:lnTo>
                <a:lnTo>
                  <a:pt x="284" y="408"/>
                </a:lnTo>
                <a:lnTo>
                  <a:pt x="283" y="405"/>
                </a:lnTo>
                <a:lnTo>
                  <a:pt x="283" y="405"/>
                </a:lnTo>
                <a:lnTo>
                  <a:pt x="283" y="401"/>
                </a:lnTo>
                <a:lnTo>
                  <a:pt x="284" y="394"/>
                </a:lnTo>
                <a:lnTo>
                  <a:pt x="291" y="377"/>
                </a:lnTo>
                <a:lnTo>
                  <a:pt x="295" y="369"/>
                </a:lnTo>
                <a:lnTo>
                  <a:pt x="300" y="361"/>
                </a:lnTo>
                <a:lnTo>
                  <a:pt x="304" y="355"/>
                </a:lnTo>
                <a:lnTo>
                  <a:pt x="307" y="354"/>
                </a:lnTo>
                <a:lnTo>
                  <a:pt x="309" y="354"/>
                </a:lnTo>
                <a:lnTo>
                  <a:pt x="335" y="354"/>
                </a:lnTo>
                <a:lnTo>
                  <a:pt x="412" y="277"/>
                </a:lnTo>
                <a:lnTo>
                  <a:pt x="412" y="277"/>
                </a:lnTo>
                <a:lnTo>
                  <a:pt x="419" y="258"/>
                </a:lnTo>
                <a:lnTo>
                  <a:pt x="424" y="246"/>
                </a:lnTo>
                <a:lnTo>
                  <a:pt x="427" y="242"/>
                </a:lnTo>
                <a:lnTo>
                  <a:pt x="430" y="242"/>
                </a:lnTo>
                <a:lnTo>
                  <a:pt x="430" y="242"/>
                </a:lnTo>
                <a:lnTo>
                  <a:pt x="436" y="242"/>
                </a:lnTo>
                <a:lnTo>
                  <a:pt x="448" y="242"/>
                </a:lnTo>
                <a:lnTo>
                  <a:pt x="464" y="242"/>
                </a:lnTo>
                <a:lnTo>
                  <a:pt x="464" y="242"/>
                </a:lnTo>
                <a:close/>
              </a:path>
            </a:pathLst>
          </a:custGeom>
          <a:gradFill>
            <a:gsLst>
              <a:gs pos="0">
                <a:srgbClr val="92D050"/>
              </a:gs>
              <a:gs pos="100000">
                <a:srgbClr val="00B050"/>
              </a:gs>
            </a:gsLst>
            <a:lin ang="16200000" scaled="1"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5" name="Freeform 73"/>
          <p:cNvSpPr>
            <a:spLocks/>
          </p:cNvSpPr>
          <p:nvPr/>
        </p:nvSpPr>
        <p:spPr bwMode="auto">
          <a:xfrm>
            <a:off x="4538526" y="2782237"/>
            <a:ext cx="755006" cy="1591861"/>
          </a:xfrm>
          <a:custGeom>
            <a:avLst/>
            <a:gdLst>
              <a:gd name="T0" fmla="*/ 362 w 904"/>
              <a:gd name="T1" fmla="*/ 31 h 1907"/>
              <a:gd name="T2" fmla="*/ 349 w 904"/>
              <a:gd name="T3" fmla="*/ 64 h 1907"/>
              <a:gd name="T4" fmla="*/ 344 w 904"/>
              <a:gd name="T5" fmla="*/ 126 h 1907"/>
              <a:gd name="T6" fmla="*/ 339 w 904"/>
              <a:gd name="T7" fmla="*/ 211 h 1907"/>
              <a:gd name="T8" fmla="*/ 340 w 904"/>
              <a:gd name="T9" fmla="*/ 233 h 1907"/>
              <a:gd name="T10" fmla="*/ 375 w 904"/>
              <a:gd name="T11" fmla="*/ 267 h 1907"/>
              <a:gd name="T12" fmla="*/ 376 w 904"/>
              <a:gd name="T13" fmla="*/ 318 h 1907"/>
              <a:gd name="T14" fmla="*/ 362 w 904"/>
              <a:gd name="T15" fmla="*/ 372 h 1907"/>
              <a:gd name="T16" fmla="*/ 319 w 904"/>
              <a:gd name="T17" fmla="*/ 412 h 1907"/>
              <a:gd name="T18" fmla="*/ 238 w 904"/>
              <a:gd name="T19" fmla="*/ 384 h 1907"/>
              <a:gd name="T20" fmla="*/ 228 w 904"/>
              <a:gd name="T21" fmla="*/ 415 h 1907"/>
              <a:gd name="T22" fmla="*/ 199 w 904"/>
              <a:gd name="T23" fmla="*/ 404 h 1907"/>
              <a:gd name="T24" fmla="*/ 182 w 904"/>
              <a:gd name="T25" fmla="*/ 399 h 1907"/>
              <a:gd name="T26" fmla="*/ 224 w 904"/>
              <a:gd name="T27" fmla="*/ 519 h 1907"/>
              <a:gd name="T28" fmla="*/ 314 w 904"/>
              <a:gd name="T29" fmla="*/ 739 h 1907"/>
              <a:gd name="T30" fmla="*/ 313 w 904"/>
              <a:gd name="T31" fmla="*/ 801 h 1907"/>
              <a:gd name="T32" fmla="*/ 315 w 904"/>
              <a:gd name="T33" fmla="*/ 835 h 1907"/>
              <a:gd name="T34" fmla="*/ 273 w 904"/>
              <a:gd name="T35" fmla="*/ 1096 h 1907"/>
              <a:gd name="T36" fmla="*/ 201 w 904"/>
              <a:gd name="T37" fmla="*/ 1283 h 1907"/>
              <a:gd name="T38" fmla="*/ 169 w 904"/>
              <a:gd name="T39" fmla="*/ 1377 h 1907"/>
              <a:gd name="T40" fmla="*/ 131 w 904"/>
              <a:gd name="T41" fmla="*/ 1486 h 1907"/>
              <a:gd name="T42" fmla="*/ 82 w 904"/>
              <a:gd name="T43" fmla="*/ 1717 h 1907"/>
              <a:gd name="T44" fmla="*/ 76 w 904"/>
              <a:gd name="T45" fmla="*/ 1744 h 1907"/>
              <a:gd name="T46" fmla="*/ 49 w 904"/>
              <a:gd name="T47" fmla="*/ 1731 h 1907"/>
              <a:gd name="T48" fmla="*/ 11 w 904"/>
              <a:gd name="T49" fmla="*/ 1744 h 1907"/>
              <a:gd name="T50" fmla="*/ 2 w 904"/>
              <a:gd name="T51" fmla="*/ 1788 h 1907"/>
              <a:gd name="T52" fmla="*/ 54 w 904"/>
              <a:gd name="T53" fmla="*/ 1832 h 1907"/>
              <a:gd name="T54" fmla="*/ 172 w 904"/>
              <a:gd name="T55" fmla="*/ 1873 h 1907"/>
              <a:gd name="T56" fmla="*/ 255 w 904"/>
              <a:gd name="T57" fmla="*/ 1887 h 1907"/>
              <a:gd name="T58" fmla="*/ 295 w 904"/>
              <a:gd name="T59" fmla="*/ 1873 h 1907"/>
              <a:gd name="T60" fmla="*/ 291 w 904"/>
              <a:gd name="T61" fmla="*/ 1654 h 1907"/>
              <a:gd name="T62" fmla="*/ 336 w 904"/>
              <a:gd name="T63" fmla="*/ 1511 h 1907"/>
              <a:gd name="T64" fmla="*/ 632 w 904"/>
              <a:gd name="T65" fmla="*/ 1654 h 1907"/>
              <a:gd name="T66" fmla="*/ 656 w 904"/>
              <a:gd name="T67" fmla="*/ 1728 h 1907"/>
              <a:gd name="T68" fmla="*/ 671 w 904"/>
              <a:gd name="T69" fmla="*/ 1775 h 1907"/>
              <a:gd name="T70" fmla="*/ 702 w 904"/>
              <a:gd name="T71" fmla="*/ 1793 h 1907"/>
              <a:gd name="T72" fmla="*/ 701 w 904"/>
              <a:gd name="T73" fmla="*/ 1836 h 1907"/>
              <a:gd name="T74" fmla="*/ 635 w 904"/>
              <a:gd name="T75" fmla="*/ 1864 h 1907"/>
              <a:gd name="T76" fmla="*/ 640 w 904"/>
              <a:gd name="T77" fmla="*/ 1891 h 1907"/>
              <a:gd name="T78" fmla="*/ 766 w 904"/>
              <a:gd name="T79" fmla="*/ 1903 h 1907"/>
              <a:gd name="T80" fmla="*/ 851 w 904"/>
              <a:gd name="T81" fmla="*/ 1907 h 1907"/>
              <a:gd name="T82" fmla="*/ 904 w 904"/>
              <a:gd name="T83" fmla="*/ 1887 h 1907"/>
              <a:gd name="T84" fmla="*/ 881 w 904"/>
              <a:gd name="T85" fmla="*/ 1842 h 1907"/>
              <a:gd name="T86" fmla="*/ 862 w 904"/>
              <a:gd name="T87" fmla="*/ 1806 h 1907"/>
              <a:gd name="T88" fmla="*/ 779 w 904"/>
              <a:gd name="T89" fmla="*/ 1467 h 1907"/>
              <a:gd name="T90" fmla="*/ 715 w 904"/>
              <a:gd name="T91" fmla="*/ 1363 h 1907"/>
              <a:gd name="T92" fmla="*/ 688 w 904"/>
              <a:gd name="T93" fmla="*/ 1260 h 1907"/>
              <a:gd name="T94" fmla="*/ 689 w 904"/>
              <a:gd name="T95" fmla="*/ 1173 h 1907"/>
              <a:gd name="T96" fmla="*/ 711 w 904"/>
              <a:gd name="T97" fmla="*/ 1078 h 1907"/>
              <a:gd name="T98" fmla="*/ 702 w 904"/>
              <a:gd name="T99" fmla="*/ 993 h 1907"/>
              <a:gd name="T100" fmla="*/ 716 w 904"/>
              <a:gd name="T101" fmla="*/ 622 h 1907"/>
              <a:gd name="T102" fmla="*/ 681 w 904"/>
              <a:gd name="T103" fmla="*/ 378 h 1907"/>
              <a:gd name="T104" fmla="*/ 597 w 904"/>
              <a:gd name="T105" fmla="*/ 292 h 1907"/>
              <a:gd name="T106" fmla="*/ 550 w 904"/>
              <a:gd name="T107" fmla="*/ 206 h 1907"/>
              <a:gd name="T108" fmla="*/ 578 w 904"/>
              <a:gd name="T109" fmla="*/ 101 h 1907"/>
              <a:gd name="T110" fmla="*/ 568 w 904"/>
              <a:gd name="T111" fmla="*/ 54 h 1907"/>
              <a:gd name="T112" fmla="*/ 451 w 904"/>
              <a:gd name="T113" fmla="*/ 0 h 19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904" h="1907">
                <a:moveTo>
                  <a:pt x="412" y="1"/>
                </a:moveTo>
                <a:lnTo>
                  <a:pt x="371" y="14"/>
                </a:lnTo>
                <a:lnTo>
                  <a:pt x="376" y="23"/>
                </a:lnTo>
                <a:lnTo>
                  <a:pt x="376" y="23"/>
                </a:lnTo>
                <a:lnTo>
                  <a:pt x="372" y="24"/>
                </a:lnTo>
                <a:lnTo>
                  <a:pt x="367" y="29"/>
                </a:lnTo>
                <a:lnTo>
                  <a:pt x="362" y="31"/>
                </a:lnTo>
                <a:lnTo>
                  <a:pt x="360" y="34"/>
                </a:lnTo>
                <a:lnTo>
                  <a:pt x="358" y="38"/>
                </a:lnTo>
                <a:lnTo>
                  <a:pt x="358" y="41"/>
                </a:lnTo>
                <a:lnTo>
                  <a:pt x="358" y="41"/>
                </a:lnTo>
                <a:lnTo>
                  <a:pt x="358" y="45"/>
                </a:lnTo>
                <a:lnTo>
                  <a:pt x="356" y="51"/>
                </a:lnTo>
                <a:lnTo>
                  <a:pt x="349" y="64"/>
                </a:lnTo>
                <a:lnTo>
                  <a:pt x="340" y="81"/>
                </a:lnTo>
                <a:lnTo>
                  <a:pt x="344" y="99"/>
                </a:lnTo>
                <a:lnTo>
                  <a:pt x="344" y="99"/>
                </a:lnTo>
                <a:lnTo>
                  <a:pt x="346" y="110"/>
                </a:lnTo>
                <a:lnTo>
                  <a:pt x="346" y="120"/>
                </a:lnTo>
                <a:lnTo>
                  <a:pt x="346" y="124"/>
                </a:lnTo>
                <a:lnTo>
                  <a:pt x="344" y="126"/>
                </a:lnTo>
                <a:lnTo>
                  <a:pt x="344" y="126"/>
                </a:lnTo>
                <a:lnTo>
                  <a:pt x="327" y="157"/>
                </a:lnTo>
                <a:lnTo>
                  <a:pt x="336" y="171"/>
                </a:lnTo>
                <a:lnTo>
                  <a:pt x="336" y="197"/>
                </a:lnTo>
                <a:lnTo>
                  <a:pt x="344" y="202"/>
                </a:lnTo>
                <a:lnTo>
                  <a:pt x="344" y="202"/>
                </a:lnTo>
                <a:lnTo>
                  <a:pt x="339" y="211"/>
                </a:lnTo>
                <a:lnTo>
                  <a:pt x="336" y="219"/>
                </a:lnTo>
                <a:lnTo>
                  <a:pt x="334" y="222"/>
                </a:lnTo>
                <a:lnTo>
                  <a:pt x="336" y="224"/>
                </a:lnTo>
                <a:lnTo>
                  <a:pt x="336" y="224"/>
                </a:lnTo>
                <a:lnTo>
                  <a:pt x="338" y="228"/>
                </a:lnTo>
                <a:lnTo>
                  <a:pt x="340" y="230"/>
                </a:lnTo>
                <a:lnTo>
                  <a:pt x="340" y="233"/>
                </a:lnTo>
                <a:lnTo>
                  <a:pt x="340" y="233"/>
                </a:lnTo>
                <a:lnTo>
                  <a:pt x="353" y="256"/>
                </a:lnTo>
                <a:lnTo>
                  <a:pt x="353" y="256"/>
                </a:lnTo>
                <a:lnTo>
                  <a:pt x="357" y="260"/>
                </a:lnTo>
                <a:lnTo>
                  <a:pt x="362" y="262"/>
                </a:lnTo>
                <a:lnTo>
                  <a:pt x="368" y="264"/>
                </a:lnTo>
                <a:lnTo>
                  <a:pt x="375" y="267"/>
                </a:lnTo>
                <a:lnTo>
                  <a:pt x="385" y="269"/>
                </a:lnTo>
                <a:lnTo>
                  <a:pt x="389" y="269"/>
                </a:lnTo>
                <a:lnTo>
                  <a:pt x="389" y="269"/>
                </a:lnTo>
                <a:lnTo>
                  <a:pt x="384" y="291"/>
                </a:lnTo>
                <a:lnTo>
                  <a:pt x="379" y="308"/>
                </a:lnTo>
                <a:lnTo>
                  <a:pt x="376" y="318"/>
                </a:lnTo>
                <a:lnTo>
                  <a:pt x="376" y="318"/>
                </a:lnTo>
                <a:lnTo>
                  <a:pt x="375" y="321"/>
                </a:lnTo>
                <a:lnTo>
                  <a:pt x="375" y="326"/>
                </a:lnTo>
                <a:lnTo>
                  <a:pt x="372" y="338"/>
                </a:lnTo>
                <a:lnTo>
                  <a:pt x="371" y="346"/>
                </a:lnTo>
                <a:lnTo>
                  <a:pt x="370" y="355"/>
                </a:lnTo>
                <a:lnTo>
                  <a:pt x="367" y="363"/>
                </a:lnTo>
                <a:lnTo>
                  <a:pt x="362" y="372"/>
                </a:lnTo>
                <a:lnTo>
                  <a:pt x="362" y="372"/>
                </a:lnTo>
                <a:lnTo>
                  <a:pt x="357" y="385"/>
                </a:lnTo>
                <a:lnTo>
                  <a:pt x="350" y="407"/>
                </a:lnTo>
                <a:lnTo>
                  <a:pt x="342" y="435"/>
                </a:lnTo>
                <a:lnTo>
                  <a:pt x="334" y="467"/>
                </a:lnTo>
                <a:lnTo>
                  <a:pt x="334" y="467"/>
                </a:lnTo>
                <a:lnTo>
                  <a:pt x="319" y="412"/>
                </a:lnTo>
                <a:lnTo>
                  <a:pt x="313" y="393"/>
                </a:lnTo>
                <a:lnTo>
                  <a:pt x="310" y="387"/>
                </a:lnTo>
                <a:lnTo>
                  <a:pt x="309" y="385"/>
                </a:lnTo>
                <a:lnTo>
                  <a:pt x="309" y="385"/>
                </a:lnTo>
                <a:lnTo>
                  <a:pt x="293" y="384"/>
                </a:lnTo>
                <a:lnTo>
                  <a:pt x="266" y="383"/>
                </a:lnTo>
                <a:lnTo>
                  <a:pt x="238" y="384"/>
                </a:lnTo>
                <a:lnTo>
                  <a:pt x="228" y="384"/>
                </a:lnTo>
                <a:lnTo>
                  <a:pt x="224" y="385"/>
                </a:lnTo>
                <a:lnTo>
                  <a:pt x="224" y="385"/>
                </a:lnTo>
                <a:lnTo>
                  <a:pt x="224" y="387"/>
                </a:lnTo>
                <a:lnTo>
                  <a:pt x="224" y="394"/>
                </a:lnTo>
                <a:lnTo>
                  <a:pt x="228" y="415"/>
                </a:lnTo>
                <a:lnTo>
                  <a:pt x="228" y="415"/>
                </a:lnTo>
                <a:lnTo>
                  <a:pt x="228" y="416"/>
                </a:lnTo>
                <a:lnTo>
                  <a:pt x="228" y="416"/>
                </a:lnTo>
                <a:lnTo>
                  <a:pt x="226" y="423"/>
                </a:lnTo>
                <a:lnTo>
                  <a:pt x="223" y="430"/>
                </a:lnTo>
                <a:lnTo>
                  <a:pt x="223" y="430"/>
                </a:lnTo>
                <a:lnTo>
                  <a:pt x="211" y="416"/>
                </a:lnTo>
                <a:lnTo>
                  <a:pt x="199" y="404"/>
                </a:lnTo>
                <a:lnTo>
                  <a:pt x="195" y="399"/>
                </a:lnTo>
                <a:lnTo>
                  <a:pt x="189" y="395"/>
                </a:lnTo>
                <a:lnTo>
                  <a:pt x="186" y="393"/>
                </a:lnTo>
                <a:lnTo>
                  <a:pt x="185" y="393"/>
                </a:lnTo>
                <a:lnTo>
                  <a:pt x="183" y="394"/>
                </a:lnTo>
                <a:lnTo>
                  <a:pt x="183" y="394"/>
                </a:lnTo>
                <a:lnTo>
                  <a:pt x="182" y="399"/>
                </a:lnTo>
                <a:lnTo>
                  <a:pt x="183" y="403"/>
                </a:lnTo>
                <a:lnTo>
                  <a:pt x="185" y="410"/>
                </a:lnTo>
                <a:lnTo>
                  <a:pt x="188" y="415"/>
                </a:lnTo>
                <a:lnTo>
                  <a:pt x="194" y="425"/>
                </a:lnTo>
                <a:lnTo>
                  <a:pt x="197" y="430"/>
                </a:lnTo>
                <a:lnTo>
                  <a:pt x="216" y="452"/>
                </a:lnTo>
                <a:lnTo>
                  <a:pt x="224" y="519"/>
                </a:lnTo>
                <a:lnTo>
                  <a:pt x="277" y="546"/>
                </a:lnTo>
                <a:lnTo>
                  <a:pt x="313" y="584"/>
                </a:lnTo>
                <a:lnTo>
                  <a:pt x="313" y="649"/>
                </a:lnTo>
                <a:lnTo>
                  <a:pt x="313" y="649"/>
                </a:lnTo>
                <a:lnTo>
                  <a:pt x="315" y="693"/>
                </a:lnTo>
                <a:lnTo>
                  <a:pt x="315" y="727"/>
                </a:lnTo>
                <a:lnTo>
                  <a:pt x="314" y="739"/>
                </a:lnTo>
                <a:lnTo>
                  <a:pt x="313" y="747"/>
                </a:lnTo>
                <a:lnTo>
                  <a:pt x="313" y="747"/>
                </a:lnTo>
                <a:lnTo>
                  <a:pt x="312" y="753"/>
                </a:lnTo>
                <a:lnTo>
                  <a:pt x="311" y="759"/>
                </a:lnTo>
                <a:lnTo>
                  <a:pt x="311" y="777"/>
                </a:lnTo>
                <a:lnTo>
                  <a:pt x="312" y="792"/>
                </a:lnTo>
                <a:lnTo>
                  <a:pt x="313" y="801"/>
                </a:lnTo>
                <a:lnTo>
                  <a:pt x="313" y="801"/>
                </a:lnTo>
                <a:lnTo>
                  <a:pt x="315" y="807"/>
                </a:lnTo>
                <a:lnTo>
                  <a:pt x="318" y="810"/>
                </a:lnTo>
                <a:lnTo>
                  <a:pt x="318" y="814"/>
                </a:lnTo>
                <a:lnTo>
                  <a:pt x="318" y="814"/>
                </a:lnTo>
                <a:lnTo>
                  <a:pt x="318" y="826"/>
                </a:lnTo>
                <a:lnTo>
                  <a:pt x="315" y="835"/>
                </a:lnTo>
                <a:lnTo>
                  <a:pt x="313" y="845"/>
                </a:lnTo>
                <a:lnTo>
                  <a:pt x="313" y="845"/>
                </a:lnTo>
                <a:lnTo>
                  <a:pt x="310" y="859"/>
                </a:lnTo>
                <a:lnTo>
                  <a:pt x="305" y="887"/>
                </a:lnTo>
                <a:lnTo>
                  <a:pt x="292" y="967"/>
                </a:lnTo>
                <a:lnTo>
                  <a:pt x="280" y="1049"/>
                </a:lnTo>
                <a:lnTo>
                  <a:pt x="273" y="1096"/>
                </a:lnTo>
                <a:lnTo>
                  <a:pt x="273" y="1096"/>
                </a:lnTo>
                <a:lnTo>
                  <a:pt x="270" y="1109"/>
                </a:lnTo>
                <a:lnTo>
                  <a:pt x="264" y="1129"/>
                </a:lnTo>
                <a:lnTo>
                  <a:pt x="243" y="1184"/>
                </a:lnTo>
                <a:lnTo>
                  <a:pt x="219" y="1242"/>
                </a:lnTo>
                <a:lnTo>
                  <a:pt x="201" y="1283"/>
                </a:lnTo>
                <a:lnTo>
                  <a:pt x="201" y="1283"/>
                </a:lnTo>
                <a:lnTo>
                  <a:pt x="189" y="1311"/>
                </a:lnTo>
                <a:lnTo>
                  <a:pt x="179" y="1338"/>
                </a:lnTo>
                <a:lnTo>
                  <a:pt x="172" y="1360"/>
                </a:lnTo>
                <a:lnTo>
                  <a:pt x="171" y="1368"/>
                </a:lnTo>
                <a:lnTo>
                  <a:pt x="170" y="1373"/>
                </a:lnTo>
                <a:lnTo>
                  <a:pt x="170" y="1373"/>
                </a:lnTo>
                <a:lnTo>
                  <a:pt x="169" y="1377"/>
                </a:lnTo>
                <a:lnTo>
                  <a:pt x="168" y="1383"/>
                </a:lnTo>
                <a:lnTo>
                  <a:pt x="162" y="1398"/>
                </a:lnTo>
                <a:lnTo>
                  <a:pt x="153" y="1420"/>
                </a:lnTo>
                <a:lnTo>
                  <a:pt x="143" y="1444"/>
                </a:lnTo>
                <a:lnTo>
                  <a:pt x="143" y="1444"/>
                </a:lnTo>
                <a:lnTo>
                  <a:pt x="138" y="1462"/>
                </a:lnTo>
                <a:lnTo>
                  <a:pt x="131" y="1486"/>
                </a:lnTo>
                <a:lnTo>
                  <a:pt x="115" y="1544"/>
                </a:lnTo>
                <a:lnTo>
                  <a:pt x="102" y="1598"/>
                </a:lnTo>
                <a:lnTo>
                  <a:pt x="94" y="1632"/>
                </a:lnTo>
                <a:lnTo>
                  <a:pt x="94" y="1632"/>
                </a:lnTo>
                <a:lnTo>
                  <a:pt x="90" y="1655"/>
                </a:lnTo>
                <a:lnTo>
                  <a:pt x="85" y="1687"/>
                </a:lnTo>
                <a:lnTo>
                  <a:pt x="82" y="1717"/>
                </a:lnTo>
                <a:lnTo>
                  <a:pt x="81" y="1728"/>
                </a:lnTo>
                <a:lnTo>
                  <a:pt x="81" y="1735"/>
                </a:lnTo>
                <a:lnTo>
                  <a:pt x="81" y="1735"/>
                </a:lnTo>
                <a:lnTo>
                  <a:pt x="81" y="1738"/>
                </a:lnTo>
                <a:lnTo>
                  <a:pt x="79" y="1741"/>
                </a:lnTo>
                <a:lnTo>
                  <a:pt x="78" y="1742"/>
                </a:lnTo>
                <a:lnTo>
                  <a:pt x="76" y="1744"/>
                </a:lnTo>
                <a:lnTo>
                  <a:pt x="73" y="1744"/>
                </a:lnTo>
                <a:lnTo>
                  <a:pt x="72" y="1744"/>
                </a:lnTo>
                <a:lnTo>
                  <a:pt x="72" y="1744"/>
                </a:lnTo>
                <a:lnTo>
                  <a:pt x="69" y="1741"/>
                </a:lnTo>
                <a:lnTo>
                  <a:pt x="63" y="1737"/>
                </a:lnTo>
                <a:lnTo>
                  <a:pt x="54" y="1732"/>
                </a:lnTo>
                <a:lnTo>
                  <a:pt x="49" y="1731"/>
                </a:lnTo>
                <a:lnTo>
                  <a:pt x="45" y="1730"/>
                </a:lnTo>
                <a:lnTo>
                  <a:pt x="45" y="1730"/>
                </a:lnTo>
                <a:lnTo>
                  <a:pt x="40" y="1730"/>
                </a:lnTo>
                <a:lnTo>
                  <a:pt x="34" y="1732"/>
                </a:lnTo>
                <a:lnTo>
                  <a:pt x="21" y="1737"/>
                </a:lnTo>
                <a:lnTo>
                  <a:pt x="16" y="1740"/>
                </a:lnTo>
                <a:lnTo>
                  <a:pt x="11" y="1744"/>
                </a:lnTo>
                <a:lnTo>
                  <a:pt x="7" y="1748"/>
                </a:lnTo>
                <a:lnTo>
                  <a:pt x="5" y="1753"/>
                </a:lnTo>
                <a:lnTo>
                  <a:pt x="5" y="1753"/>
                </a:lnTo>
                <a:lnTo>
                  <a:pt x="1" y="1764"/>
                </a:lnTo>
                <a:lnTo>
                  <a:pt x="0" y="1772"/>
                </a:lnTo>
                <a:lnTo>
                  <a:pt x="0" y="1779"/>
                </a:lnTo>
                <a:lnTo>
                  <a:pt x="2" y="1788"/>
                </a:lnTo>
                <a:lnTo>
                  <a:pt x="6" y="1797"/>
                </a:lnTo>
                <a:lnTo>
                  <a:pt x="12" y="1806"/>
                </a:lnTo>
                <a:lnTo>
                  <a:pt x="22" y="1815"/>
                </a:lnTo>
                <a:lnTo>
                  <a:pt x="22" y="1815"/>
                </a:lnTo>
                <a:lnTo>
                  <a:pt x="29" y="1820"/>
                </a:lnTo>
                <a:lnTo>
                  <a:pt x="36" y="1824"/>
                </a:lnTo>
                <a:lnTo>
                  <a:pt x="54" y="1832"/>
                </a:lnTo>
                <a:lnTo>
                  <a:pt x="73" y="1839"/>
                </a:lnTo>
                <a:lnTo>
                  <a:pt x="93" y="1845"/>
                </a:lnTo>
                <a:lnTo>
                  <a:pt x="132" y="1858"/>
                </a:lnTo>
                <a:lnTo>
                  <a:pt x="149" y="1863"/>
                </a:lnTo>
                <a:lnTo>
                  <a:pt x="161" y="1869"/>
                </a:lnTo>
                <a:lnTo>
                  <a:pt x="161" y="1869"/>
                </a:lnTo>
                <a:lnTo>
                  <a:pt x="172" y="1873"/>
                </a:lnTo>
                <a:lnTo>
                  <a:pt x="183" y="1878"/>
                </a:lnTo>
                <a:lnTo>
                  <a:pt x="196" y="1881"/>
                </a:lnTo>
                <a:lnTo>
                  <a:pt x="208" y="1884"/>
                </a:lnTo>
                <a:lnTo>
                  <a:pt x="221" y="1885"/>
                </a:lnTo>
                <a:lnTo>
                  <a:pt x="233" y="1887"/>
                </a:lnTo>
                <a:lnTo>
                  <a:pt x="245" y="1888"/>
                </a:lnTo>
                <a:lnTo>
                  <a:pt x="255" y="1887"/>
                </a:lnTo>
                <a:lnTo>
                  <a:pt x="255" y="1887"/>
                </a:lnTo>
                <a:lnTo>
                  <a:pt x="273" y="1884"/>
                </a:lnTo>
                <a:lnTo>
                  <a:pt x="287" y="1882"/>
                </a:lnTo>
                <a:lnTo>
                  <a:pt x="292" y="1881"/>
                </a:lnTo>
                <a:lnTo>
                  <a:pt x="294" y="1879"/>
                </a:lnTo>
                <a:lnTo>
                  <a:pt x="296" y="1877"/>
                </a:lnTo>
                <a:lnTo>
                  <a:pt x="295" y="1873"/>
                </a:lnTo>
                <a:lnTo>
                  <a:pt x="295" y="1873"/>
                </a:lnTo>
                <a:lnTo>
                  <a:pt x="283" y="1836"/>
                </a:lnTo>
                <a:lnTo>
                  <a:pt x="273" y="1806"/>
                </a:lnTo>
                <a:lnTo>
                  <a:pt x="273" y="1806"/>
                </a:lnTo>
                <a:lnTo>
                  <a:pt x="282" y="1758"/>
                </a:lnTo>
                <a:lnTo>
                  <a:pt x="291" y="1708"/>
                </a:lnTo>
                <a:lnTo>
                  <a:pt x="291" y="1654"/>
                </a:lnTo>
                <a:lnTo>
                  <a:pt x="291" y="1654"/>
                </a:lnTo>
                <a:lnTo>
                  <a:pt x="292" y="1646"/>
                </a:lnTo>
                <a:lnTo>
                  <a:pt x="296" y="1632"/>
                </a:lnTo>
                <a:lnTo>
                  <a:pt x="310" y="1587"/>
                </a:lnTo>
                <a:lnTo>
                  <a:pt x="324" y="1540"/>
                </a:lnTo>
                <a:lnTo>
                  <a:pt x="336" y="1511"/>
                </a:lnTo>
                <a:lnTo>
                  <a:pt x="336" y="1511"/>
                </a:lnTo>
                <a:lnTo>
                  <a:pt x="402" y="1382"/>
                </a:lnTo>
                <a:lnTo>
                  <a:pt x="461" y="1265"/>
                </a:lnTo>
                <a:lnTo>
                  <a:pt x="492" y="1230"/>
                </a:lnTo>
                <a:lnTo>
                  <a:pt x="604" y="1601"/>
                </a:lnTo>
                <a:lnTo>
                  <a:pt x="604" y="1601"/>
                </a:lnTo>
                <a:lnTo>
                  <a:pt x="613" y="1617"/>
                </a:lnTo>
                <a:lnTo>
                  <a:pt x="632" y="1654"/>
                </a:lnTo>
                <a:lnTo>
                  <a:pt x="642" y="1675"/>
                </a:lnTo>
                <a:lnTo>
                  <a:pt x="651" y="1694"/>
                </a:lnTo>
                <a:lnTo>
                  <a:pt x="656" y="1711"/>
                </a:lnTo>
                <a:lnTo>
                  <a:pt x="658" y="1717"/>
                </a:lnTo>
                <a:lnTo>
                  <a:pt x="658" y="1721"/>
                </a:lnTo>
                <a:lnTo>
                  <a:pt x="658" y="1721"/>
                </a:lnTo>
                <a:lnTo>
                  <a:pt x="656" y="1728"/>
                </a:lnTo>
                <a:lnTo>
                  <a:pt x="658" y="1736"/>
                </a:lnTo>
                <a:lnTo>
                  <a:pt x="659" y="1744"/>
                </a:lnTo>
                <a:lnTo>
                  <a:pt x="660" y="1751"/>
                </a:lnTo>
                <a:lnTo>
                  <a:pt x="665" y="1766"/>
                </a:lnTo>
                <a:lnTo>
                  <a:pt x="668" y="1772"/>
                </a:lnTo>
                <a:lnTo>
                  <a:pt x="671" y="1775"/>
                </a:lnTo>
                <a:lnTo>
                  <a:pt x="671" y="1775"/>
                </a:lnTo>
                <a:lnTo>
                  <a:pt x="674" y="1777"/>
                </a:lnTo>
                <a:lnTo>
                  <a:pt x="679" y="1778"/>
                </a:lnTo>
                <a:lnTo>
                  <a:pt x="690" y="1779"/>
                </a:lnTo>
                <a:lnTo>
                  <a:pt x="694" y="1780"/>
                </a:lnTo>
                <a:lnTo>
                  <a:pt x="699" y="1783"/>
                </a:lnTo>
                <a:lnTo>
                  <a:pt x="701" y="1787"/>
                </a:lnTo>
                <a:lnTo>
                  <a:pt x="702" y="1793"/>
                </a:lnTo>
                <a:lnTo>
                  <a:pt x="702" y="1793"/>
                </a:lnTo>
                <a:lnTo>
                  <a:pt x="702" y="1801"/>
                </a:lnTo>
                <a:lnTo>
                  <a:pt x="702" y="1808"/>
                </a:lnTo>
                <a:lnTo>
                  <a:pt x="705" y="1822"/>
                </a:lnTo>
                <a:lnTo>
                  <a:pt x="705" y="1829"/>
                </a:lnTo>
                <a:lnTo>
                  <a:pt x="703" y="1833"/>
                </a:lnTo>
                <a:lnTo>
                  <a:pt x="701" y="1836"/>
                </a:lnTo>
                <a:lnTo>
                  <a:pt x="700" y="1837"/>
                </a:lnTo>
                <a:lnTo>
                  <a:pt x="698" y="1837"/>
                </a:lnTo>
                <a:lnTo>
                  <a:pt x="698" y="1837"/>
                </a:lnTo>
                <a:lnTo>
                  <a:pt x="692" y="1839"/>
                </a:lnTo>
                <a:lnTo>
                  <a:pt x="683" y="1842"/>
                </a:lnTo>
                <a:lnTo>
                  <a:pt x="662" y="1851"/>
                </a:lnTo>
                <a:lnTo>
                  <a:pt x="635" y="1864"/>
                </a:lnTo>
                <a:lnTo>
                  <a:pt x="635" y="1864"/>
                </a:lnTo>
                <a:lnTo>
                  <a:pt x="634" y="1867"/>
                </a:lnTo>
                <a:lnTo>
                  <a:pt x="633" y="1872"/>
                </a:lnTo>
                <a:lnTo>
                  <a:pt x="632" y="1877"/>
                </a:lnTo>
                <a:lnTo>
                  <a:pt x="633" y="1881"/>
                </a:lnTo>
                <a:lnTo>
                  <a:pt x="635" y="1885"/>
                </a:lnTo>
                <a:lnTo>
                  <a:pt x="640" y="1891"/>
                </a:lnTo>
                <a:lnTo>
                  <a:pt x="640" y="1891"/>
                </a:lnTo>
                <a:lnTo>
                  <a:pt x="643" y="1893"/>
                </a:lnTo>
                <a:lnTo>
                  <a:pt x="650" y="1896"/>
                </a:lnTo>
                <a:lnTo>
                  <a:pt x="668" y="1899"/>
                </a:lnTo>
                <a:lnTo>
                  <a:pt x="691" y="1901"/>
                </a:lnTo>
                <a:lnTo>
                  <a:pt x="717" y="1902"/>
                </a:lnTo>
                <a:lnTo>
                  <a:pt x="766" y="1903"/>
                </a:lnTo>
                <a:lnTo>
                  <a:pt x="783" y="1903"/>
                </a:lnTo>
                <a:lnTo>
                  <a:pt x="792" y="1904"/>
                </a:lnTo>
                <a:lnTo>
                  <a:pt x="792" y="1904"/>
                </a:lnTo>
                <a:lnTo>
                  <a:pt x="800" y="1906"/>
                </a:lnTo>
                <a:lnTo>
                  <a:pt x="814" y="1907"/>
                </a:lnTo>
                <a:lnTo>
                  <a:pt x="832" y="1907"/>
                </a:lnTo>
                <a:lnTo>
                  <a:pt x="851" y="1907"/>
                </a:lnTo>
                <a:lnTo>
                  <a:pt x="871" y="1904"/>
                </a:lnTo>
                <a:lnTo>
                  <a:pt x="880" y="1903"/>
                </a:lnTo>
                <a:lnTo>
                  <a:pt x="888" y="1901"/>
                </a:lnTo>
                <a:lnTo>
                  <a:pt x="895" y="1899"/>
                </a:lnTo>
                <a:lnTo>
                  <a:pt x="899" y="1896"/>
                </a:lnTo>
                <a:lnTo>
                  <a:pt x="902" y="1891"/>
                </a:lnTo>
                <a:lnTo>
                  <a:pt x="904" y="1887"/>
                </a:lnTo>
                <a:lnTo>
                  <a:pt x="904" y="1887"/>
                </a:lnTo>
                <a:lnTo>
                  <a:pt x="902" y="1878"/>
                </a:lnTo>
                <a:lnTo>
                  <a:pt x="901" y="1870"/>
                </a:lnTo>
                <a:lnTo>
                  <a:pt x="898" y="1863"/>
                </a:lnTo>
                <a:lnTo>
                  <a:pt x="896" y="1858"/>
                </a:lnTo>
                <a:lnTo>
                  <a:pt x="888" y="1849"/>
                </a:lnTo>
                <a:lnTo>
                  <a:pt x="881" y="1842"/>
                </a:lnTo>
                <a:lnTo>
                  <a:pt x="881" y="1842"/>
                </a:lnTo>
                <a:lnTo>
                  <a:pt x="869" y="1829"/>
                </a:lnTo>
                <a:lnTo>
                  <a:pt x="866" y="1823"/>
                </a:lnTo>
                <a:lnTo>
                  <a:pt x="863" y="1818"/>
                </a:lnTo>
                <a:lnTo>
                  <a:pt x="863" y="1815"/>
                </a:lnTo>
                <a:lnTo>
                  <a:pt x="863" y="1815"/>
                </a:lnTo>
                <a:lnTo>
                  <a:pt x="862" y="1806"/>
                </a:lnTo>
                <a:lnTo>
                  <a:pt x="859" y="1789"/>
                </a:lnTo>
                <a:lnTo>
                  <a:pt x="848" y="1741"/>
                </a:lnTo>
                <a:lnTo>
                  <a:pt x="832" y="1668"/>
                </a:lnTo>
                <a:lnTo>
                  <a:pt x="832" y="1668"/>
                </a:lnTo>
                <a:lnTo>
                  <a:pt x="822" y="1627"/>
                </a:lnTo>
                <a:lnTo>
                  <a:pt x="802" y="1547"/>
                </a:lnTo>
                <a:lnTo>
                  <a:pt x="779" y="1467"/>
                </a:lnTo>
                <a:lnTo>
                  <a:pt x="771" y="1440"/>
                </a:lnTo>
                <a:lnTo>
                  <a:pt x="767" y="1431"/>
                </a:lnTo>
                <a:lnTo>
                  <a:pt x="765" y="1426"/>
                </a:lnTo>
                <a:lnTo>
                  <a:pt x="765" y="1426"/>
                </a:lnTo>
                <a:lnTo>
                  <a:pt x="737" y="1393"/>
                </a:lnTo>
                <a:lnTo>
                  <a:pt x="721" y="1372"/>
                </a:lnTo>
                <a:lnTo>
                  <a:pt x="715" y="1363"/>
                </a:lnTo>
                <a:lnTo>
                  <a:pt x="711" y="1355"/>
                </a:lnTo>
                <a:lnTo>
                  <a:pt x="711" y="1355"/>
                </a:lnTo>
                <a:lnTo>
                  <a:pt x="706" y="1338"/>
                </a:lnTo>
                <a:lnTo>
                  <a:pt x="700" y="1317"/>
                </a:lnTo>
                <a:lnTo>
                  <a:pt x="693" y="1292"/>
                </a:lnTo>
                <a:lnTo>
                  <a:pt x="693" y="1292"/>
                </a:lnTo>
                <a:lnTo>
                  <a:pt x="688" y="1260"/>
                </a:lnTo>
                <a:lnTo>
                  <a:pt x="684" y="1235"/>
                </a:lnTo>
                <a:lnTo>
                  <a:pt x="683" y="1226"/>
                </a:lnTo>
                <a:lnTo>
                  <a:pt x="684" y="1221"/>
                </a:lnTo>
                <a:lnTo>
                  <a:pt x="684" y="1221"/>
                </a:lnTo>
                <a:lnTo>
                  <a:pt x="686" y="1215"/>
                </a:lnTo>
                <a:lnTo>
                  <a:pt x="687" y="1204"/>
                </a:lnTo>
                <a:lnTo>
                  <a:pt x="689" y="1173"/>
                </a:lnTo>
                <a:lnTo>
                  <a:pt x="689" y="1131"/>
                </a:lnTo>
                <a:lnTo>
                  <a:pt x="689" y="1131"/>
                </a:lnTo>
                <a:lnTo>
                  <a:pt x="702" y="1106"/>
                </a:lnTo>
                <a:lnTo>
                  <a:pt x="710" y="1088"/>
                </a:lnTo>
                <a:lnTo>
                  <a:pt x="711" y="1081"/>
                </a:lnTo>
                <a:lnTo>
                  <a:pt x="711" y="1079"/>
                </a:lnTo>
                <a:lnTo>
                  <a:pt x="711" y="1078"/>
                </a:lnTo>
                <a:lnTo>
                  <a:pt x="711" y="1078"/>
                </a:lnTo>
                <a:lnTo>
                  <a:pt x="710" y="1073"/>
                </a:lnTo>
                <a:lnTo>
                  <a:pt x="708" y="1064"/>
                </a:lnTo>
                <a:lnTo>
                  <a:pt x="706" y="1038"/>
                </a:lnTo>
                <a:lnTo>
                  <a:pt x="703" y="1010"/>
                </a:lnTo>
                <a:lnTo>
                  <a:pt x="702" y="993"/>
                </a:lnTo>
                <a:lnTo>
                  <a:pt x="702" y="993"/>
                </a:lnTo>
                <a:lnTo>
                  <a:pt x="701" y="974"/>
                </a:lnTo>
                <a:lnTo>
                  <a:pt x="698" y="943"/>
                </a:lnTo>
                <a:lnTo>
                  <a:pt x="693" y="899"/>
                </a:lnTo>
                <a:lnTo>
                  <a:pt x="693" y="899"/>
                </a:lnTo>
                <a:lnTo>
                  <a:pt x="705" y="765"/>
                </a:lnTo>
                <a:lnTo>
                  <a:pt x="712" y="670"/>
                </a:lnTo>
                <a:lnTo>
                  <a:pt x="716" y="622"/>
                </a:lnTo>
                <a:lnTo>
                  <a:pt x="716" y="622"/>
                </a:lnTo>
                <a:lnTo>
                  <a:pt x="711" y="582"/>
                </a:lnTo>
                <a:lnTo>
                  <a:pt x="701" y="504"/>
                </a:lnTo>
                <a:lnTo>
                  <a:pt x="691" y="425"/>
                </a:lnTo>
                <a:lnTo>
                  <a:pt x="684" y="385"/>
                </a:lnTo>
                <a:lnTo>
                  <a:pt x="684" y="385"/>
                </a:lnTo>
                <a:lnTo>
                  <a:pt x="681" y="378"/>
                </a:lnTo>
                <a:lnTo>
                  <a:pt x="674" y="368"/>
                </a:lnTo>
                <a:lnTo>
                  <a:pt x="654" y="344"/>
                </a:lnTo>
                <a:lnTo>
                  <a:pt x="634" y="320"/>
                </a:lnTo>
                <a:lnTo>
                  <a:pt x="626" y="313"/>
                </a:lnTo>
                <a:lnTo>
                  <a:pt x="622" y="309"/>
                </a:lnTo>
                <a:lnTo>
                  <a:pt x="622" y="309"/>
                </a:lnTo>
                <a:lnTo>
                  <a:pt x="597" y="292"/>
                </a:lnTo>
                <a:lnTo>
                  <a:pt x="577" y="278"/>
                </a:lnTo>
                <a:lnTo>
                  <a:pt x="577" y="278"/>
                </a:lnTo>
                <a:lnTo>
                  <a:pt x="582" y="242"/>
                </a:lnTo>
                <a:lnTo>
                  <a:pt x="582" y="242"/>
                </a:lnTo>
                <a:lnTo>
                  <a:pt x="577" y="235"/>
                </a:lnTo>
                <a:lnTo>
                  <a:pt x="566" y="223"/>
                </a:lnTo>
                <a:lnTo>
                  <a:pt x="550" y="206"/>
                </a:lnTo>
                <a:lnTo>
                  <a:pt x="550" y="206"/>
                </a:lnTo>
                <a:lnTo>
                  <a:pt x="564" y="168"/>
                </a:lnTo>
                <a:lnTo>
                  <a:pt x="573" y="138"/>
                </a:lnTo>
                <a:lnTo>
                  <a:pt x="576" y="126"/>
                </a:lnTo>
                <a:lnTo>
                  <a:pt x="577" y="117"/>
                </a:lnTo>
                <a:lnTo>
                  <a:pt x="577" y="117"/>
                </a:lnTo>
                <a:lnTo>
                  <a:pt x="578" y="101"/>
                </a:lnTo>
                <a:lnTo>
                  <a:pt x="578" y="82"/>
                </a:lnTo>
                <a:lnTo>
                  <a:pt x="577" y="75"/>
                </a:lnTo>
                <a:lnTo>
                  <a:pt x="576" y="66"/>
                </a:lnTo>
                <a:lnTo>
                  <a:pt x="573" y="59"/>
                </a:lnTo>
                <a:lnTo>
                  <a:pt x="570" y="57"/>
                </a:lnTo>
                <a:lnTo>
                  <a:pt x="568" y="54"/>
                </a:lnTo>
                <a:lnTo>
                  <a:pt x="568" y="54"/>
                </a:lnTo>
                <a:lnTo>
                  <a:pt x="535" y="33"/>
                </a:lnTo>
                <a:lnTo>
                  <a:pt x="510" y="19"/>
                </a:lnTo>
                <a:lnTo>
                  <a:pt x="510" y="19"/>
                </a:lnTo>
                <a:lnTo>
                  <a:pt x="486" y="10"/>
                </a:lnTo>
                <a:lnTo>
                  <a:pt x="461" y="1"/>
                </a:lnTo>
                <a:lnTo>
                  <a:pt x="461" y="1"/>
                </a:lnTo>
                <a:lnTo>
                  <a:pt x="451" y="0"/>
                </a:lnTo>
                <a:lnTo>
                  <a:pt x="434" y="1"/>
                </a:lnTo>
                <a:lnTo>
                  <a:pt x="412" y="1"/>
                </a:lnTo>
                <a:lnTo>
                  <a:pt x="412" y="1"/>
                </a:lnTo>
                <a:close/>
              </a:path>
            </a:pathLst>
          </a:custGeom>
          <a:gradFill>
            <a:gsLst>
              <a:gs pos="0">
                <a:srgbClr val="92D050"/>
              </a:gs>
              <a:gs pos="100000">
                <a:srgbClr val="00B050"/>
              </a:gs>
            </a:gsLst>
            <a:lin ang="16200000" scaled="1"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0" name="Freeform 5"/>
          <p:cNvSpPr>
            <a:spLocks/>
          </p:cNvSpPr>
          <p:nvPr/>
        </p:nvSpPr>
        <p:spPr bwMode="auto">
          <a:xfrm>
            <a:off x="8436022" y="2794672"/>
            <a:ext cx="493666" cy="1589028"/>
          </a:xfrm>
          <a:custGeom>
            <a:avLst/>
            <a:gdLst>
              <a:gd name="T0" fmla="*/ 382 w 721"/>
              <a:gd name="T1" fmla="*/ 1552 h 2322"/>
              <a:gd name="T2" fmla="*/ 348 w 721"/>
              <a:gd name="T3" fmla="*/ 1613 h 2322"/>
              <a:gd name="T4" fmla="*/ 323 w 721"/>
              <a:gd name="T5" fmla="*/ 1654 h 2322"/>
              <a:gd name="T6" fmla="*/ 292 w 721"/>
              <a:gd name="T7" fmla="*/ 1698 h 2322"/>
              <a:gd name="T8" fmla="*/ 220 w 721"/>
              <a:gd name="T9" fmla="*/ 1838 h 2322"/>
              <a:gd name="T10" fmla="*/ 127 w 721"/>
              <a:gd name="T11" fmla="*/ 1894 h 2322"/>
              <a:gd name="T12" fmla="*/ 95 w 721"/>
              <a:gd name="T13" fmla="*/ 1922 h 2322"/>
              <a:gd name="T14" fmla="*/ 36 w 721"/>
              <a:gd name="T15" fmla="*/ 1967 h 2322"/>
              <a:gd name="T16" fmla="*/ 0 w 721"/>
              <a:gd name="T17" fmla="*/ 2054 h 2322"/>
              <a:gd name="T18" fmla="*/ 96 w 721"/>
              <a:gd name="T19" fmla="*/ 2157 h 2322"/>
              <a:gd name="T20" fmla="*/ 215 w 721"/>
              <a:gd name="T21" fmla="*/ 2257 h 2322"/>
              <a:gd name="T22" fmla="*/ 276 w 721"/>
              <a:gd name="T23" fmla="*/ 2268 h 2322"/>
              <a:gd name="T24" fmla="*/ 267 w 721"/>
              <a:gd name="T25" fmla="*/ 2183 h 2322"/>
              <a:gd name="T26" fmla="*/ 280 w 721"/>
              <a:gd name="T27" fmla="*/ 2017 h 2322"/>
              <a:gd name="T28" fmla="*/ 363 w 721"/>
              <a:gd name="T29" fmla="*/ 1973 h 2322"/>
              <a:gd name="T30" fmla="*/ 401 w 721"/>
              <a:gd name="T31" fmla="*/ 2047 h 2322"/>
              <a:gd name="T32" fmla="*/ 370 w 721"/>
              <a:gd name="T33" fmla="*/ 2093 h 2322"/>
              <a:gd name="T34" fmla="*/ 374 w 721"/>
              <a:gd name="T35" fmla="*/ 2130 h 2322"/>
              <a:gd name="T36" fmla="*/ 378 w 721"/>
              <a:gd name="T37" fmla="*/ 2175 h 2322"/>
              <a:gd name="T38" fmla="*/ 362 w 721"/>
              <a:gd name="T39" fmla="*/ 2218 h 2322"/>
              <a:gd name="T40" fmla="*/ 355 w 721"/>
              <a:gd name="T41" fmla="*/ 2309 h 2322"/>
              <a:gd name="T42" fmla="*/ 495 w 721"/>
              <a:gd name="T43" fmla="*/ 2310 h 2322"/>
              <a:gd name="T44" fmla="*/ 612 w 721"/>
              <a:gd name="T45" fmla="*/ 2306 h 2322"/>
              <a:gd name="T46" fmla="*/ 716 w 721"/>
              <a:gd name="T47" fmla="*/ 2289 h 2322"/>
              <a:gd name="T48" fmla="*/ 704 w 721"/>
              <a:gd name="T49" fmla="*/ 2236 h 2322"/>
              <a:gd name="T50" fmla="*/ 579 w 721"/>
              <a:gd name="T51" fmla="*/ 2179 h 2322"/>
              <a:gd name="T52" fmla="*/ 538 w 721"/>
              <a:gd name="T53" fmla="*/ 2137 h 2322"/>
              <a:gd name="T54" fmla="*/ 577 w 721"/>
              <a:gd name="T55" fmla="*/ 2075 h 2322"/>
              <a:gd name="T56" fmla="*/ 612 w 721"/>
              <a:gd name="T57" fmla="*/ 1851 h 2322"/>
              <a:gd name="T58" fmla="*/ 644 w 721"/>
              <a:gd name="T59" fmla="*/ 1759 h 2322"/>
              <a:gd name="T60" fmla="*/ 648 w 721"/>
              <a:gd name="T61" fmla="*/ 1360 h 2322"/>
              <a:gd name="T62" fmla="*/ 682 w 721"/>
              <a:gd name="T63" fmla="*/ 1073 h 2322"/>
              <a:gd name="T64" fmla="*/ 688 w 721"/>
              <a:gd name="T65" fmla="*/ 827 h 2322"/>
              <a:gd name="T66" fmla="*/ 649 w 721"/>
              <a:gd name="T67" fmla="*/ 595 h 2322"/>
              <a:gd name="T68" fmla="*/ 559 w 721"/>
              <a:gd name="T69" fmla="*/ 412 h 2322"/>
              <a:gd name="T70" fmla="*/ 634 w 721"/>
              <a:gd name="T71" fmla="*/ 361 h 2322"/>
              <a:gd name="T72" fmla="*/ 590 w 721"/>
              <a:gd name="T73" fmla="*/ 272 h 2322"/>
              <a:gd name="T74" fmla="*/ 600 w 721"/>
              <a:gd name="T75" fmla="*/ 208 h 2322"/>
              <a:gd name="T76" fmla="*/ 602 w 721"/>
              <a:gd name="T77" fmla="*/ 110 h 2322"/>
              <a:gd name="T78" fmla="*/ 626 w 721"/>
              <a:gd name="T79" fmla="*/ 65 h 2322"/>
              <a:gd name="T80" fmla="*/ 547 w 721"/>
              <a:gd name="T81" fmla="*/ 22 h 2322"/>
              <a:gd name="T82" fmla="*/ 486 w 721"/>
              <a:gd name="T83" fmla="*/ 6 h 2322"/>
              <a:gd name="T84" fmla="*/ 380 w 721"/>
              <a:gd name="T85" fmla="*/ 1 h 2322"/>
              <a:gd name="T86" fmla="*/ 314 w 721"/>
              <a:gd name="T87" fmla="*/ 64 h 2322"/>
              <a:gd name="T88" fmla="*/ 279 w 721"/>
              <a:gd name="T89" fmla="*/ 165 h 2322"/>
              <a:gd name="T90" fmla="*/ 275 w 721"/>
              <a:gd name="T91" fmla="*/ 220 h 2322"/>
              <a:gd name="T92" fmla="*/ 312 w 721"/>
              <a:gd name="T93" fmla="*/ 292 h 2322"/>
              <a:gd name="T94" fmla="*/ 280 w 721"/>
              <a:gd name="T95" fmla="*/ 319 h 2322"/>
              <a:gd name="T96" fmla="*/ 207 w 721"/>
              <a:gd name="T97" fmla="*/ 384 h 2322"/>
              <a:gd name="T98" fmla="*/ 93 w 721"/>
              <a:gd name="T99" fmla="*/ 599 h 2322"/>
              <a:gd name="T100" fmla="*/ 76 w 721"/>
              <a:gd name="T101" fmla="*/ 907 h 2322"/>
              <a:gd name="T102" fmla="*/ 95 w 721"/>
              <a:gd name="T103" fmla="*/ 1025 h 2322"/>
              <a:gd name="T104" fmla="*/ 100 w 721"/>
              <a:gd name="T105" fmla="*/ 1069 h 2322"/>
              <a:gd name="T106" fmla="*/ 144 w 721"/>
              <a:gd name="T107" fmla="*/ 1173 h 2322"/>
              <a:gd name="T108" fmla="*/ 185 w 721"/>
              <a:gd name="T109" fmla="*/ 1237 h 2322"/>
              <a:gd name="T110" fmla="*/ 210 w 721"/>
              <a:gd name="T111" fmla="*/ 1293 h 2322"/>
              <a:gd name="T112" fmla="*/ 304 w 721"/>
              <a:gd name="T113" fmla="*/ 1423 h 23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721" h="2322">
                <a:moveTo>
                  <a:pt x="346" y="1471"/>
                </a:moveTo>
                <a:lnTo>
                  <a:pt x="346" y="1471"/>
                </a:lnTo>
                <a:lnTo>
                  <a:pt x="358" y="1484"/>
                </a:lnTo>
                <a:lnTo>
                  <a:pt x="378" y="1512"/>
                </a:lnTo>
                <a:lnTo>
                  <a:pt x="378" y="1512"/>
                </a:lnTo>
                <a:lnTo>
                  <a:pt x="380" y="1519"/>
                </a:lnTo>
                <a:lnTo>
                  <a:pt x="382" y="1529"/>
                </a:lnTo>
                <a:lnTo>
                  <a:pt x="383" y="1540"/>
                </a:lnTo>
                <a:lnTo>
                  <a:pt x="382" y="1552"/>
                </a:lnTo>
                <a:lnTo>
                  <a:pt x="380" y="1563"/>
                </a:lnTo>
                <a:lnTo>
                  <a:pt x="378" y="1572"/>
                </a:lnTo>
                <a:lnTo>
                  <a:pt x="375" y="1580"/>
                </a:lnTo>
                <a:lnTo>
                  <a:pt x="372" y="1584"/>
                </a:lnTo>
                <a:lnTo>
                  <a:pt x="372" y="1584"/>
                </a:lnTo>
                <a:lnTo>
                  <a:pt x="364" y="1591"/>
                </a:lnTo>
                <a:lnTo>
                  <a:pt x="356" y="1601"/>
                </a:lnTo>
                <a:lnTo>
                  <a:pt x="352" y="1607"/>
                </a:lnTo>
                <a:lnTo>
                  <a:pt x="348" y="1613"/>
                </a:lnTo>
                <a:lnTo>
                  <a:pt x="347" y="1620"/>
                </a:lnTo>
                <a:lnTo>
                  <a:pt x="346" y="1627"/>
                </a:lnTo>
                <a:lnTo>
                  <a:pt x="346" y="1627"/>
                </a:lnTo>
                <a:lnTo>
                  <a:pt x="344" y="1634"/>
                </a:lnTo>
                <a:lnTo>
                  <a:pt x="342" y="1638"/>
                </a:lnTo>
                <a:lnTo>
                  <a:pt x="338" y="1642"/>
                </a:lnTo>
                <a:lnTo>
                  <a:pt x="334" y="1646"/>
                </a:lnTo>
                <a:lnTo>
                  <a:pt x="328" y="1650"/>
                </a:lnTo>
                <a:lnTo>
                  <a:pt x="323" y="1654"/>
                </a:lnTo>
                <a:lnTo>
                  <a:pt x="318" y="1660"/>
                </a:lnTo>
                <a:lnTo>
                  <a:pt x="312" y="1668"/>
                </a:lnTo>
                <a:lnTo>
                  <a:pt x="312" y="1668"/>
                </a:lnTo>
                <a:lnTo>
                  <a:pt x="308" y="1676"/>
                </a:lnTo>
                <a:lnTo>
                  <a:pt x="304" y="1680"/>
                </a:lnTo>
                <a:lnTo>
                  <a:pt x="298" y="1686"/>
                </a:lnTo>
                <a:lnTo>
                  <a:pt x="296" y="1687"/>
                </a:lnTo>
                <a:lnTo>
                  <a:pt x="294" y="1691"/>
                </a:lnTo>
                <a:lnTo>
                  <a:pt x="292" y="1698"/>
                </a:lnTo>
                <a:lnTo>
                  <a:pt x="290" y="1708"/>
                </a:lnTo>
                <a:lnTo>
                  <a:pt x="290" y="1708"/>
                </a:lnTo>
                <a:lnTo>
                  <a:pt x="288" y="1728"/>
                </a:lnTo>
                <a:lnTo>
                  <a:pt x="288" y="1740"/>
                </a:lnTo>
                <a:lnTo>
                  <a:pt x="287" y="1747"/>
                </a:lnTo>
                <a:lnTo>
                  <a:pt x="284" y="1754"/>
                </a:lnTo>
                <a:lnTo>
                  <a:pt x="284" y="1754"/>
                </a:lnTo>
                <a:lnTo>
                  <a:pt x="246" y="1804"/>
                </a:lnTo>
                <a:lnTo>
                  <a:pt x="220" y="1838"/>
                </a:lnTo>
                <a:lnTo>
                  <a:pt x="202" y="1860"/>
                </a:lnTo>
                <a:lnTo>
                  <a:pt x="202" y="1860"/>
                </a:lnTo>
                <a:lnTo>
                  <a:pt x="195" y="1866"/>
                </a:lnTo>
                <a:lnTo>
                  <a:pt x="185" y="1870"/>
                </a:lnTo>
                <a:lnTo>
                  <a:pt x="165" y="1875"/>
                </a:lnTo>
                <a:lnTo>
                  <a:pt x="155" y="1878"/>
                </a:lnTo>
                <a:lnTo>
                  <a:pt x="144" y="1882"/>
                </a:lnTo>
                <a:lnTo>
                  <a:pt x="135" y="1887"/>
                </a:lnTo>
                <a:lnTo>
                  <a:pt x="127" y="1894"/>
                </a:lnTo>
                <a:lnTo>
                  <a:pt x="127" y="1894"/>
                </a:lnTo>
                <a:lnTo>
                  <a:pt x="120" y="1900"/>
                </a:lnTo>
                <a:lnTo>
                  <a:pt x="113" y="1906"/>
                </a:lnTo>
                <a:lnTo>
                  <a:pt x="101" y="1911"/>
                </a:lnTo>
                <a:lnTo>
                  <a:pt x="97" y="1914"/>
                </a:lnTo>
                <a:lnTo>
                  <a:pt x="95" y="1915"/>
                </a:lnTo>
                <a:lnTo>
                  <a:pt x="95" y="1918"/>
                </a:lnTo>
                <a:lnTo>
                  <a:pt x="95" y="1922"/>
                </a:lnTo>
                <a:lnTo>
                  <a:pt x="95" y="1922"/>
                </a:lnTo>
                <a:lnTo>
                  <a:pt x="97" y="1930"/>
                </a:lnTo>
                <a:lnTo>
                  <a:pt x="97" y="1937"/>
                </a:lnTo>
                <a:lnTo>
                  <a:pt x="93" y="1941"/>
                </a:lnTo>
                <a:lnTo>
                  <a:pt x="89" y="1945"/>
                </a:lnTo>
                <a:lnTo>
                  <a:pt x="89" y="1945"/>
                </a:lnTo>
                <a:lnTo>
                  <a:pt x="75" y="1950"/>
                </a:lnTo>
                <a:lnTo>
                  <a:pt x="63" y="1954"/>
                </a:lnTo>
                <a:lnTo>
                  <a:pt x="49" y="1959"/>
                </a:lnTo>
                <a:lnTo>
                  <a:pt x="36" y="1967"/>
                </a:lnTo>
                <a:lnTo>
                  <a:pt x="24" y="1975"/>
                </a:lnTo>
                <a:lnTo>
                  <a:pt x="20" y="1981"/>
                </a:lnTo>
                <a:lnTo>
                  <a:pt x="15" y="1986"/>
                </a:lnTo>
                <a:lnTo>
                  <a:pt x="12" y="1993"/>
                </a:lnTo>
                <a:lnTo>
                  <a:pt x="9" y="1999"/>
                </a:lnTo>
                <a:lnTo>
                  <a:pt x="9" y="1999"/>
                </a:lnTo>
                <a:lnTo>
                  <a:pt x="1" y="2041"/>
                </a:lnTo>
                <a:lnTo>
                  <a:pt x="0" y="2051"/>
                </a:lnTo>
                <a:lnTo>
                  <a:pt x="0" y="2054"/>
                </a:lnTo>
                <a:lnTo>
                  <a:pt x="3" y="2057"/>
                </a:lnTo>
                <a:lnTo>
                  <a:pt x="3" y="2057"/>
                </a:lnTo>
                <a:lnTo>
                  <a:pt x="44" y="2093"/>
                </a:lnTo>
                <a:lnTo>
                  <a:pt x="71" y="2117"/>
                </a:lnTo>
                <a:lnTo>
                  <a:pt x="81" y="2127"/>
                </a:lnTo>
                <a:lnTo>
                  <a:pt x="85" y="2134"/>
                </a:lnTo>
                <a:lnTo>
                  <a:pt x="85" y="2134"/>
                </a:lnTo>
                <a:lnTo>
                  <a:pt x="89" y="2145"/>
                </a:lnTo>
                <a:lnTo>
                  <a:pt x="96" y="2157"/>
                </a:lnTo>
                <a:lnTo>
                  <a:pt x="104" y="2170"/>
                </a:lnTo>
                <a:lnTo>
                  <a:pt x="117" y="2189"/>
                </a:lnTo>
                <a:lnTo>
                  <a:pt x="117" y="2189"/>
                </a:lnTo>
                <a:lnTo>
                  <a:pt x="128" y="2199"/>
                </a:lnTo>
                <a:lnTo>
                  <a:pt x="143" y="2212"/>
                </a:lnTo>
                <a:lnTo>
                  <a:pt x="160" y="2224"/>
                </a:lnTo>
                <a:lnTo>
                  <a:pt x="179" y="2236"/>
                </a:lnTo>
                <a:lnTo>
                  <a:pt x="197" y="2248"/>
                </a:lnTo>
                <a:lnTo>
                  <a:pt x="215" y="2257"/>
                </a:lnTo>
                <a:lnTo>
                  <a:pt x="231" y="2264"/>
                </a:lnTo>
                <a:lnTo>
                  <a:pt x="243" y="2268"/>
                </a:lnTo>
                <a:lnTo>
                  <a:pt x="243" y="2268"/>
                </a:lnTo>
                <a:lnTo>
                  <a:pt x="258" y="2272"/>
                </a:lnTo>
                <a:lnTo>
                  <a:pt x="267" y="2274"/>
                </a:lnTo>
                <a:lnTo>
                  <a:pt x="270" y="2274"/>
                </a:lnTo>
                <a:lnTo>
                  <a:pt x="272" y="2273"/>
                </a:lnTo>
                <a:lnTo>
                  <a:pt x="274" y="2272"/>
                </a:lnTo>
                <a:lnTo>
                  <a:pt x="276" y="2268"/>
                </a:lnTo>
                <a:lnTo>
                  <a:pt x="276" y="2268"/>
                </a:lnTo>
                <a:lnTo>
                  <a:pt x="280" y="2256"/>
                </a:lnTo>
                <a:lnTo>
                  <a:pt x="282" y="2246"/>
                </a:lnTo>
                <a:lnTo>
                  <a:pt x="282" y="2237"/>
                </a:lnTo>
                <a:lnTo>
                  <a:pt x="282" y="2225"/>
                </a:lnTo>
                <a:lnTo>
                  <a:pt x="279" y="2212"/>
                </a:lnTo>
                <a:lnTo>
                  <a:pt x="274" y="2198"/>
                </a:lnTo>
                <a:lnTo>
                  <a:pt x="267" y="2183"/>
                </a:lnTo>
                <a:lnTo>
                  <a:pt x="267" y="2183"/>
                </a:lnTo>
                <a:lnTo>
                  <a:pt x="258" y="2167"/>
                </a:lnTo>
                <a:lnTo>
                  <a:pt x="248" y="2149"/>
                </a:lnTo>
                <a:lnTo>
                  <a:pt x="234" y="2110"/>
                </a:lnTo>
                <a:lnTo>
                  <a:pt x="223" y="2079"/>
                </a:lnTo>
                <a:lnTo>
                  <a:pt x="219" y="2066"/>
                </a:lnTo>
                <a:lnTo>
                  <a:pt x="216" y="2029"/>
                </a:lnTo>
                <a:lnTo>
                  <a:pt x="216" y="2029"/>
                </a:lnTo>
                <a:lnTo>
                  <a:pt x="252" y="2022"/>
                </a:lnTo>
                <a:lnTo>
                  <a:pt x="280" y="2017"/>
                </a:lnTo>
                <a:lnTo>
                  <a:pt x="292" y="2014"/>
                </a:lnTo>
                <a:lnTo>
                  <a:pt x="299" y="2011"/>
                </a:lnTo>
                <a:lnTo>
                  <a:pt x="299" y="2011"/>
                </a:lnTo>
                <a:lnTo>
                  <a:pt x="330" y="1998"/>
                </a:lnTo>
                <a:lnTo>
                  <a:pt x="347" y="1990"/>
                </a:lnTo>
                <a:lnTo>
                  <a:pt x="354" y="1986"/>
                </a:lnTo>
                <a:lnTo>
                  <a:pt x="358" y="1981"/>
                </a:lnTo>
                <a:lnTo>
                  <a:pt x="358" y="1981"/>
                </a:lnTo>
                <a:lnTo>
                  <a:pt x="363" y="1973"/>
                </a:lnTo>
                <a:lnTo>
                  <a:pt x="370" y="1959"/>
                </a:lnTo>
                <a:lnTo>
                  <a:pt x="384" y="1923"/>
                </a:lnTo>
                <a:lnTo>
                  <a:pt x="396" y="1894"/>
                </a:lnTo>
                <a:lnTo>
                  <a:pt x="399" y="1887"/>
                </a:lnTo>
                <a:lnTo>
                  <a:pt x="401" y="1887"/>
                </a:lnTo>
                <a:lnTo>
                  <a:pt x="401" y="1888"/>
                </a:lnTo>
                <a:lnTo>
                  <a:pt x="401" y="1888"/>
                </a:lnTo>
                <a:lnTo>
                  <a:pt x="401" y="2047"/>
                </a:lnTo>
                <a:lnTo>
                  <a:pt x="401" y="2047"/>
                </a:lnTo>
                <a:lnTo>
                  <a:pt x="401" y="2059"/>
                </a:lnTo>
                <a:lnTo>
                  <a:pt x="399" y="2070"/>
                </a:lnTo>
                <a:lnTo>
                  <a:pt x="396" y="2081"/>
                </a:lnTo>
                <a:lnTo>
                  <a:pt x="396" y="2081"/>
                </a:lnTo>
                <a:lnTo>
                  <a:pt x="392" y="2081"/>
                </a:lnTo>
                <a:lnTo>
                  <a:pt x="382" y="2082"/>
                </a:lnTo>
                <a:lnTo>
                  <a:pt x="376" y="2085"/>
                </a:lnTo>
                <a:lnTo>
                  <a:pt x="372" y="2089"/>
                </a:lnTo>
                <a:lnTo>
                  <a:pt x="370" y="2093"/>
                </a:lnTo>
                <a:lnTo>
                  <a:pt x="367" y="2099"/>
                </a:lnTo>
                <a:lnTo>
                  <a:pt x="367" y="2099"/>
                </a:lnTo>
                <a:lnTo>
                  <a:pt x="368" y="2106"/>
                </a:lnTo>
                <a:lnTo>
                  <a:pt x="368" y="2109"/>
                </a:lnTo>
                <a:lnTo>
                  <a:pt x="371" y="2113"/>
                </a:lnTo>
                <a:lnTo>
                  <a:pt x="372" y="2115"/>
                </a:lnTo>
                <a:lnTo>
                  <a:pt x="374" y="2118"/>
                </a:lnTo>
                <a:lnTo>
                  <a:pt x="374" y="2122"/>
                </a:lnTo>
                <a:lnTo>
                  <a:pt x="374" y="2130"/>
                </a:lnTo>
                <a:lnTo>
                  <a:pt x="374" y="2130"/>
                </a:lnTo>
                <a:lnTo>
                  <a:pt x="371" y="2143"/>
                </a:lnTo>
                <a:lnTo>
                  <a:pt x="368" y="2151"/>
                </a:lnTo>
                <a:lnTo>
                  <a:pt x="367" y="2157"/>
                </a:lnTo>
                <a:lnTo>
                  <a:pt x="367" y="2159"/>
                </a:lnTo>
                <a:lnTo>
                  <a:pt x="367" y="2163"/>
                </a:lnTo>
                <a:lnTo>
                  <a:pt x="367" y="2163"/>
                </a:lnTo>
                <a:lnTo>
                  <a:pt x="372" y="2170"/>
                </a:lnTo>
                <a:lnTo>
                  <a:pt x="378" y="2175"/>
                </a:lnTo>
                <a:lnTo>
                  <a:pt x="383" y="2182"/>
                </a:lnTo>
                <a:lnTo>
                  <a:pt x="383" y="2182"/>
                </a:lnTo>
                <a:lnTo>
                  <a:pt x="379" y="2193"/>
                </a:lnTo>
                <a:lnTo>
                  <a:pt x="374" y="2202"/>
                </a:lnTo>
                <a:lnTo>
                  <a:pt x="367" y="2209"/>
                </a:lnTo>
                <a:lnTo>
                  <a:pt x="367" y="2209"/>
                </a:lnTo>
                <a:lnTo>
                  <a:pt x="363" y="2213"/>
                </a:lnTo>
                <a:lnTo>
                  <a:pt x="363" y="2213"/>
                </a:lnTo>
                <a:lnTo>
                  <a:pt x="362" y="2218"/>
                </a:lnTo>
                <a:lnTo>
                  <a:pt x="355" y="2233"/>
                </a:lnTo>
                <a:lnTo>
                  <a:pt x="355" y="2233"/>
                </a:lnTo>
                <a:lnTo>
                  <a:pt x="351" y="2242"/>
                </a:lnTo>
                <a:lnTo>
                  <a:pt x="350" y="2254"/>
                </a:lnTo>
                <a:lnTo>
                  <a:pt x="348" y="2266"/>
                </a:lnTo>
                <a:lnTo>
                  <a:pt x="348" y="2280"/>
                </a:lnTo>
                <a:lnTo>
                  <a:pt x="350" y="2290"/>
                </a:lnTo>
                <a:lnTo>
                  <a:pt x="352" y="2301"/>
                </a:lnTo>
                <a:lnTo>
                  <a:pt x="355" y="2309"/>
                </a:lnTo>
                <a:lnTo>
                  <a:pt x="358" y="2313"/>
                </a:lnTo>
                <a:lnTo>
                  <a:pt x="358" y="2313"/>
                </a:lnTo>
                <a:lnTo>
                  <a:pt x="364" y="2316"/>
                </a:lnTo>
                <a:lnTo>
                  <a:pt x="375" y="2318"/>
                </a:lnTo>
                <a:lnTo>
                  <a:pt x="406" y="2321"/>
                </a:lnTo>
                <a:lnTo>
                  <a:pt x="437" y="2322"/>
                </a:lnTo>
                <a:lnTo>
                  <a:pt x="457" y="2321"/>
                </a:lnTo>
                <a:lnTo>
                  <a:pt x="457" y="2321"/>
                </a:lnTo>
                <a:lnTo>
                  <a:pt x="495" y="2310"/>
                </a:lnTo>
                <a:lnTo>
                  <a:pt x="519" y="2305"/>
                </a:lnTo>
                <a:lnTo>
                  <a:pt x="530" y="2304"/>
                </a:lnTo>
                <a:lnTo>
                  <a:pt x="537" y="2304"/>
                </a:lnTo>
                <a:lnTo>
                  <a:pt x="537" y="2304"/>
                </a:lnTo>
                <a:lnTo>
                  <a:pt x="551" y="2306"/>
                </a:lnTo>
                <a:lnTo>
                  <a:pt x="570" y="2309"/>
                </a:lnTo>
                <a:lnTo>
                  <a:pt x="581" y="2309"/>
                </a:lnTo>
                <a:lnTo>
                  <a:pt x="595" y="2308"/>
                </a:lnTo>
                <a:lnTo>
                  <a:pt x="612" y="2306"/>
                </a:lnTo>
                <a:lnTo>
                  <a:pt x="630" y="2302"/>
                </a:lnTo>
                <a:lnTo>
                  <a:pt x="630" y="2302"/>
                </a:lnTo>
                <a:lnTo>
                  <a:pt x="650" y="2298"/>
                </a:lnTo>
                <a:lnTo>
                  <a:pt x="668" y="2297"/>
                </a:lnTo>
                <a:lnTo>
                  <a:pt x="694" y="2297"/>
                </a:lnTo>
                <a:lnTo>
                  <a:pt x="704" y="2297"/>
                </a:lnTo>
                <a:lnTo>
                  <a:pt x="712" y="2294"/>
                </a:lnTo>
                <a:lnTo>
                  <a:pt x="714" y="2292"/>
                </a:lnTo>
                <a:lnTo>
                  <a:pt x="716" y="2289"/>
                </a:lnTo>
                <a:lnTo>
                  <a:pt x="718" y="2285"/>
                </a:lnTo>
                <a:lnTo>
                  <a:pt x="720" y="2280"/>
                </a:lnTo>
                <a:lnTo>
                  <a:pt x="720" y="2280"/>
                </a:lnTo>
                <a:lnTo>
                  <a:pt x="721" y="2270"/>
                </a:lnTo>
                <a:lnTo>
                  <a:pt x="721" y="2261"/>
                </a:lnTo>
                <a:lnTo>
                  <a:pt x="720" y="2253"/>
                </a:lnTo>
                <a:lnTo>
                  <a:pt x="716" y="2246"/>
                </a:lnTo>
                <a:lnTo>
                  <a:pt x="710" y="2240"/>
                </a:lnTo>
                <a:lnTo>
                  <a:pt x="704" y="2236"/>
                </a:lnTo>
                <a:lnTo>
                  <a:pt x="693" y="2232"/>
                </a:lnTo>
                <a:lnTo>
                  <a:pt x="680" y="2228"/>
                </a:lnTo>
                <a:lnTo>
                  <a:pt x="680" y="2228"/>
                </a:lnTo>
                <a:lnTo>
                  <a:pt x="638" y="2220"/>
                </a:lnTo>
                <a:lnTo>
                  <a:pt x="602" y="2195"/>
                </a:lnTo>
                <a:lnTo>
                  <a:pt x="574" y="2182"/>
                </a:lnTo>
                <a:lnTo>
                  <a:pt x="574" y="2182"/>
                </a:lnTo>
                <a:lnTo>
                  <a:pt x="577" y="2181"/>
                </a:lnTo>
                <a:lnTo>
                  <a:pt x="579" y="2179"/>
                </a:lnTo>
                <a:lnTo>
                  <a:pt x="582" y="2177"/>
                </a:lnTo>
                <a:lnTo>
                  <a:pt x="583" y="2174"/>
                </a:lnTo>
                <a:lnTo>
                  <a:pt x="583" y="2170"/>
                </a:lnTo>
                <a:lnTo>
                  <a:pt x="578" y="2165"/>
                </a:lnTo>
                <a:lnTo>
                  <a:pt x="570" y="2159"/>
                </a:lnTo>
                <a:lnTo>
                  <a:pt x="570" y="2159"/>
                </a:lnTo>
                <a:lnTo>
                  <a:pt x="543" y="2143"/>
                </a:lnTo>
                <a:lnTo>
                  <a:pt x="538" y="2139"/>
                </a:lnTo>
                <a:lnTo>
                  <a:pt x="538" y="2137"/>
                </a:lnTo>
                <a:lnTo>
                  <a:pt x="537" y="2134"/>
                </a:lnTo>
                <a:lnTo>
                  <a:pt x="537" y="2134"/>
                </a:lnTo>
                <a:lnTo>
                  <a:pt x="537" y="2127"/>
                </a:lnTo>
                <a:lnTo>
                  <a:pt x="534" y="2118"/>
                </a:lnTo>
                <a:lnTo>
                  <a:pt x="531" y="2109"/>
                </a:lnTo>
                <a:lnTo>
                  <a:pt x="531" y="2109"/>
                </a:lnTo>
                <a:lnTo>
                  <a:pt x="553" y="2094"/>
                </a:lnTo>
                <a:lnTo>
                  <a:pt x="570" y="2082"/>
                </a:lnTo>
                <a:lnTo>
                  <a:pt x="577" y="2075"/>
                </a:lnTo>
                <a:lnTo>
                  <a:pt x="579" y="2071"/>
                </a:lnTo>
                <a:lnTo>
                  <a:pt x="579" y="2071"/>
                </a:lnTo>
                <a:lnTo>
                  <a:pt x="586" y="2057"/>
                </a:lnTo>
                <a:lnTo>
                  <a:pt x="590" y="2041"/>
                </a:lnTo>
                <a:lnTo>
                  <a:pt x="590" y="2041"/>
                </a:lnTo>
                <a:lnTo>
                  <a:pt x="594" y="2005"/>
                </a:lnTo>
                <a:lnTo>
                  <a:pt x="602" y="1941"/>
                </a:lnTo>
                <a:lnTo>
                  <a:pt x="612" y="1851"/>
                </a:lnTo>
                <a:lnTo>
                  <a:pt x="612" y="1851"/>
                </a:lnTo>
                <a:lnTo>
                  <a:pt x="618" y="1834"/>
                </a:lnTo>
                <a:lnTo>
                  <a:pt x="622" y="1820"/>
                </a:lnTo>
                <a:lnTo>
                  <a:pt x="624" y="1814"/>
                </a:lnTo>
                <a:lnTo>
                  <a:pt x="625" y="1808"/>
                </a:lnTo>
                <a:lnTo>
                  <a:pt x="625" y="1808"/>
                </a:lnTo>
                <a:lnTo>
                  <a:pt x="625" y="1802"/>
                </a:lnTo>
                <a:lnTo>
                  <a:pt x="628" y="1795"/>
                </a:lnTo>
                <a:lnTo>
                  <a:pt x="634" y="1779"/>
                </a:lnTo>
                <a:lnTo>
                  <a:pt x="644" y="1759"/>
                </a:lnTo>
                <a:lnTo>
                  <a:pt x="669" y="1505"/>
                </a:lnTo>
                <a:lnTo>
                  <a:pt x="669" y="1505"/>
                </a:lnTo>
                <a:lnTo>
                  <a:pt x="662" y="1445"/>
                </a:lnTo>
                <a:lnTo>
                  <a:pt x="657" y="1404"/>
                </a:lnTo>
                <a:lnTo>
                  <a:pt x="656" y="1389"/>
                </a:lnTo>
                <a:lnTo>
                  <a:pt x="653" y="1381"/>
                </a:lnTo>
                <a:lnTo>
                  <a:pt x="653" y="1381"/>
                </a:lnTo>
                <a:lnTo>
                  <a:pt x="650" y="1375"/>
                </a:lnTo>
                <a:lnTo>
                  <a:pt x="648" y="1360"/>
                </a:lnTo>
                <a:lnTo>
                  <a:pt x="640" y="1317"/>
                </a:lnTo>
                <a:lnTo>
                  <a:pt x="629" y="1258"/>
                </a:lnTo>
                <a:lnTo>
                  <a:pt x="634" y="1237"/>
                </a:lnTo>
                <a:lnTo>
                  <a:pt x="648" y="1218"/>
                </a:lnTo>
                <a:lnTo>
                  <a:pt x="664" y="1204"/>
                </a:lnTo>
                <a:lnTo>
                  <a:pt x="680" y="1158"/>
                </a:lnTo>
                <a:lnTo>
                  <a:pt x="680" y="1158"/>
                </a:lnTo>
                <a:lnTo>
                  <a:pt x="680" y="1110"/>
                </a:lnTo>
                <a:lnTo>
                  <a:pt x="682" y="1073"/>
                </a:lnTo>
                <a:lnTo>
                  <a:pt x="684" y="1056"/>
                </a:lnTo>
                <a:lnTo>
                  <a:pt x="686" y="1045"/>
                </a:lnTo>
                <a:lnTo>
                  <a:pt x="686" y="1045"/>
                </a:lnTo>
                <a:lnTo>
                  <a:pt x="689" y="1027"/>
                </a:lnTo>
                <a:lnTo>
                  <a:pt x="690" y="998"/>
                </a:lnTo>
                <a:lnTo>
                  <a:pt x="690" y="959"/>
                </a:lnTo>
                <a:lnTo>
                  <a:pt x="690" y="915"/>
                </a:lnTo>
                <a:lnTo>
                  <a:pt x="690" y="870"/>
                </a:lnTo>
                <a:lnTo>
                  <a:pt x="688" y="827"/>
                </a:lnTo>
                <a:lnTo>
                  <a:pt x="685" y="790"/>
                </a:lnTo>
                <a:lnTo>
                  <a:pt x="681" y="762"/>
                </a:lnTo>
                <a:lnTo>
                  <a:pt x="681" y="762"/>
                </a:lnTo>
                <a:lnTo>
                  <a:pt x="662" y="672"/>
                </a:lnTo>
                <a:lnTo>
                  <a:pt x="656" y="638"/>
                </a:lnTo>
                <a:lnTo>
                  <a:pt x="653" y="622"/>
                </a:lnTo>
                <a:lnTo>
                  <a:pt x="653" y="622"/>
                </a:lnTo>
                <a:lnTo>
                  <a:pt x="652" y="611"/>
                </a:lnTo>
                <a:lnTo>
                  <a:pt x="649" y="595"/>
                </a:lnTo>
                <a:lnTo>
                  <a:pt x="644" y="576"/>
                </a:lnTo>
                <a:lnTo>
                  <a:pt x="638" y="559"/>
                </a:lnTo>
                <a:lnTo>
                  <a:pt x="638" y="559"/>
                </a:lnTo>
                <a:lnTo>
                  <a:pt x="626" y="535"/>
                </a:lnTo>
                <a:lnTo>
                  <a:pt x="608" y="498"/>
                </a:lnTo>
                <a:lnTo>
                  <a:pt x="578" y="444"/>
                </a:lnTo>
                <a:lnTo>
                  <a:pt x="578" y="444"/>
                </a:lnTo>
                <a:lnTo>
                  <a:pt x="567" y="424"/>
                </a:lnTo>
                <a:lnTo>
                  <a:pt x="559" y="412"/>
                </a:lnTo>
                <a:lnTo>
                  <a:pt x="559" y="412"/>
                </a:lnTo>
                <a:lnTo>
                  <a:pt x="571" y="405"/>
                </a:lnTo>
                <a:lnTo>
                  <a:pt x="597" y="391"/>
                </a:lnTo>
                <a:lnTo>
                  <a:pt x="610" y="383"/>
                </a:lnTo>
                <a:lnTo>
                  <a:pt x="622" y="373"/>
                </a:lnTo>
                <a:lnTo>
                  <a:pt x="630" y="367"/>
                </a:lnTo>
                <a:lnTo>
                  <a:pt x="633" y="364"/>
                </a:lnTo>
                <a:lnTo>
                  <a:pt x="634" y="361"/>
                </a:lnTo>
                <a:lnTo>
                  <a:pt x="634" y="361"/>
                </a:lnTo>
                <a:lnTo>
                  <a:pt x="633" y="356"/>
                </a:lnTo>
                <a:lnTo>
                  <a:pt x="629" y="351"/>
                </a:lnTo>
                <a:lnTo>
                  <a:pt x="620" y="340"/>
                </a:lnTo>
                <a:lnTo>
                  <a:pt x="605" y="328"/>
                </a:lnTo>
                <a:lnTo>
                  <a:pt x="583" y="313"/>
                </a:lnTo>
                <a:lnTo>
                  <a:pt x="577" y="300"/>
                </a:lnTo>
                <a:lnTo>
                  <a:pt x="577" y="300"/>
                </a:lnTo>
                <a:lnTo>
                  <a:pt x="585" y="285"/>
                </a:lnTo>
                <a:lnTo>
                  <a:pt x="590" y="272"/>
                </a:lnTo>
                <a:lnTo>
                  <a:pt x="591" y="265"/>
                </a:lnTo>
                <a:lnTo>
                  <a:pt x="593" y="260"/>
                </a:lnTo>
                <a:lnTo>
                  <a:pt x="593" y="225"/>
                </a:lnTo>
                <a:lnTo>
                  <a:pt x="593" y="225"/>
                </a:lnTo>
                <a:lnTo>
                  <a:pt x="597" y="219"/>
                </a:lnTo>
                <a:lnTo>
                  <a:pt x="600" y="213"/>
                </a:lnTo>
                <a:lnTo>
                  <a:pt x="600" y="211"/>
                </a:lnTo>
                <a:lnTo>
                  <a:pt x="600" y="208"/>
                </a:lnTo>
                <a:lnTo>
                  <a:pt x="600" y="208"/>
                </a:lnTo>
                <a:lnTo>
                  <a:pt x="595" y="191"/>
                </a:lnTo>
                <a:lnTo>
                  <a:pt x="593" y="179"/>
                </a:lnTo>
                <a:lnTo>
                  <a:pt x="593" y="149"/>
                </a:lnTo>
                <a:lnTo>
                  <a:pt x="593" y="136"/>
                </a:lnTo>
                <a:lnTo>
                  <a:pt x="593" y="136"/>
                </a:lnTo>
                <a:lnTo>
                  <a:pt x="597" y="124"/>
                </a:lnTo>
                <a:lnTo>
                  <a:pt x="600" y="116"/>
                </a:lnTo>
                <a:lnTo>
                  <a:pt x="602" y="110"/>
                </a:lnTo>
                <a:lnTo>
                  <a:pt x="602" y="110"/>
                </a:lnTo>
                <a:lnTo>
                  <a:pt x="612" y="108"/>
                </a:lnTo>
                <a:lnTo>
                  <a:pt x="617" y="104"/>
                </a:lnTo>
                <a:lnTo>
                  <a:pt x="618" y="102"/>
                </a:lnTo>
                <a:lnTo>
                  <a:pt x="620" y="100"/>
                </a:lnTo>
                <a:lnTo>
                  <a:pt x="620" y="100"/>
                </a:lnTo>
                <a:lnTo>
                  <a:pt x="622" y="90"/>
                </a:lnTo>
                <a:lnTo>
                  <a:pt x="625" y="78"/>
                </a:lnTo>
                <a:lnTo>
                  <a:pt x="626" y="72"/>
                </a:lnTo>
                <a:lnTo>
                  <a:pt x="626" y="65"/>
                </a:lnTo>
                <a:lnTo>
                  <a:pt x="625" y="60"/>
                </a:lnTo>
                <a:lnTo>
                  <a:pt x="622" y="56"/>
                </a:lnTo>
                <a:lnTo>
                  <a:pt x="622" y="56"/>
                </a:lnTo>
                <a:lnTo>
                  <a:pt x="617" y="52"/>
                </a:lnTo>
                <a:lnTo>
                  <a:pt x="609" y="46"/>
                </a:lnTo>
                <a:lnTo>
                  <a:pt x="586" y="37"/>
                </a:lnTo>
                <a:lnTo>
                  <a:pt x="554" y="24"/>
                </a:lnTo>
                <a:lnTo>
                  <a:pt x="554" y="24"/>
                </a:lnTo>
                <a:lnTo>
                  <a:pt x="547" y="22"/>
                </a:lnTo>
                <a:lnTo>
                  <a:pt x="542" y="21"/>
                </a:lnTo>
                <a:lnTo>
                  <a:pt x="534" y="22"/>
                </a:lnTo>
                <a:lnTo>
                  <a:pt x="534" y="22"/>
                </a:lnTo>
                <a:lnTo>
                  <a:pt x="529" y="22"/>
                </a:lnTo>
                <a:lnTo>
                  <a:pt x="523" y="21"/>
                </a:lnTo>
                <a:lnTo>
                  <a:pt x="511" y="16"/>
                </a:lnTo>
                <a:lnTo>
                  <a:pt x="498" y="10"/>
                </a:lnTo>
                <a:lnTo>
                  <a:pt x="486" y="6"/>
                </a:lnTo>
                <a:lnTo>
                  <a:pt x="486" y="6"/>
                </a:lnTo>
                <a:lnTo>
                  <a:pt x="474" y="4"/>
                </a:lnTo>
                <a:lnTo>
                  <a:pt x="459" y="1"/>
                </a:lnTo>
                <a:lnTo>
                  <a:pt x="443" y="0"/>
                </a:lnTo>
                <a:lnTo>
                  <a:pt x="429" y="0"/>
                </a:lnTo>
                <a:lnTo>
                  <a:pt x="429" y="0"/>
                </a:lnTo>
                <a:lnTo>
                  <a:pt x="414" y="1"/>
                </a:lnTo>
                <a:lnTo>
                  <a:pt x="401" y="0"/>
                </a:lnTo>
                <a:lnTo>
                  <a:pt x="388" y="0"/>
                </a:lnTo>
                <a:lnTo>
                  <a:pt x="380" y="1"/>
                </a:lnTo>
                <a:lnTo>
                  <a:pt x="380" y="1"/>
                </a:lnTo>
                <a:lnTo>
                  <a:pt x="360" y="10"/>
                </a:lnTo>
                <a:lnTo>
                  <a:pt x="350" y="16"/>
                </a:lnTo>
                <a:lnTo>
                  <a:pt x="342" y="21"/>
                </a:lnTo>
                <a:lnTo>
                  <a:pt x="342" y="21"/>
                </a:lnTo>
                <a:lnTo>
                  <a:pt x="336" y="29"/>
                </a:lnTo>
                <a:lnTo>
                  <a:pt x="327" y="41"/>
                </a:lnTo>
                <a:lnTo>
                  <a:pt x="314" y="64"/>
                </a:lnTo>
                <a:lnTo>
                  <a:pt x="314" y="64"/>
                </a:lnTo>
                <a:lnTo>
                  <a:pt x="307" y="70"/>
                </a:lnTo>
                <a:lnTo>
                  <a:pt x="296" y="81"/>
                </a:lnTo>
                <a:lnTo>
                  <a:pt x="287" y="93"/>
                </a:lnTo>
                <a:lnTo>
                  <a:pt x="283" y="98"/>
                </a:lnTo>
                <a:lnTo>
                  <a:pt x="282" y="102"/>
                </a:lnTo>
                <a:lnTo>
                  <a:pt x="282" y="102"/>
                </a:lnTo>
                <a:lnTo>
                  <a:pt x="280" y="136"/>
                </a:lnTo>
                <a:lnTo>
                  <a:pt x="279" y="155"/>
                </a:lnTo>
                <a:lnTo>
                  <a:pt x="279" y="165"/>
                </a:lnTo>
                <a:lnTo>
                  <a:pt x="279" y="165"/>
                </a:lnTo>
                <a:lnTo>
                  <a:pt x="280" y="172"/>
                </a:lnTo>
                <a:lnTo>
                  <a:pt x="283" y="180"/>
                </a:lnTo>
                <a:lnTo>
                  <a:pt x="283" y="192"/>
                </a:lnTo>
                <a:lnTo>
                  <a:pt x="283" y="197"/>
                </a:lnTo>
                <a:lnTo>
                  <a:pt x="280" y="203"/>
                </a:lnTo>
                <a:lnTo>
                  <a:pt x="280" y="203"/>
                </a:lnTo>
                <a:lnTo>
                  <a:pt x="276" y="212"/>
                </a:lnTo>
                <a:lnTo>
                  <a:pt x="275" y="220"/>
                </a:lnTo>
                <a:lnTo>
                  <a:pt x="275" y="225"/>
                </a:lnTo>
                <a:lnTo>
                  <a:pt x="276" y="232"/>
                </a:lnTo>
                <a:lnTo>
                  <a:pt x="276" y="232"/>
                </a:lnTo>
                <a:lnTo>
                  <a:pt x="284" y="249"/>
                </a:lnTo>
                <a:lnTo>
                  <a:pt x="292" y="263"/>
                </a:lnTo>
                <a:lnTo>
                  <a:pt x="292" y="263"/>
                </a:lnTo>
                <a:lnTo>
                  <a:pt x="296" y="285"/>
                </a:lnTo>
                <a:lnTo>
                  <a:pt x="312" y="292"/>
                </a:lnTo>
                <a:lnTo>
                  <a:pt x="312" y="292"/>
                </a:lnTo>
                <a:lnTo>
                  <a:pt x="314" y="291"/>
                </a:lnTo>
                <a:lnTo>
                  <a:pt x="314" y="292"/>
                </a:lnTo>
                <a:lnTo>
                  <a:pt x="312" y="295"/>
                </a:lnTo>
                <a:lnTo>
                  <a:pt x="307" y="303"/>
                </a:lnTo>
                <a:lnTo>
                  <a:pt x="307" y="303"/>
                </a:lnTo>
                <a:lnTo>
                  <a:pt x="303" y="308"/>
                </a:lnTo>
                <a:lnTo>
                  <a:pt x="298" y="311"/>
                </a:lnTo>
                <a:lnTo>
                  <a:pt x="288" y="316"/>
                </a:lnTo>
                <a:lnTo>
                  <a:pt x="280" y="319"/>
                </a:lnTo>
                <a:lnTo>
                  <a:pt x="278" y="319"/>
                </a:lnTo>
                <a:lnTo>
                  <a:pt x="278" y="319"/>
                </a:lnTo>
                <a:lnTo>
                  <a:pt x="276" y="319"/>
                </a:lnTo>
                <a:lnTo>
                  <a:pt x="274" y="320"/>
                </a:lnTo>
                <a:lnTo>
                  <a:pt x="268" y="327"/>
                </a:lnTo>
                <a:lnTo>
                  <a:pt x="268" y="327"/>
                </a:lnTo>
                <a:lnTo>
                  <a:pt x="231" y="360"/>
                </a:lnTo>
                <a:lnTo>
                  <a:pt x="231" y="360"/>
                </a:lnTo>
                <a:lnTo>
                  <a:pt x="207" y="384"/>
                </a:lnTo>
                <a:lnTo>
                  <a:pt x="187" y="403"/>
                </a:lnTo>
                <a:lnTo>
                  <a:pt x="175" y="416"/>
                </a:lnTo>
                <a:lnTo>
                  <a:pt x="175" y="416"/>
                </a:lnTo>
                <a:lnTo>
                  <a:pt x="139" y="467"/>
                </a:lnTo>
                <a:lnTo>
                  <a:pt x="139" y="467"/>
                </a:lnTo>
                <a:lnTo>
                  <a:pt x="117" y="530"/>
                </a:lnTo>
                <a:lnTo>
                  <a:pt x="103" y="575"/>
                </a:lnTo>
                <a:lnTo>
                  <a:pt x="93" y="599"/>
                </a:lnTo>
                <a:lnTo>
                  <a:pt x="93" y="599"/>
                </a:lnTo>
                <a:lnTo>
                  <a:pt x="87" y="623"/>
                </a:lnTo>
                <a:lnTo>
                  <a:pt x="73" y="667"/>
                </a:lnTo>
                <a:lnTo>
                  <a:pt x="55" y="742"/>
                </a:lnTo>
                <a:lnTo>
                  <a:pt x="55" y="742"/>
                </a:lnTo>
                <a:lnTo>
                  <a:pt x="53" y="746"/>
                </a:lnTo>
                <a:lnTo>
                  <a:pt x="53" y="754"/>
                </a:lnTo>
                <a:lnTo>
                  <a:pt x="56" y="777"/>
                </a:lnTo>
                <a:lnTo>
                  <a:pt x="65" y="841"/>
                </a:lnTo>
                <a:lnTo>
                  <a:pt x="76" y="907"/>
                </a:lnTo>
                <a:lnTo>
                  <a:pt x="80" y="933"/>
                </a:lnTo>
                <a:lnTo>
                  <a:pt x="81" y="949"/>
                </a:lnTo>
                <a:lnTo>
                  <a:pt x="81" y="949"/>
                </a:lnTo>
                <a:lnTo>
                  <a:pt x="81" y="959"/>
                </a:lnTo>
                <a:lnTo>
                  <a:pt x="83" y="969"/>
                </a:lnTo>
                <a:lnTo>
                  <a:pt x="88" y="987"/>
                </a:lnTo>
                <a:lnTo>
                  <a:pt x="93" y="1007"/>
                </a:lnTo>
                <a:lnTo>
                  <a:pt x="95" y="1015"/>
                </a:lnTo>
                <a:lnTo>
                  <a:pt x="95" y="1025"/>
                </a:lnTo>
                <a:lnTo>
                  <a:pt x="95" y="1025"/>
                </a:lnTo>
                <a:lnTo>
                  <a:pt x="95" y="1033"/>
                </a:lnTo>
                <a:lnTo>
                  <a:pt x="95" y="1040"/>
                </a:lnTo>
                <a:lnTo>
                  <a:pt x="92" y="1049"/>
                </a:lnTo>
                <a:lnTo>
                  <a:pt x="92" y="1054"/>
                </a:lnTo>
                <a:lnTo>
                  <a:pt x="93" y="1058"/>
                </a:lnTo>
                <a:lnTo>
                  <a:pt x="96" y="1064"/>
                </a:lnTo>
                <a:lnTo>
                  <a:pt x="100" y="1069"/>
                </a:lnTo>
                <a:lnTo>
                  <a:pt x="100" y="1069"/>
                </a:lnTo>
                <a:lnTo>
                  <a:pt x="124" y="1100"/>
                </a:lnTo>
                <a:lnTo>
                  <a:pt x="132" y="1112"/>
                </a:lnTo>
                <a:lnTo>
                  <a:pt x="136" y="1118"/>
                </a:lnTo>
                <a:lnTo>
                  <a:pt x="136" y="1118"/>
                </a:lnTo>
                <a:lnTo>
                  <a:pt x="136" y="1144"/>
                </a:lnTo>
                <a:lnTo>
                  <a:pt x="137" y="1153"/>
                </a:lnTo>
                <a:lnTo>
                  <a:pt x="139" y="1161"/>
                </a:lnTo>
                <a:lnTo>
                  <a:pt x="141" y="1168"/>
                </a:lnTo>
                <a:lnTo>
                  <a:pt x="144" y="1173"/>
                </a:lnTo>
                <a:lnTo>
                  <a:pt x="144" y="1173"/>
                </a:lnTo>
                <a:lnTo>
                  <a:pt x="153" y="1180"/>
                </a:lnTo>
                <a:lnTo>
                  <a:pt x="164" y="1185"/>
                </a:lnTo>
                <a:lnTo>
                  <a:pt x="172" y="1190"/>
                </a:lnTo>
                <a:lnTo>
                  <a:pt x="175" y="1193"/>
                </a:lnTo>
                <a:lnTo>
                  <a:pt x="175" y="1193"/>
                </a:lnTo>
                <a:lnTo>
                  <a:pt x="176" y="1208"/>
                </a:lnTo>
                <a:lnTo>
                  <a:pt x="177" y="1221"/>
                </a:lnTo>
                <a:lnTo>
                  <a:pt x="185" y="1237"/>
                </a:lnTo>
                <a:lnTo>
                  <a:pt x="185" y="1237"/>
                </a:lnTo>
                <a:lnTo>
                  <a:pt x="185" y="1238"/>
                </a:lnTo>
                <a:lnTo>
                  <a:pt x="185" y="1241"/>
                </a:lnTo>
                <a:lnTo>
                  <a:pt x="187" y="1246"/>
                </a:lnTo>
                <a:lnTo>
                  <a:pt x="192" y="1258"/>
                </a:lnTo>
                <a:lnTo>
                  <a:pt x="192" y="1258"/>
                </a:lnTo>
                <a:lnTo>
                  <a:pt x="203" y="1282"/>
                </a:lnTo>
                <a:lnTo>
                  <a:pt x="207" y="1290"/>
                </a:lnTo>
                <a:lnTo>
                  <a:pt x="210" y="1293"/>
                </a:lnTo>
                <a:lnTo>
                  <a:pt x="212" y="1296"/>
                </a:lnTo>
                <a:lnTo>
                  <a:pt x="212" y="1296"/>
                </a:lnTo>
                <a:lnTo>
                  <a:pt x="231" y="1309"/>
                </a:lnTo>
                <a:lnTo>
                  <a:pt x="231" y="1309"/>
                </a:lnTo>
                <a:lnTo>
                  <a:pt x="262" y="1355"/>
                </a:lnTo>
                <a:lnTo>
                  <a:pt x="283" y="1389"/>
                </a:lnTo>
                <a:lnTo>
                  <a:pt x="296" y="1411"/>
                </a:lnTo>
                <a:lnTo>
                  <a:pt x="296" y="1411"/>
                </a:lnTo>
                <a:lnTo>
                  <a:pt x="304" y="1423"/>
                </a:lnTo>
                <a:lnTo>
                  <a:pt x="306" y="1427"/>
                </a:lnTo>
                <a:lnTo>
                  <a:pt x="346" y="1471"/>
                </a:lnTo>
                <a:close/>
              </a:path>
            </a:pathLst>
          </a:custGeom>
          <a:gradFill>
            <a:gsLst>
              <a:gs pos="0">
                <a:srgbClr val="92D050"/>
              </a:gs>
              <a:gs pos="100000">
                <a:srgbClr val="00B050"/>
              </a:gs>
            </a:gsLst>
            <a:lin ang="16200000" scaled="1"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2" name="Freeform 35"/>
          <p:cNvSpPr>
            <a:spLocks noEditPoints="1"/>
          </p:cNvSpPr>
          <p:nvPr/>
        </p:nvSpPr>
        <p:spPr bwMode="auto">
          <a:xfrm>
            <a:off x="6626692" y="2776791"/>
            <a:ext cx="510370" cy="1606908"/>
          </a:xfrm>
          <a:custGeom>
            <a:avLst/>
            <a:gdLst>
              <a:gd name="T0" fmla="*/ 170 w 808"/>
              <a:gd name="T1" fmla="*/ 0 h 2543"/>
              <a:gd name="T2" fmla="*/ 93 w 808"/>
              <a:gd name="T3" fmla="*/ 22 h 2543"/>
              <a:gd name="T4" fmla="*/ 69 w 808"/>
              <a:gd name="T5" fmla="*/ 115 h 2543"/>
              <a:gd name="T6" fmla="*/ 0 w 808"/>
              <a:gd name="T7" fmla="*/ 151 h 2543"/>
              <a:gd name="T8" fmla="*/ 53 w 808"/>
              <a:gd name="T9" fmla="*/ 181 h 2543"/>
              <a:gd name="T10" fmla="*/ 59 w 808"/>
              <a:gd name="T11" fmla="*/ 302 h 2543"/>
              <a:gd name="T12" fmla="*/ 104 w 808"/>
              <a:gd name="T13" fmla="*/ 421 h 2543"/>
              <a:gd name="T14" fmla="*/ 180 w 808"/>
              <a:gd name="T15" fmla="*/ 458 h 2543"/>
              <a:gd name="T16" fmla="*/ 130 w 808"/>
              <a:gd name="T17" fmla="*/ 596 h 2543"/>
              <a:gd name="T18" fmla="*/ 122 w 808"/>
              <a:gd name="T19" fmla="*/ 780 h 2543"/>
              <a:gd name="T20" fmla="*/ 125 w 808"/>
              <a:gd name="T21" fmla="*/ 886 h 2543"/>
              <a:gd name="T22" fmla="*/ 138 w 808"/>
              <a:gd name="T23" fmla="*/ 1019 h 2543"/>
              <a:gd name="T24" fmla="*/ 139 w 808"/>
              <a:gd name="T25" fmla="*/ 1073 h 2543"/>
              <a:gd name="T26" fmla="*/ 138 w 808"/>
              <a:gd name="T27" fmla="*/ 1131 h 2543"/>
              <a:gd name="T28" fmla="*/ 161 w 808"/>
              <a:gd name="T29" fmla="*/ 1222 h 2543"/>
              <a:gd name="T30" fmla="*/ 186 w 808"/>
              <a:gd name="T31" fmla="*/ 1265 h 2543"/>
              <a:gd name="T32" fmla="*/ 129 w 808"/>
              <a:gd name="T33" fmla="*/ 1423 h 2543"/>
              <a:gd name="T34" fmla="*/ 103 w 808"/>
              <a:gd name="T35" fmla="*/ 1633 h 2543"/>
              <a:gd name="T36" fmla="*/ 122 w 808"/>
              <a:gd name="T37" fmla="*/ 1991 h 2543"/>
              <a:gd name="T38" fmla="*/ 154 w 808"/>
              <a:gd name="T39" fmla="*/ 2159 h 2543"/>
              <a:gd name="T40" fmla="*/ 168 w 808"/>
              <a:gd name="T41" fmla="*/ 2302 h 2543"/>
              <a:gd name="T42" fmla="*/ 178 w 808"/>
              <a:gd name="T43" fmla="*/ 2400 h 2543"/>
              <a:gd name="T44" fmla="*/ 4 w 808"/>
              <a:gd name="T45" fmla="*/ 2480 h 2543"/>
              <a:gd name="T46" fmla="*/ 30 w 808"/>
              <a:gd name="T47" fmla="*/ 2518 h 2543"/>
              <a:gd name="T48" fmla="*/ 149 w 808"/>
              <a:gd name="T49" fmla="*/ 2535 h 2543"/>
              <a:gd name="T50" fmla="*/ 389 w 808"/>
              <a:gd name="T51" fmla="*/ 2543 h 2543"/>
              <a:gd name="T52" fmla="*/ 444 w 808"/>
              <a:gd name="T53" fmla="*/ 2462 h 2543"/>
              <a:gd name="T54" fmla="*/ 568 w 808"/>
              <a:gd name="T55" fmla="*/ 2478 h 2543"/>
              <a:gd name="T56" fmla="*/ 727 w 808"/>
              <a:gd name="T57" fmla="*/ 2477 h 2543"/>
              <a:gd name="T58" fmla="*/ 808 w 808"/>
              <a:gd name="T59" fmla="*/ 2474 h 2543"/>
              <a:gd name="T60" fmla="*/ 807 w 808"/>
              <a:gd name="T61" fmla="*/ 2362 h 2543"/>
              <a:gd name="T62" fmla="*/ 753 w 808"/>
              <a:gd name="T63" fmla="*/ 2161 h 2543"/>
              <a:gd name="T64" fmla="*/ 645 w 808"/>
              <a:gd name="T65" fmla="*/ 1857 h 2543"/>
              <a:gd name="T66" fmla="*/ 603 w 808"/>
              <a:gd name="T67" fmla="*/ 1738 h 2543"/>
              <a:gd name="T68" fmla="*/ 631 w 808"/>
              <a:gd name="T69" fmla="*/ 1402 h 2543"/>
              <a:gd name="T70" fmla="*/ 700 w 808"/>
              <a:gd name="T71" fmla="*/ 1346 h 2543"/>
              <a:gd name="T72" fmla="*/ 713 w 808"/>
              <a:gd name="T73" fmla="*/ 1296 h 2543"/>
              <a:gd name="T74" fmla="*/ 658 w 808"/>
              <a:gd name="T75" fmla="*/ 1211 h 2543"/>
              <a:gd name="T76" fmla="*/ 667 w 808"/>
              <a:gd name="T77" fmla="*/ 993 h 2543"/>
              <a:gd name="T78" fmla="*/ 673 w 808"/>
              <a:gd name="T79" fmla="*/ 913 h 2543"/>
              <a:gd name="T80" fmla="*/ 676 w 808"/>
              <a:gd name="T81" fmla="*/ 873 h 2543"/>
              <a:gd name="T82" fmla="*/ 648 w 808"/>
              <a:gd name="T83" fmla="*/ 761 h 2543"/>
              <a:gd name="T84" fmla="*/ 606 w 808"/>
              <a:gd name="T85" fmla="*/ 526 h 2543"/>
              <a:gd name="T86" fmla="*/ 548 w 808"/>
              <a:gd name="T87" fmla="*/ 453 h 2543"/>
              <a:gd name="T88" fmla="*/ 479 w 808"/>
              <a:gd name="T89" fmla="*/ 393 h 2543"/>
              <a:gd name="T90" fmla="*/ 382 w 808"/>
              <a:gd name="T91" fmla="*/ 315 h 2543"/>
              <a:gd name="T92" fmla="*/ 360 w 808"/>
              <a:gd name="T93" fmla="*/ 226 h 2543"/>
              <a:gd name="T94" fmla="*/ 415 w 808"/>
              <a:gd name="T95" fmla="*/ 207 h 2543"/>
              <a:gd name="T96" fmla="*/ 351 w 808"/>
              <a:gd name="T97" fmla="*/ 61 h 2543"/>
              <a:gd name="T98" fmla="*/ 302 w 808"/>
              <a:gd name="T99" fmla="*/ 25 h 2543"/>
              <a:gd name="T100" fmla="*/ 455 w 808"/>
              <a:gd name="T101" fmla="*/ 2085 h 2543"/>
              <a:gd name="T102" fmla="*/ 536 w 808"/>
              <a:gd name="T103" fmla="*/ 2249 h 2543"/>
              <a:gd name="T104" fmla="*/ 539 w 808"/>
              <a:gd name="T105" fmla="*/ 2373 h 2543"/>
              <a:gd name="T106" fmla="*/ 487 w 808"/>
              <a:gd name="T107" fmla="*/ 2397 h 2543"/>
              <a:gd name="T108" fmla="*/ 383 w 808"/>
              <a:gd name="T109" fmla="*/ 2290 h 2543"/>
              <a:gd name="T110" fmla="*/ 370 w 808"/>
              <a:gd name="T111" fmla="*/ 2060 h 2543"/>
              <a:gd name="T112" fmla="*/ 385 w 808"/>
              <a:gd name="T113" fmla="*/ 1978 h 25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808" h="2543">
                <a:moveTo>
                  <a:pt x="263" y="19"/>
                </a:moveTo>
                <a:lnTo>
                  <a:pt x="263" y="19"/>
                </a:lnTo>
                <a:lnTo>
                  <a:pt x="239" y="11"/>
                </a:lnTo>
                <a:lnTo>
                  <a:pt x="215" y="6"/>
                </a:lnTo>
                <a:lnTo>
                  <a:pt x="186" y="1"/>
                </a:lnTo>
                <a:lnTo>
                  <a:pt x="186" y="1"/>
                </a:lnTo>
                <a:lnTo>
                  <a:pt x="170" y="0"/>
                </a:lnTo>
                <a:lnTo>
                  <a:pt x="155" y="1"/>
                </a:lnTo>
                <a:lnTo>
                  <a:pt x="141" y="3"/>
                </a:lnTo>
                <a:lnTo>
                  <a:pt x="127" y="6"/>
                </a:lnTo>
                <a:lnTo>
                  <a:pt x="107" y="13"/>
                </a:lnTo>
                <a:lnTo>
                  <a:pt x="96" y="19"/>
                </a:lnTo>
                <a:lnTo>
                  <a:pt x="96" y="19"/>
                </a:lnTo>
                <a:lnTo>
                  <a:pt x="93" y="22"/>
                </a:lnTo>
                <a:lnTo>
                  <a:pt x="90" y="26"/>
                </a:lnTo>
                <a:lnTo>
                  <a:pt x="85" y="38"/>
                </a:lnTo>
                <a:lnTo>
                  <a:pt x="78" y="60"/>
                </a:lnTo>
                <a:lnTo>
                  <a:pt x="78" y="60"/>
                </a:lnTo>
                <a:lnTo>
                  <a:pt x="75" y="71"/>
                </a:lnTo>
                <a:lnTo>
                  <a:pt x="72" y="90"/>
                </a:lnTo>
                <a:lnTo>
                  <a:pt x="69" y="115"/>
                </a:lnTo>
                <a:lnTo>
                  <a:pt x="69" y="115"/>
                </a:lnTo>
                <a:lnTo>
                  <a:pt x="58" y="119"/>
                </a:lnTo>
                <a:lnTo>
                  <a:pt x="30" y="131"/>
                </a:lnTo>
                <a:lnTo>
                  <a:pt x="17" y="138"/>
                </a:lnTo>
                <a:lnTo>
                  <a:pt x="7" y="144"/>
                </a:lnTo>
                <a:lnTo>
                  <a:pt x="2" y="149"/>
                </a:lnTo>
                <a:lnTo>
                  <a:pt x="0" y="151"/>
                </a:lnTo>
                <a:lnTo>
                  <a:pt x="0" y="154"/>
                </a:lnTo>
                <a:lnTo>
                  <a:pt x="1" y="157"/>
                </a:lnTo>
                <a:lnTo>
                  <a:pt x="1" y="157"/>
                </a:lnTo>
                <a:lnTo>
                  <a:pt x="7" y="162"/>
                </a:lnTo>
                <a:lnTo>
                  <a:pt x="14" y="166"/>
                </a:lnTo>
                <a:lnTo>
                  <a:pt x="33" y="173"/>
                </a:lnTo>
                <a:lnTo>
                  <a:pt x="53" y="181"/>
                </a:lnTo>
                <a:lnTo>
                  <a:pt x="53" y="181"/>
                </a:lnTo>
                <a:lnTo>
                  <a:pt x="52" y="204"/>
                </a:lnTo>
                <a:lnTo>
                  <a:pt x="50" y="236"/>
                </a:lnTo>
                <a:lnTo>
                  <a:pt x="50" y="236"/>
                </a:lnTo>
                <a:lnTo>
                  <a:pt x="53" y="271"/>
                </a:lnTo>
                <a:lnTo>
                  <a:pt x="56" y="290"/>
                </a:lnTo>
                <a:lnTo>
                  <a:pt x="59" y="302"/>
                </a:lnTo>
                <a:lnTo>
                  <a:pt x="59" y="302"/>
                </a:lnTo>
                <a:lnTo>
                  <a:pt x="78" y="363"/>
                </a:lnTo>
                <a:lnTo>
                  <a:pt x="93" y="402"/>
                </a:lnTo>
                <a:lnTo>
                  <a:pt x="98" y="415"/>
                </a:lnTo>
                <a:lnTo>
                  <a:pt x="101" y="420"/>
                </a:lnTo>
                <a:lnTo>
                  <a:pt x="104" y="421"/>
                </a:lnTo>
                <a:lnTo>
                  <a:pt x="104" y="421"/>
                </a:lnTo>
                <a:lnTo>
                  <a:pt x="109" y="423"/>
                </a:lnTo>
                <a:lnTo>
                  <a:pt x="116" y="423"/>
                </a:lnTo>
                <a:lnTo>
                  <a:pt x="135" y="421"/>
                </a:lnTo>
                <a:lnTo>
                  <a:pt x="157" y="415"/>
                </a:lnTo>
                <a:lnTo>
                  <a:pt x="189" y="440"/>
                </a:lnTo>
                <a:lnTo>
                  <a:pt x="189" y="440"/>
                </a:lnTo>
                <a:lnTo>
                  <a:pt x="180" y="458"/>
                </a:lnTo>
                <a:lnTo>
                  <a:pt x="159" y="498"/>
                </a:lnTo>
                <a:lnTo>
                  <a:pt x="149" y="525"/>
                </a:lnTo>
                <a:lnTo>
                  <a:pt x="141" y="549"/>
                </a:lnTo>
                <a:lnTo>
                  <a:pt x="133" y="574"/>
                </a:lnTo>
                <a:lnTo>
                  <a:pt x="132" y="586"/>
                </a:lnTo>
                <a:lnTo>
                  <a:pt x="130" y="596"/>
                </a:lnTo>
                <a:lnTo>
                  <a:pt x="130" y="596"/>
                </a:lnTo>
                <a:lnTo>
                  <a:pt x="129" y="643"/>
                </a:lnTo>
                <a:lnTo>
                  <a:pt x="129" y="698"/>
                </a:lnTo>
                <a:lnTo>
                  <a:pt x="129" y="745"/>
                </a:lnTo>
                <a:lnTo>
                  <a:pt x="127" y="768"/>
                </a:lnTo>
                <a:lnTo>
                  <a:pt x="127" y="768"/>
                </a:lnTo>
                <a:lnTo>
                  <a:pt x="123" y="774"/>
                </a:lnTo>
                <a:lnTo>
                  <a:pt x="122" y="780"/>
                </a:lnTo>
                <a:lnTo>
                  <a:pt x="119" y="786"/>
                </a:lnTo>
                <a:lnTo>
                  <a:pt x="116" y="794"/>
                </a:lnTo>
                <a:lnTo>
                  <a:pt x="114" y="806"/>
                </a:lnTo>
                <a:lnTo>
                  <a:pt x="114" y="821"/>
                </a:lnTo>
                <a:lnTo>
                  <a:pt x="117" y="840"/>
                </a:lnTo>
                <a:lnTo>
                  <a:pt x="117" y="840"/>
                </a:lnTo>
                <a:lnTo>
                  <a:pt x="125" y="886"/>
                </a:lnTo>
                <a:lnTo>
                  <a:pt x="135" y="936"/>
                </a:lnTo>
                <a:lnTo>
                  <a:pt x="142" y="978"/>
                </a:lnTo>
                <a:lnTo>
                  <a:pt x="143" y="994"/>
                </a:lnTo>
                <a:lnTo>
                  <a:pt x="143" y="1006"/>
                </a:lnTo>
                <a:lnTo>
                  <a:pt x="143" y="1006"/>
                </a:lnTo>
                <a:lnTo>
                  <a:pt x="141" y="1013"/>
                </a:lnTo>
                <a:lnTo>
                  <a:pt x="138" y="1019"/>
                </a:lnTo>
                <a:lnTo>
                  <a:pt x="132" y="1031"/>
                </a:lnTo>
                <a:lnTo>
                  <a:pt x="129" y="1036"/>
                </a:lnTo>
                <a:lnTo>
                  <a:pt x="127" y="1044"/>
                </a:lnTo>
                <a:lnTo>
                  <a:pt x="129" y="1051"/>
                </a:lnTo>
                <a:lnTo>
                  <a:pt x="133" y="1058"/>
                </a:lnTo>
                <a:lnTo>
                  <a:pt x="133" y="1058"/>
                </a:lnTo>
                <a:lnTo>
                  <a:pt x="139" y="1073"/>
                </a:lnTo>
                <a:lnTo>
                  <a:pt x="141" y="1080"/>
                </a:lnTo>
                <a:lnTo>
                  <a:pt x="142" y="1086"/>
                </a:lnTo>
                <a:lnTo>
                  <a:pt x="141" y="1098"/>
                </a:lnTo>
                <a:lnTo>
                  <a:pt x="138" y="1114"/>
                </a:lnTo>
                <a:lnTo>
                  <a:pt x="138" y="1114"/>
                </a:lnTo>
                <a:lnTo>
                  <a:pt x="138" y="1124"/>
                </a:lnTo>
                <a:lnTo>
                  <a:pt x="138" y="1131"/>
                </a:lnTo>
                <a:lnTo>
                  <a:pt x="141" y="1143"/>
                </a:lnTo>
                <a:lnTo>
                  <a:pt x="145" y="1149"/>
                </a:lnTo>
                <a:lnTo>
                  <a:pt x="146" y="1152"/>
                </a:lnTo>
                <a:lnTo>
                  <a:pt x="146" y="1152"/>
                </a:lnTo>
                <a:lnTo>
                  <a:pt x="151" y="1185"/>
                </a:lnTo>
                <a:lnTo>
                  <a:pt x="157" y="1211"/>
                </a:lnTo>
                <a:lnTo>
                  <a:pt x="161" y="1222"/>
                </a:lnTo>
                <a:lnTo>
                  <a:pt x="164" y="1227"/>
                </a:lnTo>
                <a:lnTo>
                  <a:pt x="164" y="1227"/>
                </a:lnTo>
                <a:lnTo>
                  <a:pt x="173" y="1238"/>
                </a:lnTo>
                <a:lnTo>
                  <a:pt x="178" y="1243"/>
                </a:lnTo>
                <a:lnTo>
                  <a:pt x="181" y="1251"/>
                </a:lnTo>
                <a:lnTo>
                  <a:pt x="184" y="1258"/>
                </a:lnTo>
                <a:lnTo>
                  <a:pt x="186" y="1265"/>
                </a:lnTo>
                <a:lnTo>
                  <a:pt x="186" y="1273"/>
                </a:lnTo>
                <a:lnTo>
                  <a:pt x="183" y="1281"/>
                </a:lnTo>
                <a:lnTo>
                  <a:pt x="183" y="1281"/>
                </a:lnTo>
                <a:lnTo>
                  <a:pt x="167" y="1318"/>
                </a:lnTo>
                <a:lnTo>
                  <a:pt x="155" y="1347"/>
                </a:lnTo>
                <a:lnTo>
                  <a:pt x="142" y="1383"/>
                </a:lnTo>
                <a:lnTo>
                  <a:pt x="129" y="1423"/>
                </a:lnTo>
                <a:lnTo>
                  <a:pt x="117" y="1462"/>
                </a:lnTo>
                <a:lnTo>
                  <a:pt x="109" y="1502"/>
                </a:lnTo>
                <a:lnTo>
                  <a:pt x="106" y="1520"/>
                </a:lnTo>
                <a:lnTo>
                  <a:pt x="104" y="1537"/>
                </a:lnTo>
                <a:lnTo>
                  <a:pt x="104" y="1537"/>
                </a:lnTo>
                <a:lnTo>
                  <a:pt x="103" y="1579"/>
                </a:lnTo>
                <a:lnTo>
                  <a:pt x="103" y="1633"/>
                </a:lnTo>
                <a:lnTo>
                  <a:pt x="104" y="1760"/>
                </a:lnTo>
                <a:lnTo>
                  <a:pt x="107" y="1878"/>
                </a:lnTo>
                <a:lnTo>
                  <a:pt x="110" y="1921"/>
                </a:lnTo>
                <a:lnTo>
                  <a:pt x="111" y="1948"/>
                </a:lnTo>
                <a:lnTo>
                  <a:pt x="111" y="1948"/>
                </a:lnTo>
                <a:lnTo>
                  <a:pt x="116" y="1967"/>
                </a:lnTo>
                <a:lnTo>
                  <a:pt x="122" y="1991"/>
                </a:lnTo>
                <a:lnTo>
                  <a:pt x="136" y="2051"/>
                </a:lnTo>
                <a:lnTo>
                  <a:pt x="145" y="2082"/>
                </a:lnTo>
                <a:lnTo>
                  <a:pt x="151" y="2111"/>
                </a:lnTo>
                <a:lnTo>
                  <a:pt x="154" y="2137"/>
                </a:lnTo>
                <a:lnTo>
                  <a:pt x="155" y="2149"/>
                </a:lnTo>
                <a:lnTo>
                  <a:pt x="154" y="2159"/>
                </a:lnTo>
                <a:lnTo>
                  <a:pt x="154" y="2159"/>
                </a:lnTo>
                <a:lnTo>
                  <a:pt x="152" y="2178"/>
                </a:lnTo>
                <a:lnTo>
                  <a:pt x="154" y="2198"/>
                </a:lnTo>
                <a:lnTo>
                  <a:pt x="157" y="2239"/>
                </a:lnTo>
                <a:lnTo>
                  <a:pt x="161" y="2273"/>
                </a:lnTo>
                <a:lnTo>
                  <a:pt x="164" y="2290"/>
                </a:lnTo>
                <a:lnTo>
                  <a:pt x="164" y="2290"/>
                </a:lnTo>
                <a:lnTo>
                  <a:pt x="168" y="2302"/>
                </a:lnTo>
                <a:lnTo>
                  <a:pt x="174" y="2317"/>
                </a:lnTo>
                <a:lnTo>
                  <a:pt x="180" y="2331"/>
                </a:lnTo>
                <a:lnTo>
                  <a:pt x="183" y="2341"/>
                </a:lnTo>
                <a:lnTo>
                  <a:pt x="183" y="2394"/>
                </a:lnTo>
                <a:lnTo>
                  <a:pt x="183" y="2394"/>
                </a:lnTo>
                <a:lnTo>
                  <a:pt x="181" y="2397"/>
                </a:lnTo>
                <a:lnTo>
                  <a:pt x="178" y="2400"/>
                </a:lnTo>
                <a:lnTo>
                  <a:pt x="168" y="2405"/>
                </a:lnTo>
                <a:lnTo>
                  <a:pt x="154" y="2413"/>
                </a:lnTo>
                <a:lnTo>
                  <a:pt x="11" y="2461"/>
                </a:lnTo>
                <a:lnTo>
                  <a:pt x="11" y="2461"/>
                </a:lnTo>
                <a:lnTo>
                  <a:pt x="8" y="2465"/>
                </a:lnTo>
                <a:lnTo>
                  <a:pt x="5" y="2471"/>
                </a:lnTo>
                <a:lnTo>
                  <a:pt x="4" y="2480"/>
                </a:lnTo>
                <a:lnTo>
                  <a:pt x="4" y="2489"/>
                </a:lnTo>
                <a:lnTo>
                  <a:pt x="5" y="2493"/>
                </a:lnTo>
                <a:lnTo>
                  <a:pt x="8" y="2499"/>
                </a:lnTo>
                <a:lnTo>
                  <a:pt x="11" y="2503"/>
                </a:lnTo>
                <a:lnTo>
                  <a:pt x="17" y="2509"/>
                </a:lnTo>
                <a:lnTo>
                  <a:pt x="23" y="2513"/>
                </a:lnTo>
                <a:lnTo>
                  <a:pt x="30" y="2518"/>
                </a:lnTo>
                <a:lnTo>
                  <a:pt x="30" y="2518"/>
                </a:lnTo>
                <a:lnTo>
                  <a:pt x="40" y="2524"/>
                </a:lnTo>
                <a:lnTo>
                  <a:pt x="52" y="2526"/>
                </a:lnTo>
                <a:lnTo>
                  <a:pt x="65" y="2529"/>
                </a:lnTo>
                <a:lnTo>
                  <a:pt x="81" y="2532"/>
                </a:lnTo>
                <a:lnTo>
                  <a:pt x="114" y="2534"/>
                </a:lnTo>
                <a:lnTo>
                  <a:pt x="149" y="2535"/>
                </a:lnTo>
                <a:lnTo>
                  <a:pt x="183" y="2534"/>
                </a:lnTo>
                <a:lnTo>
                  <a:pt x="210" y="2534"/>
                </a:lnTo>
                <a:lnTo>
                  <a:pt x="241" y="2532"/>
                </a:lnTo>
                <a:lnTo>
                  <a:pt x="241" y="2532"/>
                </a:lnTo>
                <a:lnTo>
                  <a:pt x="318" y="2538"/>
                </a:lnTo>
                <a:lnTo>
                  <a:pt x="370" y="2541"/>
                </a:lnTo>
                <a:lnTo>
                  <a:pt x="389" y="2543"/>
                </a:lnTo>
                <a:lnTo>
                  <a:pt x="399" y="2543"/>
                </a:lnTo>
                <a:lnTo>
                  <a:pt x="399" y="2543"/>
                </a:lnTo>
                <a:lnTo>
                  <a:pt x="405" y="2541"/>
                </a:lnTo>
                <a:lnTo>
                  <a:pt x="411" y="2537"/>
                </a:lnTo>
                <a:lnTo>
                  <a:pt x="426" y="2529"/>
                </a:lnTo>
                <a:lnTo>
                  <a:pt x="442" y="2518"/>
                </a:lnTo>
                <a:lnTo>
                  <a:pt x="444" y="2462"/>
                </a:lnTo>
                <a:lnTo>
                  <a:pt x="444" y="2462"/>
                </a:lnTo>
                <a:lnTo>
                  <a:pt x="456" y="2467"/>
                </a:lnTo>
                <a:lnTo>
                  <a:pt x="488" y="2473"/>
                </a:lnTo>
                <a:lnTo>
                  <a:pt x="508" y="2475"/>
                </a:lnTo>
                <a:lnTo>
                  <a:pt x="529" y="2478"/>
                </a:lnTo>
                <a:lnTo>
                  <a:pt x="549" y="2480"/>
                </a:lnTo>
                <a:lnTo>
                  <a:pt x="568" y="2478"/>
                </a:lnTo>
                <a:lnTo>
                  <a:pt x="568" y="2478"/>
                </a:lnTo>
                <a:lnTo>
                  <a:pt x="600" y="2474"/>
                </a:lnTo>
                <a:lnTo>
                  <a:pt x="625" y="2470"/>
                </a:lnTo>
                <a:lnTo>
                  <a:pt x="645" y="2465"/>
                </a:lnTo>
                <a:lnTo>
                  <a:pt x="645" y="2465"/>
                </a:lnTo>
                <a:lnTo>
                  <a:pt x="692" y="2473"/>
                </a:lnTo>
                <a:lnTo>
                  <a:pt x="727" y="2477"/>
                </a:lnTo>
                <a:lnTo>
                  <a:pt x="750" y="2478"/>
                </a:lnTo>
                <a:lnTo>
                  <a:pt x="750" y="2478"/>
                </a:lnTo>
                <a:lnTo>
                  <a:pt x="785" y="2478"/>
                </a:lnTo>
                <a:lnTo>
                  <a:pt x="801" y="2477"/>
                </a:lnTo>
                <a:lnTo>
                  <a:pt x="807" y="2475"/>
                </a:lnTo>
                <a:lnTo>
                  <a:pt x="808" y="2475"/>
                </a:lnTo>
                <a:lnTo>
                  <a:pt x="808" y="2474"/>
                </a:lnTo>
                <a:lnTo>
                  <a:pt x="808" y="2474"/>
                </a:lnTo>
                <a:lnTo>
                  <a:pt x="802" y="2432"/>
                </a:lnTo>
                <a:lnTo>
                  <a:pt x="798" y="2397"/>
                </a:lnTo>
                <a:lnTo>
                  <a:pt x="798" y="2397"/>
                </a:lnTo>
                <a:lnTo>
                  <a:pt x="799" y="2391"/>
                </a:lnTo>
                <a:lnTo>
                  <a:pt x="804" y="2378"/>
                </a:lnTo>
                <a:lnTo>
                  <a:pt x="807" y="2362"/>
                </a:lnTo>
                <a:lnTo>
                  <a:pt x="807" y="2352"/>
                </a:lnTo>
                <a:lnTo>
                  <a:pt x="805" y="2344"/>
                </a:lnTo>
                <a:lnTo>
                  <a:pt x="805" y="2344"/>
                </a:lnTo>
                <a:lnTo>
                  <a:pt x="795" y="2305"/>
                </a:lnTo>
                <a:lnTo>
                  <a:pt x="776" y="2236"/>
                </a:lnTo>
                <a:lnTo>
                  <a:pt x="764" y="2198"/>
                </a:lnTo>
                <a:lnTo>
                  <a:pt x="753" y="2161"/>
                </a:lnTo>
                <a:lnTo>
                  <a:pt x="740" y="2127"/>
                </a:lnTo>
                <a:lnTo>
                  <a:pt x="729" y="2101"/>
                </a:lnTo>
                <a:lnTo>
                  <a:pt x="729" y="2101"/>
                </a:lnTo>
                <a:lnTo>
                  <a:pt x="716" y="2072"/>
                </a:lnTo>
                <a:lnTo>
                  <a:pt x="702" y="2034"/>
                </a:lnTo>
                <a:lnTo>
                  <a:pt x="671" y="1942"/>
                </a:lnTo>
                <a:lnTo>
                  <a:pt x="645" y="1857"/>
                </a:lnTo>
                <a:lnTo>
                  <a:pt x="629" y="1805"/>
                </a:lnTo>
                <a:lnTo>
                  <a:pt x="629" y="1805"/>
                </a:lnTo>
                <a:lnTo>
                  <a:pt x="620" y="1780"/>
                </a:lnTo>
                <a:lnTo>
                  <a:pt x="612" y="1761"/>
                </a:lnTo>
                <a:lnTo>
                  <a:pt x="604" y="1746"/>
                </a:lnTo>
                <a:lnTo>
                  <a:pt x="603" y="1738"/>
                </a:lnTo>
                <a:lnTo>
                  <a:pt x="603" y="1738"/>
                </a:lnTo>
                <a:lnTo>
                  <a:pt x="613" y="1545"/>
                </a:lnTo>
                <a:lnTo>
                  <a:pt x="613" y="1545"/>
                </a:lnTo>
                <a:lnTo>
                  <a:pt x="618" y="1434"/>
                </a:lnTo>
                <a:lnTo>
                  <a:pt x="618" y="1434"/>
                </a:lnTo>
                <a:lnTo>
                  <a:pt x="619" y="1429"/>
                </a:lnTo>
                <a:lnTo>
                  <a:pt x="622" y="1421"/>
                </a:lnTo>
                <a:lnTo>
                  <a:pt x="631" y="1402"/>
                </a:lnTo>
                <a:lnTo>
                  <a:pt x="645" y="1379"/>
                </a:lnTo>
                <a:lnTo>
                  <a:pt x="645" y="1379"/>
                </a:lnTo>
                <a:lnTo>
                  <a:pt x="652" y="1375"/>
                </a:lnTo>
                <a:lnTo>
                  <a:pt x="671" y="1366"/>
                </a:lnTo>
                <a:lnTo>
                  <a:pt x="683" y="1360"/>
                </a:lnTo>
                <a:lnTo>
                  <a:pt x="692" y="1353"/>
                </a:lnTo>
                <a:lnTo>
                  <a:pt x="700" y="1346"/>
                </a:lnTo>
                <a:lnTo>
                  <a:pt x="705" y="1338"/>
                </a:lnTo>
                <a:lnTo>
                  <a:pt x="705" y="1338"/>
                </a:lnTo>
                <a:lnTo>
                  <a:pt x="711" y="1327"/>
                </a:lnTo>
                <a:lnTo>
                  <a:pt x="713" y="1315"/>
                </a:lnTo>
                <a:lnTo>
                  <a:pt x="713" y="1305"/>
                </a:lnTo>
                <a:lnTo>
                  <a:pt x="713" y="1296"/>
                </a:lnTo>
                <a:lnTo>
                  <a:pt x="713" y="1296"/>
                </a:lnTo>
                <a:lnTo>
                  <a:pt x="711" y="1292"/>
                </a:lnTo>
                <a:lnTo>
                  <a:pt x="708" y="1286"/>
                </a:lnTo>
                <a:lnTo>
                  <a:pt x="697" y="1273"/>
                </a:lnTo>
                <a:lnTo>
                  <a:pt x="684" y="1257"/>
                </a:lnTo>
                <a:lnTo>
                  <a:pt x="684" y="1257"/>
                </a:lnTo>
                <a:lnTo>
                  <a:pt x="674" y="1241"/>
                </a:lnTo>
                <a:lnTo>
                  <a:pt x="658" y="1211"/>
                </a:lnTo>
                <a:lnTo>
                  <a:pt x="658" y="1211"/>
                </a:lnTo>
                <a:lnTo>
                  <a:pt x="648" y="1191"/>
                </a:lnTo>
                <a:lnTo>
                  <a:pt x="645" y="1182"/>
                </a:lnTo>
                <a:lnTo>
                  <a:pt x="645" y="1182"/>
                </a:lnTo>
                <a:lnTo>
                  <a:pt x="657" y="1093"/>
                </a:lnTo>
                <a:lnTo>
                  <a:pt x="664" y="1022"/>
                </a:lnTo>
                <a:lnTo>
                  <a:pt x="667" y="993"/>
                </a:lnTo>
                <a:lnTo>
                  <a:pt x="668" y="971"/>
                </a:lnTo>
                <a:lnTo>
                  <a:pt x="668" y="971"/>
                </a:lnTo>
                <a:lnTo>
                  <a:pt x="668" y="930"/>
                </a:lnTo>
                <a:lnTo>
                  <a:pt x="670" y="921"/>
                </a:lnTo>
                <a:lnTo>
                  <a:pt x="671" y="915"/>
                </a:lnTo>
                <a:lnTo>
                  <a:pt x="671" y="915"/>
                </a:lnTo>
                <a:lnTo>
                  <a:pt x="673" y="913"/>
                </a:lnTo>
                <a:lnTo>
                  <a:pt x="676" y="911"/>
                </a:lnTo>
                <a:lnTo>
                  <a:pt x="677" y="908"/>
                </a:lnTo>
                <a:lnTo>
                  <a:pt x="680" y="905"/>
                </a:lnTo>
                <a:lnTo>
                  <a:pt x="681" y="899"/>
                </a:lnTo>
                <a:lnTo>
                  <a:pt x="683" y="894"/>
                </a:lnTo>
                <a:lnTo>
                  <a:pt x="680" y="885"/>
                </a:lnTo>
                <a:lnTo>
                  <a:pt x="676" y="873"/>
                </a:lnTo>
                <a:lnTo>
                  <a:pt x="676" y="873"/>
                </a:lnTo>
                <a:lnTo>
                  <a:pt x="667" y="850"/>
                </a:lnTo>
                <a:lnTo>
                  <a:pt x="660" y="828"/>
                </a:lnTo>
                <a:lnTo>
                  <a:pt x="652" y="794"/>
                </a:lnTo>
                <a:lnTo>
                  <a:pt x="652" y="794"/>
                </a:lnTo>
                <a:lnTo>
                  <a:pt x="650" y="778"/>
                </a:lnTo>
                <a:lnTo>
                  <a:pt x="648" y="761"/>
                </a:lnTo>
                <a:lnTo>
                  <a:pt x="645" y="707"/>
                </a:lnTo>
                <a:lnTo>
                  <a:pt x="645" y="707"/>
                </a:lnTo>
                <a:lnTo>
                  <a:pt x="642" y="685"/>
                </a:lnTo>
                <a:lnTo>
                  <a:pt x="638" y="657"/>
                </a:lnTo>
                <a:lnTo>
                  <a:pt x="623" y="589"/>
                </a:lnTo>
                <a:lnTo>
                  <a:pt x="615" y="557"/>
                </a:lnTo>
                <a:lnTo>
                  <a:pt x="606" y="526"/>
                </a:lnTo>
                <a:lnTo>
                  <a:pt x="599" y="503"/>
                </a:lnTo>
                <a:lnTo>
                  <a:pt x="594" y="496"/>
                </a:lnTo>
                <a:lnTo>
                  <a:pt x="591" y="490"/>
                </a:lnTo>
                <a:lnTo>
                  <a:pt x="591" y="490"/>
                </a:lnTo>
                <a:lnTo>
                  <a:pt x="584" y="481"/>
                </a:lnTo>
                <a:lnTo>
                  <a:pt x="574" y="472"/>
                </a:lnTo>
                <a:lnTo>
                  <a:pt x="548" y="453"/>
                </a:lnTo>
                <a:lnTo>
                  <a:pt x="524" y="437"/>
                </a:lnTo>
                <a:lnTo>
                  <a:pt x="516" y="430"/>
                </a:lnTo>
                <a:lnTo>
                  <a:pt x="510" y="424"/>
                </a:lnTo>
                <a:lnTo>
                  <a:pt x="510" y="424"/>
                </a:lnTo>
                <a:lnTo>
                  <a:pt x="506" y="418"/>
                </a:lnTo>
                <a:lnTo>
                  <a:pt x="498" y="411"/>
                </a:lnTo>
                <a:lnTo>
                  <a:pt x="479" y="393"/>
                </a:lnTo>
                <a:lnTo>
                  <a:pt x="447" y="369"/>
                </a:lnTo>
                <a:lnTo>
                  <a:pt x="447" y="369"/>
                </a:lnTo>
                <a:lnTo>
                  <a:pt x="417" y="345"/>
                </a:lnTo>
                <a:lnTo>
                  <a:pt x="399" y="332"/>
                </a:lnTo>
                <a:lnTo>
                  <a:pt x="389" y="323"/>
                </a:lnTo>
                <a:lnTo>
                  <a:pt x="389" y="323"/>
                </a:lnTo>
                <a:lnTo>
                  <a:pt x="382" y="315"/>
                </a:lnTo>
                <a:lnTo>
                  <a:pt x="373" y="302"/>
                </a:lnTo>
                <a:lnTo>
                  <a:pt x="366" y="290"/>
                </a:lnTo>
                <a:lnTo>
                  <a:pt x="362" y="281"/>
                </a:lnTo>
                <a:lnTo>
                  <a:pt x="362" y="281"/>
                </a:lnTo>
                <a:lnTo>
                  <a:pt x="360" y="270"/>
                </a:lnTo>
                <a:lnTo>
                  <a:pt x="360" y="251"/>
                </a:lnTo>
                <a:lnTo>
                  <a:pt x="360" y="226"/>
                </a:lnTo>
                <a:lnTo>
                  <a:pt x="360" y="226"/>
                </a:lnTo>
                <a:lnTo>
                  <a:pt x="389" y="220"/>
                </a:lnTo>
                <a:lnTo>
                  <a:pt x="408" y="214"/>
                </a:lnTo>
                <a:lnTo>
                  <a:pt x="415" y="211"/>
                </a:lnTo>
                <a:lnTo>
                  <a:pt x="418" y="210"/>
                </a:lnTo>
                <a:lnTo>
                  <a:pt x="418" y="210"/>
                </a:lnTo>
                <a:lnTo>
                  <a:pt x="415" y="207"/>
                </a:lnTo>
                <a:lnTo>
                  <a:pt x="408" y="201"/>
                </a:lnTo>
                <a:lnTo>
                  <a:pt x="386" y="185"/>
                </a:lnTo>
                <a:lnTo>
                  <a:pt x="354" y="165"/>
                </a:lnTo>
                <a:lnTo>
                  <a:pt x="354" y="165"/>
                </a:lnTo>
                <a:lnTo>
                  <a:pt x="353" y="124"/>
                </a:lnTo>
                <a:lnTo>
                  <a:pt x="351" y="61"/>
                </a:lnTo>
                <a:lnTo>
                  <a:pt x="351" y="61"/>
                </a:lnTo>
                <a:lnTo>
                  <a:pt x="351" y="57"/>
                </a:lnTo>
                <a:lnTo>
                  <a:pt x="350" y="52"/>
                </a:lnTo>
                <a:lnTo>
                  <a:pt x="344" y="45"/>
                </a:lnTo>
                <a:lnTo>
                  <a:pt x="335" y="38"/>
                </a:lnTo>
                <a:lnTo>
                  <a:pt x="327" y="33"/>
                </a:lnTo>
                <a:lnTo>
                  <a:pt x="309" y="26"/>
                </a:lnTo>
                <a:lnTo>
                  <a:pt x="302" y="25"/>
                </a:lnTo>
                <a:lnTo>
                  <a:pt x="263" y="19"/>
                </a:lnTo>
                <a:close/>
                <a:moveTo>
                  <a:pt x="396" y="1923"/>
                </a:moveTo>
                <a:lnTo>
                  <a:pt x="412" y="1958"/>
                </a:lnTo>
                <a:lnTo>
                  <a:pt x="412" y="1958"/>
                </a:lnTo>
                <a:lnTo>
                  <a:pt x="427" y="2007"/>
                </a:lnTo>
                <a:lnTo>
                  <a:pt x="442" y="2050"/>
                </a:lnTo>
                <a:lnTo>
                  <a:pt x="455" y="2085"/>
                </a:lnTo>
                <a:lnTo>
                  <a:pt x="455" y="2085"/>
                </a:lnTo>
                <a:lnTo>
                  <a:pt x="479" y="2137"/>
                </a:lnTo>
                <a:lnTo>
                  <a:pt x="504" y="2191"/>
                </a:lnTo>
                <a:lnTo>
                  <a:pt x="504" y="2191"/>
                </a:lnTo>
                <a:lnTo>
                  <a:pt x="520" y="2219"/>
                </a:lnTo>
                <a:lnTo>
                  <a:pt x="529" y="2233"/>
                </a:lnTo>
                <a:lnTo>
                  <a:pt x="536" y="2249"/>
                </a:lnTo>
                <a:lnTo>
                  <a:pt x="542" y="2267"/>
                </a:lnTo>
                <a:lnTo>
                  <a:pt x="546" y="2284"/>
                </a:lnTo>
                <a:lnTo>
                  <a:pt x="548" y="2305"/>
                </a:lnTo>
                <a:lnTo>
                  <a:pt x="546" y="2325"/>
                </a:lnTo>
                <a:lnTo>
                  <a:pt x="546" y="2325"/>
                </a:lnTo>
                <a:lnTo>
                  <a:pt x="542" y="2359"/>
                </a:lnTo>
                <a:lnTo>
                  <a:pt x="539" y="2373"/>
                </a:lnTo>
                <a:lnTo>
                  <a:pt x="538" y="2378"/>
                </a:lnTo>
                <a:lnTo>
                  <a:pt x="536" y="2378"/>
                </a:lnTo>
                <a:lnTo>
                  <a:pt x="536" y="2378"/>
                </a:lnTo>
                <a:lnTo>
                  <a:pt x="520" y="2387"/>
                </a:lnTo>
                <a:lnTo>
                  <a:pt x="504" y="2392"/>
                </a:lnTo>
                <a:lnTo>
                  <a:pt x="495" y="2395"/>
                </a:lnTo>
                <a:lnTo>
                  <a:pt x="487" y="2397"/>
                </a:lnTo>
                <a:lnTo>
                  <a:pt x="487" y="2397"/>
                </a:lnTo>
                <a:lnTo>
                  <a:pt x="446" y="2403"/>
                </a:lnTo>
                <a:lnTo>
                  <a:pt x="423" y="2407"/>
                </a:lnTo>
                <a:lnTo>
                  <a:pt x="423" y="2407"/>
                </a:lnTo>
                <a:lnTo>
                  <a:pt x="405" y="2356"/>
                </a:lnTo>
                <a:lnTo>
                  <a:pt x="383" y="2290"/>
                </a:lnTo>
                <a:lnTo>
                  <a:pt x="383" y="2290"/>
                </a:lnTo>
                <a:lnTo>
                  <a:pt x="379" y="2271"/>
                </a:lnTo>
                <a:lnTo>
                  <a:pt x="375" y="2245"/>
                </a:lnTo>
                <a:lnTo>
                  <a:pt x="372" y="2219"/>
                </a:lnTo>
                <a:lnTo>
                  <a:pt x="370" y="2198"/>
                </a:lnTo>
                <a:lnTo>
                  <a:pt x="370" y="2082"/>
                </a:lnTo>
                <a:lnTo>
                  <a:pt x="370" y="2082"/>
                </a:lnTo>
                <a:lnTo>
                  <a:pt x="370" y="2060"/>
                </a:lnTo>
                <a:lnTo>
                  <a:pt x="372" y="2035"/>
                </a:lnTo>
                <a:lnTo>
                  <a:pt x="373" y="2010"/>
                </a:lnTo>
                <a:lnTo>
                  <a:pt x="376" y="2002"/>
                </a:lnTo>
                <a:lnTo>
                  <a:pt x="378" y="1994"/>
                </a:lnTo>
                <a:lnTo>
                  <a:pt x="378" y="1994"/>
                </a:lnTo>
                <a:lnTo>
                  <a:pt x="381" y="1988"/>
                </a:lnTo>
                <a:lnTo>
                  <a:pt x="385" y="1978"/>
                </a:lnTo>
                <a:lnTo>
                  <a:pt x="391" y="1953"/>
                </a:lnTo>
                <a:lnTo>
                  <a:pt x="396" y="1923"/>
                </a:lnTo>
                <a:lnTo>
                  <a:pt x="396" y="1923"/>
                </a:lnTo>
                <a:close/>
              </a:path>
            </a:pathLst>
          </a:custGeom>
          <a:gradFill>
            <a:gsLst>
              <a:gs pos="0">
                <a:srgbClr val="92D050"/>
              </a:gs>
              <a:gs pos="100000">
                <a:srgbClr val="00B050"/>
              </a:gs>
            </a:gsLst>
            <a:lin ang="16200000" scaled="1"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5" name="Freeform 20"/>
          <p:cNvSpPr>
            <a:spLocks/>
          </p:cNvSpPr>
          <p:nvPr/>
        </p:nvSpPr>
        <p:spPr bwMode="auto">
          <a:xfrm>
            <a:off x="2815253" y="2725627"/>
            <a:ext cx="585172" cy="1648472"/>
          </a:xfrm>
          <a:custGeom>
            <a:avLst/>
            <a:gdLst>
              <a:gd name="T0" fmla="*/ 329 w 820"/>
              <a:gd name="T1" fmla="*/ 29 h 2309"/>
              <a:gd name="T2" fmla="*/ 274 w 820"/>
              <a:gd name="T3" fmla="*/ 111 h 2309"/>
              <a:gd name="T4" fmla="*/ 299 w 820"/>
              <a:gd name="T5" fmla="*/ 268 h 2309"/>
              <a:gd name="T6" fmla="*/ 267 w 820"/>
              <a:gd name="T7" fmla="*/ 287 h 2309"/>
              <a:gd name="T8" fmla="*/ 234 w 820"/>
              <a:gd name="T9" fmla="*/ 298 h 2309"/>
              <a:gd name="T10" fmla="*/ 212 w 820"/>
              <a:gd name="T11" fmla="*/ 342 h 2309"/>
              <a:gd name="T12" fmla="*/ 131 w 820"/>
              <a:gd name="T13" fmla="*/ 450 h 2309"/>
              <a:gd name="T14" fmla="*/ 92 w 820"/>
              <a:gd name="T15" fmla="*/ 591 h 2309"/>
              <a:gd name="T16" fmla="*/ 67 w 820"/>
              <a:gd name="T17" fmla="*/ 718 h 2309"/>
              <a:gd name="T18" fmla="*/ 124 w 820"/>
              <a:gd name="T19" fmla="*/ 813 h 2309"/>
              <a:gd name="T20" fmla="*/ 175 w 820"/>
              <a:gd name="T21" fmla="*/ 937 h 2309"/>
              <a:gd name="T22" fmla="*/ 136 w 820"/>
              <a:gd name="T23" fmla="*/ 932 h 2309"/>
              <a:gd name="T24" fmla="*/ 124 w 820"/>
              <a:gd name="T25" fmla="*/ 1002 h 2309"/>
              <a:gd name="T26" fmla="*/ 107 w 820"/>
              <a:gd name="T27" fmla="*/ 1064 h 2309"/>
              <a:gd name="T28" fmla="*/ 118 w 820"/>
              <a:gd name="T29" fmla="*/ 1096 h 2309"/>
              <a:gd name="T30" fmla="*/ 158 w 820"/>
              <a:gd name="T31" fmla="*/ 1160 h 2309"/>
              <a:gd name="T32" fmla="*/ 219 w 820"/>
              <a:gd name="T33" fmla="*/ 1263 h 2309"/>
              <a:gd name="T34" fmla="*/ 263 w 820"/>
              <a:gd name="T35" fmla="*/ 1452 h 2309"/>
              <a:gd name="T36" fmla="*/ 270 w 820"/>
              <a:gd name="T37" fmla="*/ 1520 h 2309"/>
              <a:gd name="T38" fmla="*/ 277 w 820"/>
              <a:gd name="T39" fmla="*/ 1721 h 2309"/>
              <a:gd name="T40" fmla="*/ 244 w 820"/>
              <a:gd name="T41" fmla="*/ 1774 h 2309"/>
              <a:gd name="T42" fmla="*/ 168 w 820"/>
              <a:gd name="T43" fmla="*/ 1807 h 2309"/>
              <a:gd name="T44" fmla="*/ 118 w 820"/>
              <a:gd name="T45" fmla="*/ 1837 h 2309"/>
              <a:gd name="T46" fmla="*/ 52 w 820"/>
              <a:gd name="T47" fmla="*/ 1881 h 2309"/>
              <a:gd name="T48" fmla="*/ 5 w 820"/>
              <a:gd name="T49" fmla="*/ 1907 h 2309"/>
              <a:gd name="T50" fmla="*/ 21 w 820"/>
              <a:gd name="T51" fmla="*/ 1964 h 2309"/>
              <a:gd name="T52" fmla="*/ 67 w 820"/>
              <a:gd name="T53" fmla="*/ 2084 h 2309"/>
              <a:gd name="T54" fmla="*/ 131 w 820"/>
              <a:gd name="T55" fmla="*/ 2208 h 2309"/>
              <a:gd name="T56" fmla="*/ 160 w 820"/>
              <a:gd name="T57" fmla="*/ 2221 h 2309"/>
              <a:gd name="T58" fmla="*/ 183 w 820"/>
              <a:gd name="T59" fmla="*/ 2117 h 2309"/>
              <a:gd name="T60" fmla="*/ 200 w 820"/>
              <a:gd name="T61" fmla="*/ 2097 h 2309"/>
              <a:gd name="T62" fmla="*/ 285 w 820"/>
              <a:gd name="T63" fmla="*/ 1984 h 2309"/>
              <a:gd name="T64" fmla="*/ 297 w 820"/>
              <a:gd name="T65" fmla="*/ 2025 h 2309"/>
              <a:gd name="T66" fmla="*/ 317 w 820"/>
              <a:gd name="T67" fmla="*/ 2142 h 2309"/>
              <a:gd name="T68" fmla="*/ 335 w 820"/>
              <a:gd name="T69" fmla="*/ 2244 h 2309"/>
              <a:gd name="T70" fmla="*/ 554 w 820"/>
              <a:gd name="T71" fmla="*/ 2301 h 2309"/>
              <a:gd name="T72" fmla="*/ 659 w 820"/>
              <a:gd name="T73" fmla="*/ 2305 h 2309"/>
              <a:gd name="T74" fmla="*/ 664 w 820"/>
              <a:gd name="T75" fmla="*/ 2271 h 2309"/>
              <a:gd name="T76" fmla="*/ 621 w 820"/>
              <a:gd name="T77" fmla="*/ 2233 h 2309"/>
              <a:gd name="T78" fmla="*/ 546 w 820"/>
              <a:gd name="T79" fmla="*/ 2178 h 2309"/>
              <a:gd name="T80" fmla="*/ 552 w 820"/>
              <a:gd name="T81" fmla="*/ 2146 h 2309"/>
              <a:gd name="T82" fmla="*/ 501 w 820"/>
              <a:gd name="T83" fmla="*/ 2046 h 2309"/>
              <a:gd name="T84" fmla="*/ 481 w 820"/>
              <a:gd name="T85" fmla="*/ 1830 h 2309"/>
              <a:gd name="T86" fmla="*/ 582 w 820"/>
              <a:gd name="T87" fmla="*/ 1670 h 2309"/>
              <a:gd name="T88" fmla="*/ 576 w 820"/>
              <a:gd name="T89" fmla="*/ 1111 h 2309"/>
              <a:gd name="T90" fmla="*/ 713 w 820"/>
              <a:gd name="T91" fmla="*/ 1167 h 2309"/>
              <a:gd name="T92" fmla="*/ 757 w 820"/>
              <a:gd name="T93" fmla="*/ 1271 h 2309"/>
              <a:gd name="T94" fmla="*/ 757 w 820"/>
              <a:gd name="T95" fmla="*/ 1299 h 2309"/>
              <a:gd name="T96" fmla="*/ 812 w 820"/>
              <a:gd name="T97" fmla="*/ 1284 h 2309"/>
              <a:gd name="T98" fmla="*/ 820 w 820"/>
              <a:gd name="T99" fmla="*/ 1216 h 2309"/>
              <a:gd name="T100" fmla="*/ 779 w 820"/>
              <a:gd name="T101" fmla="*/ 1104 h 2309"/>
              <a:gd name="T102" fmla="*/ 739 w 820"/>
              <a:gd name="T103" fmla="*/ 989 h 2309"/>
              <a:gd name="T104" fmla="*/ 703 w 820"/>
              <a:gd name="T105" fmla="*/ 888 h 2309"/>
              <a:gd name="T106" fmla="*/ 663 w 820"/>
              <a:gd name="T107" fmla="*/ 726 h 2309"/>
              <a:gd name="T108" fmla="*/ 653 w 820"/>
              <a:gd name="T109" fmla="*/ 633 h 2309"/>
              <a:gd name="T110" fmla="*/ 597 w 820"/>
              <a:gd name="T111" fmla="*/ 509 h 2309"/>
              <a:gd name="T112" fmla="*/ 548 w 820"/>
              <a:gd name="T113" fmla="*/ 439 h 2309"/>
              <a:gd name="T114" fmla="*/ 458 w 820"/>
              <a:gd name="T115" fmla="*/ 364 h 2309"/>
              <a:gd name="T116" fmla="*/ 486 w 820"/>
              <a:gd name="T117" fmla="*/ 350 h 2309"/>
              <a:gd name="T118" fmla="*/ 538 w 820"/>
              <a:gd name="T119" fmla="*/ 226 h 2309"/>
              <a:gd name="T120" fmla="*/ 568 w 820"/>
              <a:gd name="T121" fmla="*/ 101 h 2309"/>
              <a:gd name="T122" fmla="*/ 474 w 820"/>
              <a:gd name="T123" fmla="*/ 11 h 23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820" h="2309">
                <a:moveTo>
                  <a:pt x="415" y="0"/>
                </a:moveTo>
                <a:lnTo>
                  <a:pt x="415" y="0"/>
                </a:lnTo>
                <a:lnTo>
                  <a:pt x="407" y="1"/>
                </a:lnTo>
                <a:lnTo>
                  <a:pt x="389" y="7"/>
                </a:lnTo>
                <a:lnTo>
                  <a:pt x="361" y="16"/>
                </a:lnTo>
                <a:lnTo>
                  <a:pt x="345" y="21"/>
                </a:lnTo>
                <a:lnTo>
                  <a:pt x="329" y="29"/>
                </a:lnTo>
                <a:lnTo>
                  <a:pt x="329" y="29"/>
                </a:lnTo>
                <a:lnTo>
                  <a:pt x="321" y="33"/>
                </a:lnTo>
                <a:lnTo>
                  <a:pt x="313" y="39"/>
                </a:lnTo>
                <a:lnTo>
                  <a:pt x="306" y="45"/>
                </a:lnTo>
                <a:lnTo>
                  <a:pt x="301" y="52"/>
                </a:lnTo>
                <a:lnTo>
                  <a:pt x="291" y="67"/>
                </a:lnTo>
                <a:lnTo>
                  <a:pt x="283" y="81"/>
                </a:lnTo>
                <a:lnTo>
                  <a:pt x="278" y="96"/>
                </a:lnTo>
                <a:lnTo>
                  <a:pt x="274" y="111"/>
                </a:lnTo>
                <a:lnTo>
                  <a:pt x="270" y="131"/>
                </a:lnTo>
                <a:lnTo>
                  <a:pt x="270" y="131"/>
                </a:lnTo>
                <a:lnTo>
                  <a:pt x="269" y="139"/>
                </a:lnTo>
                <a:lnTo>
                  <a:pt x="270" y="151"/>
                </a:lnTo>
                <a:lnTo>
                  <a:pt x="273" y="178"/>
                </a:lnTo>
                <a:lnTo>
                  <a:pt x="277" y="211"/>
                </a:lnTo>
                <a:lnTo>
                  <a:pt x="299" y="268"/>
                </a:lnTo>
                <a:lnTo>
                  <a:pt x="299" y="268"/>
                </a:lnTo>
                <a:lnTo>
                  <a:pt x="294" y="279"/>
                </a:lnTo>
                <a:lnTo>
                  <a:pt x="290" y="286"/>
                </a:lnTo>
                <a:lnTo>
                  <a:pt x="287" y="290"/>
                </a:lnTo>
                <a:lnTo>
                  <a:pt x="285" y="291"/>
                </a:lnTo>
                <a:lnTo>
                  <a:pt x="285" y="291"/>
                </a:lnTo>
                <a:lnTo>
                  <a:pt x="282" y="291"/>
                </a:lnTo>
                <a:lnTo>
                  <a:pt x="278" y="290"/>
                </a:lnTo>
                <a:lnTo>
                  <a:pt x="267" y="287"/>
                </a:lnTo>
                <a:lnTo>
                  <a:pt x="258" y="284"/>
                </a:lnTo>
                <a:lnTo>
                  <a:pt x="248" y="283"/>
                </a:lnTo>
                <a:lnTo>
                  <a:pt x="248" y="283"/>
                </a:lnTo>
                <a:lnTo>
                  <a:pt x="244" y="284"/>
                </a:lnTo>
                <a:lnTo>
                  <a:pt x="242" y="286"/>
                </a:lnTo>
                <a:lnTo>
                  <a:pt x="236" y="291"/>
                </a:lnTo>
                <a:lnTo>
                  <a:pt x="234" y="295"/>
                </a:lnTo>
                <a:lnTo>
                  <a:pt x="234" y="298"/>
                </a:lnTo>
                <a:lnTo>
                  <a:pt x="226" y="334"/>
                </a:lnTo>
                <a:lnTo>
                  <a:pt x="226" y="334"/>
                </a:lnTo>
                <a:lnTo>
                  <a:pt x="224" y="334"/>
                </a:lnTo>
                <a:lnTo>
                  <a:pt x="219" y="332"/>
                </a:lnTo>
                <a:lnTo>
                  <a:pt x="218" y="334"/>
                </a:lnTo>
                <a:lnTo>
                  <a:pt x="215" y="335"/>
                </a:lnTo>
                <a:lnTo>
                  <a:pt x="212" y="338"/>
                </a:lnTo>
                <a:lnTo>
                  <a:pt x="212" y="342"/>
                </a:lnTo>
                <a:lnTo>
                  <a:pt x="212" y="342"/>
                </a:lnTo>
                <a:lnTo>
                  <a:pt x="211" y="352"/>
                </a:lnTo>
                <a:lnTo>
                  <a:pt x="211" y="364"/>
                </a:lnTo>
                <a:lnTo>
                  <a:pt x="212" y="378"/>
                </a:lnTo>
                <a:lnTo>
                  <a:pt x="212" y="378"/>
                </a:lnTo>
                <a:lnTo>
                  <a:pt x="171" y="412"/>
                </a:lnTo>
                <a:lnTo>
                  <a:pt x="142" y="439"/>
                </a:lnTo>
                <a:lnTo>
                  <a:pt x="131" y="450"/>
                </a:lnTo>
                <a:lnTo>
                  <a:pt x="124" y="458"/>
                </a:lnTo>
                <a:lnTo>
                  <a:pt x="124" y="458"/>
                </a:lnTo>
                <a:lnTo>
                  <a:pt x="122" y="465"/>
                </a:lnTo>
                <a:lnTo>
                  <a:pt x="118" y="474"/>
                </a:lnTo>
                <a:lnTo>
                  <a:pt x="112" y="498"/>
                </a:lnTo>
                <a:lnTo>
                  <a:pt x="103" y="545"/>
                </a:lnTo>
                <a:lnTo>
                  <a:pt x="103" y="545"/>
                </a:lnTo>
                <a:lnTo>
                  <a:pt x="92" y="591"/>
                </a:lnTo>
                <a:lnTo>
                  <a:pt x="82" y="646"/>
                </a:lnTo>
                <a:lnTo>
                  <a:pt x="82" y="646"/>
                </a:lnTo>
                <a:lnTo>
                  <a:pt x="75" y="665"/>
                </a:lnTo>
                <a:lnTo>
                  <a:pt x="70" y="679"/>
                </a:lnTo>
                <a:lnTo>
                  <a:pt x="67" y="687"/>
                </a:lnTo>
                <a:lnTo>
                  <a:pt x="66" y="695"/>
                </a:lnTo>
                <a:lnTo>
                  <a:pt x="66" y="706"/>
                </a:lnTo>
                <a:lnTo>
                  <a:pt x="67" y="718"/>
                </a:lnTo>
                <a:lnTo>
                  <a:pt x="67" y="718"/>
                </a:lnTo>
                <a:lnTo>
                  <a:pt x="70" y="733"/>
                </a:lnTo>
                <a:lnTo>
                  <a:pt x="75" y="746"/>
                </a:lnTo>
                <a:lnTo>
                  <a:pt x="82" y="760"/>
                </a:lnTo>
                <a:lnTo>
                  <a:pt x="90" y="772"/>
                </a:lnTo>
                <a:lnTo>
                  <a:pt x="108" y="794"/>
                </a:lnTo>
                <a:lnTo>
                  <a:pt x="124" y="813"/>
                </a:lnTo>
                <a:lnTo>
                  <a:pt x="124" y="813"/>
                </a:lnTo>
                <a:lnTo>
                  <a:pt x="147" y="841"/>
                </a:lnTo>
                <a:lnTo>
                  <a:pt x="155" y="853"/>
                </a:lnTo>
                <a:lnTo>
                  <a:pt x="160" y="864"/>
                </a:lnTo>
                <a:lnTo>
                  <a:pt x="160" y="864"/>
                </a:lnTo>
                <a:lnTo>
                  <a:pt x="167" y="878"/>
                </a:lnTo>
                <a:lnTo>
                  <a:pt x="174" y="892"/>
                </a:lnTo>
                <a:lnTo>
                  <a:pt x="183" y="908"/>
                </a:lnTo>
                <a:lnTo>
                  <a:pt x="175" y="937"/>
                </a:lnTo>
                <a:lnTo>
                  <a:pt x="175" y="937"/>
                </a:lnTo>
                <a:lnTo>
                  <a:pt x="160" y="930"/>
                </a:lnTo>
                <a:lnTo>
                  <a:pt x="148" y="925"/>
                </a:lnTo>
                <a:lnTo>
                  <a:pt x="139" y="922"/>
                </a:lnTo>
                <a:lnTo>
                  <a:pt x="139" y="922"/>
                </a:lnTo>
                <a:lnTo>
                  <a:pt x="136" y="922"/>
                </a:lnTo>
                <a:lnTo>
                  <a:pt x="135" y="924"/>
                </a:lnTo>
                <a:lnTo>
                  <a:pt x="136" y="932"/>
                </a:lnTo>
                <a:lnTo>
                  <a:pt x="138" y="941"/>
                </a:lnTo>
                <a:lnTo>
                  <a:pt x="139" y="952"/>
                </a:lnTo>
                <a:lnTo>
                  <a:pt x="139" y="952"/>
                </a:lnTo>
                <a:lnTo>
                  <a:pt x="139" y="961"/>
                </a:lnTo>
                <a:lnTo>
                  <a:pt x="136" y="973"/>
                </a:lnTo>
                <a:lnTo>
                  <a:pt x="132" y="986"/>
                </a:lnTo>
                <a:lnTo>
                  <a:pt x="128" y="994"/>
                </a:lnTo>
                <a:lnTo>
                  <a:pt x="124" y="1002"/>
                </a:lnTo>
                <a:lnTo>
                  <a:pt x="124" y="1002"/>
                </a:lnTo>
                <a:lnTo>
                  <a:pt x="115" y="1018"/>
                </a:lnTo>
                <a:lnTo>
                  <a:pt x="107" y="1036"/>
                </a:lnTo>
                <a:lnTo>
                  <a:pt x="102" y="1051"/>
                </a:lnTo>
                <a:lnTo>
                  <a:pt x="102" y="1056"/>
                </a:lnTo>
                <a:lnTo>
                  <a:pt x="103" y="1060"/>
                </a:lnTo>
                <a:lnTo>
                  <a:pt x="103" y="1060"/>
                </a:lnTo>
                <a:lnTo>
                  <a:pt x="107" y="1064"/>
                </a:lnTo>
                <a:lnTo>
                  <a:pt x="112" y="1068"/>
                </a:lnTo>
                <a:lnTo>
                  <a:pt x="115" y="1069"/>
                </a:lnTo>
                <a:lnTo>
                  <a:pt x="116" y="1072"/>
                </a:lnTo>
                <a:lnTo>
                  <a:pt x="118" y="1076"/>
                </a:lnTo>
                <a:lnTo>
                  <a:pt x="118" y="1081"/>
                </a:lnTo>
                <a:lnTo>
                  <a:pt x="118" y="1081"/>
                </a:lnTo>
                <a:lnTo>
                  <a:pt x="118" y="1088"/>
                </a:lnTo>
                <a:lnTo>
                  <a:pt x="118" y="1096"/>
                </a:lnTo>
                <a:lnTo>
                  <a:pt x="122" y="1113"/>
                </a:lnTo>
                <a:lnTo>
                  <a:pt x="124" y="1123"/>
                </a:lnTo>
                <a:lnTo>
                  <a:pt x="128" y="1132"/>
                </a:lnTo>
                <a:lnTo>
                  <a:pt x="134" y="1140"/>
                </a:lnTo>
                <a:lnTo>
                  <a:pt x="139" y="1147"/>
                </a:lnTo>
                <a:lnTo>
                  <a:pt x="139" y="1147"/>
                </a:lnTo>
                <a:lnTo>
                  <a:pt x="147" y="1153"/>
                </a:lnTo>
                <a:lnTo>
                  <a:pt x="158" y="1160"/>
                </a:lnTo>
                <a:lnTo>
                  <a:pt x="170" y="1167"/>
                </a:lnTo>
                <a:lnTo>
                  <a:pt x="182" y="1172"/>
                </a:lnTo>
                <a:lnTo>
                  <a:pt x="203" y="1180"/>
                </a:lnTo>
                <a:lnTo>
                  <a:pt x="212" y="1184"/>
                </a:lnTo>
                <a:lnTo>
                  <a:pt x="212" y="1184"/>
                </a:lnTo>
                <a:lnTo>
                  <a:pt x="215" y="1219"/>
                </a:lnTo>
                <a:lnTo>
                  <a:pt x="219" y="1263"/>
                </a:lnTo>
                <a:lnTo>
                  <a:pt x="219" y="1263"/>
                </a:lnTo>
                <a:lnTo>
                  <a:pt x="220" y="1268"/>
                </a:lnTo>
                <a:lnTo>
                  <a:pt x="223" y="1275"/>
                </a:lnTo>
                <a:lnTo>
                  <a:pt x="231" y="1287"/>
                </a:lnTo>
                <a:lnTo>
                  <a:pt x="240" y="1300"/>
                </a:lnTo>
                <a:lnTo>
                  <a:pt x="240" y="1300"/>
                </a:lnTo>
                <a:lnTo>
                  <a:pt x="250" y="1370"/>
                </a:lnTo>
                <a:lnTo>
                  <a:pt x="257" y="1420"/>
                </a:lnTo>
                <a:lnTo>
                  <a:pt x="263" y="1452"/>
                </a:lnTo>
                <a:lnTo>
                  <a:pt x="263" y="1452"/>
                </a:lnTo>
                <a:lnTo>
                  <a:pt x="270" y="1479"/>
                </a:lnTo>
                <a:lnTo>
                  <a:pt x="271" y="1490"/>
                </a:lnTo>
                <a:lnTo>
                  <a:pt x="271" y="1494"/>
                </a:lnTo>
                <a:lnTo>
                  <a:pt x="270" y="1495"/>
                </a:lnTo>
                <a:lnTo>
                  <a:pt x="270" y="1495"/>
                </a:lnTo>
                <a:lnTo>
                  <a:pt x="269" y="1503"/>
                </a:lnTo>
                <a:lnTo>
                  <a:pt x="270" y="1520"/>
                </a:lnTo>
                <a:lnTo>
                  <a:pt x="271" y="1571"/>
                </a:lnTo>
                <a:lnTo>
                  <a:pt x="275" y="1622"/>
                </a:lnTo>
                <a:lnTo>
                  <a:pt x="277" y="1649"/>
                </a:lnTo>
                <a:lnTo>
                  <a:pt x="277" y="1649"/>
                </a:lnTo>
                <a:lnTo>
                  <a:pt x="278" y="1662"/>
                </a:lnTo>
                <a:lnTo>
                  <a:pt x="278" y="1686"/>
                </a:lnTo>
                <a:lnTo>
                  <a:pt x="277" y="1721"/>
                </a:lnTo>
                <a:lnTo>
                  <a:pt x="277" y="1721"/>
                </a:lnTo>
                <a:lnTo>
                  <a:pt x="274" y="1738"/>
                </a:lnTo>
                <a:lnTo>
                  <a:pt x="269" y="1750"/>
                </a:lnTo>
                <a:lnTo>
                  <a:pt x="266" y="1754"/>
                </a:lnTo>
                <a:lnTo>
                  <a:pt x="263" y="1757"/>
                </a:lnTo>
                <a:lnTo>
                  <a:pt x="263" y="1757"/>
                </a:lnTo>
                <a:lnTo>
                  <a:pt x="259" y="1759"/>
                </a:lnTo>
                <a:lnTo>
                  <a:pt x="255" y="1763"/>
                </a:lnTo>
                <a:lnTo>
                  <a:pt x="244" y="1774"/>
                </a:lnTo>
                <a:lnTo>
                  <a:pt x="238" y="1779"/>
                </a:lnTo>
                <a:lnTo>
                  <a:pt x="230" y="1785"/>
                </a:lnTo>
                <a:lnTo>
                  <a:pt x="222" y="1790"/>
                </a:lnTo>
                <a:lnTo>
                  <a:pt x="212" y="1793"/>
                </a:lnTo>
                <a:lnTo>
                  <a:pt x="212" y="1793"/>
                </a:lnTo>
                <a:lnTo>
                  <a:pt x="194" y="1798"/>
                </a:lnTo>
                <a:lnTo>
                  <a:pt x="179" y="1803"/>
                </a:lnTo>
                <a:lnTo>
                  <a:pt x="168" y="1807"/>
                </a:lnTo>
                <a:lnTo>
                  <a:pt x="164" y="1811"/>
                </a:lnTo>
                <a:lnTo>
                  <a:pt x="160" y="1815"/>
                </a:lnTo>
                <a:lnTo>
                  <a:pt x="160" y="1815"/>
                </a:lnTo>
                <a:lnTo>
                  <a:pt x="156" y="1819"/>
                </a:lnTo>
                <a:lnTo>
                  <a:pt x="151" y="1822"/>
                </a:lnTo>
                <a:lnTo>
                  <a:pt x="139" y="1829"/>
                </a:lnTo>
                <a:lnTo>
                  <a:pt x="118" y="1837"/>
                </a:lnTo>
                <a:lnTo>
                  <a:pt x="118" y="1837"/>
                </a:lnTo>
                <a:lnTo>
                  <a:pt x="86" y="1846"/>
                </a:lnTo>
                <a:lnTo>
                  <a:pt x="68" y="1853"/>
                </a:lnTo>
                <a:lnTo>
                  <a:pt x="63" y="1855"/>
                </a:lnTo>
                <a:lnTo>
                  <a:pt x="59" y="1858"/>
                </a:lnTo>
                <a:lnTo>
                  <a:pt x="59" y="1858"/>
                </a:lnTo>
                <a:lnTo>
                  <a:pt x="54" y="1873"/>
                </a:lnTo>
                <a:lnTo>
                  <a:pt x="52" y="1881"/>
                </a:lnTo>
                <a:lnTo>
                  <a:pt x="52" y="1881"/>
                </a:lnTo>
                <a:lnTo>
                  <a:pt x="39" y="1882"/>
                </a:lnTo>
                <a:lnTo>
                  <a:pt x="29" y="1885"/>
                </a:lnTo>
                <a:lnTo>
                  <a:pt x="25" y="1886"/>
                </a:lnTo>
                <a:lnTo>
                  <a:pt x="23" y="1887"/>
                </a:lnTo>
                <a:lnTo>
                  <a:pt x="23" y="1887"/>
                </a:lnTo>
                <a:lnTo>
                  <a:pt x="17" y="1893"/>
                </a:lnTo>
                <a:lnTo>
                  <a:pt x="9" y="1902"/>
                </a:lnTo>
                <a:lnTo>
                  <a:pt x="5" y="1907"/>
                </a:lnTo>
                <a:lnTo>
                  <a:pt x="3" y="1914"/>
                </a:lnTo>
                <a:lnTo>
                  <a:pt x="0" y="1922"/>
                </a:lnTo>
                <a:lnTo>
                  <a:pt x="1" y="1932"/>
                </a:lnTo>
                <a:lnTo>
                  <a:pt x="1" y="1932"/>
                </a:lnTo>
                <a:lnTo>
                  <a:pt x="4" y="1941"/>
                </a:lnTo>
                <a:lnTo>
                  <a:pt x="8" y="1949"/>
                </a:lnTo>
                <a:lnTo>
                  <a:pt x="15" y="1957"/>
                </a:lnTo>
                <a:lnTo>
                  <a:pt x="21" y="1964"/>
                </a:lnTo>
                <a:lnTo>
                  <a:pt x="33" y="1976"/>
                </a:lnTo>
                <a:lnTo>
                  <a:pt x="36" y="1980"/>
                </a:lnTo>
                <a:lnTo>
                  <a:pt x="37" y="1982"/>
                </a:lnTo>
                <a:lnTo>
                  <a:pt x="37" y="1982"/>
                </a:lnTo>
                <a:lnTo>
                  <a:pt x="37" y="1988"/>
                </a:lnTo>
                <a:lnTo>
                  <a:pt x="40" y="2000"/>
                </a:lnTo>
                <a:lnTo>
                  <a:pt x="51" y="2032"/>
                </a:lnTo>
                <a:lnTo>
                  <a:pt x="67" y="2084"/>
                </a:lnTo>
                <a:lnTo>
                  <a:pt x="67" y="2084"/>
                </a:lnTo>
                <a:lnTo>
                  <a:pt x="72" y="2096"/>
                </a:lnTo>
                <a:lnTo>
                  <a:pt x="83" y="2117"/>
                </a:lnTo>
                <a:lnTo>
                  <a:pt x="110" y="2164"/>
                </a:lnTo>
                <a:lnTo>
                  <a:pt x="110" y="2164"/>
                </a:lnTo>
                <a:lnTo>
                  <a:pt x="120" y="2185"/>
                </a:lnTo>
                <a:lnTo>
                  <a:pt x="126" y="2197"/>
                </a:lnTo>
                <a:lnTo>
                  <a:pt x="131" y="2208"/>
                </a:lnTo>
                <a:lnTo>
                  <a:pt x="138" y="2216"/>
                </a:lnTo>
                <a:lnTo>
                  <a:pt x="140" y="2220"/>
                </a:lnTo>
                <a:lnTo>
                  <a:pt x="144" y="2223"/>
                </a:lnTo>
                <a:lnTo>
                  <a:pt x="148" y="2224"/>
                </a:lnTo>
                <a:lnTo>
                  <a:pt x="152" y="2224"/>
                </a:lnTo>
                <a:lnTo>
                  <a:pt x="156" y="2224"/>
                </a:lnTo>
                <a:lnTo>
                  <a:pt x="160" y="2221"/>
                </a:lnTo>
                <a:lnTo>
                  <a:pt x="160" y="2221"/>
                </a:lnTo>
                <a:lnTo>
                  <a:pt x="166" y="2217"/>
                </a:lnTo>
                <a:lnTo>
                  <a:pt x="170" y="2212"/>
                </a:lnTo>
                <a:lnTo>
                  <a:pt x="172" y="2205"/>
                </a:lnTo>
                <a:lnTo>
                  <a:pt x="175" y="2197"/>
                </a:lnTo>
                <a:lnTo>
                  <a:pt x="179" y="2177"/>
                </a:lnTo>
                <a:lnTo>
                  <a:pt x="182" y="2157"/>
                </a:lnTo>
                <a:lnTo>
                  <a:pt x="183" y="2136"/>
                </a:lnTo>
                <a:lnTo>
                  <a:pt x="183" y="2117"/>
                </a:lnTo>
                <a:lnTo>
                  <a:pt x="183" y="2098"/>
                </a:lnTo>
                <a:lnTo>
                  <a:pt x="183" y="2098"/>
                </a:lnTo>
                <a:lnTo>
                  <a:pt x="183" y="2097"/>
                </a:lnTo>
                <a:lnTo>
                  <a:pt x="184" y="2097"/>
                </a:lnTo>
                <a:lnTo>
                  <a:pt x="188" y="2100"/>
                </a:lnTo>
                <a:lnTo>
                  <a:pt x="192" y="2101"/>
                </a:lnTo>
                <a:lnTo>
                  <a:pt x="196" y="2100"/>
                </a:lnTo>
                <a:lnTo>
                  <a:pt x="200" y="2097"/>
                </a:lnTo>
                <a:lnTo>
                  <a:pt x="204" y="2090"/>
                </a:lnTo>
                <a:lnTo>
                  <a:pt x="204" y="2090"/>
                </a:lnTo>
                <a:lnTo>
                  <a:pt x="219" y="2068"/>
                </a:lnTo>
                <a:lnTo>
                  <a:pt x="242" y="2036"/>
                </a:lnTo>
                <a:lnTo>
                  <a:pt x="277" y="1989"/>
                </a:lnTo>
                <a:lnTo>
                  <a:pt x="277" y="1989"/>
                </a:lnTo>
                <a:lnTo>
                  <a:pt x="281" y="1986"/>
                </a:lnTo>
                <a:lnTo>
                  <a:pt x="285" y="1984"/>
                </a:lnTo>
                <a:lnTo>
                  <a:pt x="291" y="1981"/>
                </a:lnTo>
                <a:lnTo>
                  <a:pt x="298" y="1978"/>
                </a:lnTo>
                <a:lnTo>
                  <a:pt x="299" y="1977"/>
                </a:lnTo>
                <a:lnTo>
                  <a:pt x="299" y="1974"/>
                </a:lnTo>
                <a:lnTo>
                  <a:pt x="299" y="1974"/>
                </a:lnTo>
                <a:lnTo>
                  <a:pt x="298" y="1977"/>
                </a:lnTo>
                <a:lnTo>
                  <a:pt x="298" y="1989"/>
                </a:lnTo>
                <a:lnTo>
                  <a:pt x="297" y="2025"/>
                </a:lnTo>
                <a:lnTo>
                  <a:pt x="298" y="2068"/>
                </a:lnTo>
                <a:lnTo>
                  <a:pt x="298" y="2086"/>
                </a:lnTo>
                <a:lnTo>
                  <a:pt x="299" y="2098"/>
                </a:lnTo>
                <a:lnTo>
                  <a:pt x="299" y="2098"/>
                </a:lnTo>
                <a:lnTo>
                  <a:pt x="301" y="2106"/>
                </a:lnTo>
                <a:lnTo>
                  <a:pt x="303" y="2114"/>
                </a:lnTo>
                <a:lnTo>
                  <a:pt x="310" y="2128"/>
                </a:lnTo>
                <a:lnTo>
                  <a:pt x="317" y="2142"/>
                </a:lnTo>
                <a:lnTo>
                  <a:pt x="319" y="2152"/>
                </a:lnTo>
                <a:lnTo>
                  <a:pt x="321" y="2164"/>
                </a:lnTo>
                <a:lnTo>
                  <a:pt x="321" y="2164"/>
                </a:lnTo>
                <a:lnTo>
                  <a:pt x="329" y="2221"/>
                </a:lnTo>
                <a:lnTo>
                  <a:pt x="329" y="2221"/>
                </a:lnTo>
                <a:lnTo>
                  <a:pt x="331" y="2231"/>
                </a:lnTo>
                <a:lnTo>
                  <a:pt x="335" y="2244"/>
                </a:lnTo>
                <a:lnTo>
                  <a:pt x="335" y="2244"/>
                </a:lnTo>
                <a:lnTo>
                  <a:pt x="341" y="2247"/>
                </a:lnTo>
                <a:lnTo>
                  <a:pt x="354" y="2251"/>
                </a:lnTo>
                <a:lnTo>
                  <a:pt x="397" y="2263"/>
                </a:lnTo>
                <a:lnTo>
                  <a:pt x="460" y="2280"/>
                </a:lnTo>
                <a:lnTo>
                  <a:pt x="460" y="2280"/>
                </a:lnTo>
                <a:lnTo>
                  <a:pt x="480" y="2285"/>
                </a:lnTo>
                <a:lnTo>
                  <a:pt x="526" y="2296"/>
                </a:lnTo>
                <a:lnTo>
                  <a:pt x="554" y="2301"/>
                </a:lnTo>
                <a:lnTo>
                  <a:pt x="580" y="2307"/>
                </a:lnTo>
                <a:lnTo>
                  <a:pt x="602" y="2309"/>
                </a:lnTo>
                <a:lnTo>
                  <a:pt x="612" y="2309"/>
                </a:lnTo>
                <a:lnTo>
                  <a:pt x="618" y="2309"/>
                </a:lnTo>
                <a:lnTo>
                  <a:pt x="618" y="2309"/>
                </a:lnTo>
                <a:lnTo>
                  <a:pt x="630" y="2307"/>
                </a:lnTo>
                <a:lnTo>
                  <a:pt x="641" y="2307"/>
                </a:lnTo>
                <a:lnTo>
                  <a:pt x="659" y="2305"/>
                </a:lnTo>
                <a:lnTo>
                  <a:pt x="665" y="2304"/>
                </a:lnTo>
                <a:lnTo>
                  <a:pt x="669" y="2300"/>
                </a:lnTo>
                <a:lnTo>
                  <a:pt x="671" y="2295"/>
                </a:lnTo>
                <a:lnTo>
                  <a:pt x="669" y="2287"/>
                </a:lnTo>
                <a:lnTo>
                  <a:pt x="669" y="2287"/>
                </a:lnTo>
                <a:lnTo>
                  <a:pt x="668" y="2279"/>
                </a:lnTo>
                <a:lnTo>
                  <a:pt x="665" y="2273"/>
                </a:lnTo>
                <a:lnTo>
                  <a:pt x="664" y="2271"/>
                </a:lnTo>
                <a:lnTo>
                  <a:pt x="661" y="2268"/>
                </a:lnTo>
                <a:lnTo>
                  <a:pt x="653" y="2263"/>
                </a:lnTo>
                <a:lnTo>
                  <a:pt x="648" y="2259"/>
                </a:lnTo>
                <a:lnTo>
                  <a:pt x="641" y="2251"/>
                </a:lnTo>
                <a:lnTo>
                  <a:pt x="641" y="2251"/>
                </a:lnTo>
                <a:lnTo>
                  <a:pt x="633" y="2243"/>
                </a:lnTo>
                <a:lnTo>
                  <a:pt x="628" y="2237"/>
                </a:lnTo>
                <a:lnTo>
                  <a:pt x="621" y="2233"/>
                </a:lnTo>
                <a:lnTo>
                  <a:pt x="614" y="2231"/>
                </a:lnTo>
                <a:lnTo>
                  <a:pt x="600" y="2224"/>
                </a:lnTo>
                <a:lnTo>
                  <a:pt x="589" y="2217"/>
                </a:lnTo>
                <a:lnTo>
                  <a:pt x="576" y="2209"/>
                </a:lnTo>
                <a:lnTo>
                  <a:pt x="576" y="2209"/>
                </a:lnTo>
                <a:lnTo>
                  <a:pt x="564" y="2200"/>
                </a:lnTo>
                <a:lnTo>
                  <a:pt x="554" y="2189"/>
                </a:lnTo>
                <a:lnTo>
                  <a:pt x="546" y="2178"/>
                </a:lnTo>
                <a:lnTo>
                  <a:pt x="525" y="2164"/>
                </a:lnTo>
                <a:lnTo>
                  <a:pt x="525" y="2164"/>
                </a:lnTo>
                <a:lnTo>
                  <a:pt x="532" y="2157"/>
                </a:lnTo>
                <a:lnTo>
                  <a:pt x="538" y="2152"/>
                </a:lnTo>
                <a:lnTo>
                  <a:pt x="546" y="2149"/>
                </a:lnTo>
                <a:lnTo>
                  <a:pt x="546" y="2149"/>
                </a:lnTo>
                <a:lnTo>
                  <a:pt x="549" y="2148"/>
                </a:lnTo>
                <a:lnTo>
                  <a:pt x="552" y="2146"/>
                </a:lnTo>
                <a:lnTo>
                  <a:pt x="553" y="2141"/>
                </a:lnTo>
                <a:lnTo>
                  <a:pt x="553" y="2137"/>
                </a:lnTo>
                <a:lnTo>
                  <a:pt x="553" y="2134"/>
                </a:lnTo>
                <a:lnTo>
                  <a:pt x="553" y="2134"/>
                </a:lnTo>
                <a:lnTo>
                  <a:pt x="546" y="2124"/>
                </a:lnTo>
                <a:lnTo>
                  <a:pt x="529" y="2096"/>
                </a:lnTo>
                <a:lnTo>
                  <a:pt x="509" y="2062"/>
                </a:lnTo>
                <a:lnTo>
                  <a:pt x="501" y="2046"/>
                </a:lnTo>
                <a:lnTo>
                  <a:pt x="496" y="2033"/>
                </a:lnTo>
                <a:lnTo>
                  <a:pt x="496" y="2033"/>
                </a:lnTo>
                <a:lnTo>
                  <a:pt x="492" y="2014"/>
                </a:lnTo>
                <a:lnTo>
                  <a:pt x="489" y="1988"/>
                </a:lnTo>
                <a:lnTo>
                  <a:pt x="484" y="1920"/>
                </a:lnTo>
                <a:lnTo>
                  <a:pt x="481" y="1857"/>
                </a:lnTo>
                <a:lnTo>
                  <a:pt x="481" y="1830"/>
                </a:lnTo>
                <a:lnTo>
                  <a:pt x="481" y="1830"/>
                </a:lnTo>
                <a:lnTo>
                  <a:pt x="496" y="1811"/>
                </a:lnTo>
                <a:lnTo>
                  <a:pt x="528" y="1767"/>
                </a:lnTo>
                <a:lnTo>
                  <a:pt x="546" y="1741"/>
                </a:lnTo>
                <a:lnTo>
                  <a:pt x="562" y="1715"/>
                </a:lnTo>
                <a:lnTo>
                  <a:pt x="576" y="1690"/>
                </a:lnTo>
                <a:lnTo>
                  <a:pt x="580" y="1679"/>
                </a:lnTo>
                <a:lnTo>
                  <a:pt x="582" y="1670"/>
                </a:lnTo>
                <a:lnTo>
                  <a:pt x="582" y="1670"/>
                </a:lnTo>
                <a:lnTo>
                  <a:pt x="586" y="1638"/>
                </a:lnTo>
                <a:lnTo>
                  <a:pt x="589" y="1584"/>
                </a:lnTo>
                <a:lnTo>
                  <a:pt x="594" y="1440"/>
                </a:lnTo>
                <a:lnTo>
                  <a:pt x="597" y="1301"/>
                </a:lnTo>
                <a:lnTo>
                  <a:pt x="598" y="1252"/>
                </a:lnTo>
                <a:lnTo>
                  <a:pt x="597" y="1227"/>
                </a:lnTo>
                <a:lnTo>
                  <a:pt x="582" y="1119"/>
                </a:lnTo>
                <a:lnTo>
                  <a:pt x="576" y="1111"/>
                </a:lnTo>
                <a:lnTo>
                  <a:pt x="576" y="1075"/>
                </a:lnTo>
                <a:lnTo>
                  <a:pt x="576" y="1060"/>
                </a:lnTo>
                <a:lnTo>
                  <a:pt x="576" y="1060"/>
                </a:lnTo>
                <a:lnTo>
                  <a:pt x="692" y="1140"/>
                </a:lnTo>
                <a:lnTo>
                  <a:pt x="692" y="1140"/>
                </a:lnTo>
                <a:lnTo>
                  <a:pt x="696" y="1144"/>
                </a:lnTo>
                <a:lnTo>
                  <a:pt x="701" y="1151"/>
                </a:lnTo>
                <a:lnTo>
                  <a:pt x="713" y="1167"/>
                </a:lnTo>
                <a:lnTo>
                  <a:pt x="728" y="1191"/>
                </a:lnTo>
                <a:lnTo>
                  <a:pt x="728" y="1191"/>
                </a:lnTo>
                <a:lnTo>
                  <a:pt x="731" y="1193"/>
                </a:lnTo>
                <a:lnTo>
                  <a:pt x="736" y="1196"/>
                </a:lnTo>
                <a:lnTo>
                  <a:pt x="743" y="1197"/>
                </a:lnTo>
                <a:lnTo>
                  <a:pt x="764" y="1241"/>
                </a:lnTo>
                <a:lnTo>
                  <a:pt x="757" y="1271"/>
                </a:lnTo>
                <a:lnTo>
                  <a:pt x="757" y="1271"/>
                </a:lnTo>
                <a:lnTo>
                  <a:pt x="749" y="1280"/>
                </a:lnTo>
                <a:lnTo>
                  <a:pt x="744" y="1287"/>
                </a:lnTo>
                <a:lnTo>
                  <a:pt x="743" y="1291"/>
                </a:lnTo>
                <a:lnTo>
                  <a:pt x="743" y="1292"/>
                </a:lnTo>
                <a:lnTo>
                  <a:pt x="743" y="1292"/>
                </a:lnTo>
                <a:lnTo>
                  <a:pt x="744" y="1293"/>
                </a:lnTo>
                <a:lnTo>
                  <a:pt x="748" y="1296"/>
                </a:lnTo>
                <a:lnTo>
                  <a:pt x="757" y="1299"/>
                </a:lnTo>
                <a:lnTo>
                  <a:pt x="769" y="1300"/>
                </a:lnTo>
                <a:lnTo>
                  <a:pt x="775" y="1300"/>
                </a:lnTo>
                <a:lnTo>
                  <a:pt x="779" y="1300"/>
                </a:lnTo>
                <a:lnTo>
                  <a:pt x="779" y="1300"/>
                </a:lnTo>
                <a:lnTo>
                  <a:pt x="789" y="1296"/>
                </a:lnTo>
                <a:lnTo>
                  <a:pt x="801" y="1292"/>
                </a:lnTo>
                <a:lnTo>
                  <a:pt x="808" y="1288"/>
                </a:lnTo>
                <a:lnTo>
                  <a:pt x="812" y="1284"/>
                </a:lnTo>
                <a:lnTo>
                  <a:pt x="815" y="1277"/>
                </a:lnTo>
                <a:lnTo>
                  <a:pt x="815" y="1271"/>
                </a:lnTo>
                <a:lnTo>
                  <a:pt x="815" y="1271"/>
                </a:lnTo>
                <a:lnTo>
                  <a:pt x="815" y="1263"/>
                </a:lnTo>
                <a:lnTo>
                  <a:pt x="816" y="1253"/>
                </a:lnTo>
                <a:lnTo>
                  <a:pt x="819" y="1235"/>
                </a:lnTo>
                <a:lnTo>
                  <a:pt x="820" y="1225"/>
                </a:lnTo>
                <a:lnTo>
                  <a:pt x="820" y="1216"/>
                </a:lnTo>
                <a:lnTo>
                  <a:pt x="819" y="1207"/>
                </a:lnTo>
                <a:lnTo>
                  <a:pt x="815" y="1197"/>
                </a:lnTo>
                <a:lnTo>
                  <a:pt x="815" y="1197"/>
                </a:lnTo>
                <a:lnTo>
                  <a:pt x="807" y="1180"/>
                </a:lnTo>
                <a:lnTo>
                  <a:pt x="800" y="1164"/>
                </a:lnTo>
                <a:lnTo>
                  <a:pt x="793" y="1147"/>
                </a:lnTo>
                <a:lnTo>
                  <a:pt x="779" y="1104"/>
                </a:lnTo>
                <a:lnTo>
                  <a:pt x="779" y="1104"/>
                </a:lnTo>
                <a:lnTo>
                  <a:pt x="769" y="1076"/>
                </a:lnTo>
                <a:lnTo>
                  <a:pt x="761" y="1052"/>
                </a:lnTo>
                <a:lnTo>
                  <a:pt x="757" y="1030"/>
                </a:lnTo>
                <a:lnTo>
                  <a:pt x="757" y="1030"/>
                </a:lnTo>
                <a:lnTo>
                  <a:pt x="755" y="1022"/>
                </a:lnTo>
                <a:lnTo>
                  <a:pt x="752" y="1014"/>
                </a:lnTo>
                <a:lnTo>
                  <a:pt x="745" y="1001"/>
                </a:lnTo>
                <a:lnTo>
                  <a:pt x="739" y="989"/>
                </a:lnTo>
                <a:lnTo>
                  <a:pt x="735" y="980"/>
                </a:lnTo>
                <a:lnTo>
                  <a:pt x="735" y="980"/>
                </a:lnTo>
                <a:lnTo>
                  <a:pt x="733" y="976"/>
                </a:lnTo>
                <a:lnTo>
                  <a:pt x="731" y="972"/>
                </a:lnTo>
                <a:lnTo>
                  <a:pt x="724" y="962"/>
                </a:lnTo>
                <a:lnTo>
                  <a:pt x="713" y="952"/>
                </a:lnTo>
                <a:lnTo>
                  <a:pt x="713" y="952"/>
                </a:lnTo>
                <a:lnTo>
                  <a:pt x="703" y="888"/>
                </a:lnTo>
                <a:lnTo>
                  <a:pt x="696" y="840"/>
                </a:lnTo>
                <a:lnTo>
                  <a:pt x="692" y="806"/>
                </a:lnTo>
                <a:lnTo>
                  <a:pt x="692" y="806"/>
                </a:lnTo>
                <a:lnTo>
                  <a:pt x="689" y="796"/>
                </a:lnTo>
                <a:lnTo>
                  <a:pt x="687" y="782"/>
                </a:lnTo>
                <a:lnTo>
                  <a:pt x="676" y="757"/>
                </a:lnTo>
                <a:lnTo>
                  <a:pt x="667" y="735"/>
                </a:lnTo>
                <a:lnTo>
                  <a:pt x="663" y="726"/>
                </a:lnTo>
                <a:lnTo>
                  <a:pt x="663" y="726"/>
                </a:lnTo>
                <a:lnTo>
                  <a:pt x="665" y="698"/>
                </a:lnTo>
                <a:lnTo>
                  <a:pt x="665" y="674"/>
                </a:lnTo>
                <a:lnTo>
                  <a:pt x="664" y="663"/>
                </a:lnTo>
                <a:lnTo>
                  <a:pt x="663" y="654"/>
                </a:lnTo>
                <a:lnTo>
                  <a:pt x="663" y="654"/>
                </a:lnTo>
                <a:lnTo>
                  <a:pt x="659" y="643"/>
                </a:lnTo>
                <a:lnTo>
                  <a:pt x="653" y="633"/>
                </a:lnTo>
                <a:lnTo>
                  <a:pt x="640" y="606"/>
                </a:lnTo>
                <a:lnTo>
                  <a:pt x="625" y="582"/>
                </a:lnTo>
                <a:lnTo>
                  <a:pt x="621" y="573"/>
                </a:lnTo>
                <a:lnTo>
                  <a:pt x="618" y="566"/>
                </a:lnTo>
                <a:lnTo>
                  <a:pt x="618" y="566"/>
                </a:lnTo>
                <a:lnTo>
                  <a:pt x="614" y="551"/>
                </a:lnTo>
                <a:lnTo>
                  <a:pt x="608" y="533"/>
                </a:lnTo>
                <a:lnTo>
                  <a:pt x="597" y="509"/>
                </a:lnTo>
                <a:lnTo>
                  <a:pt x="597" y="509"/>
                </a:lnTo>
                <a:lnTo>
                  <a:pt x="592" y="503"/>
                </a:lnTo>
                <a:lnTo>
                  <a:pt x="580" y="490"/>
                </a:lnTo>
                <a:lnTo>
                  <a:pt x="565" y="471"/>
                </a:lnTo>
                <a:lnTo>
                  <a:pt x="558" y="461"/>
                </a:lnTo>
                <a:lnTo>
                  <a:pt x="553" y="450"/>
                </a:lnTo>
                <a:lnTo>
                  <a:pt x="553" y="450"/>
                </a:lnTo>
                <a:lnTo>
                  <a:pt x="548" y="439"/>
                </a:lnTo>
                <a:lnTo>
                  <a:pt x="540" y="430"/>
                </a:lnTo>
                <a:lnTo>
                  <a:pt x="529" y="422"/>
                </a:lnTo>
                <a:lnTo>
                  <a:pt x="520" y="414"/>
                </a:lnTo>
                <a:lnTo>
                  <a:pt x="502" y="403"/>
                </a:lnTo>
                <a:lnTo>
                  <a:pt x="496" y="399"/>
                </a:lnTo>
                <a:lnTo>
                  <a:pt x="460" y="378"/>
                </a:lnTo>
                <a:lnTo>
                  <a:pt x="460" y="378"/>
                </a:lnTo>
                <a:lnTo>
                  <a:pt x="458" y="364"/>
                </a:lnTo>
                <a:lnTo>
                  <a:pt x="458" y="355"/>
                </a:lnTo>
                <a:lnTo>
                  <a:pt x="460" y="348"/>
                </a:lnTo>
                <a:lnTo>
                  <a:pt x="460" y="348"/>
                </a:lnTo>
                <a:lnTo>
                  <a:pt x="461" y="348"/>
                </a:lnTo>
                <a:lnTo>
                  <a:pt x="465" y="348"/>
                </a:lnTo>
                <a:lnTo>
                  <a:pt x="476" y="351"/>
                </a:lnTo>
                <a:lnTo>
                  <a:pt x="481" y="351"/>
                </a:lnTo>
                <a:lnTo>
                  <a:pt x="486" y="350"/>
                </a:lnTo>
                <a:lnTo>
                  <a:pt x="492" y="347"/>
                </a:lnTo>
                <a:lnTo>
                  <a:pt x="496" y="342"/>
                </a:lnTo>
                <a:lnTo>
                  <a:pt x="496" y="342"/>
                </a:lnTo>
                <a:lnTo>
                  <a:pt x="504" y="323"/>
                </a:lnTo>
                <a:lnTo>
                  <a:pt x="516" y="302"/>
                </a:lnTo>
                <a:lnTo>
                  <a:pt x="532" y="276"/>
                </a:lnTo>
                <a:lnTo>
                  <a:pt x="538" y="262"/>
                </a:lnTo>
                <a:lnTo>
                  <a:pt x="538" y="226"/>
                </a:lnTo>
                <a:lnTo>
                  <a:pt x="546" y="196"/>
                </a:lnTo>
                <a:lnTo>
                  <a:pt x="546" y="196"/>
                </a:lnTo>
                <a:lnTo>
                  <a:pt x="549" y="192"/>
                </a:lnTo>
                <a:lnTo>
                  <a:pt x="557" y="184"/>
                </a:lnTo>
                <a:lnTo>
                  <a:pt x="565" y="172"/>
                </a:lnTo>
                <a:lnTo>
                  <a:pt x="568" y="166"/>
                </a:lnTo>
                <a:lnTo>
                  <a:pt x="568" y="160"/>
                </a:lnTo>
                <a:lnTo>
                  <a:pt x="568" y="101"/>
                </a:lnTo>
                <a:lnTo>
                  <a:pt x="546" y="80"/>
                </a:lnTo>
                <a:lnTo>
                  <a:pt x="546" y="80"/>
                </a:lnTo>
                <a:lnTo>
                  <a:pt x="520" y="51"/>
                </a:lnTo>
                <a:lnTo>
                  <a:pt x="498" y="29"/>
                </a:lnTo>
                <a:lnTo>
                  <a:pt x="489" y="20"/>
                </a:lnTo>
                <a:lnTo>
                  <a:pt x="481" y="15"/>
                </a:lnTo>
                <a:lnTo>
                  <a:pt x="481" y="15"/>
                </a:lnTo>
                <a:lnTo>
                  <a:pt x="474" y="11"/>
                </a:lnTo>
                <a:lnTo>
                  <a:pt x="468" y="8"/>
                </a:lnTo>
                <a:lnTo>
                  <a:pt x="453" y="3"/>
                </a:lnTo>
                <a:lnTo>
                  <a:pt x="437" y="0"/>
                </a:lnTo>
                <a:lnTo>
                  <a:pt x="415" y="0"/>
                </a:lnTo>
                <a:close/>
              </a:path>
            </a:pathLst>
          </a:custGeom>
          <a:gradFill>
            <a:gsLst>
              <a:gs pos="0">
                <a:srgbClr val="92D050"/>
              </a:gs>
              <a:gs pos="100000">
                <a:srgbClr val="00B050"/>
              </a:gs>
            </a:gsLst>
            <a:lin ang="16200000" scaled="1"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3" name="Freeform 35"/>
          <p:cNvSpPr>
            <a:spLocks/>
          </p:cNvSpPr>
          <p:nvPr/>
        </p:nvSpPr>
        <p:spPr bwMode="auto">
          <a:xfrm>
            <a:off x="4674832" y="842195"/>
            <a:ext cx="621320" cy="1564918"/>
          </a:xfrm>
          <a:custGeom>
            <a:avLst/>
            <a:gdLst>
              <a:gd name="T0" fmla="*/ 397 w 803"/>
              <a:gd name="T1" fmla="*/ 31 h 2020"/>
              <a:gd name="T2" fmla="*/ 377 w 803"/>
              <a:gd name="T3" fmla="*/ 36 h 2020"/>
              <a:gd name="T4" fmla="*/ 356 w 803"/>
              <a:gd name="T5" fmla="*/ 29 h 2020"/>
              <a:gd name="T6" fmla="*/ 335 w 803"/>
              <a:gd name="T7" fmla="*/ 47 h 2020"/>
              <a:gd name="T8" fmla="*/ 288 w 803"/>
              <a:gd name="T9" fmla="*/ 121 h 2020"/>
              <a:gd name="T10" fmla="*/ 268 w 803"/>
              <a:gd name="T11" fmla="*/ 160 h 2020"/>
              <a:gd name="T12" fmla="*/ 298 w 803"/>
              <a:gd name="T13" fmla="*/ 279 h 2020"/>
              <a:gd name="T14" fmla="*/ 310 w 803"/>
              <a:gd name="T15" fmla="*/ 261 h 2020"/>
              <a:gd name="T16" fmla="*/ 328 w 803"/>
              <a:gd name="T17" fmla="*/ 309 h 2020"/>
              <a:gd name="T18" fmla="*/ 339 w 803"/>
              <a:gd name="T19" fmla="*/ 348 h 2020"/>
              <a:gd name="T20" fmla="*/ 303 w 803"/>
              <a:gd name="T21" fmla="*/ 376 h 2020"/>
              <a:gd name="T22" fmla="*/ 254 w 803"/>
              <a:gd name="T23" fmla="*/ 534 h 2020"/>
              <a:gd name="T24" fmla="*/ 218 w 803"/>
              <a:gd name="T25" fmla="*/ 716 h 2020"/>
              <a:gd name="T26" fmla="*/ 204 w 803"/>
              <a:gd name="T27" fmla="*/ 894 h 2020"/>
              <a:gd name="T28" fmla="*/ 159 w 803"/>
              <a:gd name="T29" fmla="*/ 1067 h 2020"/>
              <a:gd name="T30" fmla="*/ 169 w 803"/>
              <a:gd name="T31" fmla="*/ 1137 h 2020"/>
              <a:gd name="T32" fmla="*/ 228 w 803"/>
              <a:gd name="T33" fmla="*/ 1197 h 2020"/>
              <a:gd name="T34" fmla="*/ 382 w 803"/>
              <a:gd name="T35" fmla="*/ 1346 h 2020"/>
              <a:gd name="T36" fmla="*/ 217 w 803"/>
              <a:gd name="T37" fmla="*/ 1609 h 2020"/>
              <a:gd name="T38" fmla="*/ 49 w 803"/>
              <a:gd name="T39" fmla="*/ 1695 h 2020"/>
              <a:gd name="T40" fmla="*/ 0 w 803"/>
              <a:gd name="T41" fmla="*/ 1723 h 2020"/>
              <a:gd name="T42" fmla="*/ 40 w 803"/>
              <a:gd name="T43" fmla="*/ 1881 h 2020"/>
              <a:gd name="T44" fmla="*/ 118 w 803"/>
              <a:gd name="T45" fmla="*/ 2004 h 2020"/>
              <a:gd name="T46" fmla="*/ 153 w 803"/>
              <a:gd name="T47" fmla="*/ 2014 h 2020"/>
              <a:gd name="T48" fmla="*/ 179 w 803"/>
              <a:gd name="T49" fmla="*/ 1926 h 2020"/>
              <a:gd name="T50" fmla="*/ 218 w 803"/>
              <a:gd name="T51" fmla="*/ 1782 h 2020"/>
              <a:gd name="T52" fmla="*/ 444 w 803"/>
              <a:gd name="T53" fmla="*/ 1675 h 2020"/>
              <a:gd name="T54" fmla="*/ 448 w 803"/>
              <a:gd name="T55" fmla="*/ 1759 h 2020"/>
              <a:gd name="T56" fmla="*/ 432 w 803"/>
              <a:gd name="T57" fmla="*/ 1881 h 2020"/>
              <a:gd name="T58" fmla="*/ 448 w 803"/>
              <a:gd name="T59" fmla="*/ 1959 h 2020"/>
              <a:gd name="T60" fmla="*/ 574 w 803"/>
              <a:gd name="T61" fmla="*/ 1948 h 2020"/>
              <a:gd name="T62" fmla="*/ 712 w 803"/>
              <a:gd name="T63" fmla="*/ 1940 h 2020"/>
              <a:gd name="T64" fmla="*/ 744 w 803"/>
              <a:gd name="T65" fmla="*/ 1921 h 2020"/>
              <a:gd name="T66" fmla="*/ 729 w 803"/>
              <a:gd name="T67" fmla="*/ 1876 h 2020"/>
              <a:gd name="T68" fmla="*/ 583 w 803"/>
              <a:gd name="T69" fmla="*/ 1792 h 2020"/>
              <a:gd name="T70" fmla="*/ 580 w 803"/>
              <a:gd name="T71" fmla="*/ 1713 h 2020"/>
              <a:gd name="T72" fmla="*/ 615 w 803"/>
              <a:gd name="T73" fmla="*/ 1494 h 2020"/>
              <a:gd name="T74" fmla="*/ 630 w 803"/>
              <a:gd name="T75" fmla="*/ 1359 h 2020"/>
              <a:gd name="T76" fmla="*/ 603 w 803"/>
              <a:gd name="T77" fmla="*/ 1031 h 2020"/>
              <a:gd name="T78" fmla="*/ 605 w 803"/>
              <a:gd name="T79" fmla="*/ 971 h 2020"/>
              <a:gd name="T80" fmla="*/ 702 w 803"/>
              <a:gd name="T81" fmla="*/ 819 h 2020"/>
              <a:gd name="T82" fmla="*/ 724 w 803"/>
              <a:gd name="T83" fmla="*/ 820 h 2020"/>
              <a:gd name="T84" fmla="*/ 745 w 803"/>
              <a:gd name="T85" fmla="*/ 831 h 2020"/>
              <a:gd name="T86" fmla="*/ 759 w 803"/>
              <a:gd name="T87" fmla="*/ 819 h 2020"/>
              <a:gd name="T88" fmla="*/ 769 w 803"/>
              <a:gd name="T89" fmla="*/ 790 h 2020"/>
              <a:gd name="T90" fmla="*/ 789 w 803"/>
              <a:gd name="T91" fmla="*/ 780 h 2020"/>
              <a:gd name="T92" fmla="*/ 797 w 803"/>
              <a:gd name="T93" fmla="*/ 742 h 2020"/>
              <a:gd name="T94" fmla="*/ 803 w 803"/>
              <a:gd name="T95" fmla="*/ 726 h 2020"/>
              <a:gd name="T96" fmla="*/ 781 w 803"/>
              <a:gd name="T97" fmla="*/ 604 h 2020"/>
              <a:gd name="T98" fmla="*/ 706 w 803"/>
              <a:gd name="T99" fmla="*/ 599 h 2020"/>
              <a:gd name="T100" fmla="*/ 687 w 803"/>
              <a:gd name="T101" fmla="*/ 659 h 2020"/>
              <a:gd name="T102" fmla="*/ 557 w 803"/>
              <a:gd name="T103" fmla="*/ 525 h 2020"/>
              <a:gd name="T104" fmla="*/ 481 w 803"/>
              <a:gd name="T105" fmla="*/ 388 h 2020"/>
              <a:gd name="T106" fmla="*/ 551 w 803"/>
              <a:gd name="T107" fmla="*/ 344 h 2020"/>
              <a:gd name="T108" fmla="*/ 565 w 803"/>
              <a:gd name="T109" fmla="*/ 259 h 2020"/>
              <a:gd name="T110" fmla="*/ 578 w 803"/>
              <a:gd name="T111" fmla="*/ 232 h 2020"/>
              <a:gd name="T112" fmla="*/ 558 w 803"/>
              <a:gd name="T113" fmla="*/ 140 h 2020"/>
              <a:gd name="T114" fmla="*/ 584 w 803"/>
              <a:gd name="T115" fmla="*/ 51 h 2020"/>
              <a:gd name="T116" fmla="*/ 573 w 803"/>
              <a:gd name="T117" fmla="*/ 39 h 2020"/>
              <a:gd name="T118" fmla="*/ 521 w 803"/>
              <a:gd name="T119" fmla="*/ 0 h 2020"/>
              <a:gd name="T120" fmla="*/ 476 w 803"/>
              <a:gd name="T121" fmla="*/ 15 h 2020"/>
              <a:gd name="T122" fmla="*/ 432 w 803"/>
              <a:gd name="T123" fmla="*/ 2 h 20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803" h="2020">
                <a:moveTo>
                  <a:pt x="432" y="2"/>
                </a:moveTo>
                <a:lnTo>
                  <a:pt x="432" y="2"/>
                </a:lnTo>
                <a:lnTo>
                  <a:pt x="429" y="5"/>
                </a:lnTo>
                <a:lnTo>
                  <a:pt x="425" y="9"/>
                </a:lnTo>
                <a:lnTo>
                  <a:pt x="414" y="19"/>
                </a:lnTo>
                <a:lnTo>
                  <a:pt x="397" y="31"/>
                </a:lnTo>
                <a:lnTo>
                  <a:pt x="397" y="31"/>
                </a:lnTo>
                <a:lnTo>
                  <a:pt x="397" y="29"/>
                </a:lnTo>
                <a:lnTo>
                  <a:pt x="396" y="28"/>
                </a:lnTo>
                <a:lnTo>
                  <a:pt x="394" y="26"/>
                </a:lnTo>
                <a:lnTo>
                  <a:pt x="392" y="26"/>
                </a:lnTo>
                <a:lnTo>
                  <a:pt x="388" y="28"/>
                </a:lnTo>
                <a:lnTo>
                  <a:pt x="383" y="30"/>
                </a:lnTo>
                <a:lnTo>
                  <a:pt x="377" y="36"/>
                </a:lnTo>
                <a:lnTo>
                  <a:pt x="377" y="36"/>
                </a:lnTo>
                <a:lnTo>
                  <a:pt x="371" y="41"/>
                </a:lnTo>
                <a:lnTo>
                  <a:pt x="368" y="43"/>
                </a:lnTo>
                <a:lnTo>
                  <a:pt x="366" y="43"/>
                </a:lnTo>
                <a:lnTo>
                  <a:pt x="363" y="40"/>
                </a:lnTo>
                <a:lnTo>
                  <a:pt x="360" y="36"/>
                </a:lnTo>
                <a:lnTo>
                  <a:pt x="356" y="29"/>
                </a:lnTo>
                <a:lnTo>
                  <a:pt x="355" y="26"/>
                </a:lnTo>
                <a:lnTo>
                  <a:pt x="354" y="26"/>
                </a:lnTo>
                <a:lnTo>
                  <a:pt x="352" y="26"/>
                </a:lnTo>
                <a:lnTo>
                  <a:pt x="352" y="26"/>
                </a:lnTo>
                <a:lnTo>
                  <a:pt x="347" y="31"/>
                </a:lnTo>
                <a:lnTo>
                  <a:pt x="342" y="38"/>
                </a:lnTo>
                <a:lnTo>
                  <a:pt x="335" y="47"/>
                </a:lnTo>
                <a:lnTo>
                  <a:pt x="328" y="61"/>
                </a:lnTo>
                <a:lnTo>
                  <a:pt x="328" y="61"/>
                </a:lnTo>
                <a:lnTo>
                  <a:pt x="318" y="76"/>
                </a:lnTo>
                <a:lnTo>
                  <a:pt x="308" y="91"/>
                </a:lnTo>
                <a:lnTo>
                  <a:pt x="298" y="106"/>
                </a:lnTo>
                <a:lnTo>
                  <a:pt x="288" y="121"/>
                </a:lnTo>
                <a:lnTo>
                  <a:pt x="288" y="121"/>
                </a:lnTo>
                <a:lnTo>
                  <a:pt x="284" y="128"/>
                </a:lnTo>
                <a:lnTo>
                  <a:pt x="280" y="133"/>
                </a:lnTo>
                <a:lnTo>
                  <a:pt x="274" y="139"/>
                </a:lnTo>
                <a:lnTo>
                  <a:pt x="272" y="143"/>
                </a:lnTo>
                <a:lnTo>
                  <a:pt x="269" y="148"/>
                </a:lnTo>
                <a:lnTo>
                  <a:pt x="268" y="153"/>
                </a:lnTo>
                <a:lnTo>
                  <a:pt x="268" y="160"/>
                </a:lnTo>
                <a:lnTo>
                  <a:pt x="268" y="160"/>
                </a:lnTo>
                <a:lnTo>
                  <a:pt x="269" y="170"/>
                </a:lnTo>
                <a:lnTo>
                  <a:pt x="272" y="183"/>
                </a:lnTo>
                <a:lnTo>
                  <a:pt x="278" y="209"/>
                </a:lnTo>
                <a:lnTo>
                  <a:pt x="288" y="240"/>
                </a:lnTo>
                <a:lnTo>
                  <a:pt x="298" y="279"/>
                </a:lnTo>
                <a:lnTo>
                  <a:pt x="298" y="279"/>
                </a:lnTo>
                <a:lnTo>
                  <a:pt x="299" y="273"/>
                </a:lnTo>
                <a:lnTo>
                  <a:pt x="304" y="263"/>
                </a:lnTo>
                <a:lnTo>
                  <a:pt x="305" y="258"/>
                </a:lnTo>
                <a:lnTo>
                  <a:pt x="306" y="258"/>
                </a:lnTo>
                <a:lnTo>
                  <a:pt x="308" y="258"/>
                </a:lnTo>
                <a:lnTo>
                  <a:pt x="309" y="258"/>
                </a:lnTo>
                <a:lnTo>
                  <a:pt x="310" y="261"/>
                </a:lnTo>
                <a:lnTo>
                  <a:pt x="313" y="269"/>
                </a:lnTo>
                <a:lnTo>
                  <a:pt x="313" y="269"/>
                </a:lnTo>
                <a:lnTo>
                  <a:pt x="316" y="288"/>
                </a:lnTo>
                <a:lnTo>
                  <a:pt x="320" y="299"/>
                </a:lnTo>
                <a:lnTo>
                  <a:pt x="324" y="305"/>
                </a:lnTo>
                <a:lnTo>
                  <a:pt x="328" y="309"/>
                </a:lnTo>
                <a:lnTo>
                  <a:pt x="328" y="309"/>
                </a:lnTo>
                <a:lnTo>
                  <a:pt x="330" y="310"/>
                </a:lnTo>
                <a:lnTo>
                  <a:pt x="334" y="313"/>
                </a:lnTo>
                <a:lnTo>
                  <a:pt x="345" y="315"/>
                </a:lnTo>
                <a:lnTo>
                  <a:pt x="357" y="319"/>
                </a:lnTo>
                <a:lnTo>
                  <a:pt x="342" y="349"/>
                </a:lnTo>
                <a:lnTo>
                  <a:pt x="342" y="349"/>
                </a:lnTo>
                <a:lnTo>
                  <a:pt x="339" y="348"/>
                </a:lnTo>
                <a:lnTo>
                  <a:pt x="331" y="348"/>
                </a:lnTo>
                <a:lnTo>
                  <a:pt x="326" y="349"/>
                </a:lnTo>
                <a:lnTo>
                  <a:pt x="321" y="350"/>
                </a:lnTo>
                <a:lnTo>
                  <a:pt x="316" y="354"/>
                </a:lnTo>
                <a:lnTo>
                  <a:pt x="313" y="359"/>
                </a:lnTo>
                <a:lnTo>
                  <a:pt x="313" y="359"/>
                </a:lnTo>
                <a:lnTo>
                  <a:pt x="303" y="376"/>
                </a:lnTo>
                <a:lnTo>
                  <a:pt x="288" y="398"/>
                </a:lnTo>
                <a:lnTo>
                  <a:pt x="274" y="419"/>
                </a:lnTo>
                <a:lnTo>
                  <a:pt x="271" y="428"/>
                </a:lnTo>
                <a:lnTo>
                  <a:pt x="268" y="433"/>
                </a:lnTo>
                <a:lnTo>
                  <a:pt x="268" y="433"/>
                </a:lnTo>
                <a:lnTo>
                  <a:pt x="261" y="493"/>
                </a:lnTo>
                <a:lnTo>
                  <a:pt x="254" y="534"/>
                </a:lnTo>
                <a:lnTo>
                  <a:pt x="248" y="562"/>
                </a:lnTo>
                <a:lnTo>
                  <a:pt x="248" y="562"/>
                </a:lnTo>
                <a:lnTo>
                  <a:pt x="242" y="593"/>
                </a:lnTo>
                <a:lnTo>
                  <a:pt x="233" y="640"/>
                </a:lnTo>
                <a:lnTo>
                  <a:pt x="225" y="687"/>
                </a:lnTo>
                <a:lnTo>
                  <a:pt x="221" y="705"/>
                </a:lnTo>
                <a:lnTo>
                  <a:pt x="218" y="716"/>
                </a:lnTo>
                <a:lnTo>
                  <a:pt x="218" y="716"/>
                </a:lnTo>
                <a:lnTo>
                  <a:pt x="216" y="728"/>
                </a:lnTo>
                <a:lnTo>
                  <a:pt x="214" y="751"/>
                </a:lnTo>
                <a:lnTo>
                  <a:pt x="209" y="810"/>
                </a:lnTo>
                <a:lnTo>
                  <a:pt x="205" y="867"/>
                </a:lnTo>
                <a:lnTo>
                  <a:pt x="204" y="894"/>
                </a:lnTo>
                <a:lnTo>
                  <a:pt x="204" y="894"/>
                </a:lnTo>
                <a:lnTo>
                  <a:pt x="201" y="903"/>
                </a:lnTo>
                <a:lnTo>
                  <a:pt x="196" y="922"/>
                </a:lnTo>
                <a:lnTo>
                  <a:pt x="188" y="949"/>
                </a:lnTo>
                <a:lnTo>
                  <a:pt x="178" y="980"/>
                </a:lnTo>
                <a:lnTo>
                  <a:pt x="169" y="1016"/>
                </a:lnTo>
                <a:lnTo>
                  <a:pt x="161" y="1049"/>
                </a:lnTo>
                <a:lnTo>
                  <a:pt x="159" y="1067"/>
                </a:lnTo>
                <a:lnTo>
                  <a:pt x="158" y="1082"/>
                </a:lnTo>
                <a:lnTo>
                  <a:pt x="158" y="1095"/>
                </a:lnTo>
                <a:lnTo>
                  <a:pt x="159" y="1108"/>
                </a:lnTo>
                <a:lnTo>
                  <a:pt x="159" y="1108"/>
                </a:lnTo>
                <a:lnTo>
                  <a:pt x="161" y="1119"/>
                </a:lnTo>
                <a:lnTo>
                  <a:pt x="165" y="1129"/>
                </a:lnTo>
                <a:lnTo>
                  <a:pt x="169" y="1137"/>
                </a:lnTo>
                <a:lnTo>
                  <a:pt x="173" y="1146"/>
                </a:lnTo>
                <a:lnTo>
                  <a:pt x="183" y="1162"/>
                </a:lnTo>
                <a:lnTo>
                  <a:pt x="194" y="1175"/>
                </a:lnTo>
                <a:lnTo>
                  <a:pt x="205" y="1183"/>
                </a:lnTo>
                <a:lnTo>
                  <a:pt x="215" y="1191"/>
                </a:lnTo>
                <a:lnTo>
                  <a:pt x="222" y="1194"/>
                </a:lnTo>
                <a:lnTo>
                  <a:pt x="228" y="1197"/>
                </a:lnTo>
                <a:lnTo>
                  <a:pt x="228" y="1197"/>
                </a:lnTo>
                <a:lnTo>
                  <a:pt x="247" y="1202"/>
                </a:lnTo>
                <a:lnTo>
                  <a:pt x="277" y="1212"/>
                </a:lnTo>
                <a:lnTo>
                  <a:pt x="318" y="1227"/>
                </a:lnTo>
                <a:lnTo>
                  <a:pt x="318" y="1227"/>
                </a:lnTo>
                <a:lnTo>
                  <a:pt x="382" y="1346"/>
                </a:lnTo>
                <a:lnTo>
                  <a:pt x="382" y="1346"/>
                </a:lnTo>
                <a:lnTo>
                  <a:pt x="406" y="1413"/>
                </a:lnTo>
                <a:lnTo>
                  <a:pt x="427" y="1475"/>
                </a:lnTo>
                <a:lnTo>
                  <a:pt x="387" y="1529"/>
                </a:lnTo>
                <a:lnTo>
                  <a:pt x="387" y="1529"/>
                </a:lnTo>
                <a:lnTo>
                  <a:pt x="300" y="1569"/>
                </a:lnTo>
                <a:lnTo>
                  <a:pt x="238" y="1599"/>
                </a:lnTo>
                <a:lnTo>
                  <a:pt x="217" y="1609"/>
                </a:lnTo>
                <a:lnTo>
                  <a:pt x="209" y="1613"/>
                </a:lnTo>
                <a:lnTo>
                  <a:pt x="209" y="1613"/>
                </a:lnTo>
                <a:lnTo>
                  <a:pt x="163" y="1649"/>
                </a:lnTo>
                <a:lnTo>
                  <a:pt x="119" y="1683"/>
                </a:lnTo>
                <a:lnTo>
                  <a:pt x="65" y="1693"/>
                </a:lnTo>
                <a:lnTo>
                  <a:pt x="65" y="1693"/>
                </a:lnTo>
                <a:lnTo>
                  <a:pt x="49" y="1695"/>
                </a:lnTo>
                <a:lnTo>
                  <a:pt x="38" y="1698"/>
                </a:lnTo>
                <a:lnTo>
                  <a:pt x="30" y="1698"/>
                </a:lnTo>
                <a:lnTo>
                  <a:pt x="30" y="1698"/>
                </a:lnTo>
                <a:lnTo>
                  <a:pt x="28" y="1698"/>
                </a:lnTo>
                <a:lnTo>
                  <a:pt x="24" y="1702"/>
                </a:lnTo>
                <a:lnTo>
                  <a:pt x="14" y="1710"/>
                </a:lnTo>
                <a:lnTo>
                  <a:pt x="0" y="1723"/>
                </a:lnTo>
                <a:lnTo>
                  <a:pt x="0" y="1723"/>
                </a:lnTo>
                <a:lnTo>
                  <a:pt x="10" y="1767"/>
                </a:lnTo>
                <a:lnTo>
                  <a:pt x="20" y="1817"/>
                </a:lnTo>
                <a:lnTo>
                  <a:pt x="20" y="1817"/>
                </a:lnTo>
                <a:lnTo>
                  <a:pt x="29" y="1844"/>
                </a:lnTo>
                <a:lnTo>
                  <a:pt x="36" y="1864"/>
                </a:lnTo>
                <a:lnTo>
                  <a:pt x="40" y="1881"/>
                </a:lnTo>
                <a:lnTo>
                  <a:pt x="40" y="1881"/>
                </a:lnTo>
                <a:lnTo>
                  <a:pt x="45" y="1892"/>
                </a:lnTo>
                <a:lnTo>
                  <a:pt x="54" y="1911"/>
                </a:lnTo>
                <a:lnTo>
                  <a:pt x="67" y="1935"/>
                </a:lnTo>
                <a:lnTo>
                  <a:pt x="85" y="1959"/>
                </a:lnTo>
                <a:lnTo>
                  <a:pt x="101" y="1984"/>
                </a:lnTo>
                <a:lnTo>
                  <a:pt x="118" y="2004"/>
                </a:lnTo>
                <a:lnTo>
                  <a:pt x="126" y="2011"/>
                </a:lnTo>
                <a:lnTo>
                  <a:pt x="133" y="2016"/>
                </a:lnTo>
                <a:lnTo>
                  <a:pt x="139" y="2020"/>
                </a:lnTo>
                <a:lnTo>
                  <a:pt x="144" y="2020"/>
                </a:lnTo>
                <a:lnTo>
                  <a:pt x="144" y="2020"/>
                </a:lnTo>
                <a:lnTo>
                  <a:pt x="149" y="2018"/>
                </a:lnTo>
                <a:lnTo>
                  <a:pt x="153" y="2014"/>
                </a:lnTo>
                <a:lnTo>
                  <a:pt x="157" y="2009"/>
                </a:lnTo>
                <a:lnTo>
                  <a:pt x="160" y="2004"/>
                </a:lnTo>
                <a:lnTo>
                  <a:pt x="166" y="1989"/>
                </a:lnTo>
                <a:lnTo>
                  <a:pt x="171" y="1973"/>
                </a:lnTo>
                <a:lnTo>
                  <a:pt x="174" y="1957"/>
                </a:lnTo>
                <a:lnTo>
                  <a:pt x="176" y="1942"/>
                </a:lnTo>
                <a:lnTo>
                  <a:pt x="179" y="1926"/>
                </a:lnTo>
                <a:lnTo>
                  <a:pt x="179" y="1926"/>
                </a:lnTo>
                <a:lnTo>
                  <a:pt x="181" y="1894"/>
                </a:lnTo>
                <a:lnTo>
                  <a:pt x="184" y="1866"/>
                </a:lnTo>
                <a:lnTo>
                  <a:pt x="199" y="1807"/>
                </a:lnTo>
                <a:lnTo>
                  <a:pt x="199" y="1792"/>
                </a:lnTo>
                <a:lnTo>
                  <a:pt x="218" y="1782"/>
                </a:lnTo>
                <a:lnTo>
                  <a:pt x="218" y="1782"/>
                </a:lnTo>
                <a:lnTo>
                  <a:pt x="222" y="1780"/>
                </a:lnTo>
                <a:lnTo>
                  <a:pt x="228" y="1773"/>
                </a:lnTo>
                <a:lnTo>
                  <a:pt x="243" y="1756"/>
                </a:lnTo>
                <a:lnTo>
                  <a:pt x="263" y="1733"/>
                </a:lnTo>
                <a:lnTo>
                  <a:pt x="451" y="1633"/>
                </a:lnTo>
                <a:lnTo>
                  <a:pt x="451" y="1633"/>
                </a:lnTo>
                <a:lnTo>
                  <a:pt x="444" y="1675"/>
                </a:lnTo>
                <a:lnTo>
                  <a:pt x="438" y="1708"/>
                </a:lnTo>
                <a:lnTo>
                  <a:pt x="437" y="1720"/>
                </a:lnTo>
                <a:lnTo>
                  <a:pt x="437" y="1728"/>
                </a:lnTo>
                <a:lnTo>
                  <a:pt x="437" y="1728"/>
                </a:lnTo>
                <a:lnTo>
                  <a:pt x="438" y="1734"/>
                </a:lnTo>
                <a:lnTo>
                  <a:pt x="440" y="1741"/>
                </a:lnTo>
                <a:lnTo>
                  <a:pt x="448" y="1759"/>
                </a:lnTo>
                <a:lnTo>
                  <a:pt x="454" y="1775"/>
                </a:lnTo>
                <a:lnTo>
                  <a:pt x="456" y="1782"/>
                </a:lnTo>
                <a:lnTo>
                  <a:pt x="456" y="1787"/>
                </a:lnTo>
                <a:lnTo>
                  <a:pt x="456" y="1787"/>
                </a:lnTo>
                <a:lnTo>
                  <a:pt x="451" y="1807"/>
                </a:lnTo>
                <a:lnTo>
                  <a:pt x="444" y="1838"/>
                </a:lnTo>
                <a:lnTo>
                  <a:pt x="432" y="1881"/>
                </a:lnTo>
                <a:lnTo>
                  <a:pt x="432" y="1881"/>
                </a:lnTo>
                <a:lnTo>
                  <a:pt x="422" y="1951"/>
                </a:lnTo>
                <a:lnTo>
                  <a:pt x="422" y="1951"/>
                </a:lnTo>
                <a:lnTo>
                  <a:pt x="423" y="1953"/>
                </a:lnTo>
                <a:lnTo>
                  <a:pt x="425" y="1954"/>
                </a:lnTo>
                <a:lnTo>
                  <a:pt x="434" y="1958"/>
                </a:lnTo>
                <a:lnTo>
                  <a:pt x="448" y="1959"/>
                </a:lnTo>
                <a:lnTo>
                  <a:pt x="464" y="1961"/>
                </a:lnTo>
                <a:lnTo>
                  <a:pt x="492" y="1961"/>
                </a:lnTo>
                <a:lnTo>
                  <a:pt x="506" y="1961"/>
                </a:lnTo>
                <a:lnTo>
                  <a:pt x="546" y="1941"/>
                </a:lnTo>
                <a:lnTo>
                  <a:pt x="546" y="1941"/>
                </a:lnTo>
                <a:lnTo>
                  <a:pt x="553" y="1943"/>
                </a:lnTo>
                <a:lnTo>
                  <a:pt x="574" y="1948"/>
                </a:lnTo>
                <a:lnTo>
                  <a:pt x="588" y="1951"/>
                </a:lnTo>
                <a:lnTo>
                  <a:pt x="604" y="1952"/>
                </a:lnTo>
                <a:lnTo>
                  <a:pt x="621" y="1952"/>
                </a:lnTo>
                <a:lnTo>
                  <a:pt x="640" y="1951"/>
                </a:lnTo>
                <a:lnTo>
                  <a:pt x="640" y="1951"/>
                </a:lnTo>
                <a:lnTo>
                  <a:pt x="678" y="1946"/>
                </a:lnTo>
                <a:lnTo>
                  <a:pt x="712" y="1940"/>
                </a:lnTo>
                <a:lnTo>
                  <a:pt x="725" y="1936"/>
                </a:lnTo>
                <a:lnTo>
                  <a:pt x="735" y="1932"/>
                </a:lnTo>
                <a:lnTo>
                  <a:pt x="739" y="1930"/>
                </a:lnTo>
                <a:lnTo>
                  <a:pt x="741" y="1927"/>
                </a:lnTo>
                <a:lnTo>
                  <a:pt x="744" y="1923"/>
                </a:lnTo>
                <a:lnTo>
                  <a:pt x="744" y="1921"/>
                </a:lnTo>
                <a:lnTo>
                  <a:pt x="744" y="1921"/>
                </a:lnTo>
                <a:lnTo>
                  <a:pt x="744" y="1907"/>
                </a:lnTo>
                <a:lnTo>
                  <a:pt x="743" y="1892"/>
                </a:lnTo>
                <a:lnTo>
                  <a:pt x="741" y="1886"/>
                </a:lnTo>
                <a:lnTo>
                  <a:pt x="739" y="1881"/>
                </a:lnTo>
                <a:lnTo>
                  <a:pt x="735" y="1878"/>
                </a:lnTo>
                <a:lnTo>
                  <a:pt x="729" y="1876"/>
                </a:lnTo>
                <a:lnTo>
                  <a:pt x="729" y="1876"/>
                </a:lnTo>
                <a:lnTo>
                  <a:pt x="720" y="1875"/>
                </a:lnTo>
                <a:lnTo>
                  <a:pt x="709" y="1874"/>
                </a:lnTo>
                <a:lnTo>
                  <a:pt x="684" y="1869"/>
                </a:lnTo>
                <a:lnTo>
                  <a:pt x="655" y="1861"/>
                </a:lnTo>
                <a:lnTo>
                  <a:pt x="585" y="1797"/>
                </a:lnTo>
                <a:lnTo>
                  <a:pt x="585" y="1797"/>
                </a:lnTo>
                <a:lnTo>
                  <a:pt x="583" y="1792"/>
                </a:lnTo>
                <a:lnTo>
                  <a:pt x="580" y="1782"/>
                </a:lnTo>
                <a:lnTo>
                  <a:pt x="580" y="1782"/>
                </a:lnTo>
                <a:lnTo>
                  <a:pt x="580" y="1771"/>
                </a:lnTo>
                <a:lnTo>
                  <a:pt x="580" y="1752"/>
                </a:lnTo>
                <a:lnTo>
                  <a:pt x="580" y="1730"/>
                </a:lnTo>
                <a:lnTo>
                  <a:pt x="580" y="1713"/>
                </a:lnTo>
                <a:lnTo>
                  <a:pt x="580" y="1713"/>
                </a:lnTo>
                <a:lnTo>
                  <a:pt x="580" y="1700"/>
                </a:lnTo>
                <a:lnTo>
                  <a:pt x="582" y="1677"/>
                </a:lnTo>
                <a:lnTo>
                  <a:pt x="588" y="1616"/>
                </a:lnTo>
                <a:lnTo>
                  <a:pt x="595" y="1534"/>
                </a:lnTo>
                <a:lnTo>
                  <a:pt x="595" y="1534"/>
                </a:lnTo>
                <a:lnTo>
                  <a:pt x="601" y="1523"/>
                </a:lnTo>
                <a:lnTo>
                  <a:pt x="615" y="1494"/>
                </a:lnTo>
                <a:lnTo>
                  <a:pt x="621" y="1477"/>
                </a:lnTo>
                <a:lnTo>
                  <a:pt x="627" y="1457"/>
                </a:lnTo>
                <a:lnTo>
                  <a:pt x="632" y="1439"/>
                </a:lnTo>
                <a:lnTo>
                  <a:pt x="635" y="1420"/>
                </a:lnTo>
                <a:lnTo>
                  <a:pt x="635" y="1420"/>
                </a:lnTo>
                <a:lnTo>
                  <a:pt x="634" y="1395"/>
                </a:lnTo>
                <a:lnTo>
                  <a:pt x="630" y="1359"/>
                </a:lnTo>
                <a:lnTo>
                  <a:pt x="618" y="1271"/>
                </a:lnTo>
                <a:lnTo>
                  <a:pt x="606" y="1192"/>
                </a:lnTo>
                <a:lnTo>
                  <a:pt x="600" y="1157"/>
                </a:lnTo>
                <a:lnTo>
                  <a:pt x="595" y="1038"/>
                </a:lnTo>
                <a:lnTo>
                  <a:pt x="595" y="1038"/>
                </a:lnTo>
                <a:lnTo>
                  <a:pt x="598" y="1036"/>
                </a:lnTo>
                <a:lnTo>
                  <a:pt x="603" y="1031"/>
                </a:lnTo>
                <a:lnTo>
                  <a:pt x="605" y="1026"/>
                </a:lnTo>
                <a:lnTo>
                  <a:pt x="608" y="1021"/>
                </a:lnTo>
                <a:lnTo>
                  <a:pt x="609" y="1015"/>
                </a:lnTo>
                <a:lnTo>
                  <a:pt x="610" y="1008"/>
                </a:lnTo>
                <a:lnTo>
                  <a:pt x="610" y="1008"/>
                </a:lnTo>
                <a:lnTo>
                  <a:pt x="609" y="995"/>
                </a:lnTo>
                <a:lnTo>
                  <a:pt x="605" y="971"/>
                </a:lnTo>
                <a:lnTo>
                  <a:pt x="595" y="907"/>
                </a:lnTo>
                <a:lnTo>
                  <a:pt x="580" y="820"/>
                </a:lnTo>
                <a:lnTo>
                  <a:pt x="640" y="800"/>
                </a:lnTo>
                <a:lnTo>
                  <a:pt x="704" y="790"/>
                </a:lnTo>
                <a:lnTo>
                  <a:pt x="704" y="790"/>
                </a:lnTo>
                <a:lnTo>
                  <a:pt x="702" y="808"/>
                </a:lnTo>
                <a:lnTo>
                  <a:pt x="702" y="819"/>
                </a:lnTo>
                <a:lnTo>
                  <a:pt x="702" y="822"/>
                </a:lnTo>
                <a:lnTo>
                  <a:pt x="704" y="825"/>
                </a:lnTo>
                <a:lnTo>
                  <a:pt x="704" y="825"/>
                </a:lnTo>
                <a:lnTo>
                  <a:pt x="710" y="825"/>
                </a:lnTo>
                <a:lnTo>
                  <a:pt x="717" y="822"/>
                </a:lnTo>
                <a:lnTo>
                  <a:pt x="724" y="820"/>
                </a:lnTo>
                <a:lnTo>
                  <a:pt x="724" y="820"/>
                </a:lnTo>
                <a:lnTo>
                  <a:pt x="724" y="821"/>
                </a:lnTo>
                <a:lnTo>
                  <a:pt x="724" y="824"/>
                </a:lnTo>
                <a:lnTo>
                  <a:pt x="727" y="825"/>
                </a:lnTo>
                <a:lnTo>
                  <a:pt x="729" y="827"/>
                </a:lnTo>
                <a:lnTo>
                  <a:pt x="739" y="830"/>
                </a:lnTo>
                <a:lnTo>
                  <a:pt x="739" y="830"/>
                </a:lnTo>
                <a:lnTo>
                  <a:pt x="745" y="831"/>
                </a:lnTo>
                <a:lnTo>
                  <a:pt x="750" y="830"/>
                </a:lnTo>
                <a:lnTo>
                  <a:pt x="754" y="829"/>
                </a:lnTo>
                <a:lnTo>
                  <a:pt x="756" y="827"/>
                </a:lnTo>
                <a:lnTo>
                  <a:pt x="759" y="824"/>
                </a:lnTo>
                <a:lnTo>
                  <a:pt x="759" y="820"/>
                </a:lnTo>
                <a:lnTo>
                  <a:pt x="759" y="820"/>
                </a:lnTo>
                <a:lnTo>
                  <a:pt x="759" y="819"/>
                </a:lnTo>
                <a:lnTo>
                  <a:pt x="760" y="819"/>
                </a:lnTo>
                <a:lnTo>
                  <a:pt x="764" y="817"/>
                </a:lnTo>
                <a:lnTo>
                  <a:pt x="765" y="817"/>
                </a:lnTo>
                <a:lnTo>
                  <a:pt x="767" y="816"/>
                </a:lnTo>
                <a:lnTo>
                  <a:pt x="769" y="814"/>
                </a:lnTo>
                <a:lnTo>
                  <a:pt x="769" y="810"/>
                </a:lnTo>
                <a:lnTo>
                  <a:pt x="769" y="790"/>
                </a:lnTo>
                <a:lnTo>
                  <a:pt x="769" y="790"/>
                </a:lnTo>
                <a:lnTo>
                  <a:pt x="772" y="790"/>
                </a:lnTo>
                <a:lnTo>
                  <a:pt x="779" y="789"/>
                </a:lnTo>
                <a:lnTo>
                  <a:pt x="786" y="785"/>
                </a:lnTo>
                <a:lnTo>
                  <a:pt x="789" y="783"/>
                </a:lnTo>
                <a:lnTo>
                  <a:pt x="789" y="780"/>
                </a:lnTo>
                <a:lnTo>
                  <a:pt x="789" y="780"/>
                </a:lnTo>
                <a:lnTo>
                  <a:pt x="784" y="760"/>
                </a:lnTo>
                <a:lnTo>
                  <a:pt x="784" y="760"/>
                </a:lnTo>
                <a:lnTo>
                  <a:pt x="791" y="754"/>
                </a:lnTo>
                <a:lnTo>
                  <a:pt x="796" y="749"/>
                </a:lnTo>
                <a:lnTo>
                  <a:pt x="798" y="746"/>
                </a:lnTo>
                <a:lnTo>
                  <a:pt x="798" y="746"/>
                </a:lnTo>
                <a:lnTo>
                  <a:pt x="797" y="742"/>
                </a:lnTo>
                <a:lnTo>
                  <a:pt x="794" y="737"/>
                </a:lnTo>
                <a:lnTo>
                  <a:pt x="789" y="731"/>
                </a:lnTo>
                <a:lnTo>
                  <a:pt x="789" y="731"/>
                </a:lnTo>
                <a:lnTo>
                  <a:pt x="797" y="729"/>
                </a:lnTo>
                <a:lnTo>
                  <a:pt x="802" y="728"/>
                </a:lnTo>
                <a:lnTo>
                  <a:pt x="803" y="727"/>
                </a:lnTo>
                <a:lnTo>
                  <a:pt x="803" y="726"/>
                </a:lnTo>
                <a:lnTo>
                  <a:pt x="803" y="726"/>
                </a:lnTo>
                <a:lnTo>
                  <a:pt x="789" y="701"/>
                </a:lnTo>
                <a:lnTo>
                  <a:pt x="803" y="617"/>
                </a:lnTo>
                <a:lnTo>
                  <a:pt x="803" y="617"/>
                </a:lnTo>
                <a:lnTo>
                  <a:pt x="800" y="614"/>
                </a:lnTo>
                <a:lnTo>
                  <a:pt x="790" y="608"/>
                </a:lnTo>
                <a:lnTo>
                  <a:pt x="781" y="604"/>
                </a:lnTo>
                <a:lnTo>
                  <a:pt x="771" y="602"/>
                </a:lnTo>
                <a:lnTo>
                  <a:pt x="759" y="598"/>
                </a:lnTo>
                <a:lnTo>
                  <a:pt x="744" y="597"/>
                </a:lnTo>
                <a:lnTo>
                  <a:pt x="744" y="597"/>
                </a:lnTo>
                <a:lnTo>
                  <a:pt x="729" y="597"/>
                </a:lnTo>
                <a:lnTo>
                  <a:pt x="717" y="597"/>
                </a:lnTo>
                <a:lnTo>
                  <a:pt x="706" y="599"/>
                </a:lnTo>
                <a:lnTo>
                  <a:pt x="698" y="603"/>
                </a:lnTo>
                <a:lnTo>
                  <a:pt x="691" y="607"/>
                </a:lnTo>
                <a:lnTo>
                  <a:pt x="687" y="612"/>
                </a:lnTo>
                <a:lnTo>
                  <a:pt x="684" y="617"/>
                </a:lnTo>
                <a:lnTo>
                  <a:pt x="684" y="622"/>
                </a:lnTo>
                <a:lnTo>
                  <a:pt x="684" y="622"/>
                </a:lnTo>
                <a:lnTo>
                  <a:pt x="687" y="659"/>
                </a:lnTo>
                <a:lnTo>
                  <a:pt x="689" y="686"/>
                </a:lnTo>
                <a:lnTo>
                  <a:pt x="665" y="691"/>
                </a:lnTo>
                <a:lnTo>
                  <a:pt x="585" y="741"/>
                </a:lnTo>
                <a:lnTo>
                  <a:pt x="561" y="746"/>
                </a:lnTo>
                <a:lnTo>
                  <a:pt x="575" y="587"/>
                </a:lnTo>
                <a:lnTo>
                  <a:pt x="575" y="587"/>
                </a:lnTo>
                <a:lnTo>
                  <a:pt x="557" y="525"/>
                </a:lnTo>
                <a:lnTo>
                  <a:pt x="543" y="483"/>
                </a:lnTo>
                <a:lnTo>
                  <a:pt x="538" y="469"/>
                </a:lnTo>
                <a:lnTo>
                  <a:pt x="536" y="463"/>
                </a:lnTo>
                <a:lnTo>
                  <a:pt x="536" y="463"/>
                </a:lnTo>
                <a:lnTo>
                  <a:pt x="526" y="450"/>
                </a:lnTo>
                <a:lnTo>
                  <a:pt x="507" y="426"/>
                </a:lnTo>
                <a:lnTo>
                  <a:pt x="481" y="388"/>
                </a:lnTo>
                <a:lnTo>
                  <a:pt x="501" y="359"/>
                </a:lnTo>
                <a:lnTo>
                  <a:pt x="501" y="359"/>
                </a:lnTo>
                <a:lnTo>
                  <a:pt x="525" y="354"/>
                </a:lnTo>
                <a:lnTo>
                  <a:pt x="541" y="349"/>
                </a:lnTo>
                <a:lnTo>
                  <a:pt x="547" y="346"/>
                </a:lnTo>
                <a:lnTo>
                  <a:pt x="551" y="344"/>
                </a:lnTo>
                <a:lnTo>
                  <a:pt x="551" y="344"/>
                </a:lnTo>
                <a:lnTo>
                  <a:pt x="552" y="340"/>
                </a:lnTo>
                <a:lnTo>
                  <a:pt x="554" y="334"/>
                </a:lnTo>
                <a:lnTo>
                  <a:pt x="558" y="317"/>
                </a:lnTo>
                <a:lnTo>
                  <a:pt x="561" y="294"/>
                </a:lnTo>
                <a:lnTo>
                  <a:pt x="565" y="279"/>
                </a:lnTo>
                <a:lnTo>
                  <a:pt x="565" y="259"/>
                </a:lnTo>
                <a:lnTo>
                  <a:pt x="565" y="259"/>
                </a:lnTo>
                <a:lnTo>
                  <a:pt x="575" y="257"/>
                </a:lnTo>
                <a:lnTo>
                  <a:pt x="583" y="253"/>
                </a:lnTo>
                <a:lnTo>
                  <a:pt x="585" y="252"/>
                </a:lnTo>
                <a:lnTo>
                  <a:pt x="585" y="250"/>
                </a:lnTo>
                <a:lnTo>
                  <a:pt x="585" y="250"/>
                </a:lnTo>
                <a:lnTo>
                  <a:pt x="583" y="242"/>
                </a:lnTo>
                <a:lnTo>
                  <a:pt x="578" y="232"/>
                </a:lnTo>
                <a:lnTo>
                  <a:pt x="570" y="220"/>
                </a:lnTo>
                <a:lnTo>
                  <a:pt x="570" y="220"/>
                </a:lnTo>
                <a:lnTo>
                  <a:pt x="567" y="189"/>
                </a:lnTo>
                <a:lnTo>
                  <a:pt x="563" y="165"/>
                </a:lnTo>
                <a:lnTo>
                  <a:pt x="561" y="150"/>
                </a:lnTo>
                <a:lnTo>
                  <a:pt x="561" y="150"/>
                </a:lnTo>
                <a:lnTo>
                  <a:pt x="558" y="140"/>
                </a:lnTo>
                <a:lnTo>
                  <a:pt x="554" y="124"/>
                </a:lnTo>
                <a:lnTo>
                  <a:pt x="551" y="106"/>
                </a:lnTo>
                <a:lnTo>
                  <a:pt x="551" y="106"/>
                </a:lnTo>
                <a:lnTo>
                  <a:pt x="558" y="96"/>
                </a:lnTo>
                <a:lnTo>
                  <a:pt x="573" y="74"/>
                </a:lnTo>
                <a:lnTo>
                  <a:pt x="579" y="61"/>
                </a:lnTo>
                <a:lnTo>
                  <a:pt x="584" y="51"/>
                </a:lnTo>
                <a:lnTo>
                  <a:pt x="585" y="47"/>
                </a:lnTo>
                <a:lnTo>
                  <a:pt x="585" y="44"/>
                </a:lnTo>
                <a:lnTo>
                  <a:pt x="583" y="43"/>
                </a:lnTo>
                <a:lnTo>
                  <a:pt x="580" y="41"/>
                </a:lnTo>
                <a:lnTo>
                  <a:pt x="580" y="41"/>
                </a:lnTo>
                <a:lnTo>
                  <a:pt x="577" y="41"/>
                </a:lnTo>
                <a:lnTo>
                  <a:pt x="573" y="39"/>
                </a:lnTo>
                <a:lnTo>
                  <a:pt x="563" y="34"/>
                </a:lnTo>
                <a:lnTo>
                  <a:pt x="554" y="25"/>
                </a:lnTo>
                <a:lnTo>
                  <a:pt x="544" y="18"/>
                </a:lnTo>
                <a:lnTo>
                  <a:pt x="536" y="9"/>
                </a:lnTo>
                <a:lnTo>
                  <a:pt x="528" y="3"/>
                </a:lnTo>
                <a:lnTo>
                  <a:pt x="525" y="0"/>
                </a:lnTo>
                <a:lnTo>
                  <a:pt x="521" y="0"/>
                </a:lnTo>
                <a:lnTo>
                  <a:pt x="518" y="0"/>
                </a:lnTo>
                <a:lnTo>
                  <a:pt x="516" y="2"/>
                </a:lnTo>
                <a:lnTo>
                  <a:pt x="516" y="2"/>
                </a:lnTo>
                <a:lnTo>
                  <a:pt x="511" y="5"/>
                </a:lnTo>
                <a:lnTo>
                  <a:pt x="504" y="9"/>
                </a:lnTo>
                <a:lnTo>
                  <a:pt x="490" y="13"/>
                </a:lnTo>
                <a:lnTo>
                  <a:pt x="476" y="15"/>
                </a:lnTo>
                <a:lnTo>
                  <a:pt x="471" y="16"/>
                </a:lnTo>
                <a:lnTo>
                  <a:pt x="471" y="16"/>
                </a:lnTo>
                <a:lnTo>
                  <a:pt x="451" y="7"/>
                </a:lnTo>
                <a:lnTo>
                  <a:pt x="439" y="2"/>
                </a:lnTo>
                <a:lnTo>
                  <a:pt x="434" y="0"/>
                </a:lnTo>
                <a:lnTo>
                  <a:pt x="433" y="0"/>
                </a:lnTo>
                <a:lnTo>
                  <a:pt x="432" y="2"/>
                </a:lnTo>
                <a:lnTo>
                  <a:pt x="432" y="2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4" name="Freeform 66"/>
          <p:cNvSpPr>
            <a:spLocks/>
          </p:cNvSpPr>
          <p:nvPr/>
        </p:nvSpPr>
        <p:spPr bwMode="auto">
          <a:xfrm>
            <a:off x="6425160" y="847026"/>
            <a:ext cx="642377" cy="1568632"/>
          </a:xfrm>
          <a:custGeom>
            <a:avLst/>
            <a:gdLst>
              <a:gd name="T0" fmla="*/ 119 w 791"/>
              <a:gd name="T1" fmla="*/ 1124 h 1935"/>
              <a:gd name="T2" fmla="*/ 145 w 791"/>
              <a:gd name="T3" fmla="*/ 1122 h 1935"/>
              <a:gd name="T4" fmla="*/ 166 w 791"/>
              <a:gd name="T5" fmla="*/ 1122 h 1935"/>
              <a:gd name="T6" fmla="*/ 186 w 791"/>
              <a:gd name="T7" fmla="*/ 1109 h 1935"/>
              <a:gd name="T8" fmla="*/ 205 w 791"/>
              <a:gd name="T9" fmla="*/ 1106 h 1935"/>
              <a:gd name="T10" fmla="*/ 226 w 791"/>
              <a:gd name="T11" fmla="*/ 1096 h 1935"/>
              <a:gd name="T12" fmla="*/ 208 w 791"/>
              <a:gd name="T13" fmla="*/ 1051 h 1935"/>
              <a:gd name="T14" fmla="*/ 222 w 791"/>
              <a:gd name="T15" fmla="*/ 984 h 1935"/>
              <a:gd name="T16" fmla="*/ 295 w 791"/>
              <a:gd name="T17" fmla="*/ 1016 h 1935"/>
              <a:gd name="T18" fmla="*/ 253 w 791"/>
              <a:gd name="T19" fmla="*/ 1153 h 1935"/>
              <a:gd name="T20" fmla="*/ 207 w 791"/>
              <a:gd name="T21" fmla="*/ 1376 h 1935"/>
              <a:gd name="T22" fmla="*/ 213 w 791"/>
              <a:gd name="T23" fmla="*/ 1457 h 1935"/>
              <a:gd name="T24" fmla="*/ 189 w 791"/>
              <a:gd name="T25" fmla="*/ 1543 h 1935"/>
              <a:gd name="T26" fmla="*/ 70 w 791"/>
              <a:gd name="T27" fmla="*/ 1759 h 1935"/>
              <a:gd name="T28" fmla="*/ 16 w 791"/>
              <a:gd name="T29" fmla="*/ 1762 h 1935"/>
              <a:gd name="T30" fmla="*/ 3 w 791"/>
              <a:gd name="T31" fmla="*/ 1806 h 1935"/>
              <a:gd name="T32" fmla="*/ 110 w 791"/>
              <a:gd name="T33" fmla="*/ 1844 h 1935"/>
              <a:gd name="T34" fmla="*/ 204 w 791"/>
              <a:gd name="T35" fmla="*/ 1850 h 1935"/>
              <a:gd name="T36" fmla="*/ 278 w 791"/>
              <a:gd name="T37" fmla="*/ 1859 h 1935"/>
              <a:gd name="T38" fmla="*/ 287 w 791"/>
              <a:gd name="T39" fmla="*/ 1778 h 1935"/>
              <a:gd name="T40" fmla="*/ 301 w 791"/>
              <a:gd name="T41" fmla="*/ 1726 h 1935"/>
              <a:gd name="T42" fmla="*/ 352 w 791"/>
              <a:gd name="T43" fmla="*/ 1453 h 1935"/>
              <a:gd name="T44" fmla="*/ 387 w 791"/>
              <a:gd name="T45" fmla="*/ 1301 h 1935"/>
              <a:gd name="T46" fmla="*/ 491 w 791"/>
              <a:gd name="T47" fmla="*/ 1461 h 1935"/>
              <a:gd name="T48" fmla="*/ 561 w 791"/>
              <a:gd name="T49" fmla="*/ 1548 h 1935"/>
              <a:gd name="T50" fmla="*/ 615 w 791"/>
              <a:gd name="T51" fmla="*/ 1721 h 1935"/>
              <a:gd name="T52" fmla="*/ 614 w 791"/>
              <a:gd name="T53" fmla="*/ 1754 h 1935"/>
              <a:gd name="T54" fmla="*/ 611 w 791"/>
              <a:gd name="T55" fmla="*/ 1792 h 1935"/>
              <a:gd name="T56" fmla="*/ 536 w 791"/>
              <a:gd name="T57" fmla="*/ 1855 h 1935"/>
              <a:gd name="T58" fmla="*/ 471 w 791"/>
              <a:gd name="T59" fmla="*/ 1903 h 1935"/>
              <a:gd name="T60" fmla="*/ 484 w 791"/>
              <a:gd name="T61" fmla="*/ 1929 h 1935"/>
              <a:gd name="T62" fmla="*/ 709 w 791"/>
              <a:gd name="T63" fmla="*/ 1917 h 1935"/>
              <a:gd name="T64" fmla="*/ 784 w 791"/>
              <a:gd name="T65" fmla="*/ 1886 h 1935"/>
              <a:gd name="T66" fmla="*/ 785 w 791"/>
              <a:gd name="T67" fmla="*/ 1845 h 1935"/>
              <a:gd name="T68" fmla="*/ 781 w 791"/>
              <a:gd name="T69" fmla="*/ 1801 h 1935"/>
              <a:gd name="T70" fmla="*/ 754 w 791"/>
              <a:gd name="T71" fmla="*/ 1771 h 1935"/>
              <a:gd name="T72" fmla="*/ 745 w 791"/>
              <a:gd name="T73" fmla="*/ 1685 h 1935"/>
              <a:gd name="T74" fmla="*/ 633 w 791"/>
              <a:gd name="T75" fmla="*/ 1379 h 1935"/>
              <a:gd name="T76" fmla="*/ 617 w 791"/>
              <a:gd name="T77" fmla="*/ 1308 h 1935"/>
              <a:gd name="T78" fmla="*/ 589 w 791"/>
              <a:gd name="T79" fmla="*/ 1185 h 1935"/>
              <a:gd name="T80" fmla="*/ 716 w 791"/>
              <a:gd name="T81" fmla="*/ 1122 h 1935"/>
              <a:gd name="T82" fmla="*/ 723 w 791"/>
              <a:gd name="T83" fmla="*/ 1064 h 1935"/>
              <a:gd name="T84" fmla="*/ 664 w 791"/>
              <a:gd name="T85" fmla="*/ 916 h 1935"/>
              <a:gd name="T86" fmla="*/ 599 w 791"/>
              <a:gd name="T87" fmla="*/ 633 h 1935"/>
              <a:gd name="T88" fmla="*/ 580 w 791"/>
              <a:gd name="T89" fmla="*/ 541 h 1935"/>
              <a:gd name="T90" fmla="*/ 504 w 791"/>
              <a:gd name="T91" fmla="*/ 318 h 1935"/>
              <a:gd name="T92" fmla="*/ 478 w 791"/>
              <a:gd name="T93" fmla="*/ 275 h 1935"/>
              <a:gd name="T94" fmla="*/ 544 w 791"/>
              <a:gd name="T95" fmla="*/ 181 h 1935"/>
              <a:gd name="T96" fmla="*/ 543 w 791"/>
              <a:gd name="T97" fmla="*/ 99 h 1935"/>
              <a:gd name="T98" fmla="*/ 445 w 791"/>
              <a:gd name="T99" fmla="*/ 9 h 1935"/>
              <a:gd name="T100" fmla="*/ 387 w 791"/>
              <a:gd name="T101" fmla="*/ 14 h 1935"/>
              <a:gd name="T102" fmla="*/ 334 w 791"/>
              <a:gd name="T103" fmla="*/ 63 h 1935"/>
              <a:gd name="T104" fmla="*/ 280 w 791"/>
              <a:gd name="T105" fmla="*/ 121 h 1935"/>
              <a:gd name="T106" fmla="*/ 280 w 791"/>
              <a:gd name="T107" fmla="*/ 193 h 1935"/>
              <a:gd name="T108" fmla="*/ 260 w 791"/>
              <a:gd name="T109" fmla="*/ 220 h 1935"/>
              <a:gd name="T110" fmla="*/ 289 w 791"/>
              <a:gd name="T111" fmla="*/ 261 h 1935"/>
              <a:gd name="T112" fmla="*/ 340 w 791"/>
              <a:gd name="T113" fmla="*/ 332 h 1935"/>
              <a:gd name="T114" fmla="*/ 334 w 791"/>
              <a:gd name="T115" fmla="*/ 380 h 1935"/>
              <a:gd name="T116" fmla="*/ 320 w 791"/>
              <a:gd name="T117" fmla="*/ 434 h 1935"/>
              <a:gd name="T118" fmla="*/ 206 w 791"/>
              <a:gd name="T119" fmla="*/ 886 h 1935"/>
              <a:gd name="T120" fmla="*/ 149 w 791"/>
              <a:gd name="T121" fmla="*/ 980 h 19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791" h="1935">
                <a:moveTo>
                  <a:pt x="119" y="1033"/>
                </a:moveTo>
                <a:lnTo>
                  <a:pt x="65" y="1037"/>
                </a:lnTo>
                <a:lnTo>
                  <a:pt x="61" y="1046"/>
                </a:lnTo>
                <a:lnTo>
                  <a:pt x="83" y="1109"/>
                </a:lnTo>
                <a:lnTo>
                  <a:pt x="106" y="1109"/>
                </a:lnTo>
                <a:lnTo>
                  <a:pt x="106" y="1109"/>
                </a:lnTo>
                <a:lnTo>
                  <a:pt x="113" y="1119"/>
                </a:lnTo>
                <a:lnTo>
                  <a:pt x="119" y="1124"/>
                </a:lnTo>
                <a:lnTo>
                  <a:pt x="121" y="1127"/>
                </a:lnTo>
                <a:lnTo>
                  <a:pt x="123" y="1127"/>
                </a:lnTo>
                <a:lnTo>
                  <a:pt x="123" y="1127"/>
                </a:lnTo>
                <a:lnTo>
                  <a:pt x="131" y="1123"/>
                </a:lnTo>
                <a:lnTo>
                  <a:pt x="136" y="1122"/>
                </a:lnTo>
                <a:lnTo>
                  <a:pt x="141" y="1122"/>
                </a:lnTo>
                <a:lnTo>
                  <a:pt x="141" y="1122"/>
                </a:lnTo>
                <a:lnTo>
                  <a:pt x="145" y="1122"/>
                </a:lnTo>
                <a:lnTo>
                  <a:pt x="147" y="1120"/>
                </a:lnTo>
                <a:lnTo>
                  <a:pt x="151" y="1116"/>
                </a:lnTo>
                <a:lnTo>
                  <a:pt x="155" y="1113"/>
                </a:lnTo>
                <a:lnTo>
                  <a:pt x="155" y="1113"/>
                </a:lnTo>
                <a:lnTo>
                  <a:pt x="155" y="1114"/>
                </a:lnTo>
                <a:lnTo>
                  <a:pt x="156" y="1115"/>
                </a:lnTo>
                <a:lnTo>
                  <a:pt x="160" y="1119"/>
                </a:lnTo>
                <a:lnTo>
                  <a:pt x="166" y="1122"/>
                </a:lnTo>
                <a:lnTo>
                  <a:pt x="169" y="1122"/>
                </a:lnTo>
                <a:lnTo>
                  <a:pt x="173" y="1122"/>
                </a:lnTo>
                <a:lnTo>
                  <a:pt x="173" y="1122"/>
                </a:lnTo>
                <a:lnTo>
                  <a:pt x="176" y="1121"/>
                </a:lnTo>
                <a:lnTo>
                  <a:pt x="178" y="1119"/>
                </a:lnTo>
                <a:lnTo>
                  <a:pt x="183" y="1114"/>
                </a:lnTo>
                <a:lnTo>
                  <a:pt x="186" y="1109"/>
                </a:lnTo>
                <a:lnTo>
                  <a:pt x="186" y="1109"/>
                </a:lnTo>
                <a:lnTo>
                  <a:pt x="196" y="1112"/>
                </a:lnTo>
                <a:lnTo>
                  <a:pt x="202" y="1114"/>
                </a:lnTo>
                <a:lnTo>
                  <a:pt x="204" y="1114"/>
                </a:lnTo>
                <a:lnTo>
                  <a:pt x="204" y="1113"/>
                </a:lnTo>
                <a:lnTo>
                  <a:pt x="204" y="1113"/>
                </a:lnTo>
                <a:lnTo>
                  <a:pt x="204" y="1112"/>
                </a:lnTo>
                <a:lnTo>
                  <a:pt x="204" y="1110"/>
                </a:lnTo>
                <a:lnTo>
                  <a:pt x="205" y="1106"/>
                </a:lnTo>
                <a:lnTo>
                  <a:pt x="207" y="1102"/>
                </a:lnTo>
                <a:lnTo>
                  <a:pt x="208" y="1100"/>
                </a:lnTo>
                <a:lnTo>
                  <a:pt x="208" y="1100"/>
                </a:lnTo>
                <a:lnTo>
                  <a:pt x="210" y="1099"/>
                </a:lnTo>
                <a:lnTo>
                  <a:pt x="212" y="1099"/>
                </a:lnTo>
                <a:lnTo>
                  <a:pt x="220" y="1099"/>
                </a:lnTo>
                <a:lnTo>
                  <a:pt x="223" y="1097"/>
                </a:lnTo>
                <a:lnTo>
                  <a:pt x="226" y="1096"/>
                </a:lnTo>
                <a:lnTo>
                  <a:pt x="230" y="1094"/>
                </a:lnTo>
                <a:lnTo>
                  <a:pt x="231" y="1091"/>
                </a:lnTo>
                <a:lnTo>
                  <a:pt x="231" y="1091"/>
                </a:lnTo>
                <a:lnTo>
                  <a:pt x="230" y="1086"/>
                </a:lnTo>
                <a:lnTo>
                  <a:pt x="227" y="1080"/>
                </a:lnTo>
                <a:lnTo>
                  <a:pt x="220" y="1066"/>
                </a:lnTo>
                <a:lnTo>
                  <a:pt x="212" y="1055"/>
                </a:lnTo>
                <a:lnTo>
                  <a:pt x="208" y="1051"/>
                </a:lnTo>
                <a:lnTo>
                  <a:pt x="208" y="1051"/>
                </a:lnTo>
                <a:lnTo>
                  <a:pt x="222" y="1019"/>
                </a:lnTo>
                <a:lnTo>
                  <a:pt x="222" y="1019"/>
                </a:lnTo>
                <a:lnTo>
                  <a:pt x="222" y="1014"/>
                </a:lnTo>
                <a:lnTo>
                  <a:pt x="221" y="1003"/>
                </a:lnTo>
                <a:lnTo>
                  <a:pt x="221" y="990"/>
                </a:lnTo>
                <a:lnTo>
                  <a:pt x="221" y="986"/>
                </a:lnTo>
                <a:lnTo>
                  <a:pt x="222" y="984"/>
                </a:lnTo>
                <a:lnTo>
                  <a:pt x="222" y="984"/>
                </a:lnTo>
                <a:lnTo>
                  <a:pt x="250" y="952"/>
                </a:lnTo>
                <a:lnTo>
                  <a:pt x="276" y="925"/>
                </a:lnTo>
                <a:lnTo>
                  <a:pt x="276" y="925"/>
                </a:lnTo>
                <a:lnTo>
                  <a:pt x="280" y="956"/>
                </a:lnTo>
                <a:lnTo>
                  <a:pt x="284" y="988"/>
                </a:lnTo>
                <a:lnTo>
                  <a:pt x="284" y="988"/>
                </a:lnTo>
                <a:lnTo>
                  <a:pt x="295" y="1016"/>
                </a:lnTo>
                <a:lnTo>
                  <a:pt x="300" y="1034"/>
                </a:lnTo>
                <a:lnTo>
                  <a:pt x="302" y="1039"/>
                </a:lnTo>
                <a:lnTo>
                  <a:pt x="302" y="1042"/>
                </a:lnTo>
                <a:lnTo>
                  <a:pt x="302" y="1042"/>
                </a:lnTo>
                <a:lnTo>
                  <a:pt x="299" y="1047"/>
                </a:lnTo>
                <a:lnTo>
                  <a:pt x="292" y="1062"/>
                </a:lnTo>
                <a:lnTo>
                  <a:pt x="272" y="1106"/>
                </a:lnTo>
                <a:lnTo>
                  <a:pt x="253" y="1153"/>
                </a:lnTo>
                <a:lnTo>
                  <a:pt x="244" y="1176"/>
                </a:lnTo>
                <a:lnTo>
                  <a:pt x="244" y="1176"/>
                </a:lnTo>
                <a:lnTo>
                  <a:pt x="236" y="1205"/>
                </a:lnTo>
                <a:lnTo>
                  <a:pt x="220" y="1264"/>
                </a:lnTo>
                <a:lnTo>
                  <a:pt x="195" y="1350"/>
                </a:lnTo>
                <a:lnTo>
                  <a:pt x="195" y="1350"/>
                </a:lnTo>
                <a:lnTo>
                  <a:pt x="202" y="1364"/>
                </a:lnTo>
                <a:lnTo>
                  <a:pt x="207" y="1376"/>
                </a:lnTo>
                <a:lnTo>
                  <a:pt x="208" y="1381"/>
                </a:lnTo>
                <a:lnTo>
                  <a:pt x="208" y="1381"/>
                </a:lnTo>
                <a:lnTo>
                  <a:pt x="208" y="1388"/>
                </a:lnTo>
                <a:lnTo>
                  <a:pt x="208" y="1400"/>
                </a:lnTo>
                <a:lnTo>
                  <a:pt x="208" y="1417"/>
                </a:lnTo>
                <a:lnTo>
                  <a:pt x="208" y="1417"/>
                </a:lnTo>
                <a:lnTo>
                  <a:pt x="211" y="1430"/>
                </a:lnTo>
                <a:lnTo>
                  <a:pt x="213" y="1457"/>
                </a:lnTo>
                <a:lnTo>
                  <a:pt x="213" y="1457"/>
                </a:lnTo>
                <a:lnTo>
                  <a:pt x="213" y="1465"/>
                </a:lnTo>
                <a:lnTo>
                  <a:pt x="212" y="1473"/>
                </a:lnTo>
                <a:lnTo>
                  <a:pt x="210" y="1490"/>
                </a:lnTo>
                <a:lnTo>
                  <a:pt x="203" y="1509"/>
                </a:lnTo>
                <a:lnTo>
                  <a:pt x="195" y="1529"/>
                </a:lnTo>
                <a:lnTo>
                  <a:pt x="195" y="1529"/>
                </a:lnTo>
                <a:lnTo>
                  <a:pt x="189" y="1543"/>
                </a:lnTo>
                <a:lnTo>
                  <a:pt x="182" y="1564"/>
                </a:lnTo>
                <a:lnTo>
                  <a:pt x="164" y="1617"/>
                </a:lnTo>
                <a:lnTo>
                  <a:pt x="141" y="1685"/>
                </a:lnTo>
                <a:lnTo>
                  <a:pt x="119" y="1730"/>
                </a:lnTo>
                <a:lnTo>
                  <a:pt x="110" y="1743"/>
                </a:lnTo>
                <a:lnTo>
                  <a:pt x="74" y="1761"/>
                </a:lnTo>
                <a:lnTo>
                  <a:pt x="74" y="1761"/>
                </a:lnTo>
                <a:lnTo>
                  <a:pt x="70" y="1759"/>
                </a:lnTo>
                <a:lnTo>
                  <a:pt x="65" y="1755"/>
                </a:lnTo>
                <a:lnTo>
                  <a:pt x="60" y="1753"/>
                </a:lnTo>
                <a:lnTo>
                  <a:pt x="52" y="1752"/>
                </a:lnTo>
                <a:lnTo>
                  <a:pt x="44" y="1751"/>
                </a:lnTo>
                <a:lnTo>
                  <a:pt x="34" y="1752"/>
                </a:lnTo>
                <a:lnTo>
                  <a:pt x="25" y="1757"/>
                </a:lnTo>
                <a:lnTo>
                  <a:pt x="25" y="1757"/>
                </a:lnTo>
                <a:lnTo>
                  <a:pt x="16" y="1762"/>
                </a:lnTo>
                <a:lnTo>
                  <a:pt x="11" y="1770"/>
                </a:lnTo>
                <a:lnTo>
                  <a:pt x="6" y="1778"/>
                </a:lnTo>
                <a:lnTo>
                  <a:pt x="3" y="1785"/>
                </a:lnTo>
                <a:lnTo>
                  <a:pt x="2" y="1792"/>
                </a:lnTo>
                <a:lnTo>
                  <a:pt x="0" y="1798"/>
                </a:lnTo>
                <a:lnTo>
                  <a:pt x="2" y="1802"/>
                </a:lnTo>
                <a:lnTo>
                  <a:pt x="3" y="1806"/>
                </a:lnTo>
                <a:lnTo>
                  <a:pt x="3" y="1806"/>
                </a:lnTo>
                <a:lnTo>
                  <a:pt x="8" y="1809"/>
                </a:lnTo>
                <a:lnTo>
                  <a:pt x="18" y="1815"/>
                </a:lnTo>
                <a:lnTo>
                  <a:pt x="50" y="1828"/>
                </a:lnTo>
                <a:lnTo>
                  <a:pt x="80" y="1842"/>
                </a:lnTo>
                <a:lnTo>
                  <a:pt x="91" y="1845"/>
                </a:lnTo>
                <a:lnTo>
                  <a:pt x="97" y="1846"/>
                </a:lnTo>
                <a:lnTo>
                  <a:pt x="97" y="1846"/>
                </a:lnTo>
                <a:lnTo>
                  <a:pt x="110" y="1844"/>
                </a:lnTo>
                <a:lnTo>
                  <a:pt x="134" y="1843"/>
                </a:lnTo>
                <a:lnTo>
                  <a:pt x="157" y="1842"/>
                </a:lnTo>
                <a:lnTo>
                  <a:pt x="168" y="1842"/>
                </a:lnTo>
                <a:lnTo>
                  <a:pt x="168" y="1842"/>
                </a:lnTo>
                <a:lnTo>
                  <a:pt x="170" y="1842"/>
                </a:lnTo>
                <a:lnTo>
                  <a:pt x="176" y="1842"/>
                </a:lnTo>
                <a:lnTo>
                  <a:pt x="186" y="1844"/>
                </a:lnTo>
                <a:lnTo>
                  <a:pt x="204" y="1850"/>
                </a:lnTo>
                <a:lnTo>
                  <a:pt x="204" y="1850"/>
                </a:lnTo>
                <a:lnTo>
                  <a:pt x="216" y="1855"/>
                </a:lnTo>
                <a:lnTo>
                  <a:pt x="229" y="1858"/>
                </a:lnTo>
                <a:lnTo>
                  <a:pt x="241" y="1862"/>
                </a:lnTo>
                <a:lnTo>
                  <a:pt x="253" y="1864"/>
                </a:lnTo>
                <a:lnTo>
                  <a:pt x="264" y="1864"/>
                </a:lnTo>
                <a:lnTo>
                  <a:pt x="273" y="1862"/>
                </a:lnTo>
                <a:lnTo>
                  <a:pt x="278" y="1859"/>
                </a:lnTo>
                <a:lnTo>
                  <a:pt x="281" y="1857"/>
                </a:lnTo>
                <a:lnTo>
                  <a:pt x="283" y="1854"/>
                </a:lnTo>
                <a:lnTo>
                  <a:pt x="284" y="1850"/>
                </a:lnTo>
                <a:lnTo>
                  <a:pt x="284" y="1850"/>
                </a:lnTo>
                <a:lnTo>
                  <a:pt x="287" y="1840"/>
                </a:lnTo>
                <a:lnTo>
                  <a:pt x="287" y="1828"/>
                </a:lnTo>
                <a:lnTo>
                  <a:pt x="288" y="1801"/>
                </a:lnTo>
                <a:lnTo>
                  <a:pt x="287" y="1778"/>
                </a:lnTo>
                <a:lnTo>
                  <a:pt x="284" y="1766"/>
                </a:lnTo>
                <a:lnTo>
                  <a:pt x="284" y="1766"/>
                </a:lnTo>
                <a:lnTo>
                  <a:pt x="277" y="1750"/>
                </a:lnTo>
                <a:lnTo>
                  <a:pt x="271" y="1739"/>
                </a:lnTo>
                <a:lnTo>
                  <a:pt x="271" y="1739"/>
                </a:lnTo>
                <a:lnTo>
                  <a:pt x="287" y="1733"/>
                </a:lnTo>
                <a:lnTo>
                  <a:pt x="297" y="1729"/>
                </a:lnTo>
                <a:lnTo>
                  <a:pt x="301" y="1726"/>
                </a:lnTo>
                <a:lnTo>
                  <a:pt x="302" y="1725"/>
                </a:lnTo>
                <a:lnTo>
                  <a:pt x="302" y="1725"/>
                </a:lnTo>
                <a:lnTo>
                  <a:pt x="302" y="1720"/>
                </a:lnTo>
                <a:lnTo>
                  <a:pt x="302" y="1711"/>
                </a:lnTo>
                <a:lnTo>
                  <a:pt x="302" y="1699"/>
                </a:lnTo>
                <a:lnTo>
                  <a:pt x="280" y="1685"/>
                </a:lnTo>
                <a:lnTo>
                  <a:pt x="338" y="1564"/>
                </a:lnTo>
                <a:lnTo>
                  <a:pt x="352" y="1453"/>
                </a:lnTo>
                <a:lnTo>
                  <a:pt x="356" y="1390"/>
                </a:lnTo>
                <a:lnTo>
                  <a:pt x="356" y="1390"/>
                </a:lnTo>
                <a:lnTo>
                  <a:pt x="374" y="1345"/>
                </a:lnTo>
                <a:lnTo>
                  <a:pt x="384" y="1314"/>
                </a:lnTo>
                <a:lnTo>
                  <a:pt x="387" y="1304"/>
                </a:lnTo>
                <a:lnTo>
                  <a:pt x="387" y="1302"/>
                </a:lnTo>
                <a:lnTo>
                  <a:pt x="387" y="1301"/>
                </a:lnTo>
                <a:lnTo>
                  <a:pt x="387" y="1301"/>
                </a:lnTo>
                <a:lnTo>
                  <a:pt x="387" y="1301"/>
                </a:lnTo>
                <a:lnTo>
                  <a:pt x="387" y="1300"/>
                </a:lnTo>
                <a:lnTo>
                  <a:pt x="388" y="1295"/>
                </a:lnTo>
                <a:lnTo>
                  <a:pt x="397" y="1283"/>
                </a:lnTo>
                <a:lnTo>
                  <a:pt x="410" y="1265"/>
                </a:lnTo>
                <a:lnTo>
                  <a:pt x="486" y="1457"/>
                </a:lnTo>
                <a:lnTo>
                  <a:pt x="486" y="1457"/>
                </a:lnTo>
                <a:lnTo>
                  <a:pt x="491" y="1461"/>
                </a:lnTo>
                <a:lnTo>
                  <a:pt x="506" y="1467"/>
                </a:lnTo>
                <a:lnTo>
                  <a:pt x="520" y="1478"/>
                </a:lnTo>
                <a:lnTo>
                  <a:pt x="527" y="1483"/>
                </a:lnTo>
                <a:lnTo>
                  <a:pt x="530" y="1488"/>
                </a:lnTo>
                <a:lnTo>
                  <a:pt x="530" y="1488"/>
                </a:lnTo>
                <a:lnTo>
                  <a:pt x="548" y="1520"/>
                </a:lnTo>
                <a:lnTo>
                  <a:pt x="557" y="1540"/>
                </a:lnTo>
                <a:lnTo>
                  <a:pt x="561" y="1548"/>
                </a:lnTo>
                <a:lnTo>
                  <a:pt x="562" y="1556"/>
                </a:lnTo>
                <a:lnTo>
                  <a:pt x="562" y="1556"/>
                </a:lnTo>
                <a:lnTo>
                  <a:pt x="564" y="1568"/>
                </a:lnTo>
                <a:lnTo>
                  <a:pt x="571" y="1589"/>
                </a:lnTo>
                <a:lnTo>
                  <a:pt x="590" y="1646"/>
                </a:lnTo>
                <a:lnTo>
                  <a:pt x="608" y="1699"/>
                </a:lnTo>
                <a:lnTo>
                  <a:pt x="615" y="1721"/>
                </a:lnTo>
                <a:lnTo>
                  <a:pt x="615" y="1721"/>
                </a:lnTo>
                <a:lnTo>
                  <a:pt x="615" y="1722"/>
                </a:lnTo>
                <a:lnTo>
                  <a:pt x="615" y="1724"/>
                </a:lnTo>
                <a:lnTo>
                  <a:pt x="617" y="1734"/>
                </a:lnTo>
                <a:lnTo>
                  <a:pt x="617" y="1745"/>
                </a:lnTo>
                <a:lnTo>
                  <a:pt x="617" y="1750"/>
                </a:lnTo>
                <a:lnTo>
                  <a:pt x="615" y="1752"/>
                </a:lnTo>
                <a:lnTo>
                  <a:pt x="615" y="1752"/>
                </a:lnTo>
                <a:lnTo>
                  <a:pt x="614" y="1754"/>
                </a:lnTo>
                <a:lnTo>
                  <a:pt x="612" y="1757"/>
                </a:lnTo>
                <a:lnTo>
                  <a:pt x="610" y="1764"/>
                </a:lnTo>
                <a:lnTo>
                  <a:pt x="607" y="1774"/>
                </a:lnTo>
                <a:lnTo>
                  <a:pt x="607" y="1774"/>
                </a:lnTo>
                <a:lnTo>
                  <a:pt x="611" y="1782"/>
                </a:lnTo>
                <a:lnTo>
                  <a:pt x="612" y="1789"/>
                </a:lnTo>
                <a:lnTo>
                  <a:pt x="612" y="1791"/>
                </a:lnTo>
                <a:lnTo>
                  <a:pt x="611" y="1792"/>
                </a:lnTo>
                <a:lnTo>
                  <a:pt x="611" y="1792"/>
                </a:lnTo>
                <a:lnTo>
                  <a:pt x="599" y="1804"/>
                </a:lnTo>
                <a:lnTo>
                  <a:pt x="575" y="1825"/>
                </a:lnTo>
                <a:lnTo>
                  <a:pt x="552" y="1846"/>
                </a:lnTo>
                <a:lnTo>
                  <a:pt x="544" y="1853"/>
                </a:lnTo>
                <a:lnTo>
                  <a:pt x="539" y="1855"/>
                </a:lnTo>
                <a:lnTo>
                  <a:pt x="539" y="1855"/>
                </a:lnTo>
                <a:lnTo>
                  <a:pt x="536" y="1855"/>
                </a:lnTo>
                <a:lnTo>
                  <a:pt x="529" y="1857"/>
                </a:lnTo>
                <a:lnTo>
                  <a:pt x="513" y="1864"/>
                </a:lnTo>
                <a:lnTo>
                  <a:pt x="495" y="1872"/>
                </a:lnTo>
                <a:lnTo>
                  <a:pt x="486" y="1877"/>
                </a:lnTo>
                <a:lnTo>
                  <a:pt x="486" y="1877"/>
                </a:lnTo>
                <a:lnTo>
                  <a:pt x="481" y="1883"/>
                </a:lnTo>
                <a:lnTo>
                  <a:pt x="476" y="1892"/>
                </a:lnTo>
                <a:lnTo>
                  <a:pt x="471" y="1903"/>
                </a:lnTo>
                <a:lnTo>
                  <a:pt x="469" y="1909"/>
                </a:lnTo>
                <a:lnTo>
                  <a:pt x="468" y="1913"/>
                </a:lnTo>
                <a:lnTo>
                  <a:pt x="468" y="1913"/>
                </a:lnTo>
                <a:lnTo>
                  <a:pt x="468" y="1915"/>
                </a:lnTo>
                <a:lnTo>
                  <a:pt x="469" y="1917"/>
                </a:lnTo>
                <a:lnTo>
                  <a:pt x="472" y="1922"/>
                </a:lnTo>
                <a:lnTo>
                  <a:pt x="477" y="1925"/>
                </a:lnTo>
                <a:lnTo>
                  <a:pt x="484" y="1929"/>
                </a:lnTo>
                <a:lnTo>
                  <a:pt x="494" y="1933"/>
                </a:lnTo>
                <a:lnTo>
                  <a:pt x="499" y="1935"/>
                </a:lnTo>
                <a:lnTo>
                  <a:pt x="624" y="1926"/>
                </a:lnTo>
                <a:lnTo>
                  <a:pt x="624" y="1926"/>
                </a:lnTo>
                <a:lnTo>
                  <a:pt x="664" y="1923"/>
                </a:lnTo>
                <a:lnTo>
                  <a:pt x="693" y="1920"/>
                </a:lnTo>
                <a:lnTo>
                  <a:pt x="709" y="1917"/>
                </a:lnTo>
                <a:lnTo>
                  <a:pt x="709" y="1917"/>
                </a:lnTo>
                <a:lnTo>
                  <a:pt x="725" y="1914"/>
                </a:lnTo>
                <a:lnTo>
                  <a:pt x="736" y="1912"/>
                </a:lnTo>
                <a:lnTo>
                  <a:pt x="750" y="1907"/>
                </a:lnTo>
                <a:lnTo>
                  <a:pt x="762" y="1903"/>
                </a:lnTo>
                <a:lnTo>
                  <a:pt x="773" y="1897"/>
                </a:lnTo>
                <a:lnTo>
                  <a:pt x="778" y="1894"/>
                </a:lnTo>
                <a:lnTo>
                  <a:pt x="782" y="1890"/>
                </a:lnTo>
                <a:lnTo>
                  <a:pt x="784" y="1886"/>
                </a:lnTo>
                <a:lnTo>
                  <a:pt x="785" y="1882"/>
                </a:lnTo>
                <a:lnTo>
                  <a:pt x="785" y="1882"/>
                </a:lnTo>
                <a:lnTo>
                  <a:pt x="787" y="1866"/>
                </a:lnTo>
                <a:lnTo>
                  <a:pt x="788" y="1856"/>
                </a:lnTo>
                <a:lnTo>
                  <a:pt x="787" y="1849"/>
                </a:lnTo>
                <a:lnTo>
                  <a:pt x="785" y="1846"/>
                </a:lnTo>
                <a:lnTo>
                  <a:pt x="785" y="1846"/>
                </a:lnTo>
                <a:lnTo>
                  <a:pt x="785" y="1845"/>
                </a:lnTo>
                <a:lnTo>
                  <a:pt x="787" y="1845"/>
                </a:lnTo>
                <a:lnTo>
                  <a:pt x="790" y="1842"/>
                </a:lnTo>
                <a:lnTo>
                  <a:pt x="791" y="1840"/>
                </a:lnTo>
                <a:lnTo>
                  <a:pt x="791" y="1837"/>
                </a:lnTo>
                <a:lnTo>
                  <a:pt x="791" y="1834"/>
                </a:lnTo>
                <a:lnTo>
                  <a:pt x="790" y="1828"/>
                </a:lnTo>
                <a:lnTo>
                  <a:pt x="790" y="1828"/>
                </a:lnTo>
                <a:lnTo>
                  <a:pt x="781" y="1801"/>
                </a:lnTo>
                <a:lnTo>
                  <a:pt x="775" y="1790"/>
                </a:lnTo>
                <a:lnTo>
                  <a:pt x="774" y="1786"/>
                </a:lnTo>
                <a:lnTo>
                  <a:pt x="772" y="1783"/>
                </a:lnTo>
                <a:lnTo>
                  <a:pt x="772" y="1783"/>
                </a:lnTo>
                <a:lnTo>
                  <a:pt x="768" y="1781"/>
                </a:lnTo>
                <a:lnTo>
                  <a:pt x="761" y="1777"/>
                </a:lnTo>
                <a:lnTo>
                  <a:pt x="757" y="1774"/>
                </a:lnTo>
                <a:lnTo>
                  <a:pt x="754" y="1771"/>
                </a:lnTo>
                <a:lnTo>
                  <a:pt x="752" y="1767"/>
                </a:lnTo>
                <a:lnTo>
                  <a:pt x="750" y="1761"/>
                </a:lnTo>
                <a:lnTo>
                  <a:pt x="750" y="1761"/>
                </a:lnTo>
                <a:lnTo>
                  <a:pt x="741" y="1716"/>
                </a:lnTo>
                <a:lnTo>
                  <a:pt x="741" y="1716"/>
                </a:lnTo>
                <a:lnTo>
                  <a:pt x="743" y="1702"/>
                </a:lnTo>
                <a:lnTo>
                  <a:pt x="745" y="1685"/>
                </a:lnTo>
                <a:lnTo>
                  <a:pt x="745" y="1685"/>
                </a:lnTo>
                <a:lnTo>
                  <a:pt x="730" y="1624"/>
                </a:lnTo>
                <a:lnTo>
                  <a:pt x="714" y="1564"/>
                </a:lnTo>
                <a:lnTo>
                  <a:pt x="660" y="1408"/>
                </a:lnTo>
                <a:lnTo>
                  <a:pt x="660" y="1408"/>
                </a:lnTo>
                <a:lnTo>
                  <a:pt x="648" y="1395"/>
                </a:lnTo>
                <a:lnTo>
                  <a:pt x="633" y="1381"/>
                </a:lnTo>
                <a:lnTo>
                  <a:pt x="633" y="1381"/>
                </a:lnTo>
                <a:lnTo>
                  <a:pt x="633" y="1379"/>
                </a:lnTo>
                <a:lnTo>
                  <a:pt x="633" y="1375"/>
                </a:lnTo>
                <a:lnTo>
                  <a:pt x="634" y="1360"/>
                </a:lnTo>
                <a:lnTo>
                  <a:pt x="634" y="1345"/>
                </a:lnTo>
                <a:lnTo>
                  <a:pt x="634" y="1340"/>
                </a:lnTo>
                <a:lnTo>
                  <a:pt x="633" y="1337"/>
                </a:lnTo>
                <a:lnTo>
                  <a:pt x="633" y="1337"/>
                </a:lnTo>
                <a:lnTo>
                  <a:pt x="627" y="1326"/>
                </a:lnTo>
                <a:lnTo>
                  <a:pt x="617" y="1308"/>
                </a:lnTo>
                <a:lnTo>
                  <a:pt x="602" y="1283"/>
                </a:lnTo>
                <a:lnTo>
                  <a:pt x="602" y="1283"/>
                </a:lnTo>
                <a:lnTo>
                  <a:pt x="603" y="1265"/>
                </a:lnTo>
                <a:lnTo>
                  <a:pt x="603" y="1251"/>
                </a:lnTo>
                <a:lnTo>
                  <a:pt x="603" y="1244"/>
                </a:lnTo>
                <a:lnTo>
                  <a:pt x="602" y="1238"/>
                </a:lnTo>
                <a:lnTo>
                  <a:pt x="602" y="1238"/>
                </a:lnTo>
                <a:lnTo>
                  <a:pt x="589" y="1185"/>
                </a:lnTo>
                <a:lnTo>
                  <a:pt x="589" y="1140"/>
                </a:lnTo>
                <a:lnTo>
                  <a:pt x="647" y="1144"/>
                </a:lnTo>
                <a:lnTo>
                  <a:pt x="691" y="1122"/>
                </a:lnTo>
                <a:lnTo>
                  <a:pt x="691" y="1122"/>
                </a:lnTo>
                <a:lnTo>
                  <a:pt x="696" y="1123"/>
                </a:lnTo>
                <a:lnTo>
                  <a:pt x="705" y="1124"/>
                </a:lnTo>
                <a:lnTo>
                  <a:pt x="711" y="1123"/>
                </a:lnTo>
                <a:lnTo>
                  <a:pt x="716" y="1122"/>
                </a:lnTo>
                <a:lnTo>
                  <a:pt x="719" y="1119"/>
                </a:lnTo>
                <a:lnTo>
                  <a:pt x="723" y="1113"/>
                </a:lnTo>
                <a:lnTo>
                  <a:pt x="723" y="1113"/>
                </a:lnTo>
                <a:lnTo>
                  <a:pt x="724" y="1106"/>
                </a:lnTo>
                <a:lnTo>
                  <a:pt x="725" y="1099"/>
                </a:lnTo>
                <a:lnTo>
                  <a:pt x="725" y="1083"/>
                </a:lnTo>
                <a:lnTo>
                  <a:pt x="723" y="1064"/>
                </a:lnTo>
                <a:lnTo>
                  <a:pt x="723" y="1064"/>
                </a:lnTo>
                <a:lnTo>
                  <a:pt x="714" y="1042"/>
                </a:lnTo>
                <a:lnTo>
                  <a:pt x="696" y="997"/>
                </a:lnTo>
                <a:lnTo>
                  <a:pt x="677" y="951"/>
                </a:lnTo>
                <a:lnTo>
                  <a:pt x="671" y="937"/>
                </a:lnTo>
                <a:lnTo>
                  <a:pt x="669" y="930"/>
                </a:lnTo>
                <a:lnTo>
                  <a:pt x="669" y="930"/>
                </a:lnTo>
                <a:lnTo>
                  <a:pt x="668" y="925"/>
                </a:lnTo>
                <a:lnTo>
                  <a:pt x="664" y="916"/>
                </a:lnTo>
                <a:lnTo>
                  <a:pt x="649" y="889"/>
                </a:lnTo>
                <a:lnTo>
                  <a:pt x="629" y="849"/>
                </a:lnTo>
                <a:lnTo>
                  <a:pt x="629" y="805"/>
                </a:lnTo>
                <a:lnTo>
                  <a:pt x="629" y="805"/>
                </a:lnTo>
                <a:lnTo>
                  <a:pt x="615" y="718"/>
                </a:lnTo>
                <a:lnTo>
                  <a:pt x="604" y="657"/>
                </a:lnTo>
                <a:lnTo>
                  <a:pt x="600" y="638"/>
                </a:lnTo>
                <a:lnTo>
                  <a:pt x="599" y="633"/>
                </a:lnTo>
                <a:lnTo>
                  <a:pt x="598" y="630"/>
                </a:lnTo>
                <a:lnTo>
                  <a:pt x="598" y="630"/>
                </a:lnTo>
                <a:lnTo>
                  <a:pt x="596" y="629"/>
                </a:lnTo>
                <a:lnTo>
                  <a:pt x="595" y="627"/>
                </a:lnTo>
                <a:lnTo>
                  <a:pt x="593" y="616"/>
                </a:lnTo>
                <a:lnTo>
                  <a:pt x="588" y="586"/>
                </a:lnTo>
                <a:lnTo>
                  <a:pt x="580" y="541"/>
                </a:lnTo>
                <a:lnTo>
                  <a:pt x="580" y="541"/>
                </a:lnTo>
                <a:lnTo>
                  <a:pt x="570" y="463"/>
                </a:lnTo>
                <a:lnTo>
                  <a:pt x="562" y="409"/>
                </a:lnTo>
                <a:lnTo>
                  <a:pt x="560" y="391"/>
                </a:lnTo>
                <a:lnTo>
                  <a:pt x="557" y="385"/>
                </a:lnTo>
                <a:lnTo>
                  <a:pt x="557" y="385"/>
                </a:lnTo>
                <a:lnTo>
                  <a:pt x="547" y="374"/>
                </a:lnTo>
                <a:lnTo>
                  <a:pt x="529" y="351"/>
                </a:lnTo>
                <a:lnTo>
                  <a:pt x="504" y="318"/>
                </a:lnTo>
                <a:lnTo>
                  <a:pt x="504" y="318"/>
                </a:lnTo>
                <a:lnTo>
                  <a:pt x="491" y="300"/>
                </a:lnTo>
                <a:lnTo>
                  <a:pt x="482" y="288"/>
                </a:lnTo>
                <a:lnTo>
                  <a:pt x="477" y="282"/>
                </a:lnTo>
                <a:lnTo>
                  <a:pt x="477" y="282"/>
                </a:lnTo>
                <a:lnTo>
                  <a:pt x="477" y="281"/>
                </a:lnTo>
                <a:lnTo>
                  <a:pt x="477" y="280"/>
                </a:lnTo>
                <a:lnTo>
                  <a:pt x="478" y="275"/>
                </a:lnTo>
                <a:lnTo>
                  <a:pt x="481" y="269"/>
                </a:lnTo>
                <a:lnTo>
                  <a:pt x="481" y="269"/>
                </a:lnTo>
                <a:lnTo>
                  <a:pt x="491" y="258"/>
                </a:lnTo>
                <a:lnTo>
                  <a:pt x="500" y="246"/>
                </a:lnTo>
                <a:lnTo>
                  <a:pt x="513" y="232"/>
                </a:lnTo>
                <a:lnTo>
                  <a:pt x="524" y="216"/>
                </a:lnTo>
                <a:lnTo>
                  <a:pt x="535" y="199"/>
                </a:lnTo>
                <a:lnTo>
                  <a:pt x="544" y="181"/>
                </a:lnTo>
                <a:lnTo>
                  <a:pt x="546" y="174"/>
                </a:lnTo>
                <a:lnTo>
                  <a:pt x="548" y="166"/>
                </a:lnTo>
                <a:lnTo>
                  <a:pt x="548" y="166"/>
                </a:lnTo>
                <a:lnTo>
                  <a:pt x="549" y="158"/>
                </a:lnTo>
                <a:lnTo>
                  <a:pt x="549" y="150"/>
                </a:lnTo>
                <a:lnTo>
                  <a:pt x="548" y="132"/>
                </a:lnTo>
                <a:lnTo>
                  <a:pt x="546" y="115"/>
                </a:lnTo>
                <a:lnTo>
                  <a:pt x="543" y="99"/>
                </a:lnTo>
                <a:lnTo>
                  <a:pt x="535" y="71"/>
                </a:lnTo>
                <a:lnTo>
                  <a:pt x="530" y="58"/>
                </a:lnTo>
                <a:lnTo>
                  <a:pt x="530" y="58"/>
                </a:lnTo>
                <a:lnTo>
                  <a:pt x="526" y="55"/>
                </a:lnTo>
                <a:lnTo>
                  <a:pt x="517" y="50"/>
                </a:lnTo>
                <a:lnTo>
                  <a:pt x="488" y="33"/>
                </a:lnTo>
                <a:lnTo>
                  <a:pt x="445" y="9"/>
                </a:lnTo>
                <a:lnTo>
                  <a:pt x="445" y="9"/>
                </a:lnTo>
                <a:lnTo>
                  <a:pt x="421" y="4"/>
                </a:lnTo>
                <a:lnTo>
                  <a:pt x="404" y="0"/>
                </a:lnTo>
                <a:lnTo>
                  <a:pt x="399" y="0"/>
                </a:lnTo>
                <a:lnTo>
                  <a:pt x="396" y="0"/>
                </a:lnTo>
                <a:lnTo>
                  <a:pt x="396" y="0"/>
                </a:lnTo>
                <a:lnTo>
                  <a:pt x="399" y="6"/>
                </a:lnTo>
                <a:lnTo>
                  <a:pt x="401" y="9"/>
                </a:lnTo>
                <a:lnTo>
                  <a:pt x="387" y="14"/>
                </a:lnTo>
                <a:lnTo>
                  <a:pt x="396" y="32"/>
                </a:lnTo>
                <a:lnTo>
                  <a:pt x="374" y="41"/>
                </a:lnTo>
                <a:lnTo>
                  <a:pt x="374" y="41"/>
                </a:lnTo>
                <a:lnTo>
                  <a:pt x="354" y="53"/>
                </a:lnTo>
                <a:lnTo>
                  <a:pt x="340" y="61"/>
                </a:lnTo>
                <a:lnTo>
                  <a:pt x="336" y="63"/>
                </a:lnTo>
                <a:lnTo>
                  <a:pt x="334" y="63"/>
                </a:lnTo>
                <a:lnTo>
                  <a:pt x="334" y="63"/>
                </a:lnTo>
                <a:lnTo>
                  <a:pt x="331" y="66"/>
                </a:lnTo>
                <a:lnTo>
                  <a:pt x="325" y="75"/>
                </a:lnTo>
                <a:lnTo>
                  <a:pt x="316" y="90"/>
                </a:lnTo>
                <a:lnTo>
                  <a:pt x="316" y="90"/>
                </a:lnTo>
                <a:lnTo>
                  <a:pt x="298" y="104"/>
                </a:lnTo>
                <a:lnTo>
                  <a:pt x="286" y="114"/>
                </a:lnTo>
                <a:lnTo>
                  <a:pt x="281" y="119"/>
                </a:lnTo>
                <a:lnTo>
                  <a:pt x="280" y="121"/>
                </a:lnTo>
                <a:lnTo>
                  <a:pt x="280" y="121"/>
                </a:lnTo>
                <a:lnTo>
                  <a:pt x="284" y="139"/>
                </a:lnTo>
                <a:lnTo>
                  <a:pt x="276" y="166"/>
                </a:lnTo>
                <a:lnTo>
                  <a:pt x="276" y="166"/>
                </a:lnTo>
                <a:lnTo>
                  <a:pt x="279" y="179"/>
                </a:lnTo>
                <a:lnTo>
                  <a:pt x="280" y="189"/>
                </a:lnTo>
                <a:lnTo>
                  <a:pt x="280" y="191"/>
                </a:lnTo>
                <a:lnTo>
                  <a:pt x="280" y="193"/>
                </a:lnTo>
                <a:lnTo>
                  <a:pt x="280" y="193"/>
                </a:lnTo>
                <a:lnTo>
                  <a:pt x="278" y="193"/>
                </a:lnTo>
                <a:lnTo>
                  <a:pt x="274" y="195"/>
                </a:lnTo>
                <a:lnTo>
                  <a:pt x="271" y="197"/>
                </a:lnTo>
                <a:lnTo>
                  <a:pt x="267" y="201"/>
                </a:lnTo>
                <a:lnTo>
                  <a:pt x="263" y="206"/>
                </a:lnTo>
                <a:lnTo>
                  <a:pt x="260" y="213"/>
                </a:lnTo>
                <a:lnTo>
                  <a:pt x="260" y="220"/>
                </a:lnTo>
                <a:lnTo>
                  <a:pt x="261" y="224"/>
                </a:lnTo>
                <a:lnTo>
                  <a:pt x="262" y="228"/>
                </a:lnTo>
                <a:lnTo>
                  <a:pt x="262" y="228"/>
                </a:lnTo>
                <a:lnTo>
                  <a:pt x="267" y="236"/>
                </a:lnTo>
                <a:lnTo>
                  <a:pt x="271" y="243"/>
                </a:lnTo>
                <a:lnTo>
                  <a:pt x="276" y="250"/>
                </a:lnTo>
                <a:lnTo>
                  <a:pt x="281" y="254"/>
                </a:lnTo>
                <a:lnTo>
                  <a:pt x="289" y="261"/>
                </a:lnTo>
                <a:lnTo>
                  <a:pt x="293" y="264"/>
                </a:lnTo>
                <a:lnTo>
                  <a:pt x="293" y="264"/>
                </a:lnTo>
                <a:lnTo>
                  <a:pt x="306" y="277"/>
                </a:lnTo>
                <a:lnTo>
                  <a:pt x="314" y="286"/>
                </a:lnTo>
                <a:lnTo>
                  <a:pt x="320" y="295"/>
                </a:lnTo>
                <a:lnTo>
                  <a:pt x="320" y="295"/>
                </a:lnTo>
                <a:lnTo>
                  <a:pt x="328" y="310"/>
                </a:lnTo>
                <a:lnTo>
                  <a:pt x="340" y="332"/>
                </a:lnTo>
                <a:lnTo>
                  <a:pt x="349" y="352"/>
                </a:lnTo>
                <a:lnTo>
                  <a:pt x="352" y="360"/>
                </a:lnTo>
                <a:lnTo>
                  <a:pt x="352" y="361"/>
                </a:lnTo>
                <a:lnTo>
                  <a:pt x="352" y="362"/>
                </a:lnTo>
                <a:lnTo>
                  <a:pt x="352" y="362"/>
                </a:lnTo>
                <a:lnTo>
                  <a:pt x="347" y="365"/>
                </a:lnTo>
                <a:lnTo>
                  <a:pt x="343" y="369"/>
                </a:lnTo>
                <a:lnTo>
                  <a:pt x="334" y="380"/>
                </a:lnTo>
                <a:lnTo>
                  <a:pt x="334" y="380"/>
                </a:lnTo>
                <a:lnTo>
                  <a:pt x="331" y="385"/>
                </a:lnTo>
                <a:lnTo>
                  <a:pt x="330" y="390"/>
                </a:lnTo>
                <a:lnTo>
                  <a:pt x="327" y="408"/>
                </a:lnTo>
                <a:lnTo>
                  <a:pt x="324" y="425"/>
                </a:lnTo>
                <a:lnTo>
                  <a:pt x="321" y="431"/>
                </a:lnTo>
                <a:lnTo>
                  <a:pt x="320" y="434"/>
                </a:lnTo>
                <a:lnTo>
                  <a:pt x="320" y="434"/>
                </a:lnTo>
                <a:lnTo>
                  <a:pt x="311" y="461"/>
                </a:lnTo>
                <a:lnTo>
                  <a:pt x="295" y="513"/>
                </a:lnTo>
                <a:lnTo>
                  <a:pt x="271" y="590"/>
                </a:lnTo>
                <a:lnTo>
                  <a:pt x="258" y="684"/>
                </a:lnTo>
                <a:lnTo>
                  <a:pt x="262" y="769"/>
                </a:lnTo>
                <a:lnTo>
                  <a:pt x="262" y="769"/>
                </a:lnTo>
                <a:lnTo>
                  <a:pt x="230" y="837"/>
                </a:lnTo>
                <a:lnTo>
                  <a:pt x="206" y="886"/>
                </a:lnTo>
                <a:lnTo>
                  <a:pt x="195" y="912"/>
                </a:lnTo>
                <a:lnTo>
                  <a:pt x="195" y="912"/>
                </a:lnTo>
                <a:lnTo>
                  <a:pt x="192" y="919"/>
                </a:lnTo>
                <a:lnTo>
                  <a:pt x="186" y="927"/>
                </a:lnTo>
                <a:lnTo>
                  <a:pt x="178" y="938"/>
                </a:lnTo>
                <a:lnTo>
                  <a:pt x="168" y="952"/>
                </a:lnTo>
                <a:lnTo>
                  <a:pt x="168" y="952"/>
                </a:lnTo>
                <a:lnTo>
                  <a:pt x="149" y="980"/>
                </a:lnTo>
                <a:lnTo>
                  <a:pt x="144" y="988"/>
                </a:lnTo>
                <a:lnTo>
                  <a:pt x="141" y="992"/>
                </a:lnTo>
                <a:lnTo>
                  <a:pt x="141" y="992"/>
                </a:lnTo>
                <a:lnTo>
                  <a:pt x="138" y="999"/>
                </a:lnTo>
                <a:lnTo>
                  <a:pt x="130" y="1014"/>
                </a:lnTo>
                <a:lnTo>
                  <a:pt x="119" y="1033"/>
                </a:lnTo>
                <a:lnTo>
                  <a:pt x="119" y="1033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8" name="Freeform 51"/>
          <p:cNvSpPr>
            <a:spLocks/>
          </p:cNvSpPr>
          <p:nvPr/>
        </p:nvSpPr>
        <p:spPr bwMode="auto">
          <a:xfrm>
            <a:off x="8204587" y="876440"/>
            <a:ext cx="747869" cy="1539953"/>
          </a:xfrm>
          <a:custGeom>
            <a:avLst/>
            <a:gdLst>
              <a:gd name="T0" fmla="*/ 225 w 1183"/>
              <a:gd name="T1" fmla="*/ 2211 h 2440"/>
              <a:gd name="T2" fmla="*/ 246 w 1183"/>
              <a:gd name="T3" fmla="*/ 2368 h 2440"/>
              <a:gd name="T4" fmla="*/ 260 w 1183"/>
              <a:gd name="T5" fmla="*/ 2406 h 2440"/>
              <a:gd name="T6" fmla="*/ 243 w 1183"/>
              <a:gd name="T7" fmla="*/ 2419 h 2440"/>
              <a:gd name="T8" fmla="*/ 156 w 1183"/>
              <a:gd name="T9" fmla="*/ 2403 h 2440"/>
              <a:gd name="T10" fmla="*/ 115 w 1183"/>
              <a:gd name="T11" fmla="*/ 2365 h 2440"/>
              <a:gd name="T12" fmla="*/ 22 w 1183"/>
              <a:gd name="T13" fmla="*/ 2185 h 2440"/>
              <a:gd name="T14" fmla="*/ 0 w 1183"/>
              <a:gd name="T15" fmla="*/ 2136 h 2440"/>
              <a:gd name="T16" fmla="*/ 44 w 1183"/>
              <a:gd name="T17" fmla="*/ 2098 h 2440"/>
              <a:gd name="T18" fmla="*/ 64 w 1183"/>
              <a:gd name="T19" fmla="*/ 2064 h 2440"/>
              <a:gd name="T20" fmla="*/ 131 w 1183"/>
              <a:gd name="T21" fmla="*/ 2005 h 2440"/>
              <a:gd name="T22" fmla="*/ 191 w 1183"/>
              <a:gd name="T23" fmla="*/ 1964 h 2440"/>
              <a:gd name="T24" fmla="*/ 358 w 1183"/>
              <a:gd name="T25" fmla="*/ 1771 h 2440"/>
              <a:gd name="T26" fmla="*/ 412 w 1183"/>
              <a:gd name="T27" fmla="*/ 1688 h 2440"/>
              <a:gd name="T28" fmla="*/ 275 w 1183"/>
              <a:gd name="T29" fmla="*/ 1340 h 2440"/>
              <a:gd name="T30" fmla="*/ 247 w 1183"/>
              <a:gd name="T31" fmla="*/ 1330 h 2440"/>
              <a:gd name="T32" fmla="*/ 232 w 1183"/>
              <a:gd name="T33" fmla="*/ 1295 h 2440"/>
              <a:gd name="T34" fmla="*/ 241 w 1183"/>
              <a:gd name="T35" fmla="*/ 1212 h 2440"/>
              <a:gd name="T36" fmla="*/ 275 w 1183"/>
              <a:gd name="T37" fmla="*/ 1102 h 2440"/>
              <a:gd name="T38" fmla="*/ 294 w 1183"/>
              <a:gd name="T39" fmla="*/ 1015 h 2440"/>
              <a:gd name="T40" fmla="*/ 330 w 1183"/>
              <a:gd name="T41" fmla="*/ 982 h 2440"/>
              <a:gd name="T42" fmla="*/ 594 w 1183"/>
              <a:gd name="T43" fmla="*/ 642 h 2440"/>
              <a:gd name="T44" fmla="*/ 644 w 1183"/>
              <a:gd name="T45" fmla="*/ 496 h 2440"/>
              <a:gd name="T46" fmla="*/ 757 w 1183"/>
              <a:gd name="T47" fmla="*/ 312 h 2440"/>
              <a:gd name="T48" fmla="*/ 782 w 1183"/>
              <a:gd name="T49" fmla="*/ 176 h 2440"/>
              <a:gd name="T50" fmla="*/ 815 w 1183"/>
              <a:gd name="T51" fmla="*/ 101 h 2440"/>
              <a:gd name="T52" fmla="*/ 887 w 1183"/>
              <a:gd name="T53" fmla="*/ 29 h 2440"/>
              <a:gd name="T54" fmla="*/ 944 w 1183"/>
              <a:gd name="T55" fmla="*/ 0 h 2440"/>
              <a:gd name="T56" fmla="*/ 1054 w 1183"/>
              <a:gd name="T57" fmla="*/ 30 h 2440"/>
              <a:gd name="T58" fmla="*/ 1104 w 1183"/>
              <a:gd name="T59" fmla="*/ 59 h 2440"/>
              <a:gd name="T60" fmla="*/ 1118 w 1183"/>
              <a:gd name="T61" fmla="*/ 115 h 2440"/>
              <a:gd name="T62" fmla="*/ 1126 w 1183"/>
              <a:gd name="T63" fmla="*/ 173 h 2440"/>
              <a:gd name="T64" fmla="*/ 1117 w 1183"/>
              <a:gd name="T65" fmla="*/ 226 h 2440"/>
              <a:gd name="T66" fmla="*/ 1052 w 1183"/>
              <a:gd name="T67" fmla="*/ 410 h 2440"/>
              <a:gd name="T68" fmla="*/ 1002 w 1183"/>
              <a:gd name="T69" fmla="*/ 449 h 2440"/>
              <a:gd name="T70" fmla="*/ 940 w 1183"/>
              <a:gd name="T71" fmla="*/ 474 h 2440"/>
              <a:gd name="T72" fmla="*/ 981 w 1183"/>
              <a:gd name="T73" fmla="*/ 686 h 2440"/>
              <a:gd name="T74" fmla="*/ 974 w 1183"/>
              <a:gd name="T75" fmla="*/ 822 h 2440"/>
              <a:gd name="T76" fmla="*/ 962 w 1183"/>
              <a:gd name="T77" fmla="*/ 1004 h 2440"/>
              <a:gd name="T78" fmla="*/ 972 w 1183"/>
              <a:gd name="T79" fmla="*/ 1054 h 2440"/>
              <a:gd name="T80" fmla="*/ 1009 w 1183"/>
              <a:gd name="T81" fmla="*/ 1435 h 2440"/>
              <a:gd name="T82" fmla="*/ 987 w 1183"/>
              <a:gd name="T83" fmla="*/ 2335 h 2440"/>
              <a:gd name="T84" fmla="*/ 1163 w 1183"/>
              <a:gd name="T85" fmla="*/ 2403 h 2440"/>
              <a:gd name="T86" fmla="*/ 1183 w 1183"/>
              <a:gd name="T87" fmla="*/ 2428 h 2440"/>
              <a:gd name="T88" fmla="*/ 1121 w 1183"/>
              <a:gd name="T89" fmla="*/ 2438 h 2440"/>
              <a:gd name="T90" fmla="*/ 779 w 1183"/>
              <a:gd name="T91" fmla="*/ 2385 h 2440"/>
              <a:gd name="T92" fmla="*/ 753 w 1183"/>
              <a:gd name="T93" fmla="*/ 2388 h 2440"/>
              <a:gd name="T94" fmla="*/ 738 w 1183"/>
              <a:gd name="T95" fmla="*/ 2368 h 2440"/>
              <a:gd name="T96" fmla="*/ 741 w 1183"/>
              <a:gd name="T97" fmla="*/ 2301 h 2440"/>
              <a:gd name="T98" fmla="*/ 751 w 1183"/>
              <a:gd name="T99" fmla="*/ 2164 h 2440"/>
              <a:gd name="T100" fmla="*/ 737 w 1183"/>
              <a:gd name="T101" fmla="*/ 1889 h 24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1183" h="2440">
                <a:moveTo>
                  <a:pt x="679" y="1715"/>
                </a:moveTo>
                <a:lnTo>
                  <a:pt x="420" y="1974"/>
                </a:lnTo>
                <a:lnTo>
                  <a:pt x="318" y="2161"/>
                </a:lnTo>
                <a:lnTo>
                  <a:pt x="283" y="2211"/>
                </a:lnTo>
                <a:lnTo>
                  <a:pt x="225" y="2211"/>
                </a:lnTo>
                <a:lnTo>
                  <a:pt x="203" y="2321"/>
                </a:lnTo>
                <a:lnTo>
                  <a:pt x="203" y="2321"/>
                </a:lnTo>
                <a:lnTo>
                  <a:pt x="213" y="2331"/>
                </a:lnTo>
                <a:lnTo>
                  <a:pt x="235" y="2353"/>
                </a:lnTo>
                <a:lnTo>
                  <a:pt x="246" y="2368"/>
                </a:lnTo>
                <a:lnTo>
                  <a:pt x="255" y="2381"/>
                </a:lnTo>
                <a:lnTo>
                  <a:pt x="258" y="2388"/>
                </a:lnTo>
                <a:lnTo>
                  <a:pt x="260" y="2394"/>
                </a:lnTo>
                <a:lnTo>
                  <a:pt x="260" y="2402"/>
                </a:lnTo>
                <a:lnTo>
                  <a:pt x="260" y="2406"/>
                </a:lnTo>
                <a:lnTo>
                  <a:pt x="260" y="2406"/>
                </a:lnTo>
                <a:lnTo>
                  <a:pt x="259" y="2412"/>
                </a:lnTo>
                <a:lnTo>
                  <a:pt x="255" y="2415"/>
                </a:lnTo>
                <a:lnTo>
                  <a:pt x="249" y="2418"/>
                </a:lnTo>
                <a:lnTo>
                  <a:pt x="243" y="2419"/>
                </a:lnTo>
                <a:lnTo>
                  <a:pt x="225" y="2419"/>
                </a:lnTo>
                <a:lnTo>
                  <a:pt x="207" y="2416"/>
                </a:lnTo>
                <a:lnTo>
                  <a:pt x="188" y="2413"/>
                </a:lnTo>
                <a:lnTo>
                  <a:pt x="171" y="2408"/>
                </a:lnTo>
                <a:lnTo>
                  <a:pt x="156" y="2403"/>
                </a:lnTo>
                <a:lnTo>
                  <a:pt x="147" y="2400"/>
                </a:lnTo>
                <a:lnTo>
                  <a:pt x="147" y="2400"/>
                </a:lnTo>
                <a:lnTo>
                  <a:pt x="140" y="2394"/>
                </a:lnTo>
                <a:lnTo>
                  <a:pt x="132" y="2387"/>
                </a:lnTo>
                <a:lnTo>
                  <a:pt x="115" y="2365"/>
                </a:lnTo>
                <a:lnTo>
                  <a:pt x="94" y="2335"/>
                </a:lnTo>
                <a:lnTo>
                  <a:pt x="51" y="2226"/>
                </a:lnTo>
                <a:lnTo>
                  <a:pt x="51" y="2226"/>
                </a:lnTo>
                <a:lnTo>
                  <a:pt x="42" y="2214"/>
                </a:lnTo>
                <a:lnTo>
                  <a:pt x="22" y="2185"/>
                </a:lnTo>
                <a:lnTo>
                  <a:pt x="11" y="2169"/>
                </a:lnTo>
                <a:lnTo>
                  <a:pt x="4" y="2154"/>
                </a:lnTo>
                <a:lnTo>
                  <a:pt x="1" y="2148"/>
                </a:lnTo>
                <a:lnTo>
                  <a:pt x="0" y="2142"/>
                </a:lnTo>
                <a:lnTo>
                  <a:pt x="0" y="2136"/>
                </a:lnTo>
                <a:lnTo>
                  <a:pt x="1" y="2133"/>
                </a:lnTo>
                <a:lnTo>
                  <a:pt x="1" y="2133"/>
                </a:lnTo>
                <a:lnTo>
                  <a:pt x="23" y="2113"/>
                </a:lnTo>
                <a:lnTo>
                  <a:pt x="33" y="2105"/>
                </a:lnTo>
                <a:lnTo>
                  <a:pt x="44" y="2098"/>
                </a:lnTo>
                <a:lnTo>
                  <a:pt x="44" y="2098"/>
                </a:lnTo>
                <a:lnTo>
                  <a:pt x="50" y="2094"/>
                </a:lnTo>
                <a:lnTo>
                  <a:pt x="54" y="2088"/>
                </a:lnTo>
                <a:lnTo>
                  <a:pt x="60" y="2076"/>
                </a:lnTo>
                <a:lnTo>
                  <a:pt x="64" y="2064"/>
                </a:lnTo>
                <a:lnTo>
                  <a:pt x="66" y="2060"/>
                </a:lnTo>
                <a:lnTo>
                  <a:pt x="66" y="2060"/>
                </a:lnTo>
                <a:lnTo>
                  <a:pt x="75" y="2051"/>
                </a:lnTo>
                <a:lnTo>
                  <a:pt x="98" y="2032"/>
                </a:lnTo>
                <a:lnTo>
                  <a:pt x="131" y="2005"/>
                </a:lnTo>
                <a:lnTo>
                  <a:pt x="150" y="1993"/>
                </a:lnTo>
                <a:lnTo>
                  <a:pt x="168" y="1982"/>
                </a:lnTo>
                <a:lnTo>
                  <a:pt x="168" y="1982"/>
                </a:lnTo>
                <a:lnTo>
                  <a:pt x="178" y="1974"/>
                </a:lnTo>
                <a:lnTo>
                  <a:pt x="191" y="1964"/>
                </a:lnTo>
                <a:lnTo>
                  <a:pt x="222" y="1933"/>
                </a:lnTo>
                <a:lnTo>
                  <a:pt x="258" y="1895"/>
                </a:lnTo>
                <a:lnTo>
                  <a:pt x="293" y="1852"/>
                </a:lnTo>
                <a:lnTo>
                  <a:pt x="328" y="1809"/>
                </a:lnTo>
                <a:lnTo>
                  <a:pt x="358" y="1771"/>
                </a:lnTo>
                <a:lnTo>
                  <a:pt x="380" y="1741"/>
                </a:lnTo>
                <a:lnTo>
                  <a:pt x="392" y="1722"/>
                </a:lnTo>
                <a:lnTo>
                  <a:pt x="392" y="1722"/>
                </a:lnTo>
                <a:lnTo>
                  <a:pt x="399" y="1707"/>
                </a:lnTo>
                <a:lnTo>
                  <a:pt x="412" y="1688"/>
                </a:lnTo>
                <a:lnTo>
                  <a:pt x="443" y="1640"/>
                </a:lnTo>
                <a:lnTo>
                  <a:pt x="485" y="1578"/>
                </a:lnTo>
                <a:lnTo>
                  <a:pt x="505" y="1303"/>
                </a:lnTo>
                <a:lnTo>
                  <a:pt x="370" y="1371"/>
                </a:lnTo>
                <a:lnTo>
                  <a:pt x="275" y="1340"/>
                </a:lnTo>
                <a:lnTo>
                  <a:pt x="275" y="1340"/>
                </a:lnTo>
                <a:lnTo>
                  <a:pt x="268" y="1340"/>
                </a:lnTo>
                <a:lnTo>
                  <a:pt x="259" y="1337"/>
                </a:lnTo>
                <a:lnTo>
                  <a:pt x="250" y="1333"/>
                </a:lnTo>
                <a:lnTo>
                  <a:pt x="247" y="1330"/>
                </a:lnTo>
                <a:lnTo>
                  <a:pt x="243" y="1326"/>
                </a:lnTo>
                <a:lnTo>
                  <a:pt x="238" y="1320"/>
                </a:lnTo>
                <a:lnTo>
                  <a:pt x="235" y="1312"/>
                </a:lnTo>
                <a:lnTo>
                  <a:pt x="234" y="1305"/>
                </a:lnTo>
                <a:lnTo>
                  <a:pt x="232" y="1295"/>
                </a:lnTo>
                <a:lnTo>
                  <a:pt x="231" y="1283"/>
                </a:lnTo>
                <a:lnTo>
                  <a:pt x="232" y="1268"/>
                </a:lnTo>
                <a:lnTo>
                  <a:pt x="232" y="1268"/>
                </a:lnTo>
                <a:lnTo>
                  <a:pt x="235" y="1240"/>
                </a:lnTo>
                <a:lnTo>
                  <a:pt x="241" y="1212"/>
                </a:lnTo>
                <a:lnTo>
                  <a:pt x="247" y="1187"/>
                </a:lnTo>
                <a:lnTo>
                  <a:pt x="253" y="1163"/>
                </a:lnTo>
                <a:lnTo>
                  <a:pt x="266" y="1125"/>
                </a:lnTo>
                <a:lnTo>
                  <a:pt x="275" y="1102"/>
                </a:lnTo>
                <a:lnTo>
                  <a:pt x="275" y="1102"/>
                </a:lnTo>
                <a:lnTo>
                  <a:pt x="278" y="1093"/>
                </a:lnTo>
                <a:lnTo>
                  <a:pt x="281" y="1079"/>
                </a:lnTo>
                <a:lnTo>
                  <a:pt x="287" y="1047"/>
                </a:lnTo>
                <a:lnTo>
                  <a:pt x="290" y="1029"/>
                </a:lnTo>
                <a:lnTo>
                  <a:pt x="294" y="1015"/>
                </a:lnTo>
                <a:lnTo>
                  <a:pt x="299" y="1003"/>
                </a:lnTo>
                <a:lnTo>
                  <a:pt x="303" y="995"/>
                </a:lnTo>
                <a:lnTo>
                  <a:pt x="303" y="995"/>
                </a:lnTo>
                <a:lnTo>
                  <a:pt x="314" y="990"/>
                </a:lnTo>
                <a:lnTo>
                  <a:pt x="330" y="982"/>
                </a:lnTo>
                <a:lnTo>
                  <a:pt x="371" y="969"/>
                </a:lnTo>
                <a:lnTo>
                  <a:pt x="409" y="957"/>
                </a:lnTo>
                <a:lnTo>
                  <a:pt x="427" y="953"/>
                </a:lnTo>
                <a:lnTo>
                  <a:pt x="594" y="642"/>
                </a:lnTo>
                <a:lnTo>
                  <a:pt x="594" y="642"/>
                </a:lnTo>
                <a:lnTo>
                  <a:pt x="613" y="578"/>
                </a:lnTo>
                <a:lnTo>
                  <a:pt x="626" y="533"/>
                </a:lnTo>
                <a:lnTo>
                  <a:pt x="636" y="506"/>
                </a:lnTo>
                <a:lnTo>
                  <a:pt x="636" y="506"/>
                </a:lnTo>
                <a:lnTo>
                  <a:pt x="644" y="496"/>
                </a:lnTo>
                <a:lnTo>
                  <a:pt x="658" y="480"/>
                </a:lnTo>
                <a:lnTo>
                  <a:pt x="700" y="438"/>
                </a:lnTo>
                <a:lnTo>
                  <a:pt x="757" y="382"/>
                </a:lnTo>
                <a:lnTo>
                  <a:pt x="757" y="312"/>
                </a:lnTo>
                <a:lnTo>
                  <a:pt x="757" y="312"/>
                </a:lnTo>
                <a:lnTo>
                  <a:pt x="759" y="297"/>
                </a:lnTo>
                <a:lnTo>
                  <a:pt x="765" y="260"/>
                </a:lnTo>
                <a:lnTo>
                  <a:pt x="769" y="235"/>
                </a:lnTo>
                <a:lnTo>
                  <a:pt x="775" y="207"/>
                </a:lnTo>
                <a:lnTo>
                  <a:pt x="782" y="176"/>
                </a:lnTo>
                <a:lnTo>
                  <a:pt x="793" y="145"/>
                </a:lnTo>
                <a:lnTo>
                  <a:pt x="793" y="145"/>
                </a:lnTo>
                <a:lnTo>
                  <a:pt x="799" y="129"/>
                </a:lnTo>
                <a:lnTo>
                  <a:pt x="806" y="114"/>
                </a:lnTo>
                <a:lnTo>
                  <a:pt x="815" y="101"/>
                </a:lnTo>
                <a:lnTo>
                  <a:pt x="824" y="87"/>
                </a:lnTo>
                <a:lnTo>
                  <a:pt x="834" y="76"/>
                </a:lnTo>
                <a:lnTo>
                  <a:pt x="844" y="64"/>
                </a:lnTo>
                <a:lnTo>
                  <a:pt x="866" y="43"/>
                </a:lnTo>
                <a:lnTo>
                  <a:pt x="887" y="29"/>
                </a:lnTo>
                <a:lnTo>
                  <a:pt x="908" y="15"/>
                </a:lnTo>
                <a:lnTo>
                  <a:pt x="925" y="6"/>
                </a:lnTo>
                <a:lnTo>
                  <a:pt x="939" y="2"/>
                </a:lnTo>
                <a:lnTo>
                  <a:pt x="939" y="2"/>
                </a:lnTo>
                <a:lnTo>
                  <a:pt x="944" y="0"/>
                </a:lnTo>
                <a:lnTo>
                  <a:pt x="953" y="0"/>
                </a:lnTo>
                <a:lnTo>
                  <a:pt x="974" y="5"/>
                </a:lnTo>
                <a:lnTo>
                  <a:pt x="999" y="11"/>
                </a:lnTo>
                <a:lnTo>
                  <a:pt x="1027" y="20"/>
                </a:lnTo>
                <a:lnTo>
                  <a:pt x="1054" y="30"/>
                </a:lnTo>
                <a:lnTo>
                  <a:pt x="1077" y="40"/>
                </a:lnTo>
                <a:lnTo>
                  <a:pt x="1095" y="51"/>
                </a:lnTo>
                <a:lnTo>
                  <a:pt x="1101" y="55"/>
                </a:lnTo>
                <a:lnTo>
                  <a:pt x="1104" y="59"/>
                </a:lnTo>
                <a:lnTo>
                  <a:pt x="1104" y="59"/>
                </a:lnTo>
                <a:lnTo>
                  <a:pt x="1112" y="74"/>
                </a:lnTo>
                <a:lnTo>
                  <a:pt x="1117" y="87"/>
                </a:lnTo>
                <a:lnTo>
                  <a:pt x="1118" y="101"/>
                </a:lnTo>
                <a:lnTo>
                  <a:pt x="1118" y="115"/>
                </a:lnTo>
                <a:lnTo>
                  <a:pt x="1118" y="115"/>
                </a:lnTo>
                <a:lnTo>
                  <a:pt x="1118" y="132"/>
                </a:lnTo>
                <a:lnTo>
                  <a:pt x="1120" y="146"/>
                </a:lnTo>
                <a:lnTo>
                  <a:pt x="1121" y="161"/>
                </a:lnTo>
                <a:lnTo>
                  <a:pt x="1126" y="173"/>
                </a:lnTo>
                <a:lnTo>
                  <a:pt x="1126" y="173"/>
                </a:lnTo>
                <a:lnTo>
                  <a:pt x="1127" y="176"/>
                </a:lnTo>
                <a:lnTo>
                  <a:pt x="1127" y="182"/>
                </a:lnTo>
                <a:lnTo>
                  <a:pt x="1126" y="195"/>
                </a:lnTo>
                <a:lnTo>
                  <a:pt x="1121" y="210"/>
                </a:lnTo>
                <a:lnTo>
                  <a:pt x="1117" y="226"/>
                </a:lnTo>
                <a:lnTo>
                  <a:pt x="1108" y="255"/>
                </a:lnTo>
                <a:lnTo>
                  <a:pt x="1104" y="267"/>
                </a:lnTo>
                <a:lnTo>
                  <a:pt x="1104" y="340"/>
                </a:lnTo>
                <a:lnTo>
                  <a:pt x="1059" y="354"/>
                </a:lnTo>
                <a:lnTo>
                  <a:pt x="1052" y="410"/>
                </a:lnTo>
                <a:lnTo>
                  <a:pt x="1052" y="410"/>
                </a:lnTo>
                <a:lnTo>
                  <a:pt x="1051" y="413"/>
                </a:lnTo>
                <a:lnTo>
                  <a:pt x="1046" y="419"/>
                </a:lnTo>
                <a:lnTo>
                  <a:pt x="1031" y="431"/>
                </a:lnTo>
                <a:lnTo>
                  <a:pt x="1002" y="449"/>
                </a:lnTo>
                <a:lnTo>
                  <a:pt x="1002" y="449"/>
                </a:lnTo>
                <a:lnTo>
                  <a:pt x="984" y="457"/>
                </a:lnTo>
                <a:lnTo>
                  <a:pt x="968" y="465"/>
                </a:lnTo>
                <a:lnTo>
                  <a:pt x="953" y="469"/>
                </a:lnTo>
                <a:lnTo>
                  <a:pt x="940" y="474"/>
                </a:lnTo>
                <a:lnTo>
                  <a:pt x="922" y="477"/>
                </a:lnTo>
                <a:lnTo>
                  <a:pt x="916" y="477"/>
                </a:lnTo>
                <a:lnTo>
                  <a:pt x="916" y="519"/>
                </a:lnTo>
                <a:lnTo>
                  <a:pt x="981" y="686"/>
                </a:lnTo>
                <a:lnTo>
                  <a:pt x="981" y="686"/>
                </a:lnTo>
                <a:lnTo>
                  <a:pt x="980" y="740"/>
                </a:lnTo>
                <a:lnTo>
                  <a:pt x="978" y="785"/>
                </a:lnTo>
                <a:lnTo>
                  <a:pt x="975" y="805"/>
                </a:lnTo>
                <a:lnTo>
                  <a:pt x="974" y="822"/>
                </a:lnTo>
                <a:lnTo>
                  <a:pt x="974" y="822"/>
                </a:lnTo>
                <a:lnTo>
                  <a:pt x="968" y="863"/>
                </a:lnTo>
                <a:lnTo>
                  <a:pt x="962" y="920"/>
                </a:lnTo>
                <a:lnTo>
                  <a:pt x="961" y="950"/>
                </a:lnTo>
                <a:lnTo>
                  <a:pt x="961" y="979"/>
                </a:lnTo>
                <a:lnTo>
                  <a:pt x="962" y="1004"/>
                </a:lnTo>
                <a:lnTo>
                  <a:pt x="964" y="1015"/>
                </a:lnTo>
                <a:lnTo>
                  <a:pt x="967" y="1023"/>
                </a:lnTo>
                <a:lnTo>
                  <a:pt x="967" y="1023"/>
                </a:lnTo>
                <a:lnTo>
                  <a:pt x="969" y="1035"/>
                </a:lnTo>
                <a:lnTo>
                  <a:pt x="972" y="1054"/>
                </a:lnTo>
                <a:lnTo>
                  <a:pt x="980" y="1106"/>
                </a:lnTo>
                <a:lnTo>
                  <a:pt x="987" y="1172"/>
                </a:lnTo>
                <a:lnTo>
                  <a:pt x="993" y="1246"/>
                </a:lnTo>
                <a:lnTo>
                  <a:pt x="1005" y="1377"/>
                </a:lnTo>
                <a:lnTo>
                  <a:pt x="1009" y="1435"/>
                </a:lnTo>
                <a:lnTo>
                  <a:pt x="995" y="1548"/>
                </a:lnTo>
                <a:lnTo>
                  <a:pt x="959" y="1585"/>
                </a:lnTo>
                <a:lnTo>
                  <a:pt x="987" y="2032"/>
                </a:lnTo>
                <a:lnTo>
                  <a:pt x="952" y="2176"/>
                </a:lnTo>
                <a:lnTo>
                  <a:pt x="987" y="2335"/>
                </a:lnTo>
                <a:lnTo>
                  <a:pt x="1118" y="2378"/>
                </a:lnTo>
                <a:lnTo>
                  <a:pt x="1118" y="2378"/>
                </a:lnTo>
                <a:lnTo>
                  <a:pt x="1129" y="2382"/>
                </a:lnTo>
                <a:lnTo>
                  <a:pt x="1151" y="2396"/>
                </a:lnTo>
                <a:lnTo>
                  <a:pt x="1163" y="2403"/>
                </a:lnTo>
                <a:lnTo>
                  <a:pt x="1173" y="2412"/>
                </a:lnTo>
                <a:lnTo>
                  <a:pt x="1180" y="2419"/>
                </a:lnTo>
                <a:lnTo>
                  <a:pt x="1182" y="2424"/>
                </a:lnTo>
                <a:lnTo>
                  <a:pt x="1183" y="2428"/>
                </a:lnTo>
                <a:lnTo>
                  <a:pt x="1183" y="2428"/>
                </a:lnTo>
                <a:lnTo>
                  <a:pt x="1182" y="2430"/>
                </a:lnTo>
                <a:lnTo>
                  <a:pt x="1179" y="2431"/>
                </a:lnTo>
                <a:lnTo>
                  <a:pt x="1166" y="2434"/>
                </a:lnTo>
                <a:lnTo>
                  <a:pt x="1146" y="2437"/>
                </a:lnTo>
                <a:lnTo>
                  <a:pt x="1121" y="2438"/>
                </a:lnTo>
                <a:lnTo>
                  <a:pt x="1059" y="2440"/>
                </a:lnTo>
                <a:lnTo>
                  <a:pt x="987" y="2440"/>
                </a:lnTo>
                <a:lnTo>
                  <a:pt x="855" y="2437"/>
                </a:lnTo>
                <a:lnTo>
                  <a:pt x="793" y="2436"/>
                </a:lnTo>
                <a:lnTo>
                  <a:pt x="779" y="2385"/>
                </a:lnTo>
                <a:lnTo>
                  <a:pt x="779" y="2385"/>
                </a:lnTo>
                <a:lnTo>
                  <a:pt x="772" y="2388"/>
                </a:lnTo>
                <a:lnTo>
                  <a:pt x="765" y="2390"/>
                </a:lnTo>
                <a:lnTo>
                  <a:pt x="757" y="2390"/>
                </a:lnTo>
                <a:lnTo>
                  <a:pt x="753" y="2388"/>
                </a:lnTo>
                <a:lnTo>
                  <a:pt x="750" y="2387"/>
                </a:lnTo>
                <a:lnTo>
                  <a:pt x="745" y="2384"/>
                </a:lnTo>
                <a:lnTo>
                  <a:pt x="742" y="2380"/>
                </a:lnTo>
                <a:lnTo>
                  <a:pt x="740" y="2375"/>
                </a:lnTo>
                <a:lnTo>
                  <a:pt x="738" y="2368"/>
                </a:lnTo>
                <a:lnTo>
                  <a:pt x="737" y="2360"/>
                </a:lnTo>
                <a:lnTo>
                  <a:pt x="737" y="2350"/>
                </a:lnTo>
                <a:lnTo>
                  <a:pt x="737" y="2350"/>
                </a:lnTo>
                <a:lnTo>
                  <a:pt x="737" y="2319"/>
                </a:lnTo>
                <a:lnTo>
                  <a:pt x="741" y="2301"/>
                </a:lnTo>
                <a:lnTo>
                  <a:pt x="745" y="2273"/>
                </a:lnTo>
                <a:lnTo>
                  <a:pt x="747" y="2248"/>
                </a:lnTo>
                <a:lnTo>
                  <a:pt x="750" y="2211"/>
                </a:lnTo>
                <a:lnTo>
                  <a:pt x="750" y="2211"/>
                </a:lnTo>
                <a:lnTo>
                  <a:pt x="751" y="2164"/>
                </a:lnTo>
                <a:lnTo>
                  <a:pt x="751" y="2113"/>
                </a:lnTo>
                <a:lnTo>
                  <a:pt x="748" y="2060"/>
                </a:lnTo>
                <a:lnTo>
                  <a:pt x="745" y="2007"/>
                </a:lnTo>
                <a:lnTo>
                  <a:pt x="740" y="1923"/>
                </a:lnTo>
                <a:lnTo>
                  <a:pt x="737" y="1889"/>
                </a:lnTo>
                <a:lnTo>
                  <a:pt x="679" y="1715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4" name="Freeform 34"/>
          <p:cNvSpPr>
            <a:spLocks noEditPoints="1"/>
          </p:cNvSpPr>
          <p:nvPr/>
        </p:nvSpPr>
        <p:spPr bwMode="auto">
          <a:xfrm>
            <a:off x="2568850" y="852510"/>
            <a:ext cx="1010756" cy="1660411"/>
          </a:xfrm>
          <a:custGeom>
            <a:avLst/>
            <a:gdLst>
              <a:gd name="T0" fmla="*/ 959 w 1254"/>
              <a:gd name="T1" fmla="*/ 95 h 2060"/>
              <a:gd name="T2" fmla="*/ 914 w 1254"/>
              <a:gd name="T3" fmla="*/ 198 h 2060"/>
              <a:gd name="T4" fmla="*/ 834 w 1254"/>
              <a:gd name="T5" fmla="*/ 260 h 2060"/>
              <a:gd name="T6" fmla="*/ 653 w 1254"/>
              <a:gd name="T7" fmla="*/ 410 h 2060"/>
              <a:gd name="T8" fmla="*/ 572 w 1254"/>
              <a:gd name="T9" fmla="*/ 507 h 2060"/>
              <a:gd name="T10" fmla="*/ 441 w 1254"/>
              <a:gd name="T11" fmla="*/ 619 h 2060"/>
              <a:gd name="T12" fmla="*/ 412 w 1254"/>
              <a:gd name="T13" fmla="*/ 763 h 2060"/>
              <a:gd name="T14" fmla="*/ 436 w 1254"/>
              <a:gd name="T15" fmla="*/ 962 h 2060"/>
              <a:gd name="T16" fmla="*/ 406 w 1254"/>
              <a:gd name="T17" fmla="*/ 1051 h 2060"/>
              <a:gd name="T18" fmla="*/ 272 w 1254"/>
              <a:gd name="T19" fmla="*/ 1200 h 2060"/>
              <a:gd name="T20" fmla="*/ 141 w 1254"/>
              <a:gd name="T21" fmla="*/ 1226 h 2060"/>
              <a:gd name="T22" fmla="*/ 84 w 1254"/>
              <a:gd name="T23" fmla="*/ 1552 h 2060"/>
              <a:gd name="T24" fmla="*/ 218 w 1254"/>
              <a:gd name="T25" fmla="*/ 1696 h 2060"/>
              <a:gd name="T26" fmla="*/ 374 w 1254"/>
              <a:gd name="T27" fmla="*/ 1696 h 2060"/>
              <a:gd name="T28" fmla="*/ 479 w 1254"/>
              <a:gd name="T29" fmla="*/ 1505 h 2060"/>
              <a:gd name="T30" fmla="*/ 509 w 1254"/>
              <a:gd name="T31" fmla="*/ 1387 h 2060"/>
              <a:gd name="T32" fmla="*/ 484 w 1254"/>
              <a:gd name="T33" fmla="*/ 1237 h 2060"/>
              <a:gd name="T34" fmla="*/ 511 w 1254"/>
              <a:gd name="T35" fmla="*/ 1138 h 2060"/>
              <a:gd name="T36" fmla="*/ 580 w 1254"/>
              <a:gd name="T37" fmla="*/ 1205 h 2060"/>
              <a:gd name="T38" fmla="*/ 570 w 1254"/>
              <a:gd name="T39" fmla="*/ 1353 h 2060"/>
              <a:gd name="T40" fmla="*/ 510 w 1254"/>
              <a:gd name="T41" fmla="*/ 1538 h 2060"/>
              <a:gd name="T42" fmla="*/ 485 w 1254"/>
              <a:gd name="T43" fmla="*/ 1686 h 2060"/>
              <a:gd name="T44" fmla="*/ 438 w 1254"/>
              <a:gd name="T45" fmla="*/ 1791 h 2060"/>
              <a:gd name="T46" fmla="*/ 389 w 1254"/>
              <a:gd name="T47" fmla="*/ 1919 h 2060"/>
              <a:gd name="T48" fmla="*/ 413 w 1254"/>
              <a:gd name="T49" fmla="*/ 1976 h 2060"/>
              <a:gd name="T50" fmla="*/ 582 w 1254"/>
              <a:gd name="T51" fmla="*/ 2044 h 2060"/>
              <a:gd name="T52" fmla="*/ 705 w 1254"/>
              <a:gd name="T53" fmla="*/ 2047 h 2060"/>
              <a:gd name="T54" fmla="*/ 671 w 1254"/>
              <a:gd name="T55" fmla="*/ 1976 h 2060"/>
              <a:gd name="T56" fmla="*/ 606 w 1254"/>
              <a:gd name="T57" fmla="*/ 1861 h 2060"/>
              <a:gd name="T58" fmla="*/ 694 w 1254"/>
              <a:gd name="T59" fmla="*/ 1691 h 2060"/>
              <a:gd name="T60" fmla="*/ 834 w 1254"/>
              <a:gd name="T61" fmla="*/ 1461 h 2060"/>
              <a:gd name="T62" fmla="*/ 785 w 1254"/>
              <a:gd name="T63" fmla="*/ 1667 h 2060"/>
              <a:gd name="T64" fmla="*/ 728 w 1254"/>
              <a:gd name="T65" fmla="*/ 1711 h 2060"/>
              <a:gd name="T66" fmla="*/ 694 w 1254"/>
              <a:gd name="T67" fmla="*/ 1815 h 2060"/>
              <a:gd name="T68" fmla="*/ 803 w 1254"/>
              <a:gd name="T69" fmla="*/ 1906 h 2060"/>
              <a:gd name="T70" fmla="*/ 1018 w 1254"/>
              <a:gd name="T71" fmla="*/ 1937 h 2060"/>
              <a:gd name="T72" fmla="*/ 1046 w 1254"/>
              <a:gd name="T73" fmla="*/ 1889 h 2060"/>
              <a:gd name="T74" fmla="*/ 912 w 1254"/>
              <a:gd name="T75" fmla="*/ 1785 h 2060"/>
              <a:gd name="T76" fmla="*/ 1015 w 1254"/>
              <a:gd name="T77" fmla="*/ 1660 h 2060"/>
              <a:gd name="T78" fmla="*/ 1119 w 1254"/>
              <a:gd name="T79" fmla="*/ 1389 h 2060"/>
              <a:gd name="T80" fmla="*/ 1068 w 1254"/>
              <a:gd name="T81" fmla="*/ 1265 h 2060"/>
              <a:gd name="T82" fmla="*/ 936 w 1254"/>
              <a:gd name="T83" fmla="*/ 917 h 2060"/>
              <a:gd name="T84" fmla="*/ 1135 w 1254"/>
              <a:gd name="T85" fmla="*/ 1046 h 2060"/>
              <a:gd name="T86" fmla="*/ 1157 w 1254"/>
              <a:gd name="T87" fmla="*/ 1071 h 2060"/>
              <a:gd name="T88" fmla="*/ 1167 w 1254"/>
              <a:gd name="T89" fmla="*/ 1042 h 2060"/>
              <a:gd name="T90" fmla="*/ 1164 w 1254"/>
              <a:gd name="T91" fmla="*/ 1091 h 2060"/>
              <a:gd name="T92" fmla="*/ 1199 w 1254"/>
              <a:gd name="T93" fmla="*/ 1013 h 2060"/>
              <a:gd name="T94" fmla="*/ 1110 w 1254"/>
              <a:gd name="T95" fmla="*/ 877 h 2060"/>
              <a:gd name="T96" fmla="*/ 1060 w 1254"/>
              <a:gd name="T97" fmla="*/ 376 h 2060"/>
              <a:gd name="T98" fmla="*/ 1145 w 1254"/>
              <a:gd name="T99" fmla="*/ 327 h 2060"/>
              <a:gd name="T100" fmla="*/ 1200 w 1254"/>
              <a:gd name="T101" fmla="*/ 283 h 2060"/>
              <a:gd name="T102" fmla="*/ 1251 w 1254"/>
              <a:gd name="T103" fmla="*/ 233 h 2060"/>
              <a:gd name="T104" fmla="*/ 1214 w 1254"/>
              <a:gd name="T105" fmla="*/ 89 h 2060"/>
              <a:gd name="T106" fmla="*/ 1188 w 1254"/>
              <a:gd name="T107" fmla="*/ 32 h 2060"/>
              <a:gd name="T108" fmla="*/ 1094 w 1254"/>
              <a:gd name="T109" fmla="*/ 4 h 2060"/>
              <a:gd name="T110" fmla="*/ 550 w 1254"/>
              <a:gd name="T111" fmla="*/ 897 h 2060"/>
              <a:gd name="T112" fmla="*/ 508 w 1254"/>
              <a:gd name="T113" fmla="*/ 770 h 2060"/>
              <a:gd name="T114" fmla="*/ 399 w 1254"/>
              <a:gd name="T115" fmla="*/ 1113 h 2060"/>
              <a:gd name="T116" fmla="*/ 401 w 1254"/>
              <a:gd name="T117" fmla="*/ 1106 h 2060"/>
              <a:gd name="T118" fmla="*/ 392 w 1254"/>
              <a:gd name="T119" fmla="*/ 1211 h 2060"/>
              <a:gd name="T120" fmla="*/ 441 w 1254"/>
              <a:gd name="T121" fmla="*/ 1234 h 20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1254" h="2060">
                <a:moveTo>
                  <a:pt x="1065" y="0"/>
                </a:moveTo>
                <a:lnTo>
                  <a:pt x="1065" y="0"/>
                </a:lnTo>
                <a:lnTo>
                  <a:pt x="1036" y="22"/>
                </a:lnTo>
                <a:lnTo>
                  <a:pt x="1001" y="49"/>
                </a:lnTo>
                <a:lnTo>
                  <a:pt x="1001" y="49"/>
                </a:lnTo>
                <a:lnTo>
                  <a:pt x="992" y="57"/>
                </a:lnTo>
                <a:lnTo>
                  <a:pt x="979" y="69"/>
                </a:lnTo>
                <a:lnTo>
                  <a:pt x="971" y="78"/>
                </a:lnTo>
                <a:lnTo>
                  <a:pt x="964" y="86"/>
                </a:lnTo>
                <a:lnTo>
                  <a:pt x="959" y="95"/>
                </a:lnTo>
                <a:lnTo>
                  <a:pt x="956" y="104"/>
                </a:lnTo>
                <a:lnTo>
                  <a:pt x="956" y="104"/>
                </a:lnTo>
                <a:lnTo>
                  <a:pt x="954" y="112"/>
                </a:lnTo>
                <a:lnTo>
                  <a:pt x="950" y="122"/>
                </a:lnTo>
                <a:lnTo>
                  <a:pt x="940" y="142"/>
                </a:lnTo>
                <a:lnTo>
                  <a:pt x="931" y="158"/>
                </a:lnTo>
                <a:lnTo>
                  <a:pt x="927" y="168"/>
                </a:lnTo>
                <a:lnTo>
                  <a:pt x="927" y="168"/>
                </a:lnTo>
                <a:lnTo>
                  <a:pt x="922" y="179"/>
                </a:lnTo>
                <a:lnTo>
                  <a:pt x="914" y="198"/>
                </a:lnTo>
                <a:lnTo>
                  <a:pt x="902" y="223"/>
                </a:lnTo>
                <a:lnTo>
                  <a:pt x="902" y="223"/>
                </a:lnTo>
                <a:lnTo>
                  <a:pt x="886" y="226"/>
                </a:lnTo>
                <a:lnTo>
                  <a:pt x="872" y="230"/>
                </a:lnTo>
                <a:lnTo>
                  <a:pt x="862" y="233"/>
                </a:lnTo>
                <a:lnTo>
                  <a:pt x="862" y="233"/>
                </a:lnTo>
                <a:lnTo>
                  <a:pt x="858" y="235"/>
                </a:lnTo>
                <a:lnTo>
                  <a:pt x="853" y="239"/>
                </a:lnTo>
                <a:lnTo>
                  <a:pt x="844" y="249"/>
                </a:lnTo>
                <a:lnTo>
                  <a:pt x="834" y="260"/>
                </a:lnTo>
                <a:lnTo>
                  <a:pt x="827" y="267"/>
                </a:lnTo>
                <a:lnTo>
                  <a:pt x="827" y="267"/>
                </a:lnTo>
                <a:lnTo>
                  <a:pt x="820" y="275"/>
                </a:lnTo>
                <a:lnTo>
                  <a:pt x="801" y="288"/>
                </a:lnTo>
                <a:lnTo>
                  <a:pt x="748" y="329"/>
                </a:lnTo>
                <a:lnTo>
                  <a:pt x="694" y="373"/>
                </a:lnTo>
                <a:lnTo>
                  <a:pt x="674" y="388"/>
                </a:lnTo>
                <a:lnTo>
                  <a:pt x="664" y="396"/>
                </a:lnTo>
                <a:lnTo>
                  <a:pt x="664" y="396"/>
                </a:lnTo>
                <a:lnTo>
                  <a:pt x="653" y="410"/>
                </a:lnTo>
                <a:lnTo>
                  <a:pt x="638" y="431"/>
                </a:lnTo>
                <a:lnTo>
                  <a:pt x="624" y="450"/>
                </a:lnTo>
                <a:lnTo>
                  <a:pt x="620" y="457"/>
                </a:lnTo>
                <a:lnTo>
                  <a:pt x="619" y="461"/>
                </a:lnTo>
                <a:lnTo>
                  <a:pt x="619" y="461"/>
                </a:lnTo>
                <a:lnTo>
                  <a:pt x="618" y="464"/>
                </a:lnTo>
                <a:lnTo>
                  <a:pt x="612" y="469"/>
                </a:lnTo>
                <a:lnTo>
                  <a:pt x="596" y="484"/>
                </a:lnTo>
                <a:lnTo>
                  <a:pt x="578" y="499"/>
                </a:lnTo>
                <a:lnTo>
                  <a:pt x="572" y="507"/>
                </a:lnTo>
                <a:lnTo>
                  <a:pt x="570" y="510"/>
                </a:lnTo>
                <a:lnTo>
                  <a:pt x="570" y="510"/>
                </a:lnTo>
                <a:lnTo>
                  <a:pt x="568" y="513"/>
                </a:lnTo>
                <a:lnTo>
                  <a:pt x="563" y="517"/>
                </a:lnTo>
                <a:lnTo>
                  <a:pt x="550" y="529"/>
                </a:lnTo>
                <a:lnTo>
                  <a:pt x="509" y="562"/>
                </a:lnTo>
                <a:lnTo>
                  <a:pt x="464" y="598"/>
                </a:lnTo>
                <a:lnTo>
                  <a:pt x="449" y="611"/>
                </a:lnTo>
                <a:lnTo>
                  <a:pt x="441" y="619"/>
                </a:lnTo>
                <a:lnTo>
                  <a:pt x="441" y="619"/>
                </a:lnTo>
                <a:lnTo>
                  <a:pt x="433" y="632"/>
                </a:lnTo>
                <a:lnTo>
                  <a:pt x="425" y="644"/>
                </a:lnTo>
                <a:lnTo>
                  <a:pt x="416" y="659"/>
                </a:lnTo>
                <a:lnTo>
                  <a:pt x="421" y="689"/>
                </a:lnTo>
                <a:lnTo>
                  <a:pt x="421" y="689"/>
                </a:lnTo>
                <a:lnTo>
                  <a:pt x="418" y="696"/>
                </a:lnTo>
                <a:lnTo>
                  <a:pt x="416" y="706"/>
                </a:lnTo>
                <a:lnTo>
                  <a:pt x="413" y="721"/>
                </a:lnTo>
                <a:lnTo>
                  <a:pt x="412" y="740"/>
                </a:lnTo>
                <a:lnTo>
                  <a:pt x="412" y="763"/>
                </a:lnTo>
                <a:lnTo>
                  <a:pt x="415" y="793"/>
                </a:lnTo>
                <a:lnTo>
                  <a:pt x="421" y="828"/>
                </a:lnTo>
                <a:lnTo>
                  <a:pt x="421" y="828"/>
                </a:lnTo>
                <a:lnTo>
                  <a:pt x="427" y="862"/>
                </a:lnTo>
                <a:lnTo>
                  <a:pt x="432" y="891"/>
                </a:lnTo>
                <a:lnTo>
                  <a:pt x="435" y="915"/>
                </a:lnTo>
                <a:lnTo>
                  <a:pt x="436" y="932"/>
                </a:lnTo>
                <a:lnTo>
                  <a:pt x="436" y="955"/>
                </a:lnTo>
                <a:lnTo>
                  <a:pt x="436" y="962"/>
                </a:lnTo>
                <a:lnTo>
                  <a:pt x="436" y="962"/>
                </a:lnTo>
                <a:lnTo>
                  <a:pt x="428" y="993"/>
                </a:lnTo>
                <a:lnTo>
                  <a:pt x="421" y="1016"/>
                </a:lnTo>
                <a:lnTo>
                  <a:pt x="416" y="1031"/>
                </a:lnTo>
                <a:lnTo>
                  <a:pt x="416" y="1031"/>
                </a:lnTo>
                <a:lnTo>
                  <a:pt x="412" y="1037"/>
                </a:lnTo>
                <a:lnTo>
                  <a:pt x="407" y="1042"/>
                </a:lnTo>
                <a:lnTo>
                  <a:pt x="406" y="1047"/>
                </a:lnTo>
                <a:lnTo>
                  <a:pt x="405" y="1048"/>
                </a:lnTo>
                <a:lnTo>
                  <a:pt x="406" y="1051"/>
                </a:lnTo>
                <a:lnTo>
                  <a:pt x="406" y="1051"/>
                </a:lnTo>
                <a:lnTo>
                  <a:pt x="410" y="1056"/>
                </a:lnTo>
                <a:lnTo>
                  <a:pt x="412" y="1061"/>
                </a:lnTo>
                <a:lnTo>
                  <a:pt x="413" y="1067"/>
                </a:lnTo>
                <a:lnTo>
                  <a:pt x="412" y="1070"/>
                </a:lnTo>
                <a:lnTo>
                  <a:pt x="411" y="1071"/>
                </a:lnTo>
                <a:lnTo>
                  <a:pt x="411" y="1071"/>
                </a:lnTo>
                <a:lnTo>
                  <a:pt x="386" y="1092"/>
                </a:lnTo>
                <a:lnTo>
                  <a:pt x="339" y="1137"/>
                </a:lnTo>
                <a:lnTo>
                  <a:pt x="272" y="1200"/>
                </a:lnTo>
                <a:lnTo>
                  <a:pt x="272" y="1200"/>
                </a:lnTo>
                <a:lnTo>
                  <a:pt x="241" y="1201"/>
                </a:lnTo>
                <a:lnTo>
                  <a:pt x="215" y="1205"/>
                </a:lnTo>
                <a:lnTo>
                  <a:pt x="205" y="1207"/>
                </a:lnTo>
                <a:lnTo>
                  <a:pt x="198" y="1210"/>
                </a:lnTo>
                <a:lnTo>
                  <a:pt x="198" y="1210"/>
                </a:lnTo>
                <a:lnTo>
                  <a:pt x="192" y="1212"/>
                </a:lnTo>
                <a:lnTo>
                  <a:pt x="183" y="1215"/>
                </a:lnTo>
                <a:lnTo>
                  <a:pt x="164" y="1220"/>
                </a:lnTo>
                <a:lnTo>
                  <a:pt x="147" y="1223"/>
                </a:lnTo>
                <a:lnTo>
                  <a:pt x="141" y="1226"/>
                </a:lnTo>
                <a:lnTo>
                  <a:pt x="138" y="1230"/>
                </a:lnTo>
                <a:lnTo>
                  <a:pt x="138" y="1230"/>
                </a:lnTo>
                <a:lnTo>
                  <a:pt x="115" y="1272"/>
                </a:lnTo>
                <a:lnTo>
                  <a:pt x="68" y="1355"/>
                </a:lnTo>
                <a:lnTo>
                  <a:pt x="0" y="1473"/>
                </a:lnTo>
                <a:lnTo>
                  <a:pt x="0" y="1473"/>
                </a:lnTo>
                <a:lnTo>
                  <a:pt x="38" y="1506"/>
                </a:lnTo>
                <a:lnTo>
                  <a:pt x="68" y="1533"/>
                </a:lnTo>
                <a:lnTo>
                  <a:pt x="78" y="1544"/>
                </a:lnTo>
                <a:lnTo>
                  <a:pt x="84" y="1552"/>
                </a:lnTo>
                <a:lnTo>
                  <a:pt x="84" y="1552"/>
                </a:lnTo>
                <a:lnTo>
                  <a:pt x="91" y="1562"/>
                </a:lnTo>
                <a:lnTo>
                  <a:pt x="106" y="1579"/>
                </a:lnTo>
                <a:lnTo>
                  <a:pt x="147" y="1628"/>
                </a:lnTo>
                <a:lnTo>
                  <a:pt x="169" y="1651"/>
                </a:lnTo>
                <a:lnTo>
                  <a:pt x="190" y="1672"/>
                </a:lnTo>
                <a:lnTo>
                  <a:pt x="207" y="1688"/>
                </a:lnTo>
                <a:lnTo>
                  <a:pt x="213" y="1693"/>
                </a:lnTo>
                <a:lnTo>
                  <a:pt x="218" y="1696"/>
                </a:lnTo>
                <a:lnTo>
                  <a:pt x="218" y="1696"/>
                </a:lnTo>
                <a:lnTo>
                  <a:pt x="226" y="1698"/>
                </a:lnTo>
                <a:lnTo>
                  <a:pt x="236" y="1699"/>
                </a:lnTo>
                <a:lnTo>
                  <a:pt x="260" y="1701"/>
                </a:lnTo>
                <a:lnTo>
                  <a:pt x="283" y="1702"/>
                </a:lnTo>
                <a:lnTo>
                  <a:pt x="302" y="1701"/>
                </a:lnTo>
                <a:lnTo>
                  <a:pt x="302" y="1701"/>
                </a:lnTo>
                <a:lnTo>
                  <a:pt x="322" y="1701"/>
                </a:lnTo>
                <a:lnTo>
                  <a:pt x="350" y="1699"/>
                </a:lnTo>
                <a:lnTo>
                  <a:pt x="363" y="1698"/>
                </a:lnTo>
                <a:lnTo>
                  <a:pt x="374" y="1696"/>
                </a:lnTo>
                <a:lnTo>
                  <a:pt x="379" y="1693"/>
                </a:lnTo>
                <a:lnTo>
                  <a:pt x="383" y="1692"/>
                </a:lnTo>
                <a:lnTo>
                  <a:pt x="385" y="1690"/>
                </a:lnTo>
                <a:lnTo>
                  <a:pt x="386" y="1686"/>
                </a:lnTo>
                <a:lnTo>
                  <a:pt x="386" y="1686"/>
                </a:lnTo>
                <a:lnTo>
                  <a:pt x="389" y="1680"/>
                </a:lnTo>
                <a:lnTo>
                  <a:pt x="392" y="1670"/>
                </a:lnTo>
                <a:lnTo>
                  <a:pt x="409" y="1639"/>
                </a:lnTo>
                <a:lnTo>
                  <a:pt x="454" y="1552"/>
                </a:lnTo>
                <a:lnTo>
                  <a:pt x="479" y="1505"/>
                </a:lnTo>
                <a:lnTo>
                  <a:pt x="500" y="1463"/>
                </a:lnTo>
                <a:lnTo>
                  <a:pt x="514" y="1428"/>
                </a:lnTo>
                <a:lnTo>
                  <a:pt x="519" y="1417"/>
                </a:lnTo>
                <a:lnTo>
                  <a:pt x="520" y="1408"/>
                </a:lnTo>
                <a:lnTo>
                  <a:pt x="520" y="1408"/>
                </a:lnTo>
                <a:lnTo>
                  <a:pt x="520" y="1403"/>
                </a:lnTo>
                <a:lnTo>
                  <a:pt x="519" y="1398"/>
                </a:lnTo>
                <a:lnTo>
                  <a:pt x="518" y="1394"/>
                </a:lnTo>
                <a:lnTo>
                  <a:pt x="515" y="1391"/>
                </a:lnTo>
                <a:lnTo>
                  <a:pt x="509" y="1387"/>
                </a:lnTo>
                <a:lnTo>
                  <a:pt x="503" y="1383"/>
                </a:lnTo>
                <a:lnTo>
                  <a:pt x="497" y="1381"/>
                </a:lnTo>
                <a:lnTo>
                  <a:pt x="492" y="1378"/>
                </a:lnTo>
                <a:lnTo>
                  <a:pt x="488" y="1375"/>
                </a:lnTo>
                <a:lnTo>
                  <a:pt x="487" y="1372"/>
                </a:lnTo>
                <a:lnTo>
                  <a:pt x="485" y="1368"/>
                </a:lnTo>
                <a:lnTo>
                  <a:pt x="480" y="1314"/>
                </a:lnTo>
                <a:lnTo>
                  <a:pt x="480" y="1314"/>
                </a:lnTo>
                <a:lnTo>
                  <a:pt x="483" y="1268"/>
                </a:lnTo>
                <a:lnTo>
                  <a:pt x="484" y="1237"/>
                </a:lnTo>
                <a:lnTo>
                  <a:pt x="485" y="1220"/>
                </a:lnTo>
                <a:lnTo>
                  <a:pt x="485" y="1220"/>
                </a:lnTo>
                <a:lnTo>
                  <a:pt x="493" y="1160"/>
                </a:lnTo>
                <a:lnTo>
                  <a:pt x="500" y="1106"/>
                </a:lnTo>
                <a:lnTo>
                  <a:pt x="500" y="1106"/>
                </a:lnTo>
                <a:lnTo>
                  <a:pt x="501" y="1110"/>
                </a:lnTo>
                <a:lnTo>
                  <a:pt x="504" y="1120"/>
                </a:lnTo>
                <a:lnTo>
                  <a:pt x="505" y="1127"/>
                </a:lnTo>
                <a:lnTo>
                  <a:pt x="508" y="1133"/>
                </a:lnTo>
                <a:lnTo>
                  <a:pt x="511" y="1138"/>
                </a:lnTo>
                <a:lnTo>
                  <a:pt x="515" y="1140"/>
                </a:lnTo>
                <a:lnTo>
                  <a:pt x="515" y="1140"/>
                </a:lnTo>
                <a:lnTo>
                  <a:pt x="519" y="1141"/>
                </a:lnTo>
                <a:lnTo>
                  <a:pt x="523" y="1140"/>
                </a:lnTo>
                <a:lnTo>
                  <a:pt x="526" y="1138"/>
                </a:lnTo>
                <a:lnTo>
                  <a:pt x="529" y="1134"/>
                </a:lnTo>
                <a:lnTo>
                  <a:pt x="534" y="1128"/>
                </a:lnTo>
                <a:lnTo>
                  <a:pt x="535" y="1125"/>
                </a:lnTo>
                <a:lnTo>
                  <a:pt x="565" y="1185"/>
                </a:lnTo>
                <a:lnTo>
                  <a:pt x="580" y="1205"/>
                </a:lnTo>
                <a:lnTo>
                  <a:pt x="570" y="1269"/>
                </a:lnTo>
                <a:lnTo>
                  <a:pt x="570" y="1269"/>
                </a:lnTo>
                <a:lnTo>
                  <a:pt x="570" y="1278"/>
                </a:lnTo>
                <a:lnTo>
                  <a:pt x="568" y="1288"/>
                </a:lnTo>
                <a:lnTo>
                  <a:pt x="570" y="1299"/>
                </a:lnTo>
                <a:lnTo>
                  <a:pt x="570" y="1299"/>
                </a:lnTo>
                <a:lnTo>
                  <a:pt x="571" y="1314"/>
                </a:lnTo>
                <a:lnTo>
                  <a:pt x="570" y="1332"/>
                </a:lnTo>
                <a:lnTo>
                  <a:pt x="570" y="1353"/>
                </a:lnTo>
                <a:lnTo>
                  <a:pt x="570" y="1353"/>
                </a:lnTo>
                <a:lnTo>
                  <a:pt x="562" y="1373"/>
                </a:lnTo>
                <a:lnTo>
                  <a:pt x="557" y="1389"/>
                </a:lnTo>
                <a:lnTo>
                  <a:pt x="555" y="1398"/>
                </a:lnTo>
                <a:lnTo>
                  <a:pt x="555" y="1398"/>
                </a:lnTo>
                <a:lnTo>
                  <a:pt x="545" y="1522"/>
                </a:lnTo>
                <a:lnTo>
                  <a:pt x="545" y="1522"/>
                </a:lnTo>
                <a:lnTo>
                  <a:pt x="537" y="1523"/>
                </a:lnTo>
                <a:lnTo>
                  <a:pt x="529" y="1527"/>
                </a:lnTo>
                <a:lnTo>
                  <a:pt x="520" y="1531"/>
                </a:lnTo>
                <a:lnTo>
                  <a:pt x="510" y="1538"/>
                </a:lnTo>
                <a:lnTo>
                  <a:pt x="506" y="1543"/>
                </a:lnTo>
                <a:lnTo>
                  <a:pt x="501" y="1549"/>
                </a:lnTo>
                <a:lnTo>
                  <a:pt x="498" y="1556"/>
                </a:lnTo>
                <a:lnTo>
                  <a:pt x="494" y="1563"/>
                </a:lnTo>
                <a:lnTo>
                  <a:pt x="492" y="1572"/>
                </a:lnTo>
                <a:lnTo>
                  <a:pt x="490" y="1582"/>
                </a:lnTo>
                <a:lnTo>
                  <a:pt x="490" y="1582"/>
                </a:lnTo>
                <a:lnTo>
                  <a:pt x="487" y="1621"/>
                </a:lnTo>
                <a:lnTo>
                  <a:pt x="485" y="1654"/>
                </a:lnTo>
                <a:lnTo>
                  <a:pt x="485" y="1686"/>
                </a:lnTo>
                <a:lnTo>
                  <a:pt x="485" y="1686"/>
                </a:lnTo>
                <a:lnTo>
                  <a:pt x="483" y="1688"/>
                </a:lnTo>
                <a:lnTo>
                  <a:pt x="477" y="1697"/>
                </a:lnTo>
                <a:lnTo>
                  <a:pt x="467" y="1713"/>
                </a:lnTo>
                <a:lnTo>
                  <a:pt x="456" y="1735"/>
                </a:lnTo>
                <a:lnTo>
                  <a:pt x="456" y="1735"/>
                </a:lnTo>
                <a:lnTo>
                  <a:pt x="447" y="1758"/>
                </a:lnTo>
                <a:lnTo>
                  <a:pt x="442" y="1774"/>
                </a:lnTo>
                <a:lnTo>
                  <a:pt x="440" y="1786"/>
                </a:lnTo>
                <a:lnTo>
                  <a:pt x="438" y="1791"/>
                </a:lnTo>
                <a:lnTo>
                  <a:pt x="436" y="1795"/>
                </a:lnTo>
                <a:lnTo>
                  <a:pt x="436" y="1795"/>
                </a:lnTo>
                <a:lnTo>
                  <a:pt x="421" y="1821"/>
                </a:lnTo>
                <a:lnTo>
                  <a:pt x="411" y="1840"/>
                </a:lnTo>
                <a:lnTo>
                  <a:pt x="396" y="1874"/>
                </a:lnTo>
                <a:lnTo>
                  <a:pt x="401" y="1894"/>
                </a:lnTo>
                <a:lnTo>
                  <a:pt x="401" y="1894"/>
                </a:lnTo>
                <a:lnTo>
                  <a:pt x="399" y="1898"/>
                </a:lnTo>
                <a:lnTo>
                  <a:pt x="391" y="1910"/>
                </a:lnTo>
                <a:lnTo>
                  <a:pt x="389" y="1919"/>
                </a:lnTo>
                <a:lnTo>
                  <a:pt x="385" y="1928"/>
                </a:lnTo>
                <a:lnTo>
                  <a:pt x="383" y="1937"/>
                </a:lnTo>
                <a:lnTo>
                  <a:pt x="381" y="1949"/>
                </a:lnTo>
                <a:lnTo>
                  <a:pt x="381" y="1949"/>
                </a:lnTo>
                <a:lnTo>
                  <a:pt x="383" y="1954"/>
                </a:lnTo>
                <a:lnTo>
                  <a:pt x="385" y="1959"/>
                </a:lnTo>
                <a:lnTo>
                  <a:pt x="390" y="1964"/>
                </a:lnTo>
                <a:lnTo>
                  <a:pt x="397" y="1968"/>
                </a:lnTo>
                <a:lnTo>
                  <a:pt x="405" y="1972"/>
                </a:lnTo>
                <a:lnTo>
                  <a:pt x="413" y="1976"/>
                </a:lnTo>
                <a:lnTo>
                  <a:pt x="433" y="1982"/>
                </a:lnTo>
                <a:lnTo>
                  <a:pt x="452" y="1987"/>
                </a:lnTo>
                <a:lnTo>
                  <a:pt x="469" y="1991"/>
                </a:lnTo>
                <a:lnTo>
                  <a:pt x="485" y="1993"/>
                </a:lnTo>
                <a:lnTo>
                  <a:pt x="485" y="1993"/>
                </a:lnTo>
                <a:lnTo>
                  <a:pt x="499" y="2002"/>
                </a:lnTo>
                <a:lnTo>
                  <a:pt x="515" y="2012"/>
                </a:lnTo>
                <a:lnTo>
                  <a:pt x="535" y="2022"/>
                </a:lnTo>
                <a:lnTo>
                  <a:pt x="557" y="2034"/>
                </a:lnTo>
                <a:lnTo>
                  <a:pt x="582" y="2044"/>
                </a:lnTo>
                <a:lnTo>
                  <a:pt x="606" y="2053"/>
                </a:lnTo>
                <a:lnTo>
                  <a:pt x="618" y="2055"/>
                </a:lnTo>
                <a:lnTo>
                  <a:pt x="629" y="2058"/>
                </a:lnTo>
                <a:lnTo>
                  <a:pt x="629" y="2058"/>
                </a:lnTo>
                <a:lnTo>
                  <a:pt x="650" y="2060"/>
                </a:lnTo>
                <a:lnTo>
                  <a:pt x="668" y="2060"/>
                </a:lnTo>
                <a:lnTo>
                  <a:pt x="681" y="2059"/>
                </a:lnTo>
                <a:lnTo>
                  <a:pt x="694" y="2055"/>
                </a:lnTo>
                <a:lnTo>
                  <a:pt x="702" y="2050"/>
                </a:lnTo>
                <a:lnTo>
                  <a:pt x="705" y="2047"/>
                </a:lnTo>
                <a:lnTo>
                  <a:pt x="708" y="2043"/>
                </a:lnTo>
                <a:lnTo>
                  <a:pt x="712" y="2034"/>
                </a:lnTo>
                <a:lnTo>
                  <a:pt x="713" y="2023"/>
                </a:lnTo>
                <a:lnTo>
                  <a:pt x="713" y="2023"/>
                </a:lnTo>
                <a:lnTo>
                  <a:pt x="712" y="2017"/>
                </a:lnTo>
                <a:lnTo>
                  <a:pt x="711" y="2011"/>
                </a:lnTo>
                <a:lnTo>
                  <a:pt x="706" y="2004"/>
                </a:lnTo>
                <a:lnTo>
                  <a:pt x="701" y="1998"/>
                </a:lnTo>
                <a:lnTo>
                  <a:pt x="687" y="1987"/>
                </a:lnTo>
                <a:lnTo>
                  <a:pt x="671" y="1976"/>
                </a:lnTo>
                <a:lnTo>
                  <a:pt x="655" y="1965"/>
                </a:lnTo>
                <a:lnTo>
                  <a:pt x="642" y="1957"/>
                </a:lnTo>
                <a:lnTo>
                  <a:pt x="624" y="1949"/>
                </a:lnTo>
                <a:lnTo>
                  <a:pt x="624" y="1949"/>
                </a:lnTo>
                <a:lnTo>
                  <a:pt x="617" y="1944"/>
                </a:lnTo>
                <a:lnTo>
                  <a:pt x="607" y="1935"/>
                </a:lnTo>
                <a:lnTo>
                  <a:pt x="594" y="1924"/>
                </a:lnTo>
                <a:lnTo>
                  <a:pt x="599" y="1864"/>
                </a:lnTo>
                <a:lnTo>
                  <a:pt x="599" y="1864"/>
                </a:lnTo>
                <a:lnTo>
                  <a:pt x="606" y="1861"/>
                </a:lnTo>
                <a:lnTo>
                  <a:pt x="619" y="1851"/>
                </a:lnTo>
                <a:lnTo>
                  <a:pt x="627" y="1845"/>
                </a:lnTo>
                <a:lnTo>
                  <a:pt x="635" y="1837"/>
                </a:lnTo>
                <a:lnTo>
                  <a:pt x="643" y="1828"/>
                </a:lnTo>
                <a:lnTo>
                  <a:pt x="649" y="1820"/>
                </a:lnTo>
                <a:lnTo>
                  <a:pt x="649" y="1820"/>
                </a:lnTo>
                <a:lnTo>
                  <a:pt x="655" y="1807"/>
                </a:lnTo>
                <a:lnTo>
                  <a:pt x="663" y="1789"/>
                </a:lnTo>
                <a:lnTo>
                  <a:pt x="677" y="1745"/>
                </a:lnTo>
                <a:lnTo>
                  <a:pt x="694" y="1691"/>
                </a:lnTo>
                <a:lnTo>
                  <a:pt x="758" y="1532"/>
                </a:lnTo>
                <a:lnTo>
                  <a:pt x="822" y="1368"/>
                </a:lnTo>
                <a:lnTo>
                  <a:pt x="862" y="1398"/>
                </a:lnTo>
                <a:lnTo>
                  <a:pt x="862" y="1398"/>
                </a:lnTo>
                <a:lnTo>
                  <a:pt x="851" y="1414"/>
                </a:lnTo>
                <a:lnTo>
                  <a:pt x="842" y="1427"/>
                </a:lnTo>
                <a:lnTo>
                  <a:pt x="837" y="1438"/>
                </a:lnTo>
                <a:lnTo>
                  <a:pt x="837" y="1438"/>
                </a:lnTo>
                <a:lnTo>
                  <a:pt x="835" y="1449"/>
                </a:lnTo>
                <a:lnTo>
                  <a:pt x="834" y="1461"/>
                </a:lnTo>
                <a:lnTo>
                  <a:pt x="832" y="1492"/>
                </a:lnTo>
                <a:lnTo>
                  <a:pt x="832" y="1542"/>
                </a:lnTo>
                <a:lnTo>
                  <a:pt x="832" y="1542"/>
                </a:lnTo>
                <a:lnTo>
                  <a:pt x="813" y="1569"/>
                </a:lnTo>
                <a:lnTo>
                  <a:pt x="800" y="1590"/>
                </a:lnTo>
                <a:lnTo>
                  <a:pt x="795" y="1600"/>
                </a:lnTo>
                <a:lnTo>
                  <a:pt x="793" y="1606"/>
                </a:lnTo>
                <a:lnTo>
                  <a:pt x="793" y="1606"/>
                </a:lnTo>
                <a:lnTo>
                  <a:pt x="789" y="1646"/>
                </a:lnTo>
                <a:lnTo>
                  <a:pt x="785" y="1667"/>
                </a:lnTo>
                <a:lnTo>
                  <a:pt x="784" y="1673"/>
                </a:lnTo>
                <a:lnTo>
                  <a:pt x="783" y="1676"/>
                </a:lnTo>
                <a:lnTo>
                  <a:pt x="783" y="1676"/>
                </a:lnTo>
                <a:lnTo>
                  <a:pt x="773" y="1680"/>
                </a:lnTo>
                <a:lnTo>
                  <a:pt x="756" y="1687"/>
                </a:lnTo>
                <a:lnTo>
                  <a:pt x="746" y="1692"/>
                </a:lnTo>
                <a:lnTo>
                  <a:pt x="738" y="1698"/>
                </a:lnTo>
                <a:lnTo>
                  <a:pt x="732" y="1704"/>
                </a:lnTo>
                <a:lnTo>
                  <a:pt x="729" y="1707"/>
                </a:lnTo>
                <a:lnTo>
                  <a:pt x="728" y="1711"/>
                </a:lnTo>
                <a:lnTo>
                  <a:pt x="728" y="1711"/>
                </a:lnTo>
                <a:lnTo>
                  <a:pt x="722" y="1747"/>
                </a:lnTo>
                <a:lnTo>
                  <a:pt x="718" y="1770"/>
                </a:lnTo>
                <a:lnTo>
                  <a:pt x="718" y="1770"/>
                </a:lnTo>
                <a:lnTo>
                  <a:pt x="716" y="1774"/>
                </a:lnTo>
                <a:lnTo>
                  <a:pt x="708" y="1783"/>
                </a:lnTo>
                <a:lnTo>
                  <a:pt x="700" y="1796"/>
                </a:lnTo>
                <a:lnTo>
                  <a:pt x="696" y="1805"/>
                </a:lnTo>
                <a:lnTo>
                  <a:pt x="694" y="1815"/>
                </a:lnTo>
                <a:lnTo>
                  <a:pt x="694" y="1815"/>
                </a:lnTo>
                <a:lnTo>
                  <a:pt x="692" y="1825"/>
                </a:lnTo>
                <a:lnTo>
                  <a:pt x="692" y="1833"/>
                </a:lnTo>
                <a:lnTo>
                  <a:pt x="694" y="1843"/>
                </a:lnTo>
                <a:lnTo>
                  <a:pt x="697" y="1851"/>
                </a:lnTo>
                <a:lnTo>
                  <a:pt x="703" y="1859"/>
                </a:lnTo>
                <a:lnTo>
                  <a:pt x="711" y="1867"/>
                </a:lnTo>
                <a:lnTo>
                  <a:pt x="721" y="1873"/>
                </a:lnTo>
                <a:lnTo>
                  <a:pt x="733" y="1879"/>
                </a:lnTo>
                <a:lnTo>
                  <a:pt x="733" y="1879"/>
                </a:lnTo>
                <a:lnTo>
                  <a:pt x="803" y="1906"/>
                </a:lnTo>
                <a:lnTo>
                  <a:pt x="841" y="1921"/>
                </a:lnTo>
                <a:lnTo>
                  <a:pt x="877" y="1934"/>
                </a:lnTo>
                <a:lnTo>
                  <a:pt x="877" y="1934"/>
                </a:lnTo>
                <a:lnTo>
                  <a:pt x="896" y="1939"/>
                </a:lnTo>
                <a:lnTo>
                  <a:pt x="918" y="1941"/>
                </a:lnTo>
                <a:lnTo>
                  <a:pt x="941" y="1944"/>
                </a:lnTo>
                <a:lnTo>
                  <a:pt x="966" y="1944"/>
                </a:lnTo>
                <a:lnTo>
                  <a:pt x="989" y="1942"/>
                </a:lnTo>
                <a:lnTo>
                  <a:pt x="1010" y="1940"/>
                </a:lnTo>
                <a:lnTo>
                  <a:pt x="1018" y="1937"/>
                </a:lnTo>
                <a:lnTo>
                  <a:pt x="1026" y="1935"/>
                </a:lnTo>
                <a:lnTo>
                  <a:pt x="1032" y="1933"/>
                </a:lnTo>
                <a:lnTo>
                  <a:pt x="1036" y="1929"/>
                </a:lnTo>
                <a:lnTo>
                  <a:pt x="1036" y="1929"/>
                </a:lnTo>
                <a:lnTo>
                  <a:pt x="1042" y="1921"/>
                </a:lnTo>
                <a:lnTo>
                  <a:pt x="1047" y="1915"/>
                </a:lnTo>
                <a:lnTo>
                  <a:pt x="1049" y="1909"/>
                </a:lnTo>
                <a:lnTo>
                  <a:pt x="1050" y="1902"/>
                </a:lnTo>
                <a:lnTo>
                  <a:pt x="1049" y="1895"/>
                </a:lnTo>
                <a:lnTo>
                  <a:pt x="1046" y="1889"/>
                </a:lnTo>
                <a:lnTo>
                  <a:pt x="1039" y="1882"/>
                </a:lnTo>
                <a:lnTo>
                  <a:pt x="1031" y="1874"/>
                </a:lnTo>
                <a:lnTo>
                  <a:pt x="1031" y="1874"/>
                </a:lnTo>
                <a:lnTo>
                  <a:pt x="1019" y="1867"/>
                </a:lnTo>
                <a:lnTo>
                  <a:pt x="1006" y="1859"/>
                </a:lnTo>
                <a:lnTo>
                  <a:pt x="992" y="1854"/>
                </a:lnTo>
                <a:lnTo>
                  <a:pt x="979" y="1849"/>
                </a:lnTo>
                <a:lnTo>
                  <a:pt x="956" y="1842"/>
                </a:lnTo>
                <a:lnTo>
                  <a:pt x="946" y="1840"/>
                </a:lnTo>
                <a:lnTo>
                  <a:pt x="912" y="1785"/>
                </a:lnTo>
                <a:lnTo>
                  <a:pt x="912" y="1785"/>
                </a:lnTo>
                <a:lnTo>
                  <a:pt x="922" y="1780"/>
                </a:lnTo>
                <a:lnTo>
                  <a:pt x="945" y="1768"/>
                </a:lnTo>
                <a:lnTo>
                  <a:pt x="970" y="1754"/>
                </a:lnTo>
                <a:lnTo>
                  <a:pt x="980" y="1747"/>
                </a:lnTo>
                <a:lnTo>
                  <a:pt x="986" y="1740"/>
                </a:lnTo>
                <a:lnTo>
                  <a:pt x="986" y="1740"/>
                </a:lnTo>
                <a:lnTo>
                  <a:pt x="991" y="1729"/>
                </a:lnTo>
                <a:lnTo>
                  <a:pt x="997" y="1711"/>
                </a:lnTo>
                <a:lnTo>
                  <a:pt x="1015" y="1660"/>
                </a:lnTo>
                <a:lnTo>
                  <a:pt x="1036" y="1587"/>
                </a:lnTo>
                <a:lnTo>
                  <a:pt x="1036" y="1587"/>
                </a:lnTo>
                <a:lnTo>
                  <a:pt x="1049" y="1559"/>
                </a:lnTo>
                <a:lnTo>
                  <a:pt x="1063" y="1533"/>
                </a:lnTo>
                <a:lnTo>
                  <a:pt x="1079" y="1501"/>
                </a:lnTo>
                <a:lnTo>
                  <a:pt x="1094" y="1466"/>
                </a:lnTo>
                <a:lnTo>
                  <a:pt x="1107" y="1433"/>
                </a:lnTo>
                <a:lnTo>
                  <a:pt x="1112" y="1417"/>
                </a:lnTo>
                <a:lnTo>
                  <a:pt x="1117" y="1403"/>
                </a:lnTo>
                <a:lnTo>
                  <a:pt x="1119" y="1389"/>
                </a:lnTo>
                <a:lnTo>
                  <a:pt x="1120" y="1378"/>
                </a:lnTo>
                <a:lnTo>
                  <a:pt x="1120" y="1378"/>
                </a:lnTo>
                <a:lnTo>
                  <a:pt x="1119" y="1368"/>
                </a:lnTo>
                <a:lnTo>
                  <a:pt x="1117" y="1357"/>
                </a:lnTo>
                <a:lnTo>
                  <a:pt x="1114" y="1346"/>
                </a:lnTo>
                <a:lnTo>
                  <a:pt x="1110" y="1336"/>
                </a:lnTo>
                <a:lnTo>
                  <a:pt x="1100" y="1315"/>
                </a:lnTo>
                <a:lnTo>
                  <a:pt x="1089" y="1295"/>
                </a:lnTo>
                <a:lnTo>
                  <a:pt x="1078" y="1278"/>
                </a:lnTo>
                <a:lnTo>
                  <a:pt x="1068" y="1265"/>
                </a:lnTo>
                <a:lnTo>
                  <a:pt x="1059" y="1257"/>
                </a:lnTo>
                <a:lnTo>
                  <a:pt x="1057" y="1254"/>
                </a:lnTo>
                <a:lnTo>
                  <a:pt x="1055" y="1254"/>
                </a:lnTo>
                <a:lnTo>
                  <a:pt x="1055" y="1254"/>
                </a:lnTo>
                <a:lnTo>
                  <a:pt x="1050" y="1252"/>
                </a:lnTo>
                <a:lnTo>
                  <a:pt x="1038" y="1243"/>
                </a:lnTo>
                <a:lnTo>
                  <a:pt x="1007" y="1217"/>
                </a:lnTo>
                <a:lnTo>
                  <a:pt x="961" y="1180"/>
                </a:lnTo>
                <a:lnTo>
                  <a:pt x="902" y="1110"/>
                </a:lnTo>
                <a:lnTo>
                  <a:pt x="936" y="917"/>
                </a:lnTo>
                <a:lnTo>
                  <a:pt x="951" y="773"/>
                </a:lnTo>
                <a:lnTo>
                  <a:pt x="1085" y="927"/>
                </a:lnTo>
                <a:lnTo>
                  <a:pt x="1085" y="927"/>
                </a:lnTo>
                <a:lnTo>
                  <a:pt x="1089" y="951"/>
                </a:lnTo>
                <a:lnTo>
                  <a:pt x="1094" y="970"/>
                </a:lnTo>
                <a:lnTo>
                  <a:pt x="1096" y="979"/>
                </a:lnTo>
                <a:lnTo>
                  <a:pt x="1100" y="986"/>
                </a:lnTo>
                <a:lnTo>
                  <a:pt x="1100" y="986"/>
                </a:lnTo>
                <a:lnTo>
                  <a:pt x="1135" y="1046"/>
                </a:lnTo>
                <a:lnTo>
                  <a:pt x="1135" y="1046"/>
                </a:lnTo>
                <a:lnTo>
                  <a:pt x="1136" y="1050"/>
                </a:lnTo>
                <a:lnTo>
                  <a:pt x="1137" y="1052"/>
                </a:lnTo>
                <a:lnTo>
                  <a:pt x="1138" y="1060"/>
                </a:lnTo>
                <a:lnTo>
                  <a:pt x="1138" y="1062"/>
                </a:lnTo>
                <a:lnTo>
                  <a:pt x="1141" y="1066"/>
                </a:lnTo>
                <a:lnTo>
                  <a:pt x="1145" y="1068"/>
                </a:lnTo>
                <a:lnTo>
                  <a:pt x="1150" y="1071"/>
                </a:lnTo>
                <a:lnTo>
                  <a:pt x="1150" y="1071"/>
                </a:lnTo>
                <a:lnTo>
                  <a:pt x="1155" y="1072"/>
                </a:lnTo>
                <a:lnTo>
                  <a:pt x="1157" y="1071"/>
                </a:lnTo>
                <a:lnTo>
                  <a:pt x="1158" y="1070"/>
                </a:lnTo>
                <a:lnTo>
                  <a:pt x="1160" y="1067"/>
                </a:lnTo>
                <a:lnTo>
                  <a:pt x="1160" y="1061"/>
                </a:lnTo>
                <a:lnTo>
                  <a:pt x="1157" y="1050"/>
                </a:lnTo>
                <a:lnTo>
                  <a:pt x="1155" y="1041"/>
                </a:lnTo>
                <a:lnTo>
                  <a:pt x="1155" y="1041"/>
                </a:lnTo>
                <a:lnTo>
                  <a:pt x="1155" y="1039"/>
                </a:lnTo>
                <a:lnTo>
                  <a:pt x="1156" y="1037"/>
                </a:lnTo>
                <a:lnTo>
                  <a:pt x="1161" y="1039"/>
                </a:lnTo>
                <a:lnTo>
                  <a:pt x="1167" y="1042"/>
                </a:lnTo>
                <a:lnTo>
                  <a:pt x="1168" y="1045"/>
                </a:lnTo>
                <a:lnTo>
                  <a:pt x="1169" y="1046"/>
                </a:lnTo>
                <a:lnTo>
                  <a:pt x="1169" y="1046"/>
                </a:lnTo>
                <a:lnTo>
                  <a:pt x="1163" y="1070"/>
                </a:lnTo>
                <a:lnTo>
                  <a:pt x="1162" y="1078"/>
                </a:lnTo>
                <a:lnTo>
                  <a:pt x="1161" y="1084"/>
                </a:lnTo>
                <a:lnTo>
                  <a:pt x="1162" y="1089"/>
                </a:lnTo>
                <a:lnTo>
                  <a:pt x="1163" y="1091"/>
                </a:lnTo>
                <a:lnTo>
                  <a:pt x="1164" y="1091"/>
                </a:lnTo>
                <a:lnTo>
                  <a:pt x="1164" y="1091"/>
                </a:lnTo>
                <a:lnTo>
                  <a:pt x="1168" y="1089"/>
                </a:lnTo>
                <a:lnTo>
                  <a:pt x="1174" y="1086"/>
                </a:lnTo>
                <a:lnTo>
                  <a:pt x="1179" y="1079"/>
                </a:lnTo>
                <a:lnTo>
                  <a:pt x="1186" y="1073"/>
                </a:lnTo>
                <a:lnTo>
                  <a:pt x="1191" y="1063"/>
                </a:lnTo>
                <a:lnTo>
                  <a:pt x="1194" y="1052"/>
                </a:lnTo>
                <a:lnTo>
                  <a:pt x="1198" y="1040"/>
                </a:lnTo>
                <a:lnTo>
                  <a:pt x="1199" y="1026"/>
                </a:lnTo>
                <a:lnTo>
                  <a:pt x="1199" y="1026"/>
                </a:lnTo>
                <a:lnTo>
                  <a:pt x="1199" y="1013"/>
                </a:lnTo>
                <a:lnTo>
                  <a:pt x="1199" y="1000"/>
                </a:lnTo>
                <a:lnTo>
                  <a:pt x="1198" y="990"/>
                </a:lnTo>
                <a:lnTo>
                  <a:pt x="1195" y="983"/>
                </a:lnTo>
                <a:lnTo>
                  <a:pt x="1194" y="975"/>
                </a:lnTo>
                <a:lnTo>
                  <a:pt x="1191" y="969"/>
                </a:lnTo>
                <a:lnTo>
                  <a:pt x="1188" y="965"/>
                </a:lnTo>
                <a:lnTo>
                  <a:pt x="1184" y="962"/>
                </a:lnTo>
                <a:lnTo>
                  <a:pt x="1184" y="962"/>
                </a:lnTo>
                <a:lnTo>
                  <a:pt x="1140" y="927"/>
                </a:lnTo>
                <a:lnTo>
                  <a:pt x="1110" y="877"/>
                </a:lnTo>
                <a:lnTo>
                  <a:pt x="1021" y="689"/>
                </a:lnTo>
                <a:lnTo>
                  <a:pt x="1001" y="565"/>
                </a:lnTo>
                <a:lnTo>
                  <a:pt x="1011" y="426"/>
                </a:lnTo>
                <a:lnTo>
                  <a:pt x="1016" y="396"/>
                </a:lnTo>
                <a:lnTo>
                  <a:pt x="1016" y="396"/>
                </a:lnTo>
                <a:lnTo>
                  <a:pt x="1034" y="390"/>
                </a:lnTo>
                <a:lnTo>
                  <a:pt x="1049" y="383"/>
                </a:lnTo>
                <a:lnTo>
                  <a:pt x="1055" y="380"/>
                </a:lnTo>
                <a:lnTo>
                  <a:pt x="1060" y="376"/>
                </a:lnTo>
                <a:lnTo>
                  <a:pt x="1060" y="376"/>
                </a:lnTo>
                <a:lnTo>
                  <a:pt x="1110" y="337"/>
                </a:lnTo>
                <a:lnTo>
                  <a:pt x="1110" y="337"/>
                </a:lnTo>
                <a:lnTo>
                  <a:pt x="1117" y="344"/>
                </a:lnTo>
                <a:lnTo>
                  <a:pt x="1124" y="350"/>
                </a:lnTo>
                <a:lnTo>
                  <a:pt x="1127" y="352"/>
                </a:lnTo>
                <a:lnTo>
                  <a:pt x="1130" y="352"/>
                </a:lnTo>
                <a:lnTo>
                  <a:pt x="1130" y="352"/>
                </a:lnTo>
                <a:lnTo>
                  <a:pt x="1132" y="349"/>
                </a:lnTo>
                <a:lnTo>
                  <a:pt x="1136" y="343"/>
                </a:lnTo>
                <a:lnTo>
                  <a:pt x="1145" y="327"/>
                </a:lnTo>
                <a:lnTo>
                  <a:pt x="1155" y="302"/>
                </a:lnTo>
                <a:lnTo>
                  <a:pt x="1194" y="262"/>
                </a:lnTo>
                <a:lnTo>
                  <a:pt x="1194" y="262"/>
                </a:lnTo>
                <a:lnTo>
                  <a:pt x="1193" y="275"/>
                </a:lnTo>
                <a:lnTo>
                  <a:pt x="1192" y="283"/>
                </a:lnTo>
                <a:lnTo>
                  <a:pt x="1193" y="286"/>
                </a:lnTo>
                <a:lnTo>
                  <a:pt x="1194" y="287"/>
                </a:lnTo>
                <a:lnTo>
                  <a:pt x="1194" y="287"/>
                </a:lnTo>
                <a:lnTo>
                  <a:pt x="1197" y="286"/>
                </a:lnTo>
                <a:lnTo>
                  <a:pt x="1200" y="283"/>
                </a:lnTo>
                <a:lnTo>
                  <a:pt x="1212" y="277"/>
                </a:lnTo>
                <a:lnTo>
                  <a:pt x="1224" y="267"/>
                </a:lnTo>
                <a:lnTo>
                  <a:pt x="1229" y="282"/>
                </a:lnTo>
                <a:lnTo>
                  <a:pt x="1229" y="282"/>
                </a:lnTo>
                <a:lnTo>
                  <a:pt x="1235" y="276"/>
                </a:lnTo>
                <a:lnTo>
                  <a:pt x="1239" y="270"/>
                </a:lnTo>
                <a:lnTo>
                  <a:pt x="1244" y="262"/>
                </a:lnTo>
                <a:lnTo>
                  <a:pt x="1244" y="262"/>
                </a:lnTo>
                <a:lnTo>
                  <a:pt x="1248" y="250"/>
                </a:lnTo>
                <a:lnTo>
                  <a:pt x="1251" y="233"/>
                </a:lnTo>
                <a:lnTo>
                  <a:pt x="1254" y="208"/>
                </a:lnTo>
                <a:lnTo>
                  <a:pt x="1254" y="208"/>
                </a:lnTo>
                <a:lnTo>
                  <a:pt x="1251" y="198"/>
                </a:lnTo>
                <a:lnTo>
                  <a:pt x="1245" y="181"/>
                </a:lnTo>
                <a:lnTo>
                  <a:pt x="1229" y="143"/>
                </a:lnTo>
                <a:lnTo>
                  <a:pt x="1229" y="143"/>
                </a:lnTo>
                <a:lnTo>
                  <a:pt x="1223" y="126"/>
                </a:lnTo>
                <a:lnTo>
                  <a:pt x="1218" y="109"/>
                </a:lnTo>
                <a:lnTo>
                  <a:pt x="1214" y="89"/>
                </a:lnTo>
                <a:lnTo>
                  <a:pt x="1214" y="89"/>
                </a:lnTo>
                <a:lnTo>
                  <a:pt x="1217" y="84"/>
                </a:lnTo>
                <a:lnTo>
                  <a:pt x="1218" y="79"/>
                </a:lnTo>
                <a:lnTo>
                  <a:pt x="1218" y="73"/>
                </a:lnTo>
                <a:lnTo>
                  <a:pt x="1218" y="65"/>
                </a:lnTo>
                <a:lnTo>
                  <a:pt x="1215" y="57"/>
                </a:lnTo>
                <a:lnTo>
                  <a:pt x="1209" y="48"/>
                </a:lnTo>
                <a:lnTo>
                  <a:pt x="1204" y="44"/>
                </a:lnTo>
                <a:lnTo>
                  <a:pt x="1199" y="39"/>
                </a:lnTo>
                <a:lnTo>
                  <a:pt x="1199" y="39"/>
                </a:lnTo>
                <a:lnTo>
                  <a:pt x="1188" y="32"/>
                </a:lnTo>
                <a:lnTo>
                  <a:pt x="1177" y="24"/>
                </a:lnTo>
                <a:lnTo>
                  <a:pt x="1166" y="19"/>
                </a:lnTo>
                <a:lnTo>
                  <a:pt x="1156" y="14"/>
                </a:lnTo>
                <a:lnTo>
                  <a:pt x="1140" y="11"/>
                </a:lnTo>
                <a:lnTo>
                  <a:pt x="1133" y="9"/>
                </a:lnTo>
                <a:lnTo>
                  <a:pt x="1130" y="9"/>
                </a:lnTo>
                <a:lnTo>
                  <a:pt x="1130" y="9"/>
                </a:lnTo>
                <a:lnTo>
                  <a:pt x="1125" y="9"/>
                </a:lnTo>
                <a:lnTo>
                  <a:pt x="1116" y="8"/>
                </a:lnTo>
                <a:lnTo>
                  <a:pt x="1094" y="4"/>
                </a:lnTo>
                <a:lnTo>
                  <a:pt x="1065" y="0"/>
                </a:lnTo>
                <a:lnTo>
                  <a:pt x="1065" y="0"/>
                </a:lnTo>
                <a:close/>
                <a:moveTo>
                  <a:pt x="555" y="743"/>
                </a:moveTo>
                <a:lnTo>
                  <a:pt x="555" y="743"/>
                </a:lnTo>
                <a:lnTo>
                  <a:pt x="551" y="808"/>
                </a:lnTo>
                <a:lnTo>
                  <a:pt x="549" y="856"/>
                </a:lnTo>
                <a:lnTo>
                  <a:pt x="549" y="875"/>
                </a:lnTo>
                <a:lnTo>
                  <a:pt x="550" y="887"/>
                </a:lnTo>
                <a:lnTo>
                  <a:pt x="550" y="887"/>
                </a:lnTo>
                <a:lnTo>
                  <a:pt x="550" y="897"/>
                </a:lnTo>
                <a:lnTo>
                  <a:pt x="546" y="911"/>
                </a:lnTo>
                <a:lnTo>
                  <a:pt x="542" y="927"/>
                </a:lnTo>
                <a:lnTo>
                  <a:pt x="536" y="944"/>
                </a:lnTo>
                <a:lnTo>
                  <a:pt x="525" y="974"/>
                </a:lnTo>
                <a:lnTo>
                  <a:pt x="520" y="986"/>
                </a:lnTo>
                <a:lnTo>
                  <a:pt x="505" y="972"/>
                </a:lnTo>
                <a:lnTo>
                  <a:pt x="495" y="872"/>
                </a:lnTo>
                <a:lnTo>
                  <a:pt x="500" y="773"/>
                </a:lnTo>
                <a:lnTo>
                  <a:pt x="500" y="773"/>
                </a:lnTo>
                <a:lnTo>
                  <a:pt x="508" y="770"/>
                </a:lnTo>
                <a:lnTo>
                  <a:pt x="513" y="766"/>
                </a:lnTo>
                <a:lnTo>
                  <a:pt x="515" y="763"/>
                </a:lnTo>
                <a:lnTo>
                  <a:pt x="515" y="763"/>
                </a:lnTo>
                <a:lnTo>
                  <a:pt x="523" y="758"/>
                </a:lnTo>
                <a:lnTo>
                  <a:pt x="535" y="752"/>
                </a:lnTo>
                <a:lnTo>
                  <a:pt x="555" y="743"/>
                </a:lnTo>
                <a:lnTo>
                  <a:pt x="555" y="743"/>
                </a:lnTo>
                <a:close/>
                <a:moveTo>
                  <a:pt x="401" y="1106"/>
                </a:moveTo>
                <a:lnTo>
                  <a:pt x="401" y="1106"/>
                </a:lnTo>
                <a:lnTo>
                  <a:pt x="399" y="1113"/>
                </a:lnTo>
                <a:lnTo>
                  <a:pt x="394" y="1124"/>
                </a:lnTo>
                <a:lnTo>
                  <a:pt x="379" y="1156"/>
                </a:lnTo>
                <a:lnTo>
                  <a:pt x="356" y="1200"/>
                </a:lnTo>
                <a:lnTo>
                  <a:pt x="317" y="1195"/>
                </a:lnTo>
                <a:lnTo>
                  <a:pt x="317" y="1195"/>
                </a:lnTo>
                <a:lnTo>
                  <a:pt x="359" y="1146"/>
                </a:lnTo>
                <a:lnTo>
                  <a:pt x="389" y="1115"/>
                </a:lnTo>
                <a:lnTo>
                  <a:pt x="397" y="1107"/>
                </a:lnTo>
                <a:lnTo>
                  <a:pt x="400" y="1104"/>
                </a:lnTo>
                <a:lnTo>
                  <a:pt x="401" y="1106"/>
                </a:lnTo>
                <a:lnTo>
                  <a:pt x="401" y="1106"/>
                </a:lnTo>
                <a:lnTo>
                  <a:pt x="401" y="1106"/>
                </a:lnTo>
                <a:close/>
                <a:moveTo>
                  <a:pt x="441" y="1091"/>
                </a:moveTo>
                <a:lnTo>
                  <a:pt x="444" y="1098"/>
                </a:lnTo>
                <a:lnTo>
                  <a:pt x="456" y="1125"/>
                </a:lnTo>
                <a:lnTo>
                  <a:pt x="416" y="1230"/>
                </a:lnTo>
                <a:lnTo>
                  <a:pt x="401" y="1225"/>
                </a:lnTo>
                <a:lnTo>
                  <a:pt x="401" y="1225"/>
                </a:lnTo>
                <a:lnTo>
                  <a:pt x="396" y="1217"/>
                </a:lnTo>
                <a:lnTo>
                  <a:pt x="392" y="1211"/>
                </a:lnTo>
                <a:lnTo>
                  <a:pt x="391" y="1205"/>
                </a:lnTo>
                <a:lnTo>
                  <a:pt x="391" y="1205"/>
                </a:lnTo>
                <a:lnTo>
                  <a:pt x="394" y="1199"/>
                </a:lnTo>
                <a:lnTo>
                  <a:pt x="399" y="1184"/>
                </a:lnTo>
                <a:lnTo>
                  <a:pt x="416" y="1145"/>
                </a:lnTo>
                <a:lnTo>
                  <a:pt x="441" y="1091"/>
                </a:lnTo>
                <a:lnTo>
                  <a:pt x="441" y="1091"/>
                </a:lnTo>
                <a:close/>
                <a:moveTo>
                  <a:pt x="475" y="1160"/>
                </a:moveTo>
                <a:lnTo>
                  <a:pt x="456" y="1264"/>
                </a:lnTo>
                <a:lnTo>
                  <a:pt x="441" y="1234"/>
                </a:lnTo>
                <a:lnTo>
                  <a:pt x="475" y="1160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6" name="Freeform 10"/>
          <p:cNvSpPr>
            <a:spLocks/>
          </p:cNvSpPr>
          <p:nvPr/>
        </p:nvSpPr>
        <p:spPr bwMode="auto">
          <a:xfrm>
            <a:off x="820716" y="863715"/>
            <a:ext cx="722603" cy="1634700"/>
          </a:xfrm>
          <a:custGeom>
            <a:avLst/>
            <a:gdLst>
              <a:gd name="T0" fmla="*/ 786 w 1144"/>
              <a:gd name="T1" fmla="*/ 11 h 2588"/>
              <a:gd name="T2" fmla="*/ 702 w 1144"/>
              <a:gd name="T3" fmla="*/ 2 h 2588"/>
              <a:gd name="T4" fmla="*/ 691 w 1144"/>
              <a:gd name="T5" fmla="*/ 8 h 2588"/>
              <a:gd name="T6" fmla="*/ 640 w 1144"/>
              <a:gd name="T7" fmla="*/ 28 h 2588"/>
              <a:gd name="T8" fmla="*/ 615 w 1144"/>
              <a:gd name="T9" fmla="*/ 78 h 2588"/>
              <a:gd name="T10" fmla="*/ 577 w 1144"/>
              <a:gd name="T11" fmla="*/ 131 h 2588"/>
              <a:gd name="T12" fmla="*/ 560 w 1144"/>
              <a:gd name="T13" fmla="*/ 168 h 2588"/>
              <a:gd name="T14" fmla="*/ 570 w 1144"/>
              <a:gd name="T15" fmla="*/ 197 h 2588"/>
              <a:gd name="T16" fmla="*/ 533 w 1144"/>
              <a:gd name="T17" fmla="*/ 259 h 2588"/>
              <a:gd name="T18" fmla="*/ 563 w 1144"/>
              <a:gd name="T19" fmla="*/ 246 h 2588"/>
              <a:gd name="T20" fmla="*/ 527 w 1144"/>
              <a:gd name="T21" fmla="*/ 300 h 2588"/>
              <a:gd name="T22" fmla="*/ 550 w 1144"/>
              <a:gd name="T23" fmla="*/ 293 h 2588"/>
              <a:gd name="T24" fmla="*/ 553 w 1144"/>
              <a:gd name="T25" fmla="*/ 302 h 2588"/>
              <a:gd name="T26" fmla="*/ 544 w 1144"/>
              <a:gd name="T27" fmla="*/ 328 h 2588"/>
              <a:gd name="T28" fmla="*/ 551 w 1144"/>
              <a:gd name="T29" fmla="*/ 348 h 2588"/>
              <a:gd name="T30" fmla="*/ 539 w 1144"/>
              <a:gd name="T31" fmla="*/ 368 h 2588"/>
              <a:gd name="T32" fmla="*/ 522 w 1144"/>
              <a:gd name="T33" fmla="*/ 384 h 2588"/>
              <a:gd name="T34" fmla="*/ 472 w 1144"/>
              <a:gd name="T35" fmla="*/ 432 h 2588"/>
              <a:gd name="T36" fmla="*/ 414 w 1144"/>
              <a:gd name="T37" fmla="*/ 505 h 2588"/>
              <a:gd name="T38" fmla="*/ 292 w 1144"/>
              <a:gd name="T39" fmla="*/ 616 h 2588"/>
              <a:gd name="T40" fmla="*/ 233 w 1144"/>
              <a:gd name="T41" fmla="*/ 769 h 2588"/>
              <a:gd name="T42" fmla="*/ 152 w 1144"/>
              <a:gd name="T43" fmla="*/ 773 h 2588"/>
              <a:gd name="T44" fmla="*/ 122 w 1144"/>
              <a:gd name="T45" fmla="*/ 982 h 2588"/>
              <a:gd name="T46" fmla="*/ 90 w 1144"/>
              <a:gd name="T47" fmla="*/ 1177 h 2588"/>
              <a:gd name="T48" fmla="*/ 55 w 1144"/>
              <a:gd name="T49" fmla="*/ 1226 h 2588"/>
              <a:gd name="T50" fmla="*/ 0 w 1144"/>
              <a:gd name="T51" fmla="*/ 1351 h 2588"/>
              <a:gd name="T52" fmla="*/ 167 w 1144"/>
              <a:gd name="T53" fmla="*/ 1466 h 2588"/>
              <a:gd name="T54" fmla="*/ 242 w 1144"/>
              <a:gd name="T55" fmla="*/ 1467 h 2588"/>
              <a:gd name="T56" fmla="*/ 381 w 1144"/>
              <a:gd name="T57" fmla="*/ 2179 h 2588"/>
              <a:gd name="T58" fmla="*/ 375 w 1144"/>
              <a:gd name="T59" fmla="*/ 2387 h 2588"/>
              <a:gd name="T60" fmla="*/ 378 w 1144"/>
              <a:gd name="T61" fmla="*/ 2490 h 2588"/>
              <a:gd name="T62" fmla="*/ 382 w 1144"/>
              <a:gd name="T63" fmla="*/ 2536 h 2588"/>
              <a:gd name="T64" fmla="*/ 503 w 1144"/>
              <a:gd name="T65" fmla="*/ 2582 h 2588"/>
              <a:gd name="T66" fmla="*/ 681 w 1144"/>
              <a:gd name="T67" fmla="*/ 2568 h 2588"/>
              <a:gd name="T68" fmla="*/ 710 w 1144"/>
              <a:gd name="T69" fmla="*/ 2529 h 2588"/>
              <a:gd name="T70" fmla="*/ 631 w 1144"/>
              <a:gd name="T71" fmla="*/ 2076 h 2588"/>
              <a:gd name="T72" fmla="*/ 643 w 1144"/>
              <a:gd name="T73" fmla="*/ 2045 h 2588"/>
              <a:gd name="T74" fmla="*/ 685 w 1144"/>
              <a:gd name="T75" fmla="*/ 2277 h 2588"/>
              <a:gd name="T76" fmla="*/ 710 w 1144"/>
              <a:gd name="T77" fmla="*/ 2460 h 2588"/>
              <a:gd name="T78" fmla="*/ 765 w 1144"/>
              <a:gd name="T79" fmla="*/ 2582 h 2588"/>
              <a:gd name="T80" fmla="*/ 966 w 1144"/>
              <a:gd name="T81" fmla="*/ 2564 h 2588"/>
              <a:gd name="T82" fmla="*/ 1123 w 1144"/>
              <a:gd name="T83" fmla="*/ 2498 h 2588"/>
              <a:gd name="T84" fmla="*/ 1140 w 1144"/>
              <a:gd name="T85" fmla="*/ 2474 h 2588"/>
              <a:gd name="T86" fmla="*/ 1127 w 1144"/>
              <a:gd name="T87" fmla="*/ 2448 h 2588"/>
              <a:gd name="T88" fmla="*/ 960 w 1144"/>
              <a:gd name="T89" fmla="*/ 2381 h 2588"/>
              <a:gd name="T90" fmla="*/ 917 w 1144"/>
              <a:gd name="T91" fmla="*/ 2350 h 2588"/>
              <a:gd name="T92" fmla="*/ 874 w 1144"/>
              <a:gd name="T93" fmla="*/ 1844 h 2588"/>
              <a:gd name="T94" fmla="*/ 873 w 1144"/>
              <a:gd name="T95" fmla="*/ 1362 h 2588"/>
              <a:gd name="T96" fmla="*/ 890 w 1144"/>
              <a:gd name="T97" fmla="*/ 1278 h 2588"/>
              <a:gd name="T98" fmla="*/ 932 w 1144"/>
              <a:gd name="T99" fmla="*/ 936 h 2588"/>
              <a:gd name="T100" fmla="*/ 919 w 1144"/>
              <a:gd name="T101" fmla="*/ 711 h 2588"/>
              <a:gd name="T102" fmla="*/ 899 w 1144"/>
              <a:gd name="T103" fmla="*/ 569 h 2588"/>
              <a:gd name="T104" fmla="*/ 801 w 1144"/>
              <a:gd name="T105" fmla="*/ 422 h 2588"/>
              <a:gd name="T106" fmla="*/ 893 w 1144"/>
              <a:gd name="T107" fmla="*/ 394 h 2588"/>
              <a:gd name="T108" fmla="*/ 920 w 1144"/>
              <a:gd name="T109" fmla="*/ 366 h 2588"/>
              <a:gd name="T110" fmla="*/ 929 w 1144"/>
              <a:gd name="T111" fmla="*/ 337 h 2588"/>
              <a:gd name="T112" fmla="*/ 932 w 1144"/>
              <a:gd name="T113" fmla="*/ 307 h 2588"/>
              <a:gd name="T114" fmla="*/ 934 w 1144"/>
              <a:gd name="T115" fmla="*/ 275 h 2588"/>
              <a:gd name="T116" fmla="*/ 954 w 1144"/>
              <a:gd name="T117" fmla="*/ 252 h 2588"/>
              <a:gd name="T118" fmla="*/ 919 w 1144"/>
              <a:gd name="T119" fmla="*/ 136 h 2588"/>
              <a:gd name="T120" fmla="*/ 887 w 1144"/>
              <a:gd name="T121" fmla="*/ 81 h 2588"/>
              <a:gd name="T122" fmla="*/ 905 w 1144"/>
              <a:gd name="T123" fmla="*/ 75 h 2588"/>
              <a:gd name="T124" fmla="*/ 844 w 1144"/>
              <a:gd name="T125" fmla="*/ 38 h 25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144" h="2588">
                <a:moveTo>
                  <a:pt x="789" y="26"/>
                </a:moveTo>
                <a:lnTo>
                  <a:pt x="789" y="26"/>
                </a:lnTo>
                <a:lnTo>
                  <a:pt x="791" y="21"/>
                </a:lnTo>
                <a:lnTo>
                  <a:pt x="792" y="18"/>
                </a:lnTo>
                <a:lnTo>
                  <a:pt x="791" y="14"/>
                </a:lnTo>
                <a:lnTo>
                  <a:pt x="786" y="11"/>
                </a:lnTo>
                <a:lnTo>
                  <a:pt x="780" y="6"/>
                </a:lnTo>
                <a:lnTo>
                  <a:pt x="769" y="3"/>
                </a:lnTo>
                <a:lnTo>
                  <a:pt x="752" y="2"/>
                </a:lnTo>
                <a:lnTo>
                  <a:pt x="752" y="2"/>
                </a:lnTo>
                <a:lnTo>
                  <a:pt x="722" y="0"/>
                </a:lnTo>
                <a:lnTo>
                  <a:pt x="702" y="2"/>
                </a:lnTo>
                <a:lnTo>
                  <a:pt x="696" y="3"/>
                </a:lnTo>
                <a:lnTo>
                  <a:pt x="693" y="5"/>
                </a:lnTo>
                <a:lnTo>
                  <a:pt x="691" y="6"/>
                </a:lnTo>
                <a:lnTo>
                  <a:pt x="691" y="8"/>
                </a:lnTo>
                <a:lnTo>
                  <a:pt x="691" y="8"/>
                </a:lnTo>
                <a:lnTo>
                  <a:pt x="691" y="8"/>
                </a:lnTo>
                <a:lnTo>
                  <a:pt x="690" y="9"/>
                </a:lnTo>
                <a:lnTo>
                  <a:pt x="687" y="9"/>
                </a:lnTo>
                <a:lnTo>
                  <a:pt x="670" y="11"/>
                </a:lnTo>
                <a:lnTo>
                  <a:pt x="659" y="14"/>
                </a:lnTo>
                <a:lnTo>
                  <a:pt x="649" y="20"/>
                </a:lnTo>
                <a:lnTo>
                  <a:pt x="640" y="28"/>
                </a:lnTo>
                <a:lnTo>
                  <a:pt x="635" y="32"/>
                </a:lnTo>
                <a:lnTo>
                  <a:pt x="631" y="38"/>
                </a:lnTo>
                <a:lnTo>
                  <a:pt x="631" y="38"/>
                </a:lnTo>
                <a:lnTo>
                  <a:pt x="624" y="50"/>
                </a:lnTo>
                <a:lnTo>
                  <a:pt x="620" y="61"/>
                </a:lnTo>
                <a:lnTo>
                  <a:pt x="615" y="78"/>
                </a:lnTo>
                <a:lnTo>
                  <a:pt x="612" y="90"/>
                </a:lnTo>
                <a:lnTo>
                  <a:pt x="609" y="95"/>
                </a:lnTo>
                <a:lnTo>
                  <a:pt x="606" y="99"/>
                </a:lnTo>
                <a:lnTo>
                  <a:pt x="606" y="99"/>
                </a:lnTo>
                <a:lnTo>
                  <a:pt x="594" y="113"/>
                </a:lnTo>
                <a:lnTo>
                  <a:pt x="577" y="131"/>
                </a:lnTo>
                <a:lnTo>
                  <a:pt x="563" y="148"/>
                </a:lnTo>
                <a:lnTo>
                  <a:pt x="559" y="156"/>
                </a:lnTo>
                <a:lnTo>
                  <a:pt x="557" y="160"/>
                </a:lnTo>
                <a:lnTo>
                  <a:pt x="557" y="160"/>
                </a:lnTo>
                <a:lnTo>
                  <a:pt x="559" y="163"/>
                </a:lnTo>
                <a:lnTo>
                  <a:pt x="560" y="168"/>
                </a:lnTo>
                <a:lnTo>
                  <a:pt x="568" y="175"/>
                </a:lnTo>
                <a:lnTo>
                  <a:pt x="571" y="180"/>
                </a:lnTo>
                <a:lnTo>
                  <a:pt x="573" y="185"/>
                </a:lnTo>
                <a:lnTo>
                  <a:pt x="573" y="191"/>
                </a:lnTo>
                <a:lnTo>
                  <a:pt x="570" y="197"/>
                </a:lnTo>
                <a:lnTo>
                  <a:pt x="570" y="197"/>
                </a:lnTo>
                <a:lnTo>
                  <a:pt x="556" y="215"/>
                </a:lnTo>
                <a:lnTo>
                  <a:pt x="541" y="238"/>
                </a:lnTo>
                <a:lnTo>
                  <a:pt x="536" y="249"/>
                </a:lnTo>
                <a:lnTo>
                  <a:pt x="533" y="256"/>
                </a:lnTo>
                <a:lnTo>
                  <a:pt x="533" y="259"/>
                </a:lnTo>
                <a:lnTo>
                  <a:pt x="533" y="259"/>
                </a:lnTo>
                <a:lnTo>
                  <a:pt x="536" y="259"/>
                </a:lnTo>
                <a:lnTo>
                  <a:pt x="539" y="258"/>
                </a:lnTo>
                <a:lnTo>
                  <a:pt x="539" y="258"/>
                </a:lnTo>
                <a:lnTo>
                  <a:pt x="565" y="241"/>
                </a:lnTo>
                <a:lnTo>
                  <a:pt x="568" y="239"/>
                </a:lnTo>
                <a:lnTo>
                  <a:pt x="563" y="246"/>
                </a:lnTo>
                <a:lnTo>
                  <a:pt x="563" y="246"/>
                </a:lnTo>
                <a:lnTo>
                  <a:pt x="550" y="262"/>
                </a:lnTo>
                <a:lnTo>
                  <a:pt x="535" y="282"/>
                </a:lnTo>
                <a:lnTo>
                  <a:pt x="530" y="291"/>
                </a:lnTo>
                <a:lnTo>
                  <a:pt x="527" y="299"/>
                </a:lnTo>
                <a:lnTo>
                  <a:pt x="527" y="300"/>
                </a:lnTo>
                <a:lnTo>
                  <a:pt x="527" y="302"/>
                </a:lnTo>
                <a:lnTo>
                  <a:pt x="530" y="302"/>
                </a:lnTo>
                <a:lnTo>
                  <a:pt x="533" y="300"/>
                </a:lnTo>
                <a:lnTo>
                  <a:pt x="533" y="300"/>
                </a:lnTo>
                <a:lnTo>
                  <a:pt x="545" y="294"/>
                </a:lnTo>
                <a:lnTo>
                  <a:pt x="550" y="293"/>
                </a:lnTo>
                <a:lnTo>
                  <a:pt x="551" y="294"/>
                </a:lnTo>
                <a:lnTo>
                  <a:pt x="551" y="296"/>
                </a:lnTo>
                <a:lnTo>
                  <a:pt x="551" y="300"/>
                </a:lnTo>
                <a:lnTo>
                  <a:pt x="551" y="300"/>
                </a:lnTo>
                <a:lnTo>
                  <a:pt x="551" y="302"/>
                </a:lnTo>
                <a:lnTo>
                  <a:pt x="553" y="302"/>
                </a:lnTo>
                <a:lnTo>
                  <a:pt x="556" y="299"/>
                </a:lnTo>
                <a:lnTo>
                  <a:pt x="557" y="299"/>
                </a:lnTo>
                <a:lnTo>
                  <a:pt x="557" y="300"/>
                </a:lnTo>
                <a:lnTo>
                  <a:pt x="551" y="313"/>
                </a:lnTo>
                <a:lnTo>
                  <a:pt x="551" y="313"/>
                </a:lnTo>
                <a:lnTo>
                  <a:pt x="544" y="328"/>
                </a:lnTo>
                <a:lnTo>
                  <a:pt x="541" y="337"/>
                </a:lnTo>
                <a:lnTo>
                  <a:pt x="539" y="343"/>
                </a:lnTo>
                <a:lnTo>
                  <a:pt x="539" y="343"/>
                </a:lnTo>
                <a:lnTo>
                  <a:pt x="542" y="343"/>
                </a:lnTo>
                <a:lnTo>
                  <a:pt x="548" y="346"/>
                </a:lnTo>
                <a:lnTo>
                  <a:pt x="551" y="348"/>
                </a:lnTo>
                <a:lnTo>
                  <a:pt x="553" y="349"/>
                </a:lnTo>
                <a:lnTo>
                  <a:pt x="553" y="352"/>
                </a:lnTo>
                <a:lnTo>
                  <a:pt x="551" y="355"/>
                </a:lnTo>
                <a:lnTo>
                  <a:pt x="551" y="355"/>
                </a:lnTo>
                <a:lnTo>
                  <a:pt x="545" y="361"/>
                </a:lnTo>
                <a:lnTo>
                  <a:pt x="539" y="368"/>
                </a:lnTo>
                <a:lnTo>
                  <a:pt x="531" y="374"/>
                </a:lnTo>
                <a:lnTo>
                  <a:pt x="521" y="380"/>
                </a:lnTo>
                <a:lnTo>
                  <a:pt x="521" y="380"/>
                </a:lnTo>
                <a:lnTo>
                  <a:pt x="518" y="383"/>
                </a:lnTo>
                <a:lnTo>
                  <a:pt x="518" y="384"/>
                </a:lnTo>
                <a:lnTo>
                  <a:pt x="522" y="384"/>
                </a:lnTo>
                <a:lnTo>
                  <a:pt x="527" y="386"/>
                </a:lnTo>
                <a:lnTo>
                  <a:pt x="545" y="386"/>
                </a:lnTo>
                <a:lnTo>
                  <a:pt x="545" y="386"/>
                </a:lnTo>
                <a:lnTo>
                  <a:pt x="513" y="404"/>
                </a:lnTo>
                <a:lnTo>
                  <a:pt x="484" y="422"/>
                </a:lnTo>
                <a:lnTo>
                  <a:pt x="472" y="432"/>
                </a:lnTo>
                <a:lnTo>
                  <a:pt x="460" y="441"/>
                </a:lnTo>
                <a:lnTo>
                  <a:pt x="460" y="441"/>
                </a:lnTo>
                <a:lnTo>
                  <a:pt x="451" y="450"/>
                </a:lnTo>
                <a:lnTo>
                  <a:pt x="442" y="461"/>
                </a:lnTo>
                <a:lnTo>
                  <a:pt x="426" y="483"/>
                </a:lnTo>
                <a:lnTo>
                  <a:pt x="414" y="505"/>
                </a:lnTo>
                <a:lnTo>
                  <a:pt x="405" y="520"/>
                </a:lnTo>
                <a:lnTo>
                  <a:pt x="405" y="520"/>
                </a:lnTo>
                <a:lnTo>
                  <a:pt x="396" y="529"/>
                </a:lnTo>
                <a:lnTo>
                  <a:pt x="381" y="543"/>
                </a:lnTo>
                <a:lnTo>
                  <a:pt x="336" y="581"/>
                </a:lnTo>
                <a:lnTo>
                  <a:pt x="292" y="616"/>
                </a:lnTo>
                <a:lnTo>
                  <a:pt x="271" y="636"/>
                </a:lnTo>
                <a:lnTo>
                  <a:pt x="271" y="636"/>
                </a:lnTo>
                <a:lnTo>
                  <a:pt x="240" y="679"/>
                </a:lnTo>
                <a:lnTo>
                  <a:pt x="247" y="770"/>
                </a:lnTo>
                <a:lnTo>
                  <a:pt x="247" y="770"/>
                </a:lnTo>
                <a:lnTo>
                  <a:pt x="233" y="769"/>
                </a:lnTo>
                <a:lnTo>
                  <a:pt x="202" y="766"/>
                </a:lnTo>
                <a:lnTo>
                  <a:pt x="184" y="766"/>
                </a:lnTo>
                <a:lnTo>
                  <a:pt x="169" y="766"/>
                </a:lnTo>
                <a:lnTo>
                  <a:pt x="163" y="767"/>
                </a:lnTo>
                <a:lnTo>
                  <a:pt x="157" y="770"/>
                </a:lnTo>
                <a:lnTo>
                  <a:pt x="152" y="773"/>
                </a:lnTo>
                <a:lnTo>
                  <a:pt x="149" y="776"/>
                </a:lnTo>
                <a:lnTo>
                  <a:pt x="149" y="776"/>
                </a:lnTo>
                <a:lnTo>
                  <a:pt x="147" y="784"/>
                </a:lnTo>
                <a:lnTo>
                  <a:pt x="144" y="799"/>
                </a:lnTo>
                <a:lnTo>
                  <a:pt x="138" y="846"/>
                </a:lnTo>
                <a:lnTo>
                  <a:pt x="122" y="982"/>
                </a:lnTo>
                <a:lnTo>
                  <a:pt x="114" y="1054"/>
                </a:lnTo>
                <a:lnTo>
                  <a:pt x="105" y="1116"/>
                </a:lnTo>
                <a:lnTo>
                  <a:pt x="100" y="1141"/>
                </a:lnTo>
                <a:lnTo>
                  <a:pt x="96" y="1161"/>
                </a:lnTo>
                <a:lnTo>
                  <a:pt x="93" y="1173"/>
                </a:lnTo>
                <a:lnTo>
                  <a:pt x="90" y="1177"/>
                </a:lnTo>
                <a:lnTo>
                  <a:pt x="88" y="1179"/>
                </a:lnTo>
                <a:lnTo>
                  <a:pt x="88" y="1179"/>
                </a:lnTo>
                <a:lnTo>
                  <a:pt x="83" y="1182"/>
                </a:lnTo>
                <a:lnTo>
                  <a:pt x="79" y="1187"/>
                </a:lnTo>
                <a:lnTo>
                  <a:pt x="68" y="1203"/>
                </a:lnTo>
                <a:lnTo>
                  <a:pt x="55" y="1226"/>
                </a:lnTo>
                <a:lnTo>
                  <a:pt x="41" y="1252"/>
                </a:lnTo>
                <a:lnTo>
                  <a:pt x="16" y="1301"/>
                </a:lnTo>
                <a:lnTo>
                  <a:pt x="3" y="1331"/>
                </a:lnTo>
                <a:lnTo>
                  <a:pt x="3" y="1331"/>
                </a:lnTo>
                <a:lnTo>
                  <a:pt x="0" y="1339"/>
                </a:lnTo>
                <a:lnTo>
                  <a:pt x="0" y="1351"/>
                </a:lnTo>
                <a:lnTo>
                  <a:pt x="1" y="1363"/>
                </a:lnTo>
                <a:lnTo>
                  <a:pt x="3" y="1377"/>
                </a:lnTo>
                <a:lnTo>
                  <a:pt x="7" y="1400"/>
                </a:lnTo>
                <a:lnTo>
                  <a:pt x="9" y="1411"/>
                </a:lnTo>
                <a:lnTo>
                  <a:pt x="167" y="1466"/>
                </a:lnTo>
                <a:lnTo>
                  <a:pt x="167" y="1466"/>
                </a:lnTo>
                <a:lnTo>
                  <a:pt x="193" y="1470"/>
                </a:lnTo>
                <a:lnTo>
                  <a:pt x="211" y="1472"/>
                </a:lnTo>
                <a:lnTo>
                  <a:pt x="219" y="1472"/>
                </a:lnTo>
                <a:lnTo>
                  <a:pt x="222" y="1472"/>
                </a:lnTo>
                <a:lnTo>
                  <a:pt x="222" y="1472"/>
                </a:lnTo>
                <a:lnTo>
                  <a:pt x="242" y="1467"/>
                </a:lnTo>
                <a:lnTo>
                  <a:pt x="279" y="1458"/>
                </a:lnTo>
                <a:lnTo>
                  <a:pt x="332" y="1447"/>
                </a:lnTo>
                <a:lnTo>
                  <a:pt x="338" y="1588"/>
                </a:lnTo>
                <a:lnTo>
                  <a:pt x="387" y="1783"/>
                </a:lnTo>
                <a:lnTo>
                  <a:pt x="387" y="1783"/>
                </a:lnTo>
                <a:lnTo>
                  <a:pt x="381" y="2179"/>
                </a:lnTo>
                <a:lnTo>
                  <a:pt x="381" y="2179"/>
                </a:lnTo>
                <a:lnTo>
                  <a:pt x="381" y="2280"/>
                </a:lnTo>
                <a:lnTo>
                  <a:pt x="379" y="2346"/>
                </a:lnTo>
                <a:lnTo>
                  <a:pt x="378" y="2370"/>
                </a:lnTo>
                <a:lnTo>
                  <a:pt x="375" y="2387"/>
                </a:lnTo>
                <a:lnTo>
                  <a:pt x="375" y="2387"/>
                </a:lnTo>
                <a:lnTo>
                  <a:pt x="371" y="2399"/>
                </a:lnTo>
                <a:lnTo>
                  <a:pt x="370" y="2414"/>
                </a:lnTo>
                <a:lnTo>
                  <a:pt x="368" y="2446"/>
                </a:lnTo>
                <a:lnTo>
                  <a:pt x="368" y="2484"/>
                </a:lnTo>
                <a:lnTo>
                  <a:pt x="368" y="2484"/>
                </a:lnTo>
                <a:lnTo>
                  <a:pt x="378" y="2490"/>
                </a:lnTo>
                <a:lnTo>
                  <a:pt x="385" y="2496"/>
                </a:lnTo>
                <a:lnTo>
                  <a:pt x="387" y="2500"/>
                </a:lnTo>
                <a:lnTo>
                  <a:pt x="387" y="2503"/>
                </a:lnTo>
                <a:lnTo>
                  <a:pt x="387" y="2503"/>
                </a:lnTo>
                <a:lnTo>
                  <a:pt x="384" y="2522"/>
                </a:lnTo>
                <a:lnTo>
                  <a:pt x="382" y="2536"/>
                </a:lnTo>
                <a:lnTo>
                  <a:pt x="381" y="2545"/>
                </a:lnTo>
                <a:lnTo>
                  <a:pt x="381" y="2545"/>
                </a:lnTo>
                <a:lnTo>
                  <a:pt x="379" y="2556"/>
                </a:lnTo>
                <a:lnTo>
                  <a:pt x="379" y="2570"/>
                </a:lnTo>
                <a:lnTo>
                  <a:pt x="381" y="2588"/>
                </a:lnTo>
                <a:lnTo>
                  <a:pt x="503" y="2582"/>
                </a:lnTo>
                <a:lnTo>
                  <a:pt x="503" y="2582"/>
                </a:lnTo>
                <a:lnTo>
                  <a:pt x="531" y="2582"/>
                </a:lnTo>
                <a:lnTo>
                  <a:pt x="594" y="2579"/>
                </a:lnTo>
                <a:lnTo>
                  <a:pt x="627" y="2576"/>
                </a:lnTo>
                <a:lnTo>
                  <a:pt x="658" y="2573"/>
                </a:lnTo>
                <a:lnTo>
                  <a:pt x="681" y="2568"/>
                </a:lnTo>
                <a:lnTo>
                  <a:pt x="688" y="2567"/>
                </a:lnTo>
                <a:lnTo>
                  <a:pt x="691" y="2564"/>
                </a:lnTo>
                <a:lnTo>
                  <a:pt x="691" y="2564"/>
                </a:lnTo>
                <a:lnTo>
                  <a:pt x="705" y="2541"/>
                </a:lnTo>
                <a:lnTo>
                  <a:pt x="710" y="2533"/>
                </a:lnTo>
                <a:lnTo>
                  <a:pt x="710" y="2529"/>
                </a:lnTo>
                <a:lnTo>
                  <a:pt x="710" y="2527"/>
                </a:lnTo>
                <a:lnTo>
                  <a:pt x="710" y="2527"/>
                </a:lnTo>
                <a:lnTo>
                  <a:pt x="678" y="2495"/>
                </a:lnTo>
                <a:lnTo>
                  <a:pt x="649" y="2466"/>
                </a:lnTo>
                <a:lnTo>
                  <a:pt x="612" y="2460"/>
                </a:lnTo>
                <a:lnTo>
                  <a:pt x="631" y="2076"/>
                </a:lnTo>
                <a:lnTo>
                  <a:pt x="600" y="1947"/>
                </a:lnTo>
                <a:lnTo>
                  <a:pt x="618" y="1935"/>
                </a:lnTo>
                <a:lnTo>
                  <a:pt x="618" y="1935"/>
                </a:lnTo>
                <a:lnTo>
                  <a:pt x="629" y="1976"/>
                </a:lnTo>
                <a:lnTo>
                  <a:pt x="637" y="2013"/>
                </a:lnTo>
                <a:lnTo>
                  <a:pt x="643" y="2045"/>
                </a:lnTo>
                <a:lnTo>
                  <a:pt x="643" y="2045"/>
                </a:lnTo>
                <a:lnTo>
                  <a:pt x="652" y="2092"/>
                </a:lnTo>
                <a:lnTo>
                  <a:pt x="667" y="2166"/>
                </a:lnTo>
                <a:lnTo>
                  <a:pt x="681" y="2236"/>
                </a:lnTo>
                <a:lnTo>
                  <a:pt x="684" y="2262"/>
                </a:lnTo>
                <a:lnTo>
                  <a:pt x="685" y="2277"/>
                </a:lnTo>
                <a:lnTo>
                  <a:pt x="685" y="2277"/>
                </a:lnTo>
                <a:lnTo>
                  <a:pt x="685" y="2292"/>
                </a:lnTo>
                <a:lnTo>
                  <a:pt x="688" y="2315"/>
                </a:lnTo>
                <a:lnTo>
                  <a:pt x="696" y="2374"/>
                </a:lnTo>
                <a:lnTo>
                  <a:pt x="710" y="2460"/>
                </a:lnTo>
                <a:lnTo>
                  <a:pt x="710" y="2460"/>
                </a:lnTo>
                <a:lnTo>
                  <a:pt x="711" y="2464"/>
                </a:lnTo>
                <a:lnTo>
                  <a:pt x="716" y="2474"/>
                </a:lnTo>
                <a:lnTo>
                  <a:pt x="728" y="2493"/>
                </a:lnTo>
                <a:lnTo>
                  <a:pt x="746" y="2521"/>
                </a:lnTo>
                <a:lnTo>
                  <a:pt x="759" y="2527"/>
                </a:lnTo>
                <a:lnTo>
                  <a:pt x="765" y="2582"/>
                </a:lnTo>
                <a:lnTo>
                  <a:pt x="856" y="2564"/>
                </a:lnTo>
                <a:lnTo>
                  <a:pt x="856" y="2564"/>
                </a:lnTo>
                <a:lnTo>
                  <a:pt x="902" y="2565"/>
                </a:lnTo>
                <a:lnTo>
                  <a:pt x="938" y="2567"/>
                </a:lnTo>
                <a:lnTo>
                  <a:pt x="954" y="2565"/>
                </a:lnTo>
                <a:lnTo>
                  <a:pt x="966" y="2564"/>
                </a:lnTo>
                <a:lnTo>
                  <a:pt x="966" y="2564"/>
                </a:lnTo>
                <a:lnTo>
                  <a:pt x="1001" y="2551"/>
                </a:lnTo>
                <a:lnTo>
                  <a:pt x="1054" y="2530"/>
                </a:lnTo>
                <a:lnTo>
                  <a:pt x="1103" y="2509"/>
                </a:lnTo>
                <a:lnTo>
                  <a:pt x="1118" y="2501"/>
                </a:lnTo>
                <a:lnTo>
                  <a:pt x="1123" y="2498"/>
                </a:lnTo>
                <a:lnTo>
                  <a:pt x="1124" y="2496"/>
                </a:lnTo>
                <a:lnTo>
                  <a:pt x="1124" y="2496"/>
                </a:lnTo>
                <a:lnTo>
                  <a:pt x="1124" y="2493"/>
                </a:lnTo>
                <a:lnTo>
                  <a:pt x="1127" y="2489"/>
                </a:lnTo>
                <a:lnTo>
                  <a:pt x="1136" y="2480"/>
                </a:lnTo>
                <a:lnTo>
                  <a:pt x="1140" y="2474"/>
                </a:lnTo>
                <a:lnTo>
                  <a:pt x="1143" y="2469"/>
                </a:lnTo>
                <a:lnTo>
                  <a:pt x="1144" y="2464"/>
                </a:lnTo>
                <a:lnTo>
                  <a:pt x="1143" y="2460"/>
                </a:lnTo>
                <a:lnTo>
                  <a:pt x="1143" y="2460"/>
                </a:lnTo>
                <a:lnTo>
                  <a:pt x="1135" y="2454"/>
                </a:lnTo>
                <a:lnTo>
                  <a:pt x="1127" y="2448"/>
                </a:lnTo>
                <a:lnTo>
                  <a:pt x="1120" y="2443"/>
                </a:lnTo>
                <a:lnTo>
                  <a:pt x="1112" y="2442"/>
                </a:lnTo>
                <a:lnTo>
                  <a:pt x="1112" y="2442"/>
                </a:lnTo>
                <a:lnTo>
                  <a:pt x="1039" y="2423"/>
                </a:lnTo>
                <a:lnTo>
                  <a:pt x="978" y="2411"/>
                </a:lnTo>
                <a:lnTo>
                  <a:pt x="960" y="2381"/>
                </a:lnTo>
                <a:lnTo>
                  <a:pt x="960" y="2381"/>
                </a:lnTo>
                <a:lnTo>
                  <a:pt x="938" y="2367"/>
                </a:lnTo>
                <a:lnTo>
                  <a:pt x="923" y="2356"/>
                </a:lnTo>
                <a:lnTo>
                  <a:pt x="919" y="2353"/>
                </a:lnTo>
                <a:lnTo>
                  <a:pt x="917" y="2350"/>
                </a:lnTo>
                <a:lnTo>
                  <a:pt x="917" y="2350"/>
                </a:lnTo>
                <a:lnTo>
                  <a:pt x="916" y="2333"/>
                </a:lnTo>
                <a:lnTo>
                  <a:pt x="908" y="2303"/>
                </a:lnTo>
                <a:lnTo>
                  <a:pt x="899" y="2259"/>
                </a:lnTo>
                <a:lnTo>
                  <a:pt x="893" y="2185"/>
                </a:lnTo>
                <a:lnTo>
                  <a:pt x="887" y="1929"/>
                </a:lnTo>
                <a:lnTo>
                  <a:pt x="874" y="1844"/>
                </a:lnTo>
                <a:lnTo>
                  <a:pt x="850" y="1624"/>
                </a:lnTo>
                <a:lnTo>
                  <a:pt x="826" y="1380"/>
                </a:lnTo>
                <a:lnTo>
                  <a:pt x="826" y="1380"/>
                </a:lnTo>
                <a:lnTo>
                  <a:pt x="836" y="1377"/>
                </a:lnTo>
                <a:lnTo>
                  <a:pt x="859" y="1368"/>
                </a:lnTo>
                <a:lnTo>
                  <a:pt x="873" y="1362"/>
                </a:lnTo>
                <a:lnTo>
                  <a:pt x="884" y="1356"/>
                </a:lnTo>
                <a:lnTo>
                  <a:pt x="890" y="1350"/>
                </a:lnTo>
                <a:lnTo>
                  <a:pt x="893" y="1347"/>
                </a:lnTo>
                <a:lnTo>
                  <a:pt x="893" y="1344"/>
                </a:lnTo>
                <a:lnTo>
                  <a:pt x="893" y="1344"/>
                </a:lnTo>
                <a:lnTo>
                  <a:pt x="890" y="1278"/>
                </a:lnTo>
                <a:lnTo>
                  <a:pt x="887" y="1222"/>
                </a:lnTo>
                <a:lnTo>
                  <a:pt x="887" y="1222"/>
                </a:lnTo>
                <a:lnTo>
                  <a:pt x="908" y="1107"/>
                </a:lnTo>
                <a:lnTo>
                  <a:pt x="929" y="990"/>
                </a:lnTo>
                <a:lnTo>
                  <a:pt x="929" y="990"/>
                </a:lnTo>
                <a:lnTo>
                  <a:pt x="932" y="936"/>
                </a:lnTo>
                <a:lnTo>
                  <a:pt x="935" y="901"/>
                </a:lnTo>
                <a:lnTo>
                  <a:pt x="935" y="880"/>
                </a:lnTo>
                <a:lnTo>
                  <a:pt x="935" y="880"/>
                </a:lnTo>
                <a:lnTo>
                  <a:pt x="928" y="787"/>
                </a:lnTo>
                <a:lnTo>
                  <a:pt x="922" y="729"/>
                </a:lnTo>
                <a:lnTo>
                  <a:pt x="919" y="711"/>
                </a:lnTo>
                <a:lnTo>
                  <a:pt x="917" y="703"/>
                </a:lnTo>
                <a:lnTo>
                  <a:pt x="917" y="703"/>
                </a:lnTo>
                <a:lnTo>
                  <a:pt x="916" y="697"/>
                </a:lnTo>
                <a:lnTo>
                  <a:pt x="912" y="683"/>
                </a:lnTo>
                <a:lnTo>
                  <a:pt x="906" y="639"/>
                </a:lnTo>
                <a:lnTo>
                  <a:pt x="899" y="569"/>
                </a:lnTo>
                <a:lnTo>
                  <a:pt x="899" y="569"/>
                </a:lnTo>
                <a:lnTo>
                  <a:pt x="896" y="563"/>
                </a:lnTo>
                <a:lnTo>
                  <a:pt x="890" y="554"/>
                </a:lnTo>
                <a:lnTo>
                  <a:pt x="871" y="531"/>
                </a:lnTo>
                <a:lnTo>
                  <a:pt x="844" y="502"/>
                </a:lnTo>
                <a:lnTo>
                  <a:pt x="801" y="422"/>
                </a:lnTo>
                <a:lnTo>
                  <a:pt x="813" y="398"/>
                </a:lnTo>
                <a:lnTo>
                  <a:pt x="813" y="398"/>
                </a:lnTo>
                <a:lnTo>
                  <a:pt x="827" y="398"/>
                </a:lnTo>
                <a:lnTo>
                  <a:pt x="859" y="397"/>
                </a:lnTo>
                <a:lnTo>
                  <a:pt x="877" y="395"/>
                </a:lnTo>
                <a:lnTo>
                  <a:pt x="893" y="394"/>
                </a:lnTo>
                <a:lnTo>
                  <a:pt x="905" y="390"/>
                </a:lnTo>
                <a:lnTo>
                  <a:pt x="908" y="389"/>
                </a:lnTo>
                <a:lnTo>
                  <a:pt x="911" y="386"/>
                </a:lnTo>
                <a:lnTo>
                  <a:pt x="911" y="386"/>
                </a:lnTo>
                <a:lnTo>
                  <a:pt x="916" y="375"/>
                </a:lnTo>
                <a:lnTo>
                  <a:pt x="920" y="366"/>
                </a:lnTo>
                <a:lnTo>
                  <a:pt x="923" y="355"/>
                </a:lnTo>
                <a:lnTo>
                  <a:pt x="923" y="355"/>
                </a:lnTo>
                <a:lnTo>
                  <a:pt x="929" y="348"/>
                </a:lnTo>
                <a:lnTo>
                  <a:pt x="931" y="342"/>
                </a:lnTo>
                <a:lnTo>
                  <a:pt x="931" y="339"/>
                </a:lnTo>
                <a:lnTo>
                  <a:pt x="929" y="337"/>
                </a:lnTo>
                <a:lnTo>
                  <a:pt x="929" y="337"/>
                </a:lnTo>
                <a:lnTo>
                  <a:pt x="919" y="326"/>
                </a:lnTo>
                <a:lnTo>
                  <a:pt x="911" y="319"/>
                </a:lnTo>
                <a:lnTo>
                  <a:pt x="911" y="319"/>
                </a:lnTo>
                <a:lnTo>
                  <a:pt x="923" y="313"/>
                </a:lnTo>
                <a:lnTo>
                  <a:pt x="932" y="307"/>
                </a:lnTo>
                <a:lnTo>
                  <a:pt x="935" y="304"/>
                </a:lnTo>
                <a:lnTo>
                  <a:pt x="935" y="300"/>
                </a:lnTo>
                <a:lnTo>
                  <a:pt x="935" y="300"/>
                </a:lnTo>
                <a:lnTo>
                  <a:pt x="929" y="276"/>
                </a:lnTo>
                <a:lnTo>
                  <a:pt x="929" y="276"/>
                </a:lnTo>
                <a:lnTo>
                  <a:pt x="934" y="275"/>
                </a:lnTo>
                <a:lnTo>
                  <a:pt x="944" y="268"/>
                </a:lnTo>
                <a:lnTo>
                  <a:pt x="949" y="265"/>
                </a:lnTo>
                <a:lnTo>
                  <a:pt x="954" y="261"/>
                </a:lnTo>
                <a:lnTo>
                  <a:pt x="955" y="256"/>
                </a:lnTo>
                <a:lnTo>
                  <a:pt x="954" y="252"/>
                </a:lnTo>
                <a:lnTo>
                  <a:pt x="954" y="252"/>
                </a:lnTo>
                <a:lnTo>
                  <a:pt x="917" y="191"/>
                </a:lnTo>
                <a:lnTo>
                  <a:pt x="917" y="191"/>
                </a:lnTo>
                <a:lnTo>
                  <a:pt x="920" y="163"/>
                </a:lnTo>
                <a:lnTo>
                  <a:pt x="920" y="143"/>
                </a:lnTo>
                <a:lnTo>
                  <a:pt x="919" y="137"/>
                </a:lnTo>
                <a:lnTo>
                  <a:pt x="919" y="136"/>
                </a:lnTo>
                <a:lnTo>
                  <a:pt x="917" y="136"/>
                </a:lnTo>
                <a:lnTo>
                  <a:pt x="917" y="136"/>
                </a:lnTo>
                <a:lnTo>
                  <a:pt x="914" y="134"/>
                </a:lnTo>
                <a:lnTo>
                  <a:pt x="909" y="128"/>
                </a:lnTo>
                <a:lnTo>
                  <a:pt x="900" y="108"/>
                </a:lnTo>
                <a:lnTo>
                  <a:pt x="887" y="81"/>
                </a:lnTo>
                <a:lnTo>
                  <a:pt x="887" y="81"/>
                </a:lnTo>
                <a:lnTo>
                  <a:pt x="899" y="81"/>
                </a:lnTo>
                <a:lnTo>
                  <a:pt x="905" y="79"/>
                </a:lnTo>
                <a:lnTo>
                  <a:pt x="906" y="78"/>
                </a:lnTo>
                <a:lnTo>
                  <a:pt x="905" y="75"/>
                </a:lnTo>
                <a:lnTo>
                  <a:pt x="905" y="75"/>
                </a:lnTo>
                <a:lnTo>
                  <a:pt x="897" y="64"/>
                </a:lnTo>
                <a:lnTo>
                  <a:pt x="893" y="60"/>
                </a:lnTo>
                <a:lnTo>
                  <a:pt x="887" y="56"/>
                </a:lnTo>
                <a:lnTo>
                  <a:pt x="887" y="56"/>
                </a:lnTo>
                <a:lnTo>
                  <a:pt x="844" y="38"/>
                </a:lnTo>
                <a:lnTo>
                  <a:pt x="844" y="38"/>
                </a:lnTo>
                <a:lnTo>
                  <a:pt x="816" y="34"/>
                </a:lnTo>
                <a:lnTo>
                  <a:pt x="797" y="29"/>
                </a:lnTo>
                <a:lnTo>
                  <a:pt x="791" y="28"/>
                </a:lnTo>
                <a:lnTo>
                  <a:pt x="789" y="26"/>
                </a:lnTo>
                <a:lnTo>
                  <a:pt x="789" y="26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574920612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A4 210 x 297 mm</PresentationFormat>
  <Paragraphs>0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6" baseType="lpstr">
      <vt:lpstr>ＭＳ Ｐゴシック</vt:lpstr>
      <vt:lpstr>メイリオ</vt:lpstr>
      <vt:lpstr>Arial</vt:lpstr>
      <vt:lpstr>標準デザイン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pptx528_歩いている男性のシルエット1</dc:title>
  <dc:subject>pptx528_歩いている男性のシルエット1</dc:subject>
  <dc:creator>http://www.digipot.net</dc:creator>
  <cp:lastModifiedBy/>
  <cp:revision>1</cp:revision>
  <dcterms:created xsi:type="dcterms:W3CDTF">2014-01-30T05:12:09Z</dcterms:created>
  <dcterms:modified xsi:type="dcterms:W3CDTF">2017-03-13T16:04:38Z</dcterms:modified>
  <cp:category/>
  <cp:version>1</cp:version>
</cp:coreProperties>
</file>